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handoutMasterIdLst>
    <p:handoutMasterId r:id="rId5"/>
  </p:handoutMasterIdLst>
  <p:sldIdLst>
    <p:sldId id="1270" r:id="rId2"/>
    <p:sldId id="1014" r:id="rId3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EF5A00"/>
    <a:srgbClr val="B9D08C"/>
    <a:srgbClr val="ACC777"/>
    <a:srgbClr val="9ABB59"/>
    <a:srgbClr val="EAEAEA"/>
    <a:srgbClr val="FFA5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757" autoAdjust="0"/>
    <p:restoredTop sz="95320" autoAdjust="0"/>
  </p:normalViewPr>
  <p:slideViewPr>
    <p:cSldViewPr>
      <p:cViewPr>
        <p:scale>
          <a:sx n="80" d="100"/>
          <a:sy n="80" d="100"/>
        </p:scale>
        <p:origin x="1378" y="221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2021/9/9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"/>
          <p:cNvGrpSpPr/>
          <p:nvPr/>
        </p:nvGrpSpPr>
        <p:grpSpPr>
          <a:xfrm>
            <a:off x="1285852" y="1124744"/>
            <a:ext cx="4648200" cy="1851025"/>
            <a:chOff x="533400" y="739775"/>
            <a:chExt cx="4648200" cy="1851025"/>
          </a:xfrm>
        </p:grpSpPr>
        <p:sp>
          <p:nvSpPr>
            <p:cNvPr id="7" name="矩形 6"/>
            <p:cNvSpPr/>
            <p:nvPr/>
          </p:nvSpPr>
          <p:spPr>
            <a:xfrm>
              <a:off x="762000" y="1524000"/>
              <a:ext cx="9144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標題 1"/>
            <p:cNvSpPr txBox="1">
              <a:spLocks/>
            </p:cNvSpPr>
            <p:nvPr/>
          </p:nvSpPr>
          <p:spPr>
            <a:xfrm>
              <a:off x="533400" y="1425575"/>
              <a:ext cx="1371600" cy="11652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rPr>
                <a:t>聯</a:t>
              </a:r>
              <a:endPara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endParaRPr>
            </a:p>
          </p:txBody>
        </p:sp>
        <p:grpSp>
          <p:nvGrpSpPr>
            <p:cNvPr id="3" name="群組 9"/>
            <p:cNvGrpSpPr/>
            <p:nvPr/>
          </p:nvGrpSpPr>
          <p:grpSpPr>
            <a:xfrm rot="21073762">
              <a:off x="1219200" y="739775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團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4" name="群組 12"/>
            <p:cNvGrpSpPr/>
            <p:nvPr/>
          </p:nvGrpSpPr>
          <p:grpSpPr>
            <a:xfrm>
              <a:off x="2819400" y="1425575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noProof="0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會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5" name="群組 15"/>
            <p:cNvGrpSpPr/>
            <p:nvPr/>
          </p:nvGrpSpPr>
          <p:grpSpPr>
            <a:xfrm>
              <a:off x="3810000" y="1425575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議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1</a:t>
            </a:fld>
            <a:endParaRPr lang="zh-TW" altLang="en-US"/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827584" y="2857496"/>
            <a:ext cx="7468708" cy="2587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國中科技領域輔導團</a:t>
            </a:r>
            <a:endParaRPr kumimoji="0" lang="en-US" altLang="zh-TW" sz="4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zh-TW" altLang="en-US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國小科技暨資訊教育議題團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23" name="副標題 2"/>
          <p:cNvSpPr txBox="1">
            <a:spLocks/>
          </p:cNvSpPr>
          <p:nvPr/>
        </p:nvSpPr>
        <p:spPr>
          <a:xfrm>
            <a:off x="1940016" y="4870491"/>
            <a:ext cx="5045645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4000" b="1" dirty="0" smtClean="0">
                <a:solidFill>
                  <a:schemeClr val="tx1"/>
                </a:solidFill>
              </a:rPr>
              <a:t>主持人：張仁澤校長</a:t>
            </a:r>
            <a:endParaRPr lang="en-US" altLang="zh-TW" sz="4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4000" b="1" dirty="0" smtClean="0">
                <a:solidFill>
                  <a:schemeClr val="tx1"/>
                </a:solidFill>
              </a:rPr>
              <a:t>何憲昌校長</a:t>
            </a:r>
            <a:endParaRPr lang="zh-TW" altLang="en-US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840685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"/>
          <p:cNvGrpSpPr/>
          <p:nvPr/>
        </p:nvGrpSpPr>
        <p:grpSpPr>
          <a:xfrm>
            <a:off x="1285852" y="1124744"/>
            <a:ext cx="4648200" cy="1851025"/>
            <a:chOff x="533400" y="739775"/>
            <a:chExt cx="4648200" cy="1851025"/>
          </a:xfrm>
        </p:grpSpPr>
        <p:sp>
          <p:nvSpPr>
            <p:cNvPr id="7" name="矩形 6"/>
            <p:cNvSpPr/>
            <p:nvPr/>
          </p:nvSpPr>
          <p:spPr>
            <a:xfrm>
              <a:off x="762000" y="1524000"/>
              <a:ext cx="914400" cy="91440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6" name="標題 1"/>
            <p:cNvSpPr txBox="1">
              <a:spLocks/>
            </p:cNvSpPr>
            <p:nvPr/>
          </p:nvSpPr>
          <p:spPr>
            <a:xfrm>
              <a:off x="533400" y="1425575"/>
              <a:ext cx="1371600" cy="1165225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TW" altLang="en-US" sz="6000" b="1" i="0" u="none" strike="noStrike" kern="120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rPr>
                <a:t>團</a:t>
              </a:r>
              <a:endParaRPr kumimoji="0" lang="zh-TW" altLang="en-US" sz="6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endParaRPr>
            </a:p>
          </p:txBody>
        </p:sp>
        <p:grpSp>
          <p:nvGrpSpPr>
            <p:cNvPr id="3" name="群組 9"/>
            <p:cNvGrpSpPr/>
            <p:nvPr/>
          </p:nvGrpSpPr>
          <p:grpSpPr>
            <a:xfrm rot="21073762">
              <a:off x="1219200" y="739775"/>
              <a:ext cx="2438400" cy="1851025"/>
              <a:chOff x="990600" y="1273175"/>
              <a:chExt cx="1371600" cy="1165225"/>
            </a:xfrm>
          </p:grpSpPr>
          <p:sp>
            <p:nvSpPr>
              <p:cNvPr id="11" name="矩形 10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2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9600" b="1" dirty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務</a:t>
                </a:r>
                <a:endParaRPr kumimoji="0" lang="zh-TW" altLang="en-US" sz="96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4" name="群組 12"/>
            <p:cNvGrpSpPr/>
            <p:nvPr/>
          </p:nvGrpSpPr>
          <p:grpSpPr>
            <a:xfrm>
              <a:off x="2819400" y="1425575"/>
              <a:ext cx="1371600" cy="1165225"/>
              <a:chOff x="990600" y="1273175"/>
              <a:chExt cx="1371600" cy="1165225"/>
            </a:xfrm>
          </p:grpSpPr>
          <p:sp>
            <p:nvSpPr>
              <p:cNvPr id="14" name="矩形 13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FFA52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5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zh-TW" altLang="en-US" sz="6000" b="1" noProof="0" dirty="0" smtClean="0">
                    <a:solidFill>
                      <a:schemeClr val="bg1"/>
                    </a:solidFill>
                    <a:latin typeface="微軟正黑體" pitchFamily="34" charset="-120"/>
                    <a:ea typeface="微軟正黑體" pitchFamily="34" charset="-120"/>
                    <a:cs typeface="+mj-cs"/>
                  </a:rPr>
                  <a:t>會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  <p:grpSp>
          <p:nvGrpSpPr>
            <p:cNvPr id="5" name="群組 15"/>
            <p:cNvGrpSpPr/>
            <p:nvPr/>
          </p:nvGrpSpPr>
          <p:grpSpPr>
            <a:xfrm>
              <a:off x="3810000" y="1425575"/>
              <a:ext cx="1371600" cy="1165225"/>
              <a:chOff x="990600" y="1273175"/>
              <a:chExt cx="1371600" cy="1165225"/>
            </a:xfrm>
          </p:grpSpPr>
          <p:sp>
            <p:nvSpPr>
              <p:cNvPr id="17" name="矩形 16"/>
              <p:cNvSpPr/>
              <p:nvPr/>
            </p:nvSpPr>
            <p:spPr>
              <a:xfrm>
                <a:off x="1219200" y="1371600"/>
                <a:ext cx="914400" cy="914400"/>
              </a:xfrm>
              <a:prstGeom prst="rect">
                <a:avLst/>
              </a:prstGeom>
              <a:solidFill>
                <a:srgbClr val="7030A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18" name="標題 1"/>
              <p:cNvSpPr txBox="1">
                <a:spLocks/>
              </p:cNvSpPr>
              <p:nvPr/>
            </p:nvSpPr>
            <p:spPr>
              <a:xfrm>
                <a:off x="990600" y="1273175"/>
                <a:ext cx="1371600" cy="1165225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zh-TW" altLang="en-US" sz="6000" b="1" i="0" u="none" strike="noStrike" kern="1200" cap="none" spc="0" normalizeH="0" baseline="0" noProof="0" dirty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微軟正黑體" pitchFamily="34" charset="-120"/>
                    <a:ea typeface="微軟正黑體" pitchFamily="34" charset="-120"/>
                    <a:cs typeface="+mj-cs"/>
                  </a:rPr>
                  <a:t>議</a:t>
                </a:r>
                <a:endParaRPr kumimoji="0" lang="zh-TW" alt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微軟正黑體" pitchFamily="34" charset="-120"/>
                  <a:ea typeface="微軟正黑體" pitchFamily="34" charset="-120"/>
                  <a:cs typeface="+mj-cs"/>
                </a:endParaRPr>
              </a:p>
            </p:txBody>
          </p:sp>
        </p:grpSp>
      </p:grpSp>
      <p:sp>
        <p:nvSpPr>
          <p:cNvPr id="20" name="投影片編號版面配置區 1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2</a:t>
            </a:fld>
            <a:endParaRPr lang="zh-TW" altLang="en-US"/>
          </a:p>
        </p:txBody>
      </p:sp>
      <p:sp>
        <p:nvSpPr>
          <p:cNvPr id="21" name="標題 1"/>
          <p:cNvSpPr txBox="1">
            <a:spLocks/>
          </p:cNvSpPr>
          <p:nvPr/>
        </p:nvSpPr>
        <p:spPr>
          <a:xfrm>
            <a:off x="827584" y="2857496"/>
            <a:ext cx="7468708" cy="2587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>
              <a:spcBef>
                <a:spcPct val="0"/>
              </a:spcBef>
              <a:defRPr/>
            </a:pPr>
            <a:r>
              <a:rPr kumimoji="0" lang="zh-TW" altLang="en-US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微軟正黑體" pitchFamily="34" charset="-120"/>
                <a:ea typeface="微軟正黑體" pitchFamily="34" charset="-120"/>
                <a:cs typeface="+mj-cs"/>
              </a:rPr>
              <a:t>國中科技領域輔導團</a:t>
            </a:r>
            <a:endParaRPr kumimoji="0" lang="en-US" altLang="zh-TW" sz="4400" b="1" i="0" u="none" strike="noStrike" kern="1200" cap="none" spc="0" normalizeH="0" baseline="0" noProof="0" dirty="0" smtClean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  <a:p>
            <a:pPr lvl="0" algn="ctr">
              <a:spcBef>
                <a:spcPct val="0"/>
              </a:spcBef>
              <a:defRPr/>
            </a:pPr>
            <a:r>
              <a:rPr lang="zh-TW" altLang="en-US" sz="4400" b="1" dirty="0">
                <a:solidFill>
                  <a:srgbClr val="0070C0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國小科技暨資訊教育議題團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23" name="副標題 2"/>
          <p:cNvSpPr txBox="1">
            <a:spLocks/>
          </p:cNvSpPr>
          <p:nvPr/>
        </p:nvSpPr>
        <p:spPr>
          <a:xfrm>
            <a:off x="1940016" y="4870491"/>
            <a:ext cx="5045645" cy="1905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微軟正黑體" pitchFamily="34" charset="-120"/>
                <a:ea typeface="微軟正黑體" pitchFamily="34" charset="-120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TW" altLang="en-US" sz="4000" b="1" dirty="0" smtClean="0">
                <a:solidFill>
                  <a:schemeClr val="tx1"/>
                </a:solidFill>
              </a:rPr>
              <a:t>主持人：張仁澤校長</a:t>
            </a:r>
            <a:endParaRPr lang="en-US" altLang="zh-TW" sz="4000" b="1" dirty="0">
              <a:solidFill>
                <a:schemeClr val="tx1"/>
              </a:solidFill>
            </a:endParaRPr>
          </a:p>
          <a:p>
            <a:pPr algn="r"/>
            <a:r>
              <a:rPr lang="zh-TW" altLang="en-US" sz="4000" b="1" dirty="0" smtClean="0">
                <a:solidFill>
                  <a:schemeClr val="tx1"/>
                </a:solidFill>
              </a:rPr>
              <a:t>何憲昌校長</a:t>
            </a:r>
            <a:endParaRPr lang="zh-TW" altLang="en-US" sz="40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782117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23046</TotalTime>
  <Words>46</Words>
  <Application>Microsoft Office PowerPoint</Application>
  <PresentationFormat>如螢幕大小 (4:3)</PresentationFormat>
  <Paragraphs>18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7" baseType="lpstr">
      <vt:lpstr>微軟正黑體</vt:lpstr>
      <vt:lpstr>新細明體</vt:lpstr>
      <vt:lpstr>Arial</vt:lpstr>
      <vt:lpstr>Calibri</vt:lpstr>
      <vt:lpstr>Office 佈景主題</vt:lpstr>
      <vt:lpstr>PowerPoint 簡報</vt:lpstr>
      <vt:lpstr>PowerPoint 簡報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tnjboxing@mail.psjh.cy.edu.tw</cp:lastModifiedBy>
  <cp:revision>1562</cp:revision>
  <dcterms:created xsi:type="dcterms:W3CDTF">2016-06-24T09:50:55Z</dcterms:created>
  <dcterms:modified xsi:type="dcterms:W3CDTF">2021-09-09T04:26:28Z</dcterms:modified>
</cp:coreProperties>
</file>