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1567" r:id="rId2"/>
    <p:sldId id="1575" r:id="rId3"/>
    <p:sldId id="1569" r:id="rId4"/>
    <p:sldId id="1573" r:id="rId5"/>
    <p:sldId id="1570" r:id="rId6"/>
    <p:sldId id="1574" r:id="rId7"/>
    <p:sldId id="1571" r:id="rId8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F5A00"/>
    <a:srgbClr val="008000"/>
    <a:srgbClr val="B1D2DF"/>
    <a:srgbClr val="FFA5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824" autoAdjust="0"/>
    <p:restoredTop sz="93875" autoAdjust="0"/>
  </p:normalViewPr>
  <p:slideViewPr>
    <p:cSldViewPr>
      <p:cViewPr varScale="1">
        <p:scale>
          <a:sx n="83" d="100"/>
          <a:sy n="83" d="100"/>
        </p:scale>
        <p:origin x="-1282" y="-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3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計畫背景_V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733256"/>
            <a:ext cx="2915816" cy="128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點燈示例</a:t>
            </a:r>
            <a:r>
              <a:rPr lang="en-US" altLang="zh-TW" dirty="0"/>
              <a:t>-</a:t>
            </a:r>
            <a:r>
              <a:rPr lang="zh-TW" altLang="en-US" dirty="0"/>
              <a:t>居家氛圍一燈搞定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82982"/>
          </a:xfrm>
        </p:spPr>
        <p:txBody>
          <a:bodyPr/>
          <a:lstStyle/>
          <a:p>
            <a:pPr algn="ctr">
              <a:buNone/>
            </a:pPr>
            <a:r>
              <a:rPr lang="en-US" altLang="zh-TW" dirty="0" smtClean="0"/>
              <a:t>X</a:t>
            </a:r>
            <a:r>
              <a:rPr lang="zh-TW" altLang="en-US" dirty="0" smtClean="0"/>
              <a:t>年</a:t>
            </a:r>
            <a:r>
              <a:rPr lang="en-US" altLang="zh-TW" dirty="0" smtClean="0"/>
              <a:t>X</a:t>
            </a:r>
            <a:r>
              <a:rPr lang="zh-TW" altLang="en-US" dirty="0" smtClean="0"/>
              <a:t>班  第</a:t>
            </a:r>
            <a:r>
              <a:rPr lang="en-US" altLang="zh-TW" dirty="0" smtClean="0"/>
              <a:t>X</a:t>
            </a:r>
            <a:r>
              <a:rPr lang="zh-TW" altLang="en-US" dirty="0" smtClean="0"/>
              <a:t>組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組長</a:t>
            </a:r>
            <a:r>
              <a:rPr lang="zh-TW" altLang="en-US" dirty="0" smtClean="0"/>
              <a:t>：    號姓名：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組員：    </a:t>
            </a:r>
            <a:r>
              <a:rPr lang="zh-TW" altLang="en-US" dirty="0" smtClean="0"/>
              <a:t>號姓名：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組員：    </a:t>
            </a:r>
            <a:r>
              <a:rPr lang="zh-TW" altLang="en-US" dirty="0" smtClean="0"/>
              <a:t>號姓名：</a:t>
            </a:r>
            <a:endParaRPr lang="en-US" altLang="zh-TW" dirty="0" smtClean="0"/>
          </a:p>
          <a:p>
            <a:pPr algn="ctr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1</a:t>
            </a:fld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多功能</a:t>
            </a:r>
            <a:r>
              <a:rPr lang="en-US" altLang="zh-TW" dirty="0" smtClean="0"/>
              <a:t>LED</a:t>
            </a:r>
            <a:r>
              <a:rPr lang="zh-TW" altLang="en-US" dirty="0" smtClean="0"/>
              <a:t>燈設計</a:t>
            </a:r>
            <a:endParaRPr lang="zh-TW" altLang="en-US" dirty="0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4929190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發</a:t>
            </a:r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想</a:t>
            </a:r>
          </a:p>
        </p:txBody>
      </p:sp>
      <p:sp>
        <p:nvSpPr>
          <p:cNvPr id="12" name="矩形 11"/>
          <p:cNvSpPr/>
          <p:nvPr/>
        </p:nvSpPr>
        <p:spPr>
          <a:xfrm>
            <a:off x="6191262" y="6286520"/>
            <a:ext cx="1452572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分群</a:t>
            </a: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收斂</a:t>
            </a:r>
          </a:p>
        </p:txBody>
      </p:sp>
      <p:sp>
        <p:nvSpPr>
          <p:cNvPr id="14" name="矩形 13"/>
          <p:cNvSpPr/>
          <p:nvPr/>
        </p:nvSpPr>
        <p:spPr>
          <a:xfrm>
            <a:off x="8215338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聚焦</a:t>
            </a:r>
          </a:p>
        </p:txBody>
      </p:sp>
      <p:sp>
        <p:nvSpPr>
          <p:cNvPr id="15" name="向右箭號 14"/>
          <p:cNvSpPr/>
          <p:nvPr/>
        </p:nvSpPr>
        <p:spPr>
          <a:xfrm>
            <a:off x="5774540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" name="向右箭號 16"/>
          <p:cNvSpPr/>
          <p:nvPr/>
        </p:nvSpPr>
        <p:spPr>
          <a:xfrm>
            <a:off x="7798618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140812" y="12104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154492" y="45120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134406" y="16743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6352157" y="48319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4970353" y="588475"/>
            <a:ext cx="1692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每人至少發想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種多功能燈的功能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293212" y="13628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6445612" y="15152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6598012" y="16676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6504557" y="49843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6656957" y="51367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/>
          <p:cNvSpPr/>
          <p:nvPr/>
        </p:nvSpPr>
        <p:spPr>
          <a:xfrm>
            <a:off x="6809357" y="52891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306892" y="46644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459292" y="48168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611692" y="49692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/>
          <p:cNvSpPr/>
          <p:nvPr/>
        </p:nvSpPr>
        <p:spPr>
          <a:xfrm>
            <a:off x="286806" y="18267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/>
          <p:cNvSpPr/>
          <p:nvPr/>
        </p:nvSpPr>
        <p:spPr>
          <a:xfrm>
            <a:off x="439206" y="19791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/>
          <p:cNvSpPr/>
          <p:nvPr/>
        </p:nvSpPr>
        <p:spPr>
          <a:xfrm>
            <a:off x="591606" y="21315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任務時程規劃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571472" y="1643050"/>
          <a:ext cx="8143932" cy="4534884"/>
        </p:xfrm>
        <a:graphic>
          <a:graphicData uri="http://schemas.openxmlformats.org/drawingml/2006/table">
            <a:tbl>
              <a:tblPr/>
              <a:tblGrid>
                <a:gridCol w="1357322"/>
                <a:gridCol w="1357322"/>
                <a:gridCol w="1357322"/>
                <a:gridCol w="1357322"/>
                <a:gridCol w="1357322"/>
                <a:gridCol w="1357322"/>
              </a:tblGrid>
              <a:tr h="71438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週次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4307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任務規劃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週次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4630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任務規劃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最有感的程式片段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說明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3995936" y="6381328"/>
            <a:ext cx="5040560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WIN10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螢幕擷取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快速鍵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b="1" dirty="0" smtClean="0"/>
              <a:t>[</a:t>
            </a:r>
            <a:r>
              <a:rPr lang="en-US" altLang="zh-TW" b="1" dirty="0"/>
              <a:t>Windows </a:t>
            </a:r>
            <a:r>
              <a:rPr lang="zh-TW" altLang="en-US" b="1" dirty="0"/>
              <a:t>鍵</a:t>
            </a:r>
            <a:r>
              <a:rPr lang="en-US" altLang="zh-TW" b="1" dirty="0"/>
              <a:t>]</a:t>
            </a:r>
            <a:r>
              <a:rPr lang="en-US" altLang="zh-TW" dirty="0"/>
              <a:t>+ </a:t>
            </a:r>
            <a:r>
              <a:rPr lang="en-US" altLang="zh-TW" b="1" dirty="0"/>
              <a:t>Shift </a:t>
            </a:r>
            <a:r>
              <a:rPr lang="en-US" altLang="zh-TW" dirty="0"/>
              <a:t>+ </a:t>
            </a:r>
            <a:r>
              <a:rPr lang="en-US" altLang="zh-TW" b="1" dirty="0"/>
              <a:t>S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人機介面與功能修正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參考範例</a:t>
            </a:r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357158" y="2289471"/>
            <a:ext cx="6188200" cy="4354239"/>
          </a:xfrm>
          <a:prstGeom prst="rect">
            <a:avLst/>
          </a:prstGeom>
        </p:spPr>
      </p:pic>
      <p:sp>
        <p:nvSpPr>
          <p:cNvPr id="5" name="直線圖說文字 1 4"/>
          <p:cNvSpPr/>
          <p:nvPr/>
        </p:nvSpPr>
        <p:spPr>
          <a:xfrm>
            <a:off x="2928926" y="1928802"/>
            <a:ext cx="2143140" cy="500066"/>
          </a:xfrm>
          <a:prstGeom prst="borderCallout1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紅燈滑桿調光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直線圖說文字 1 5"/>
          <p:cNvSpPr/>
          <p:nvPr/>
        </p:nvSpPr>
        <p:spPr>
          <a:xfrm>
            <a:off x="6643702" y="2071678"/>
            <a:ext cx="1714480" cy="500066"/>
          </a:xfrm>
          <a:prstGeom prst="borderCallout1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燈光模式切換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直線圖說文字 1 6"/>
          <p:cNvSpPr/>
          <p:nvPr/>
        </p:nvSpPr>
        <p:spPr>
          <a:xfrm>
            <a:off x="4286248" y="4929198"/>
            <a:ext cx="1785950" cy="500066"/>
          </a:xfrm>
          <a:prstGeom prst="borderCallout1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紅燈開關切換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小組任務分工與比例</a:t>
            </a: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500027" y="1500173"/>
          <a:ext cx="8143938" cy="4857784"/>
        </p:xfrm>
        <a:graphic>
          <a:graphicData uri="http://schemas.openxmlformats.org/drawingml/2006/table">
            <a:tbl>
              <a:tblPr/>
              <a:tblGrid>
                <a:gridCol w="740358"/>
                <a:gridCol w="740358"/>
                <a:gridCol w="740358"/>
                <a:gridCol w="740358"/>
                <a:gridCol w="740358"/>
                <a:gridCol w="740358"/>
                <a:gridCol w="740358"/>
                <a:gridCol w="740358"/>
                <a:gridCol w="740358"/>
                <a:gridCol w="740358"/>
                <a:gridCol w="740358"/>
              </a:tblGrid>
              <a:tr h="194311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作品功能發想分群收斂聚焦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任務時程規劃表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小組任務分工表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任務二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任務三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任務四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最有感的程式片段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&amp;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說明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人機介面功能與修正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省思與回饋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7155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小組成員一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50%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155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小組成員二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25%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155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小組成員三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25%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6394" marR="6394" marT="63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省思與回饋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3500430" y="571480"/>
            <a:ext cx="5000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心得感想、學到什麼、遇到的挑戰、難忘的經驗、程式還可調整修改的地方、未來可以運用在哪裡？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至少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100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字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11677</TotalTime>
  <Words>209</Words>
  <Application>Microsoft Office PowerPoint</Application>
  <PresentationFormat>如螢幕大小 (4:3)</PresentationFormat>
  <Paragraphs>92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點燈示例-居家氛圍一燈搞定</vt:lpstr>
      <vt:lpstr>多功能LED燈設計</vt:lpstr>
      <vt:lpstr>任務時程規劃</vt:lpstr>
      <vt:lpstr>最有感的程式片段&amp;說明</vt:lpstr>
      <vt:lpstr>人機介面與功能修正</vt:lpstr>
      <vt:lpstr>小組任務分工與比例</vt:lpstr>
      <vt:lpstr>省思與回饋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Younger_HOME</cp:lastModifiedBy>
  <cp:revision>2261</cp:revision>
  <dcterms:created xsi:type="dcterms:W3CDTF">2016-06-24T09:50:55Z</dcterms:created>
  <dcterms:modified xsi:type="dcterms:W3CDTF">2022-05-25T13:57:22Z</dcterms:modified>
</cp:coreProperties>
</file>