
<file path=[Content_Types].xml><?xml version="1.0" encoding="utf-8"?>
<Types xmlns="http://schemas.openxmlformats.org/package/2006/content-types">
  <Override PartName="/ppt/notesSlides/notesSlide2.xml" ContentType="application/vnd.openxmlformats-officedocument.presentationml.notesSlide+xml"/>
  <Override PartName="/ppt/diagrams/colors22.xml" ContentType="application/vnd.openxmlformats-officedocument.drawingml.diagramColors+xml"/>
  <Override PartName="/ppt/diagrams/data35.xml" ContentType="application/vnd.openxmlformats-officedocument.drawingml.diagramData+xml"/>
  <Override PartName="/ppt/diagrams/colors11.xml" ContentType="application/vnd.openxmlformats-officedocument.drawingml.diagramColors+xml"/>
  <Override PartName="/ppt/diagrams/data24.xml" ContentType="application/vnd.openxmlformats-officedocument.drawingml.diagramData+xml"/>
  <Override PartName="/ppt/diagrams/quickStyle39.xml" ContentType="application/vnd.openxmlformats-officedocument.drawingml.diagramStyle+xml"/>
  <Override PartName="/ppt/slides/slide25.xml" ContentType="application/vnd.openxmlformats-officedocument.presentationml.slide+xml"/>
  <Override PartName="/ppt/slideLayouts/slideLayout2.xml" ContentType="application/vnd.openxmlformats-officedocument.presentationml.slideLayout+xml"/>
  <Override PartName="/ppt/diagrams/layout9.xml" ContentType="application/vnd.openxmlformats-officedocument.drawingml.diagramLayout+xml"/>
  <Override PartName="/ppt/diagrams/data13.xml" ContentType="application/vnd.openxmlformats-officedocument.drawingml.diagramData+xml"/>
  <Override PartName="/ppt/diagrams/quickStyle28.xml" ContentType="application/vnd.openxmlformats-officedocument.drawingml.diagramStyle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diagrams/quickStyle17.xml" ContentType="application/vnd.openxmlformats-officedocument.drawingml.diagramStyle+xml"/>
  <Override PartName="/ppt/diagrams/layout39.xml" ContentType="application/vnd.openxmlformats-officedocument.drawingml.diagramLayout+xml"/>
  <Override PartName="/ppt/tableStyles.xml" ContentType="application/vnd.openxmlformats-officedocument.presentationml.tableStyles+xml"/>
  <Override PartName="/ppt/diagrams/layout17.xml" ContentType="application/vnd.openxmlformats-officedocument.drawingml.diagramLayout+xml"/>
  <Override PartName="/ppt/diagrams/layout28.xml" ContentType="application/vnd.openxmlformats-officedocument.drawingml.diagramLayout+xml"/>
  <Override PartName="/ppt/diagrams/quickStyle31.xml" ContentType="application/vnd.openxmlformats-officedocument.drawingml.diagramStyle+xml"/>
  <Override PartName="/ppt/diagrams/colors38.xml" ContentType="application/vnd.openxmlformats-officedocument.drawingml.diagramColors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quickStyle20.xml" ContentType="application/vnd.openxmlformats-officedocument.drawingml.diagramStyle+xml"/>
  <Override PartName="/ppt/diagrams/colors27.xml" ContentType="application/vnd.openxmlformats-officedocument.drawingml.diagramColors+xml"/>
  <Override PartName="/ppt/diagrams/data29.xml" ContentType="application/vnd.openxmlformats-officedocument.drawingml.diagramData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diagrams/colors4.xml" ContentType="application/vnd.openxmlformats-officedocument.drawingml.diagramColors+xml"/>
  <Override PartName="/ppt/diagrams/quickStyle7.xml" ContentType="application/vnd.openxmlformats-officedocument.drawingml.diagramStyle+xml"/>
  <Override PartName="/ppt/diagrams/colors16.xml" ContentType="application/vnd.openxmlformats-officedocument.drawingml.diagramColors+xml"/>
  <Override PartName="/ppt/diagrams/data18.xml" ContentType="application/vnd.openxmlformats-officedocument.drawingml.diagramData+xml"/>
  <Override PartName="/ppt/diagrams/layout31.xml" ContentType="application/vnd.openxmlformats-officedocument.drawingml.diagramLayout+xml"/>
  <Override PartName="/ppt/diagrams/colors34.xml" ContentType="application/vnd.openxmlformats-officedocument.drawingml.diagramColors+xml"/>
  <Override PartName="/customXml/itemProps2.xml" ContentType="application/vnd.openxmlformats-officedocument.customXml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3.xml" ContentType="application/vnd.openxmlformats-officedocument.presentationml.notesSlide+xml"/>
  <Default Extension="png" ContentType="image/png"/>
  <Override PartName="/ppt/diagrams/colors12.xml" ContentType="application/vnd.openxmlformats-officedocument.drawingml.diagramColors+xml"/>
  <Override PartName="/ppt/diagrams/layout20.xml" ContentType="application/vnd.openxmlformats-officedocument.drawingml.diagramLayout+xml"/>
  <Override PartName="/ppt/diagrams/colors23.xml" ContentType="application/vnd.openxmlformats-officedocument.drawingml.diagramColors+xml"/>
  <Override PartName="/ppt/diagrams/data25.xml" ContentType="application/vnd.openxmlformats-officedocument.drawingml.diagramData+xml"/>
  <Override PartName="/ppt/diagrams/data36.xml" ContentType="application/vnd.openxmlformats-officedocument.drawingml.diagramData+xml"/>
  <Override PartName="/ppt/diagrams/colors41.xml" ContentType="application/vnd.openxmlformats-officedocument.drawingml.diagramColors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diagrams/quickStyle3.xml" ContentType="application/vnd.openxmlformats-officedocument.drawingml.diagramStyle+xml"/>
  <Override PartName="/ppt/diagrams/data14.xml" ContentType="application/vnd.openxmlformats-officedocument.drawingml.diagramData+xml"/>
  <Override PartName="/ppt/diagrams/colors30.xml" ContentType="application/vnd.openxmlformats-officedocument.drawingml.diagramColors+xml"/>
  <Override PartName="/ppt/diagrams/data32.xml" ContentType="application/vnd.openxmlformats-officedocument.drawingml.diagramData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33.xml" ContentType="application/vnd.openxmlformats-officedocument.presentationml.slide+xml"/>
  <Override PartName="/ppt/slideLayouts/slideLayout3.xml" ContentType="application/vnd.openxmlformats-officedocument.presentationml.slideLayout+xml"/>
  <Override PartName="/ppt/diagrams/data21.xml" ContentType="application/vnd.openxmlformats-officedocument.drawingml.diagramData+xml"/>
  <Override PartName="/ppt/diagrams/quickStyle29.xml" ContentType="application/vnd.openxmlformats-officedocument.drawingml.diagramStyle+xml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diagrams/layout6.xml" ContentType="application/vnd.openxmlformats-officedocument.drawingml.diagramLayout+xml"/>
  <Override PartName="/ppt/diagrams/data10.xml" ContentType="application/vnd.openxmlformats-officedocument.drawingml.diagramData+xml"/>
  <Override PartName="/ppt/diagrams/quickStyle18.xml" ContentType="application/vnd.openxmlformats-officedocument.drawingml.diagramStyle+xml"/>
  <Override PartName="/ppt/diagrams/layout29.xml" ContentType="application/vnd.openxmlformats-officedocument.drawingml.diagramLayout+xml"/>
  <Override PartName="/ppt/diagrams/quickStyle36.xml" ContentType="application/vnd.openxmlformats-officedocument.drawingml.diagramStyl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diagrams/data7.xml" ContentType="application/vnd.openxmlformats-officedocument.drawingml.diagramData+xml"/>
  <Override PartName="/ppt/diagrams/colors9.xml" ContentType="application/vnd.openxmlformats-officedocument.drawingml.diagramColors+xml"/>
  <Override PartName="/ppt/diagrams/quickStyle14.xml" ContentType="application/vnd.openxmlformats-officedocument.drawingml.diagramStyle+xml"/>
  <Override PartName="/ppt/diagrams/layout18.xml" ContentType="application/vnd.openxmlformats-officedocument.drawingml.diagramLayout+xml"/>
  <Override PartName="/ppt/diagrams/quickStyle25.xml" ContentType="application/vnd.openxmlformats-officedocument.drawingml.diagramStyle+xml"/>
  <Override PartName="/ppt/diagrams/layout36.xml" ContentType="application/vnd.openxmlformats-officedocument.drawingml.diagram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layout25.xml" ContentType="application/vnd.openxmlformats-officedocument.drawingml.diagramLayout+xml"/>
  <Override PartName="/ppt/diagrams/colors28.xml" ContentType="application/vnd.openxmlformats-officedocument.drawingml.diagramColors+xml"/>
  <Override PartName="/ppt/diagrams/quickStyle32.xml" ContentType="application/vnd.openxmlformats-officedocument.drawingml.diagramStyle+xml"/>
  <Override PartName="/ppt/diagrams/colors39.xml" ContentType="application/vnd.openxmlformats-officedocument.drawingml.diagramColors+xml"/>
  <Override PartName="/ppt/diagrams/data3.xml" ContentType="application/vnd.openxmlformats-officedocument.drawingml.diagramData+xml"/>
  <Override PartName="/ppt/diagrams/colors5.xml" ContentType="application/vnd.openxmlformats-officedocument.drawingml.diagramColors+xml"/>
  <Override PartName="/ppt/diagrams/quickStyle8.xml" ContentType="application/vnd.openxmlformats-officedocument.drawingml.diagramStyle+xml"/>
  <Override PartName="/ppt/diagrams/quickStyle10.xml" ContentType="application/vnd.openxmlformats-officedocument.drawingml.diagramStyle+xml"/>
  <Override PartName="/ppt/diagrams/layout14.xml" ContentType="application/vnd.openxmlformats-officedocument.drawingml.diagramLayout+xml"/>
  <Override PartName="/ppt/diagrams/colors17.xml" ContentType="application/vnd.openxmlformats-officedocument.drawingml.diagramColors+xml"/>
  <Override PartName="/ppt/diagrams/quickStyle21.xml" ContentType="application/vnd.openxmlformats-officedocument.drawingml.diagramStyle+xml"/>
  <Override PartName="/ppt/diagrams/layout32.xml" ContentType="application/vnd.openxmlformats-officedocument.drawingml.diagramLayout+xml"/>
  <Override PartName="/ppt/diagrams/colors35.xml" ContentType="application/vnd.openxmlformats-officedocument.drawingml.diagramColors+xml"/>
  <Override PartName="/ppt/handoutMasters/handoutMaster1.xml" ContentType="application/vnd.openxmlformats-officedocument.presentationml.handoutMaster+xml"/>
  <Override PartName="/ppt/notesSlides/notesSlide4.xml" ContentType="application/vnd.openxmlformats-officedocument.presentationml.notesSlide+xml"/>
  <Override PartName="/ppt/diagrams/data19.xml" ContentType="application/vnd.openxmlformats-officedocument.drawingml.diagramData+xml"/>
  <Override PartName="/ppt/diagrams/layout21.xml" ContentType="application/vnd.openxmlformats-officedocument.drawingml.diagramLayout+xml"/>
  <Override PartName="/ppt/diagrams/colors24.xml" ContentType="application/vnd.openxmlformats-officedocument.drawingml.diagramColors+xml"/>
  <Override PartName="/ppt/diagrams/data37.xml" ContentType="application/vnd.openxmlformats-officedocument.drawingml.diagramData+xml"/>
  <Override PartName="/docProps/core.xml" ContentType="application/vnd.openxmlformats-package.core-properties+xml"/>
  <Override PartName="/customXml/itemProps3.xml" ContentType="application/vnd.openxmlformats-officedocument.customXml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quickStyle4.xml" ContentType="application/vnd.openxmlformats-officedocument.drawingml.diagramStyle+xml"/>
  <Override PartName="/ppt/diagrams/layout10.xml" ContentType="application/vnd.openxmlformats-officedocument.drawingml.diagramLayout+xml"/>
  <Override PartName="/ppt/diagrams/colors13.xml" ContentType="application/vnd.openxmlformats-officedocument.drawingml.diagramColors+xml"/>
  <Override PartName="/ppt/diagrams/data26.xml" ContentType="application/vnd.openxmlformats-officedocument.drawingml.diagramData+xml"/>
  <Override PartName="/ppt/diagrams/colors3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diagrams/data15.xml" ContentType="application/vnd.openxmlformats-officedocument.drawingml.diagramData+xml"/>
  <Override PartName="/ppt/diagrams/colors20.xml" ContentType="application/vnd.openxmlformats-officedocument.drawingml.diagramColors+xml"/>
  <Override PartName="/ppt/diagrams/data33.xml" ContentType="application/vnd.openxmlformats-officedocument.drawingml.diagramData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diagrams/data11.xml" ContentType="application/vnd.openxmlformats-officedocument.drawingml.diagramData+xml"/>
  <Override PartName="/ppt/diagrams/quickStyle19.xml" ContentType="application/vnd.openxmlformats-officedocument.drawingml.diagramStyle+xml"/>
  <Override PartName="/ppt/diagrams/data22.xml" ContentType="application/vnd.openxmlformats-officedocument.drawingml.diagramData+xml"/>
  <Override PartName="/ppt/diagrams/quickStyle37.xml" ContentType="application/vnd.openxmlformats-officedocument.drawingml.diagramStyle+xml"/>
  <Override PartName="/ppt/diagrams/data40.xml" ContentType="application/vnd.openxmlformats-officedocument.drawingml.diagramData+xml"/>
  <Default Extension="rels" ContentType="application/vnd.openxmlformats-package.relationships+xml"/>
  <Override PartName="/ppt/slides/slide23.xml" ContentType="application/vnd.openxmlformats-officedocument.presentationml.slide+xml"/>
  <Override PartName="/ppt/diagrams/layout7.xml" ContentType="application/vnd.openxmlformats-officedocument.drawingml.diagramLayout+xml"/>
  <Override PartName="/ppt/diagrams/data8.xml" ContentType="application/vnd.openxmlformats-officedocument.drawingml.diagramData+xml"/>
  <Override PartName="/ppt/diagrams/quickStyle26.xml" ContentType="application/vnd.openxmlformats-officedocument.drawingml.diagramStyl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diagrams/quickStyle15.xml" ContentType="application/vnd.openxmlformats-officedocument.drawingml.diagramStyle+xml"/>
  <Override PartName="/ppt/diagrams/layout19.xml" ContentType="application/vnd.openxmlformats-officedocument.drawingml.diagramLayout+xml"/>
  <Override PartName="/ppt/diagrams/quickStyle33.xml" ContentType="application/vnd.openxmlformats-officedocument.drawingml.diagramStyle+xml"/>
  <Override PartName="/ppt/diagrams/layout37.xml" ContentType="application/vnd.openxmlformats-officedocument.drawingml.diagramLayout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layout15.xml" ContentType="application/vnd.openxmlformats-officedocument.drawingml.diagramLayout+xml"/>
  <Override PartName="/ppt/diagrams/quickStyle22.xml" ContentType="application/vnd.openxmlformats-officedocument.drawingml.diagramStyle+xml"/>
  <Override PartName="/ppt/diagrams/layout26.xml" ContentType="application/vnd.openxmlformats-officedocument.drawingml.diagramLayout+xml"/>
  <Override PartName="/ppt/diagrams/colors29.xml" ContentType="application/vnd.openxmlformats-officedocument.drawingml.diagramColors+xml"/>
  <Override PartName="/ppt/diagrams/colors6.xml" ContentType="application/vnd.openxmlformats-officedocument.drawingml.diagramColors+xml"/>
  <Override PartName="/ppt/diagrams/quickStyle9.xml" ContentType="application/vnd.openxmlformats-officedocument.drawingml.diagramStyle+xml"/>
  <Override PartName="/ppt/diagrams/quickStyle11.xml" ContentType="application/vnd.openxmlformats-officedocument.drawingml.diagramStyle+xml"/>
  <Override PartName="/ppt/diagrams/colors18.xml" ContentType="application/vnd.openxmlformats-officedocument.drawingml.diagramColors+xml"/>
  <Override PartName="/ppt/diagrams/layout33.xml" ContentType="application/vnd.openxmlformats-officedocument.drawingml.diagramLayout+xml"/>
  <Override PartName="/ppt/diagrams/colors36.xml" ContentType="application/vnd.openxmlformats-officedocument.drawingml.diagramColors+xml"/>
  <Override PartName="/ppt/diagrams/quickStyle40.xml" ContentType="application/vnd.openxmlformats-officedocument.drawingml.diagramStyle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diagrams/layout11.xml" ContentType="application/vnd.openxmlformats-officedocument.drawingml.diagramLayout+xml"/>
  <Override PartName="/ppt/diagrams/colors14.xml" ContentType="application/vnd.openxmlformats-officedocument.drawingml.diagramColors+xml"/>
  <Override PartName="/ppt/diagrams/layout22.xml" ContentType="application/vnd.openxmlformats-officedocument.drawingml.diagramLayout+xml"/>
  <Override PartName="/ppt/diagrams/colors25.xml" ContentType="application/vnd.openxmlformats-officedocument.drawingml.diagramColors+xml"/>
  <Override PartName="/ppt/diagrams/data27.xml" ContentType="application/vnd.openxmlformats-officedocument.drawingml.diagramData+xml"/>
  <Override PartName="/ppt/diagrams/data38.xml" ContentType="application/vnd.openxmlformats-officedocument.drawingml.diagramData+xml"/>
  <Override PartName="/ppt/diagrams/layout40.xml" ContentType="application/vnd.openxmlformats-officedocument.drawingml.diagramLayout+xml"/>
  <Override PartName="/ppt/slides/slide28.xml" ContentType="application/vnd.openxmlformats-officedocument.presentationml.slide+xml"/>
  <Override PartName="/ppt/notesSlides/notesSlide1.xml" ContentType="application/vnd.openxmlformats-officedocument.presentationml.notesSlide+xml"/>
  <Override PartName="/ppt/diagrams/colors2.xml" ContentType="application/vnd.openxmlformats-officedocument.drawingml.diagramColors+xml"/>
  <Override PartName="/ppt/diagrams/quickStyle5.xml" ContentType="application/vnd.openxmlformats-officedocument.drawingml.diagramStyle+xml"/>
  <Override PartName="/ppt/diagrams/data16.xml" ContentType="application/vnd.openxmlformats-officedocument.drawingml.diagramData+xml"/>
  <Override PartName="/ppt/diagrams/colors32.xml" ContentType="application/vnd.openxmlformats-officedocument.drawingml.diagramColors+xml"/>
  <Override PartName="/ppt/diagrams/data34.xml" ContentType="application/vnd.openxmlformats-officedocument.drawingml.diagramData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Layouts/slideLayout5.xml" ContentType="application/vnd.openxmlformats-officedocument.presentationml.slideLayout+xml"/>
  <Override PartName="/ppt/diagrams/colors10.xml" ContentType="application/vnd.openxmlformats-officedocument.drawingml.diagramColors+xml"/>
  <Override PartName="/ppt/diagrams/colors21.xml" ContentType="application/vnd.openxmlformats-officedocument.drawingml.diagramColors+xml"/>
  <Override PartName="/ppt/diagrams/data23.xml" ContentType="application/vnd.openxmlformats-officedocument.drawingml.diagramData+xml"/>
  <Override PartName="/ppt/slides/slide24.xml" ContentType="application/vnd.openxmlformats-officedocument.presentationml.slide+xml"/>
  <Override PartName="/ppt/diagrams/quickStyle1.xml" ContentType="application/vnd.openxmlformats-officedocument.drawingml.diagramStyle+xml"/>
  <Default Extension="jpeg" ContentType="image/jpeg"/>
  <Override PartName="/ppt/diagrams/layout8.xml" ContentType="application/vnd.openxmlformats-officedocument.drawingml.diagramLayout+xml"/>
  <Override PartName="/ppt/diagrams/data12.xml" ContentType="application/vnd.openxmlformats-officedocument.drawingml.diagramData+xml"/>
  <Override PartName="/ppt/diagrams/data30.xml" ContentType="application/vnd.openxmlformats-officedocument.drawingml.diagramData+xml"/>
  <Override PartName="/ppt/diagrams/quickStyle38.xml" ContentType="application/vnd.openxmlformats-officedocument.drawingml.diagramStyle+xml"/>
  <Override PartName="/ppt/diagrams/data41.xml" ContentType="application/vnd.openxmlformats-officedocument.drawingml.diagramData+xml"/>
  <Override PartName="/ppt/slides/slide13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diagrams/data9.xml" ContentType="application/vnd.openxmlformats-officedocument.drawingml.diagramData+xml"/>
  <Override PartName="/ppt/diagrams/quickStyle16.xml" ContentType="application/vnd.openxmlformats-officedocument.drawingml.diagramStyle+xml"/>
  <Override PartName="/ppt/diagrams/quickStyle27.xml" ContentType="application/vnd.openxmlformats-officedocument.drawingml.diagramStyle+xml"/>
  <Override PartName="/ppt/diagrams/layout38.xml" ContentType="application/vnd.openxmlformats-officedocument.drawingml.diagramLayout+xml"/>
  <Override PartName="/ppt/slides/slide20.xml" ContentType="application/vnd.openxmlformats-officedocument.presentationml.slide+xml"/>
  <Override PartName="/ppt/diagrams/layout4.xml" ContentType="application/vnd.openxmlformats-officedocument.drawingml.diagramLayout+xml"/>
  <Override PartName="/ppt/diagrams/layout27.xml" ContentType="application/vnd.openxmlformats-officedocument.drawingml.diagramLayout+xml"/>
  <Override PartName="/ppt/diagrams/quickStyle34.xml" ContentType="application/vnd.openxmlformats-officedocument.drawingml.diagramStyle+xml"/>
  <Override PartName="/ppt/diagrams/data5.xml" ContentType="application/vnd.openxmlformats-officedocument.drawingml.diagramData+xml"/>
  <Override PartName="/ppt/diagrams/colors7.xml" ContentType="application/vnd.openxmlformats-officedocument.drawingml.diagramColors+xml"/>
  <Override PartName="/ppt/diagrams/quickStyle12.xml" ContentType="application/vnd.openxmlformats-officedocument.drawingml.diagramStyle+xml"/>
  <Override PartName="/ppt/diagrams/layout16.xml" ContentType="application/vnd.openxmlformats-officedocument.drawingml.diagramLayout+xml"/>
  <Override PartName="/ppt/diagrams/colors19.xml" ContentType="application/vnd.openxmlformats-officedocument.drawingml.diagramColors+xml"/>
  <Override PartName="/ppt/diagrams/quickStyle23.xml" ContentType="application/vnd.openxmlformats-officedocument.drawingml.diagramStyle+xml"/>
  <Override PartName="/ppt/diagrams/layout34.xml" ContentType="application/vnd.openxmlformats-officedocument.drawingml.diagramLayout+xml"/>
  <Override PartName="/ppt/diagrams/colors37.xml" ContentType="application/vnd.openxmlformats-officedocument.drawingml.diagramColors+xml"/>
  <Override PartName="/ppt/diagrams/quickStyle41.xml" ContentType="application/vnd.openxmlformats-officedocument.drawingml.diagramStyle+xml"/>
  <Override PartName="/ppt/diagrams/layout23.xml" ContentType="application/vnd.openxmlformats-officedocument.drawingml.diagramLayout+xml"/>
  <Override PartName="/ppt/diagrams/colors26.xml" ContentType="application/vnd.openxmlformats-officedocument.drawingml.diagramColors+xml"/>
  <Override PartName="/ppt/diagrams/quickStyle30.xml" ContentType="application/vnd.openxmlformats-officedocument.drawingml.diagramStyle+xml"/>
  <Override PartName="/ppt/diagrams/data39.xml" ContentType="application/vnd.openxmlformats-officedocument.drawingml.diagramData+xml"/>
  <Override PartName="/ppt/diagrams/layout41.xml" ContentType="application/vnd.openxmlformats-officedocument.drawingml.diagramLayout+xml"/>
  <Override PartName="/ppt/slides/slide8.xml" ContentType="application/vnd.openxmlformats-officedocument.presentationml.slide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quickStyle6.xml" ContentType="application/vnd.openxmlformats-officedocument.drawingml.diagramStyle+xml"/>
  <Override PartName="/ppt/diagrams/layout12.xml" ContentType="application/vnd.openxmlformats-officedocument.drawingml.diagramLayout+xml"/>
  <Override PartName="/ppt/diagrams/colors15.xml" ContentType="application/vnd.openxmlformats-officedocument.drawingml.diagramColors+xml"/>
  <Override PartName="/ppt/diagrams/data28.xml" ContentType="application/vnd.openxmlformats-officedocument.drawingml.diagramData+xml"/>
  <Override PartName="/ppt/diagrams/layout30.xml" ContentType="application/vnd.openxmlformats-officedocument.drawingml.diagramLayout+xml"/>
  <Override PartName="/ppt/diagrams/colors33.xml" ContentType="application/vnd.openxmlformats-officedocument.drawingml.diagramColors+xml"/>
  <Override PartName="/ppt/slides/slide29.xml" ContentType="application/vnd.openxmlformats-officedocument.presentationml.slide+xml"/>
  <Override PartName="/ppt/diagrams/data17.xml" ContentType="application/vnd.openxmlformats-officedocument.drawingml.diagramData+xml"/>
  <Override PartName="/customXml/itemProps1.xml" ContentType="application/vnd.openxmlformats-officedocument.customXmlProperties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diagrams/colors40.xml" ContentType="application/vnd.openxmlformats-officedocument.drawingml.diagramColors+xml"/>
  <Override PartName="/ppt/theme/theme1.xml" ContentType="application/vnd.openxmlformats-officedocument.theme+xml"/>
  <Override PartName="/ppt/diagrams/data31.xml" ContentType="application/vnd.openxmlformats-officedocument.drawingml.diagramData+xml"/>
  <Override PartName="/ppt/slides/slide32.xml" ContentType="application/vnd.openxmlformats-officedocument.presentationml.slide+xml"/>
  <Override PartName="/ppt/diagrams/data20.xml" ContentType="application/vnd.openxmlformats-officedocument.drawingml.diagramData+xml"/>
  <Override PartName="/ppt/diagrams/quickStyle35.xml" ContentType="application/vnd.openxmlformats-officedocument.drawingml.diagramStyl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diagrams/layout5.xml" ContentType="application/vnd.openxmlformats-officedocument.drawingml.diagramLayout+xml"/>
  <Override PartName="/ppt/diagrams/data6.xml" ContentType="application/vnd.openxmlformats-officedocument.drawingml.diagramData+xml"/>
  <Override PartName="/ppt/diagrams/quickStyle24.xml" ContentType="application/vnd.openxmlformats-officedocument.drawingml.diagramStyle+xml"/>
  <Override PartName="/docProps/custom.xml" ContentType="application/vnd.openxmlformats-officedocument.custom-properties+xml"/>
  <Override PartName="/ppt/diagrams/colors8.xml" ContentType="application/vnd.openxmlformats-officedocument.drawingml.diagramColors+xml"/>
  <Override PartName="/ppt/diagrams/quickStyle13.xml" ContentType="application/vnd.openxmlformats-officedocument.drawingml.diagramStyle+xml"/>
  <Override PartName="/ppt/diagrams/layout35.xml" ContentType="application/vnd.openxmlformats-officedocument.drawingml.diagramLayout+xml"/>
  <Override PartName="/ppt/diagrams/layout13.xml" ContentType="application/vnd.openxmlformats-officedocument.drawingml.diagramLayout+xml"/>
  <Override PartName="/ppt/diagrams/layout24.xml" ContentType="application/vnd.openxmlformats-officedocument.drawingml.diagram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4"/>
  </p:sldMasterIdLst>
  <p:notesMasterIdLst>
    <p:notesMasterId r:id="rId38"/>
  </p:notesMasterIdLst>
  <p:handoutMasterIdLst>
    <p:handoutMasterId r:id="rId39"/>
  </p:handoutMasterIdLst>
  <p:sldIdLst>
    <p:sldId id="261" r:id="rId5"/>
    <p:sldId id="272" r:id="rId6"/>
    <p:sldId id="257" r:id="rId7"/>
    <p:sldId id="271" r:id="rId8"/>
    <p:sldId id="273" r:id="rId9"/>
    <p:sldId id="274" r:id="rId10"/>
    <p:sldId id="265" r:id="rId11"/>
    <p:sldId id="288" r:id="rId12"/>
    <p:sldId id="289" r:id="rId13"/>
    <p:sldId id="290" r:id="rId14"/>
    <p:sldId id="291" r:id="rId15"/>
    <p:sldId id="292" r:id="rId16"/>
    <p:sldId id="293" r:id="rId17"/>
    <p:sldId id="294" r:id="rId18"/>
    <p:sldId id="295" r:id="rId19"/>
    <p:sldId id="296" r:id="rId20"/>
    <p:sldId id="297" r:id="rId21"/>
    <p:sldId id="298" r:id="rId22"/>
    <p:sldId id="299" r:id="rId23"/>
    <p:sldId id="285" r:id="rId24"/>
    <p:sldId id="286" r:id="rId25"/>
    <p:sldId id="287" r:id="rId26"/>
    <p:sldId id="275" r:id="rId27"/>
    <p:sldId id="276" r:id="rId28"/>
    <p:sldId id="277" r:id="rId29"/>
    <p:sldId id="278" r:id="rId30"/>
    <p:sldId id="279" r:id="rId31"/>
    <p:sldId id="280" r:id="rId32"/>
    <p:sldId id="281" r:id="rId33"/>
    <p:sldId id="282" r:id="rId34"/>
    <p:sldId id="283" r:id="rId35"/>
    <p:sldId id="284" r:id="rId36"/>
    <p:sldId id="301" r:id="rId37"/>
  </p:sldIdLst>
  <p:sldSz cx="12192000" cy="6858000"/>
  <p:notesSz cx="7099300" cy="10234613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pos="3840" userDrawn="1">
          <p15:clr>
            <a:srgbClr val="A4A3A4"/>
          </p15:clr>
        </p15:guide>
        <p15:guide id="2" orient="horz" pos="2160" userDrawn="1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69012ECD-51FC-41F1-AA8D-1B2483CD663E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DCAF9ED-07DC-4A11-8D7F-57B35C25682E}" styleName="Medium Style 1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4995" autoAdjust="0"/>
    <p:restoredTop sz="94660"/>
  </p:normalViewPr>
  <p:slideViewPr>
    <p:cSldViewPr snapToGrid="0">
      <p:cViewPr>
        <p:scale>
          <a:sx n="82" d="100"/>
          <a:sy n="82" d="100"/>
        </p:scale>
        <p:origin x="-984" y="-63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76" d="100"/>
          <a:sy n="76" d="100"/>
        </p:scale>
        <p:origin x="-732" y="-108"/>
      </p:cViewPr>
      <p:guideLst>
        <p:guide orient="horz" pos="3224"/>
        <p:guide pos="2237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theme" Target="theme/theme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4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5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6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7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8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9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0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2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3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4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5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6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7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8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9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0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3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4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5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6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7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8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9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0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44AD927-CC1A-41B0-B5C4-B1995AD15921}" type="doc">
      <dgm:prSet loTypeId="urn:microsoft.com/office/officeart/2005/8/layout/lProcess2" loCatId="relationship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zh-TW" altLang="en-US"/>
        </a:p>
      </dgm:t>
    </dgm:pt>
    <dgm:pt modelId="{CC806E8E-6FFB-4E91-971E-AAF654A610B8}">
      <dgm:prSet phldrT="[文字]" custT="1"/>
      <dgm:spPr/>
      <dgm:t>
        <a:bodyPr/>
        <a:lstStyle/>
        <a:p>
          <a:r>
            <a:rPr lang="zh-TW" altLang="en-US" sz="3200" baseline="0" dirty="0" smtClean="0">
              <a:latin typeface="Times New Roman" pitchFamily="18" charset="0"/>
              <a:ea typeface="標楷體" pitchFamily="65" charset="-120"/>
            </a:rPr>
            <a:t>知識傳遞</a:t>
          </a:r>
          <a:endParaRPr lang="zh-TW" altLang="en-US" sz="3200" baseline="0" dirty="0">
            <a:latin typeface="Times New Roman" pitchFamily="18" charset="0"/>
            <a:ea typeface="標楷體" pitchFamily="65" charset="-120"/>
          </a:endParaRPr>
        </a:p>
      </dgm:t>
    </dgm:pt>
    <dgm:pt modelId="{339C08FE-C7B7-478D-9E5E-112A6786F008}" type="parTrans" cxnId="{CA274CC8-3872-43C3-9B95-8BB94E60B388}">
      <dgm:prSet/>
      <dgm:spPr/>
      <dgm:t>
        <a:bodyPr/>
        <a:lstStyle/>
        <a:p>
          <a:endParaRPr lang="zh-TW" altLang="en-US"/>
        </a:p>
      </dgm:t>
    </dgm:pt>
    <dgm:pt modelId="{BB97AEB1-B501-43E7-91B6-92B0E52B9B01}" type="sibTrans" cxnId="{CA274CC8-3872-43C3-9B95-8BB94E60B388}">
      <dgm:prSet/>
      <dgm:spPr/>
      <dgm:t>
        <a:bodyPr/>
        <a:lstStyle/>
        <a:p>
          <a:endParaRPr lang="zh-TW" altLang="en-US"/>
        </a:p>
      </dgm:t>
    </dgm:pt>
    <dgm:pt modelId="{75DC3AB1-FBC8-41A9-AEB9-65E77854C0F6}">
      <dgm:prSet phldrT="[文字]" custT="1"/>
      <dgm:spPr/>
      <dgm:t>
        <a:bodyPr/>
        <a:lstStyle/>
        <a:p>
          <a:r>
            <a:rPr lang="zh-TW" altLang="en-US" sz="2000" baseline="0" dirty="0" smtClean="0">
              <a:latin typeface="Times New Roman" pitchFamily="18" charset="0"/>
              <a:ea typeface="標楷體" pitchFamily="65" charset="-120"/>
            </a:rPr>
            <a:t>考試檢核</a:t>
          </a:r>
          <a:r>
            <a:rPr lang="en-US" altLang="zh-TW" sz="2000" baseline="0" dirty="0" smtClean="0">
              <a:latin typeface="Times New Roman" pitchFamily="18" charset="0"/>
              <a:ea typeface="標楷體" pitchFamily="65" charset="-120"/>
            </a:rPr>
            <a:t/>
          </a:r>
          <a:br>
            <a:rPr lang="en-US" altLang="zh-TW" sz="2000" baseline="0" dirty="0" smtClean="0">
              <a:latin typeface="Times New Roman" pitchFamily="18" charset="0"/>
              <a:ea typeface="標楷體" pitchFamily="65" charset="-120"/>
            </a:rPr>
          </a:br>
          <a:r>
            <a:rPr lang="en-US" altLang="zh-TW" sz="2000" baseline="0" dirty="0" smtClean="0">
              <a:latin typeface="Times New Roman" pitchFamily="18" charset="0"/>
              <a:ea typeface="標楷體" pitchFamily="65" charset="-120"/>
            </a:rPr>
            <a:t>(</a:t>
          </a:r>
          <a:r>
            <a:rPr lang="zh-TW" altLang="en-US" sz="2000" baseline="0" dirty="0" smtClean="0">
              <a:latin typeface="Times New Roman" pitchFamily="18" charset="0"/>
              <a:ea typeface="標楷體" pitchFamily="65" charset="-120"/>
            </a:rPr>
            <a:t>月考、段考</a:t>
          </a:r>
          <a:r>
            <a:rPr lang="en-US" altLang="zh-TW" sz="2000" baseline="0" dirty="0" smtClean="0">
              <a:latin typeface="Times New Roman" pitchFamily="18" charset="0"/>
              <a:ea typeface="標楷體" pitchFamily="65" charset="-120"/>
            </a:rPr>
            <a:t>)</a:t>
          </a:r>
          <a:endParaRPr lang="zh-TW" altLang="en-US" sz="2000" baseline="0" dirty="0">
            <a:latin typeface="Times New Roman" pitchFamily="18" charset="0"/>
            <a:ea typeface="標楷體" pitchFamily="65" charset="-120"/>
          </a:endParaRPr>
        </a:p>
      </dgm:t>
    </dgm:pt>
    <dgm:pt modelId="{0D3781B3-AC94-4153-8881-A374752952D7}">
      <dgm:prSet phldrT="[文字]" custT="1"/>
      <dgm:spPr/>
      <dgm:t>
        <a:bodyPr/>
        <a:lstStyle/>
        <a:p>
          <a:r>
            <a:rPr lang="zh-TW" altLang="en-US" sz="3200" baseline="0" dirty="0" smtClean="0">
              <a:latin typeface="Times New Roman" pitchFamily="18" charset="0"/>
              <a:ea typeface="標楷體" pitchFamily="65" charset="-120"/>
            </a:rPr>
            <a:t>學習檢核</a:t>
          </a:r>
          <a:endParaRPr lang="zh-TW" altLang="en-US" sz="3200" baseline="0" dirty="0">
            <a:latin typeface="Times New Roman" pitchFamily="18" charset="0"/>
            <a:ea typeface="標楷體" pitchFamily="65" charset="-120"/>
          </a:endParaRPr>
        </a:p>
      </dgm:t>
    </dgm:pt>
    <dgm:pt modelId="{70487F4E-7DE0-4342-B090-D49D3E8160DB}" type="sibTrans" cxnId="{F9E0CFFE-D98E-4639-B680-7A59E512939C}">
      <dgm:prSet/>
      <dgm:spPr/>
      <dgm:t>
        <a:bodyPr/>
        <a:lstStyle/>
        <a:p>
          <a:endParaRPr lang="zh-TW" altLang="en-US"/>
        </a:p>
      </dgm:t>
    </dgm:pt>
    <dgm:pt modelId="{3AE86601-B90A-48BD-92CB-083ABAAA2440}" type="parTrans" cxnId="{F9E0CFFE-D98E-4639-B680-7A59E512939C}">
      <dgm:prSet/>
      <dgm:spPr/>
      <dgm:t>
        <a:bodyPr/>
        <a:lstStyle/>
        <a:p>
          <a:endParaRPr lang="zh-TW" altLang="en-US"/>
        </a:p>
      </dgm:t>
    </dgm:pt>
    <dgm:pt modelId="{0A8B582C-4B01-4F57-873E-3C1D5731CD96}" type="sibTrans" cxnId="{EFC1B9F9-90BD-4423-8DE4-E9B6ED32062C}">
      <dgm:prSet/>
      <dgm:spPr/>
      <dgm:t>
        <a:bodyPr/>
        <a:lstStyle/>
        <a:p>
          <a:endParaRPr lang="zh-TW" altLang="en-US"/>
        </a:p>
      </dgm:t>
    </dgm:pt>
    <dgm:pt modelId="{B0B9B35D-33BF-4C07-893F-908D423D4B5F}" type="parTrans" cxnId="{EFC1B9F9-90BD-4423-8DE4-E9B6ED32062C}">
      <dgm:prSet/>
      <dgm:spPr/>
      <dgm:t>
        <a:bodyPr/>
        <a:lstStyle/>
        <a:p>
          <a:endParaRPr lang="zh-TW" altLang="en-US"/>
        </a:p>
      </dgm:t>
    </dgm:pt>
    <dgm:pt modelId="{7906B075-DD1D-4270-A615-487D684F66D2}">
      <dgm:prSet phldrT="[文字]" custT="1"/>
      <dgm:spPr/>
      <dgm:t>
        <a:bodyPr/>
        <a:lstStyle/>
        <a:p>
          <a:r>
            <a:rPr lang="zh-TW" altLang="en-US" sz="2000" baseline="0" dirty="0" smtClean="0">
              <a:latin typeface="Times New Roman" pitchFamily="18" charset="0"/>
              <a:ea typeface="標楷體" pitchFamily="65" charset="-120"/>
            </a:rPr>
            <a:t>學生個體</a:t>
          </a:r>
          <a:r>
            <a:rPr lang="en-US" altLang="zh-TW" sz="2000" baseline="0" dirty="0" smtClean="0">
              <a:latin typeface="Times New Roman" pitchFamily="18" charset="0"/>
              <a:ea typeface="標楷體" pitchFamily="65" charset="-120"/>
            </a:rPr>
            <a:t/>
          </a:r>
          <a:br>
            <a:rPr lang="en-US" altLang="zh-TW" sz="2000" baseline="0" dirty="0" smtClean="0">
              <a:latin typeface="Times New Roman" pitchFamily="18" charset="0"/>
              <a:ea typeface="標楷體" pitchFamily="65" charset="-120"/>
            </a:rPr>
          </a:br>
          <a:r>
            <a:rPr lang="en-US" altLang="zh-TW" sz="2000" baseline="0" dirty="0" smtClean="0">
              <a:latin typeface="Times New Roman" pitchFamily="18" charset="0"/>
              <a:ea typeface="標楷體" pitchFamily="65" charset="-120"/>
            </a:rPr>
            <a:t>(</a:t>
          </a:r>
          <a:r>
            <a:rPr lang="zh-TW" altLang="en-US" sz="2000" baseline="0" dirty="0" smtClean="0">
              <a:latin typeface="Times New Roman" pitchFamily="18" charset="0"/>
              <a:ea typeface="標楷體" pitchFamily="65" charset="-120"/>
            </a:rPr>
            <a:t>思考及分享</a:t>
          </a:r>
          <a:r>
            <a:rPr lang="en-US" altLang="zh-TW" sz="2000" baseline="0" dirty="0" smtClean="0">
              <a:latin typeface="Times New Roman" pitchFamily="18" charset="0"/>
              <a:ea typeface="標楷體" pitchFamily="65" charset="-120"/>
            </a:rPr>
            <a:t>)</a:t>
          </a:r>
          <a:endParaRPr lang="zh-TW" altLang="en-US" sz="2000" baseline="0" dirty="0">
            <a:latin typeface="Times New Roman" pitchFamily="18" charset="0"/>
            <a:ea typeface="標楷體" pitchFamily="65" charset="-120"/>
          </a:endParaRPr>
        </a:p>
      </dgm:t>
    </dgm:pt>
    <dgm:pt modelId="{118C9AB9-9027-45CE-B0D9-E7F288D471BB}">
      <dgm:prSet custT="1"/>
      <dgm:spPr/>
      <dgm:t>
        <a:bodyPr/>
        <a:lstStyle/>
        <a:p>
          <a:r>
            <a:rPr lang="zh-TW" altLang="en-US" sz="3200" baseline="0" dirty="0" smtClean="0">
              <a:latin typeface="Times New Roman" pitchFamily="18" charset="0"/>
              <a:ea typeface="標楷體" pitchFamily="65" charset="-120"/>
            </a:rPr>
            <a:t>任務發派</a:t>
          </a:r>
          <a:endParaRPr lang="zh-TW" altLang="en-US" sz="3200" baseline="0" dirty="0">
            <a:latin typeface="Times New Roman" pitchFamily="18" charset="0"/>
            <a:ea typeface="標楷體" pitchFamily="65" charset="-120"/>
          </a:endParaRPr>
        </a:p>
      </dgm:t>
    </dgm:pt>
    <dgm:pt modelId="{4FCA784C-DEBC-4A9A-B235-D66AEA16F6AC}" type="sibTrans" cxnId="{3C58F350-D182-4535-AB60-F111F3DAFE7E}">
      <dgm:prSet/>
      <dgm:spPr/>
      <dgm:t>
        <a:bodyPr/>
        <a:lstStyle/>
        <a:p>
          <a:endParaRPr lang="zh-TW" altLang="en-US"/>
        </a:p>
      </dgm:t>
    </dgm:pt>
    <dgm:pt modelId="{564B0FCE-B9F2-4933-B87D-E278B50E3ECD}" type="parTrans" cxnId="{3C58F350-D182-4535-AB60-F111F3DAFE7E}">
      <dgm:prSet/>
      <dgm:spPr/>
      <dgm:t>
        <a:bodyPr/>
        <a:lstStyle/>
        <a:p>
          <a:endParaRPr lang="zh-TW" altLang="en-US"/>
        </a:p>
      </dgm:t>
    </dgm:pt>
    <dgm:pt modelId="{BB2E5990-F4BF-4A78-8853-3B426D856C72}" type="sibTrans" cxnId="{5C845C8F-84F5-498E-BD8E-FD42E5FBE1CA}">
      <dgm:prSet/>
      <dgm:spPr/>
      <dgm:t>
        <a:bodyPr/>
        <a:lstStyle/>
        <a:p>
          <a:endParaRPr lang="zh-TW" altLang="en-US"/>
        </a:p>
      </dgm:t>
    </dgm:pt>
    <dgm:pt modelId="{E58C183B-26CD-41C3-B259-F3C549693ABC}" type="parTrans" cxnId="{5C845C8F-84F5-498E-BD8E-FD42E5FBE1CA}">
      <dgm:prSet/>
      <dgm:spPr/>
      <dgm:t>
        <a:bodyPr/>
        <a:lstStyle/>
        <a:p>
          <a:endParaRPr lang="zh-TW" altLang="en-US"/>
        </a:p>
      </dgm:t>
    </dgm:pt>
    <dgm:pt modelId="{8EB0E4F6-643F-4394-A5D7-AAC51CBE4486}">
      <dgm:prSet phldrT="[文字]" custT="1"/>
      <dgm:spPr/>
      <dgm:t>
        <a:bodyPr/>
        <a:lstStyle/>
        <a:p>
          <a:r>
            <a:rPr lang="zh-TW" altLang="en-US" sz="2000" baseline="0" dirty="0" smtClean="0">
              <a:latin typeface="Times New Roman" pitchFamily="18" charset="0"/>
              <a:ea typeface="標楷體" pitchFamily="65" charset="-120"/>
            </a:rPr>
            <a:t>數位資源教材的輔助</a:t>
          </a:r>
          <a:endParaRPr lang="zh-TW" altLang="en-US" sz="2000" baseline="0" dirty="0">
            <a:latin typeface="Times New Roman" pitchFamily="18" charset="0"/>
            <a:ea typeface="標楷體" pitchFamily="65" charset="-120"/>
          </a:endParaRPr>
        </a:p>
      </dgm:t>
    </dgm:pt>
    <dgm:pt modelId="{3143E1BA-E9D5-4CB9-9AC3-F48B5DE1996D}" type="sibTrans" cxnId="{B3CEBC4B-ABA3-4432-B723-5DFDC6FCA850}">
      <dgm:prSet/>
      <dgm:spPr/>
      <dgm:t>
        <a:bodyPr/>
        <a:lstStyle/>
        <a:p>
          <a:endParaRPr lang="zh-TW" altLang="en-US"/>
        </a:p>
      </dgm:t>
    </dgm:pt>
    <dgm:pt modelId="{E3DDFD2B-C0B3-48C5-84B3-793D8C2CD683}" type="parTrans" cxnId="{B3CEBC4B-ABA3-4432-B723-5DFDC6FCA850}">
      <dgm:prSet/>
      <dgm:spPr/>
      <dgm:t>
        <a:bodyPr/>
        <a:lstStyle/>
        <a:p>
          <a:endParaRPr lang="zh-TW" altLang="en-US"/>
        </a:p>
      </dgm:t>
    </dgm:pt>
    <dgm:pt modelId="{BAF7AA8E-EFE1-4460-9CC1-2F492B76F20F}">
      <dgm:prSet phldrT="[文字]" custT="1"/>
      <dgm:spPr/>
      <dgm:t>
        <a:bodyPr/>
        <a:lstStyle/>
        <a:p>
          <a:r>
            <a:rPr lang="zh-TW" altLang="en-US" sz="2000" baseline="0" dirty="0" smtClean="0">
              <a:latin typeface="Times New Roman" pitchFamily="18" charset="0"/>
              <a:ea typeface="標楷體" pitchFamily="65" charset="-120"/>
            </a:rPr>
            <a:t>教師導讀</a:t>
          </a:r>
          <a:endParaRPr lang="zh-TW" altLang="en-US" sz="2000" baseline="0" dirty="0">
            <a:latin typeface="Times New Roman" pitchFamily="18" charset="0"/>
            <a:ea typeface="標楷體" pitchFamily="65" charset="-120"/>
          </a:endParaRPr>
        </a:p>
      </dgm:t>
    </dgm:pt>
    <dgm:pt modelId="{808CD38F-C776-40E2-90CA-3D0A8FEFCA1F}" type="sibTrans" cxnId="{0BDB042B-7128-4ED9-840F-43E9EFF5EAF9}">
      <dgm:prSet/>
      <dgm:spPr/>
      <dgm:t>
        <a:bodyPr/>
        <a:lstStyle/>
        <a:p>
          <a:endParaRPr lang="zh-TW" altLang="en-US"/>
        </a:p>
      </dgm:t>
    </dgm:pt>
    <dgm:pt modelId="{AB6DFEF2-B1CC-472A-B71D-8E6E5B06DB41}" type="parTrans" cxnId="{0BDB042B-7128-4ED9-840F-43E9EFF5EAF9}">
      <dgm:prSet/>
      <dgm:spPr/>
      <dgm:t>
        <a:bodyPr/>
        <a:lstStyle/>
        <a:p>
          <a:endParaRPr lang="zh-TW" altLang="en-US"/>
        </a:p>
      </dgm:t>
    </dgm:pt>
    <dgm:pt modelId="{D0168C3A-2CA5-4502-8BA8-DA804C3ECED5}">
      <dgm:prSet phldrT="[文字]" custT="1"/>
      <dgm:spPr/>
      <dgm:t>
        <a:bodyPr/>
        <a:lstStyle/>
        <a:p>
          <a:r>
            <a:rPr lang="zh-TW" altLang="en-US" sz="2000" baseline="0" dirty="0" smtClean="0">
              <a:latin typeface="Times New Roman" pitchFamily="18" charset="0"/>
              <a:ea typeface="標楷體" pitchFamily="65" charset="-120"/>
            </a:rPr>
            <a:t>學生小組</a:t>
          </a:r>
          <a:r>
            <a:rPr lang="en-US" altLang="zh-TW" sz="2000" baseline="0" dirty="0" smtClean="0">
              <a:latin typeface="Times New Roman" pitchFamily="18" charset="0"/>
              <a:ea typeface="標楷體" pitchFamily="65" charset="-120"/>
            </a:rPr>
            <a:t/>
          </a:r>
          <a:br>
            <a:rPr lang="en-US" altLang="zh-TW" sz="2000" baseline="0" dirty="0" smtClean="0">
              <a:latin typeface="Times New Roman" pitchFamily="18" charset="0"/>
              <a:ea typeface="標楷體" pitchFamily="65" charset="-120"/>
            </a:rPr>
          </a:br>
          <a:r>
            <a:rPr lang="en-US" altLang="zh-TW" sz="2000" baseline="0" dirty="0" smtClean="0">
              <a:latin typeface="Times New Roman" pitchFamily="18" charset="0"/>
              <a:ea typeface="標楷體" pitchFamily="65" charset="-120"/>
            </a:rPr>
            <a:t>(</a:t>
          </a:r>
          <a:r>
            <a:rPr lang="zh-TW" altLang="en-US" sz="2000" baseline="0" dirty="0" smtClean="0">
              <a:latin typeface="Times New Roman" pitchFamily="18" charset="0"/>
              <a:ea typeface="標楷體" pitchFamily="65" charset="-120"/>
            </a:rPr>
            <a:t>查找、歸納及報告</a:t>
          </a:r>
          <a:r>
            <a:rPr lang="en-US" altLang="zh-TW" sz="2000" baseline="0" dirty="0" smtClean="0">
              <a:latin typeface="Times New Roman" pitchFamily="18" charset="0"/>
              <a:ea typeface="標楷體" pitchFamily="65" charset="-120"/>
            </a:rPr>
            <a:t>)</a:t>
          </a:r>
          <a:endParaRPr lang="zh-TW" altLang="en-US" sz="2000" baseline="0" dirty="0">
            <a:latin typeface="Times New Roman" pitchFamily="18" charset="0"/>
            <a:ea typeface="標楷體" pitchFamily="65" charset="-120"/>
          </a:endParaRPr>
        </a:p>
      </dgm:t>
    </dgm:pt>
    <dgm:pt modelId="{8380AB78-0EB1-4904-B00E-86F6AE255CD9}" type="parTrans" cxnId="{4F64833C-950B-48D3-AE39-E337E11AAD9C}">
      <dgm:prSet/>
      <dgm:spPr/>
      <dgm:t>
        <a:bodyPr/>
        <a:lstStyle/>
        <a:p>
          <a:endParaRPr lang="zh-TW" altLang="en-US"/>
        </a:p>
      </dgm:t>
    </dgm:pt>
    <dgm:pt modelId="{CF2106A0-26BF-4D7C-847E-EE0B94190EF3}" type="sibTrans" cxnId="{4F64833C-950B-48D3-AE39-E337E11AAD9C}">
      <dgm:prSet/>
      <dgm:spPr/>
      <dgm:t>
        <a:bodyPr/>
        <a:lstStyle/>
        <a:p>
          <a:endParaRPr lang="zh-TW" altLang="en-US"/>
        </a:p>
      </dgm:t>
    </dgm:pt>
    <dgm:pt modelId="{DA7A6671-A553-4945-8F69-CDC5282510FA}">
      <dgm:prSet phldrT="[文字]" custT="1"/>
      <dgm:spPr/>
      <dgm:t>
        <a:bodyPr/>
        <a:lstStyle/>
        <a:p>
          <a:r>
            <a:rPr lang="zh-TW" altLang="en-US" sz="2000" baseline="0" dirty="0" smtClean="0">
              <a:latin typeface="Times New Roman" pitchFamily="18" charset="0"/>
              <a:ea typeface="標楷體" pitchFamily="65" charset="-120"/>
            </a:rPr>
            <a:t>隨機測驗</a:t>
          </a:r>
          <a:r>
            <a:rPr lang="en-US" altLang="zh-TW" sz="2000" baseline="0" dirty="0" smtClean="0">
              <a:latin typeface="Times New Roman" pitchFamily="18" charset="0"/>
              <a:ea typeface="標楷體" pitchFamily="65" charset="-120"/>
            </a:rPr>
            <a:t/>
          </a:r>
          <a:br>
            <a:rPr lang="en-US" altLang="zh-TW" sz="2000" baseline="0" dirty="0" smtClean="0">
              <a:latin typeface="Times New Roman" pitchFamily="18" charset="0"/>
              <a:ea typeface="標楷體" pitchFamily="65" charset="-120"/>
            </a:rPr>
          </a:br>
          <a:r>
            <a:rPr lang="en-US" altLang="zh-TW" sz="2000" baseline="0" dirty="0" smtClean="0">
              <a:latin typeface="Times New Roman" pitchFamily="18" charset="0"/>
              <a:ea typeface="標楷體" pitchFamily="65" charset="-120"/>
            </a:rPr>
            <a:t>(</a:t>
          </a:r>
          <a:r>
            <a:rPr lang="zh-TW" altLang="en-US" sz="2000" baseline="0" dirty="0" smtClean="0">
              <a:latin typeface="Times New Roman" pitchFamily="18" charset="0"/>
              <a:ea typeface="標楷體" pitchFamily="65" charset="-120"/>
            </a:rPr>
            <a:t>分組競賽、隨堂測驗</a:t>
          </a:r>
          <a:r>
            <a:rPr lang="en-US" altLang="zh-TW" sz="2000" baseline="0" dirty="0" smtClean="0">
              <a:latin typeface="Times New Roman" pitchFamily="18" charset="0"/>
              <a:ea typeface="標楷體" pitchFamily="65" charset="-120"/>
            </a:rPr>
            <a:t>)</a:t>
          </a:r>
          <a:endParaRPr lang="zh-TW" altLang="en-US" sz="2000" baseline="0" dirty="0">
            <a:latin typeface="Times New Roman" pitchFamily="18" charset="0"/>
            <a:ea typeface="標楷體" pitchFamily="65" charset="-120"/>
          </a:endParaRPr>
        </a:p>
      </dgm:t>
    </dgm:pt>
    <dgm:pt modelId="{EEDCF1F6-60CA-4B01-BD0F-B73A892ECEE8}" type="parTrans" cxnId="{1D9C73D5-0DE3-4912-A470-CD3F3C4F296C}">
      <dgm:prSet/>
      <dgm:spPr/>
      <dgm:t>
        <a:bodyPr/>
        <a:lstStyle/>
        <a:p>
          <a:endParaRPr lang="zh-TW" altLang="en-US"/>
        </a:p>
      </dgm:t>
    </dgm:pt>
    <dgm:pt modelId="{933DE551-7719-40D0-8C25-08FFC089F141}" type="sibTrans" cxnId="{1D9C73D5-0DE3-4912-A470-CD3F3C4F296C}">
      <dgm:prSet/>
      <dgm:spPr/>
      <dgm:t>
        <a:bodyPr/>
        <a:lstStyle/>
        <a:p>
          <a:endParaRPr lang="zh-TW" altLang="en-US"/>
        </a:p>
      </dgm:t>
    </dgm:pt>
    <dgm:pt modelId="{89191E7B-448F-466E-BC49-FE32458FE7AF}">
      <dgm:prSet phldrT="[文字]" custT="1"/>
      <dgm:spPr/>
      <dgm:t>
        <a:bodyPr/>
        <a:lstStyle/>
        <a:p>
          <a:r>
            <a:rPr lang="zh-TW" altLang="en-US" sz="2000" baseline="0" dirty="0" smtClean="0">
              <a:latin typeface="Times New Roman" pitchFamily="18" charset="0"/>
              <a:ea typeface="標楷體" pitchFamily="65" charset="-120"/>
            </a:rPr>
            <a:t>數位素材撥放</a:t>
          </a:r>
          <a:r>
            <a:rPr lang="en-US" altLang="zh-TW" sz="2000" baseline="0" dirty="0" smtClean="0">
              <a:latin typeface="Times New Roman" pitchFamily="18" charset="0"/>
              <a:ea typeface="標楷體" pitchFamily="65" charset="-120"/>
            </a:rPr>
            <a:t/>
          </a:r>
          <a:br>
            <a:rPr lang="en-US" altLang="zh-TW" sz="2000" baseline="0" dirty="0" smtClean="0">
              <a:latin typeface="Times New Roman" pitchFamily="18" charset="0"/>
              <a:ea typeface="標楷體" pitchFamily="65" charset="-120"/>
            </a:rPr>
          </a:br>
          <a:r>
            <a:rPr lang="en-US" altLang="zh-TW" sz="2000" baseline="0" dirty="0" smtClean="0">
              <a:latin typeface="Times New Roman" pitchFamily="18" charset="0"/>
              <a:ea typeface="標楷體" pitchFamily="65" charset="-120"/>
            </a:rPr>
            <a:t>(</a:t>
          </a:r>
          <a:r>
            <a:rPr lang="zh-TW" altLang="en-US" sz="2000" baseline="0" dirty="0" smtClean="0">
              <a:latin typeface="Times New Roman" pitchFamily="18" charset="0"/>
              <a:ea typeface="標楷體" pitchFamily="65" charset="-120"/>
            </a:rPr>
            <a:t>照片、影片</a:t>
          </a:r>
          <a:r>
            <a:rPr lang="en-US" altLang="zh-TW" sz="2000" baseline="0" dirty="0" smtClean="0">
              <a:latin typeface="Times New Roman" pitchFamily="18" charset="0"/>
              <a:ea typeface="標楷體" pitchFamily="65" charset="-120"/>
            </a:rPr>
            <a:t>)</a:t>
          </a:r>
          <a:endParaRPr lang="zh-TW" altLang="en-US" sz="2000" baseline="0" dirty="0">
            <a:latin typeface="Times New Roman" pitchFamily="18" charset="0"/>
            <a:ea typeface="標楷體" pitchFamily="65" charset="-120"/>
          </a:endParaRPr>
        </a:p>
      </dgm:t>
    </dgm:pt>
    <dgm:pt modelId="{8703FD2E-5161-4ABE-B751-57770AF1A1FD}" type="parTrans" cxnId="{C7834369-C24A-41DA-84B7-2FC50F7C0284}">
      <dgm:prSet/>
      <dgm:spPr/>
      <dgm:t>
        <a:bodyPr/>
        <a:lstStyle/>
        <a:p>
          <a:endParaRPr lang="zh-TW" altLang="en-US"/>
        </a:p>
      </dgm:t>
    </dgm:pt>
    <dgm:pt modelId="{E2978E80-BBB7-41B2-ABBE-83E6CB95FC17}" type="sibTrans" cxnId="{C7834369-C24A-41DA-84B7-2FC50F7C0284}">
      <dgm:prSet/>
      <dgm:spPr/>
      <dgm:t>
        <a:bodyPr/>
        <a:lstStyle/>
        <a:p>
          <a:endParaRPr lang="zh-TW" altLang="en-US"/>
        </a:p>
      </dgm:t>
    </dgm:pt>
    <dgm:pt modelId="{EAE8D7D8-DF00-49DA-BF52-FD0C5BEEF5F1}" type="pres">
      <dgm:prSet presAssocID="{544AD927-CC1A-41B0-B5C4-B1995AD15921}" presName="theList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TW" altLang="en-US"/>
        </a:p>
      </dgm:t>
    </dgm:pt>
    <dgm:pt modelId="{80E8D6F7-1592-488E-A714-29E05BDDA12A}" type="pres">
      <dgm:prSet presAssocID="{CC806E8E-6FFB-4E91-971E-AAF654A610B8}" presName="compNode" presStyleCnt="0"/>
      <dgm:spPr/>
      <dgm:t>
        <a:bodyPr/>
        <a:lstStyle/>
        <a:p>
          <a:endParaRPr lang="zh-TW" altLang="en-US"/>
        </a:p>
      </dgm:t>
    </dgm:pt>
    <dgm:pt modelId="{3D2FCD24-6A37-427B-BDB1-0D1BE159C7FB}" type="pres">
      <dgm:prSet presAssocID="{CC806E8E-6FFB-4E91-971E-AAF654A610B8}" presName="aNode" presStyleLbl="bgShp" presStyleIdx="0" presStyleCnt="3"/>
      <dgm:spPr/>
      <dgm:t>
        <a:bodyPr/>
        <a:lstStyle/>
        <a:p>
          <a:endParaRPr lang="zh-TW" altLang="en-US"/>
        </a:p>
      </dgm:t>
    </dgm:pt>
    <dgm:pt modelId="{114C6F9E-27E7-4EBD-8FCF-85D816453FC0}" type="pres">
      <dgm:prSet presAssocID="{CC806E8E-6FFB-4E91-971E-AAF654A610B8}" presName="textNode" presStyleLbl="bgShp" presStyleIdx="0" presStyleCnt="3"/>
      <dgm:spPr/>
      <dgm:t>
        <a:bodyPr/>
        <a:lstStyle/>
        <a:p>
          <a:endParaRPr lang="zh-TW" altLang="en-US"/>
        </a:p>
      </dgm:t>
    </dgm:pt>
    <dgm:pt modelId="{81BA8C2A-0C82-436C-A07C-C6C9FC5A0A5F}" type="pres">
      <dgm:prSet presAssocID="{CC806E8E-6FFB-4E91-971E-AAF654A610B8}" presName="compChildNode" presStyleCnt="0"/>
      <dgm:spPr/>
      <dgm:t>
        <a:bodyPr/>
        <a:lstStyle/>
        <a:p>
          <a:endParaRPr lang="zh-TW" altLang="en-US"/>
        </a:p>
      </dgm:t>
    </dgm:pt>
    <dgm:pt modelId="{D86308C8-32EA-4672-83E7-1E84B0E54FBE}" type="pres">
      <dgm:prSet presAssocID="{CC806E8E-6FFB-4E91-971E-AAF654A610B8}" presName="theInnerList" presStyleCnt="0"/>
      <dgm:spPr/>
      <dgm:t>
        <a:bodyPr/>
        <a:lstStyle/>
        <a:p>
          <a:endParaRPr lang="zh-TW" altLang="en-US"/>
        </a:p>
      </dgm:t>
    </dgm:pt>
    <dgm:pt modelId="{4A8C41D1-A04E-4962-B60B-2EF7564654AD}" type="pres">
      <dgm:prSet presAssocID="{BAF7AA8E-EFE1-4460-9CC1-2F492B76F20F}" presName="childNode" presStyleLbl="node1" presStyleIdx="0" presStyleCnt="7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03AF3285-5A50-4A7E-85A4-6E7BA1163CB9}" type="pres">
      <dgm:prSet presAssocID="{BAF7AA8E-EFE1-4460-9CC1-2F492B76F20F}" presName="aSpace2" presStyleCnt="0"/>
      <dgm:spPr/>
      <dgm:t>
        <a:bodyPr/>
        <a:lstStyle/>
        <a:p>
          <a:endParaRPr lang="zh-TW" altLang="en-US"/>
        </a:p>
      </dgm:t>
    </dgm:pt>
    <dgm:pt modelId="{75F92E87-628B-470A-9B1E-FD2FCA5D13B2}" type="pres">
      <dgm:prSet presAssocID="{89191E7B-448F-466E-BC49-FE32458FE7AF}" presName="childNode" presStyleLbl="node1" presStyleIdx="1" presStyleCnt="7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0CBAE6C3-BEF4-44AC-B711-1FE9E1FE30E1}" type="pres">
      <dgm:prSet presAssocID="{89191E7B-448F-466E-BC49-FE32458FE7AF}" presName="aSpace2" presStyleCnt="0"/>
      <dgm:spPr/>
      <dgm:t>
        <a:bodyPr/>
        <a:lstStyle/>
        <a:p>
          <a:endParaRPr lang="zh-TW" altLang="en-US"/>
        </a:p>
      </dgm:t>
    </dgm:pt>
    <dgm:pt modelId="{ECEB88D8-437F-4F35-A53B-45E38D766EFF}" type="pres">
      <dgm:prSet presAssocID="{8EB0E4F6-643F-4394-A5D7-AAC51CBE4486}" presName="childNode" presStyleLbl="node1" presStyleIdx="2" presStyleCnt="7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EAAC3636-BA13-40B1-91A0-CB5EE44CB1F8}" type="pres">
      <dgm:prSet presAssocID="{CC806E8E-6FFB-4E91-971E-AAF654A610B8}" presName="aSpace" presStyleCnt="0"/>
      <dgm:spPr/>
      <dgm:t>
        <a:bodyPr/>
        <a:lstStyle/>
        <a:p>
          <a:endParaRPr lang="zh-TW" altLang="en-US"/>
        </a:p>
      </dgm:t>
    </dgm:pt>
    <dgm:pt modelId="{70DE140E-E8BF-46F8-B94F-BA30B14BE014}" type="pres">
      <dgm:prSet presAssocID="{118C9AB9-9027-45CE-B0D9-E7F288D471BB}" presName="compNode" presStyleCnt="0"/>
      <dgm:spPr/>
      <dgm:t>
        <a:bodyPr/>
        <a:lstStyle/>
        <a:p>
          <a:endParaRPr lang="zh-TW" altLang="en-US"/>
        </a:p>
      </dgm:t>
    </dgm:pt>
    <dgm:pt modelId="{C64155CB-79FA-447C-810C-FC720E9B5CD5}" type="pres">
      <dgm:prSet presAssocID="{118C9AB9-9027-45CE-B0D9-E7F288D471BB}" presName="aNode" presStyleLbl="bgShp" presStyleIdx="1" presStyleCnt="3"/>
      <dgm:spPr/>
      <dgm:t>
        <a:bodyPr/>
        <a:lstStyle/>
        <a:p>
          <a:endParaRPr lang="zh-TW" altLang="en-US"/>
        </a:p>
      </dgm:t>
    </dgm:pt>
    <dgm:pt modelId="{0EE2BB61-449F-4F2C-89BF-4232C578D6A5}" type="pres">
      <dgm:prSet presAssocID="{118C9AB9-9027-45CE-B0D9-E7F288D471BB}" presName="textNode" presStyleLbl="bgShp" presStyleIdx="1" presStyleCnt="3"/>
      <dgm:spPr/>
      <dgm:t>
        <a:bodyPr/>
        <a:lstStyle/>
        <a:p>
          <a:endParaRPr lang="zh-TW" altLang="en-US"/>
        </a:p>
      </dgm:t>
    </dgm:pt>
    <dgm:pt modelId="{27FBCFDC-CDEE-4F5F-BC0B-9F9AE2C33545}" type="pres">
      <dgm:prSet presAssocID="{118C9AB9-9027-45CE-B0D9-E7F288D471BB}" presName="compChildNode" presStyleCnt="0"/>
      <dgm:spPr/>
      <dgm:t>
        <a:bodyPr/>
        <a:lstStyle/>
        <a:p>
          <a:endParaRPr lang="zh-TW" altLang="en-US"/>
        </a:p>
      </dgm:t>
    </dgm:pt>
    <dgm:pt modelId="{D4286BA1-5DBC-42CB-8719-F9B40D1A3B3B}" type="pres">
      <dgm:prSet presAssocID="{118C9AB9-9027-45CE-B0D9-E7F288D471BB}" presName="theInnerList" presStyleCnt="0"/>
      <dgm:spPr/>
      <dgm:t>
        <a:bodyPr/>
        <a:lstStyle/>
        <a:p>
          <a:endParaRPr lang="zh-TW" altLang="en-US"/>
        </a:p>
      </dgm:t>
    </dgm:pt>
    <dgm:pt modelId="{0C2F6621-BA1D-4AA8-8154-A53AF036ECCD}" type="pres">
      <dgm:prSet presAssocID="{7906B075-DD1D-4270-A615-487D684F66D2}" presName="childNode" presStyleLbl="node1" presStyleIdx="3" presStyleCnt="7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B042CA17-FC49-4071-B672-24111A793BF1}" type="pres">
      <dgm:prSet presAssocID="{7906B075-DD1D-4270-A615-487D684F66D2}" presName="aSpace2" presStyleCnt="0"/>
      <dgm:spPr/>
      <dgm:t>
        <a:bodyPr/>
        <a:lstStyle/>
        <a:p>
          <a:endParaRPr lang="zh-TW" altLang="en-US"/>
        </a:p>
      </dgm:t>
    </dgm:pt>
    <dgm:pt modelId="{6CC500F3-3881-4C5A-B27E-E3EF955274E6}" type="pres">
      <dgm:prSet presAssocID="{D0168C3A-2CA5-4502-8BA8-DA804C3ECED5}" presName="childNode" presStyleLbl="node1" presStyleIdx="4" presStyleCnt="7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C70AF856-8269-455C-890A-7D9B955A4DAE}" type="pres">
      <dgm:prSet presAssocID="{118C9AB9-9027-45CE-B0D9-E7F288D471BB}" presName="aSpace" presStyleCnt="0"/>
      <dgm:spPr/>
      <dgm:t>
        <a:bodyPr/>
        <a:lstStyle/>
        <a:p>
          <a:endParaRPr lang="zh-TW" altLang="en-US"/>
        </a:p>
      </dgm:t>
    </dgm:pt>
    <dgm:pt modelId="{93DB918F-97CD-4F85-BAEF-A4285408AD34}" type="pres">
      <dgm:prSet presAssocID="{0D3781B3-AC94-4153-8881-A374752952D7}" presName="compNode" presStyleCnt="0"/>
      <dgm:spPr/>
      <dgm:t>
        <a:bodyPr/>
        <a:lstStyle/>
        <a:p>
          <a:endParaRPr lang="zh-TW" altLang="en-US"/>
        </a:p>
      </dgm:t>
    </dgm:pt>
    <dgm:pt modelId="{9A159387-4272-4060-9AAB-C3BDFBC0D595}" type="pres">
      <dgm:prSet presAssocID="{0D3781B3-AC94-4153-8881-A374752952D7}" presName="aNode" presStyleLbl="bgShp" presStyleIdx="2" presStyleCnt="3"/>
      <dgm:spPr/>
      <dgm:t>
        <a:bodyPr/>
        <a:lstStyle/>
        <a:p>
          <a:endParaRPr lang="zh-TW" altLang="en-US"/>
        </a:p>
      </dgm:t>
    </dgm:pt>
    <dgm:pt modelId="{0EF83686-1DDD-40E3-9036-372A836936AC}" type="pres">
      <dgm:prSet presAssocID="{0D3781B3-AC94-4153-8881-A374752952D7}" presName="textNode" presStyleLbl="bgShp" presStyleIdx="2" presStyleCnt="3"/>
      <dgm:spPr/>
      <dgm:t>
        <a:bodyPr/>
        <a:lstStyle/>
        <a:p>
          <a:endParaRPr lang="zh-TW" altLang="en-US"/>
        </a:p>
      </dgm:t>
    </dgm:pt>
    <dgm:pt modelId="{705FA58C-28F0-4F52-B9EB-6999AD7ADD6F}" type="pres">
      <dgm:prSet presAssocID="{0D3781B3-AC94-4153-8881-A374752952D7}" presName="compChildNode" presStyleCnt="0"/>
      <dgm:spPr/>
      <dgm:t>
        <a:bodyPr/>
        <a:lstStyle/>
        <a:p>
          <a:endParaRPr lang="zh-TW" altLang="en-US"/>
        </a:p>
      </dgm:t>
    </dgm:pt>
    <dgm:pt modelId="{BBE5CE7B-D33F-4227-A993-6D18EFA8B124}" type="pres">
      <dgm:prSet presAssocID="{0D3781B3-AC94-4153-8881-A374752952D7}" presName="theInnerList" presStyleCnt="0"/>
      <dgm:spPr/>
      <dgm:t>
        <a:bodyPr/>
        <a:lstStyle/>
        <a:p>
          <a:endParaRPr lang="zh-TW" altLang="en-US"/>
        </a:p>
      </dgm:t>
    </dgm:pt>
    <dgm:pt modelId="{81CF5B53-898B-4839-A08B-39903D23406E}" type="pres">
      <dgm:prSet presAssocID="{DA7A6671-A553-4945-8F69-CDC5282510FA}" presName="childNode" presStyleLbl="node1" presStyleIdx="5" presStyleCnt="7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79A2BE02-33E3-4CE2-A015-C677817B654A}" type="pres">
      <dgm:prSet presAssocID="{DA7A6671-A553-4945-8F69-CDC5282510FA}" presName="aSpace2" presStyleCnt="0"/>
      <dgm:spPr/>
      <dgm:t>
        <a:bodyPr/>
        <a:lstStyle/>
        <a:p>
          <a:endParaRPr lang="zh-TW" altLang="en-US"/>
        </a:p>
      </dgm:t>
    </dgm:pt>
    <dgm:pt modelId="{D9084370-185E-4553-80A9-BD9AD62BF557}" type="pres">
      <dgm:prSet presAssocID="{75DC3AB1-FBC8-41A9-AEB9-65E77854C0F6}" presName="childNode" presStyleLbl="node1" presStyleIdx="6" presStyleCnt="7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</dgm:ptLst>
  <dgm:cxnLst>
    <dgm:cxn modelId="{A206FF31-3E09-493A-A0C5-534E807D1AAB}" type="presOf" srcId="{118C9AB9-9027-45CE-B0D9-E7F288D471BB}" destId="{0EE2BB61-449F-4F2C-89BF-4232C578D6A5}" srcOrd="1" destOrd="0" presId="urn:microsoft.com/office/officeart/2005/8/layout/lProcess2"/>
    <dgm:cxn modelId="{2753000C-88BC-4E8E-B5FA-E2B4EFB28637}" type="presOf" srcId="{DA7A6671-A553-4945-8F69-CDC5282510FA}" destId="{81CF5B53-898B-4839-A08B-39903D23406E}" srcOrd="0" destOrd="0" presId="urn:microsoft.com/office/officeart/2005/8/layout/lProcess2"/>
    <dgm:cxn modelId="{5C845C8F-84F5-498E-BD8E-FD42E5FBE1CA}" srcId="{118C9AB9-9027-45CE-B0D9-E7F288D471BB}" destId="{7906B075-DD1D-4270-A615-487D684F66D2}" srcOrd="0" destOrd="0" parTransId="{E58C183B-26CD-41C3-B259-F3C549693ABC}" sibTransId="{BB2E5990-F4BF-4A78-8853-3B426D856C72}"/>
    <dgm:cxn modelId="{4B6A7D24-EC91-4366-9233-A0F1B3DADD52}" type="presOf" srcId="{8EB0E4F6-643F-4394-A5D7-AAC51CBE4486}" destId="{ECEB88D8-437F-4F35-A53B-45E38D766EFF}" srcOrd="0" destOrd="0" presId="urn:microsoft.com/office/officeart/2005/8/layout/lProcess2"/>
    <dgm:cxn modelId="{EFC1B9F9-90BD-4423-8DE4-E9B6ED32062C}" srcId="{0D3781B3-AC94-4153-8881-A374752952D7}" destId="{75DC3AB1-FBC8-41A9-AEB9-65E77854C0F6}" srcOrd="1" destOrd="0" parTransId="{B0B9B35D-33BF-4C07-893F-908D423D4B5F}" sibTransId="{0A8B582C-4B01-4F57-873E-3C1D5731CD96}"/>
    <dgm:cxn modelId="{C455D608-3525-4B7E-B183-4F10EC785BF3}" type="presOf" srcId="{89191E7B-448F-466E-BC49-FE32458FE7AF}" destId="{75F92E87-628B-470A-9B1E-FD2FCA5D13B2}" srcOrd="0" destOrd="0" presId="urn:microsoft.com/office/officeart/2005/8/layout/lProcess2"/>
    <dgm:cxn modelId="{8C38C3C9-3CA3-4FF9-A8A2-53B3550DDB66}" type="presOf" srcId="{7906B075-DD1D-4270-A615-487D684F66D2}" destId="{0C2F6621-BA1D-4AA8-8154-A53AF036ECCD}" srcOrd="0" destOrd="0" presId="urn:microsoft.com/office/officeart/2005/8/layout/lProcess2"/>
    <dgm:cxn modelId="{4F64833C-950B-48D3-AE39-E337E11AAD9C}" srcId="{118C9AB9-9027-45CE-B0D9-E7F288D471BB}" destId="{D0168C3A-2CA5-4502-8BA8-DA804C3ECED5}" srcOrd="1" destOrd="0" parTransId="{8380AB78-0EB1-4904-B00E-86F6AE255CD9}" sibTransId="{CF2106A0-26BF-4D7C-847E-EE0B94190EF3}"/>
    <dgm:cxn modelId="{BED8FBB5-3877-49C0-99EA-BA7391384BBA}" type="presOf" srcId="{D0168C3A-2CA5-4502-8BA8-DA804C3ECED5}" destId="{6CC500F3-3881-4C5A-B27E-E3EF955274E6}" srcOrd="0" destOrd="0" presId="urn:microsoft.com/office/officeart/2005/8/layout/lProcess2"/>
    <dgm:cxn modelId="{43B1AF85-A42D-4185-9D42-350FE3B3B644}" type="presOf" srcId="{118C9AB9-9027-45CE-B0D9-E7F288D471BB}" destId="{C64155CB-79FA-447C-810C-FC720E9B5CD5}" srcOrd="0" destOrd="0" presId="urn:microsoft.com/office/officeart/2005/8/layout/lProcess2"/>
    <dgm:cxn modelId="{0BDB042B-7128-4ED9-840F-43E9EFF5EAF9}" srcId="{CC806E8E-6FFB-4E91-971E-AAF654A610B8}" destId="{BAF7AA8E-EFE1-4460-9CC1-2F492B76F20F}" srcOrd="0" destOrd="0" parTransId="{AB6DFEF2-B1CC-472A-B71D-8E6E5B06DB41}" sibTransId="{808CD38F-C776-40E2-90CA-3D0A8FEFCA1F}"/>
    <dgm:cxn modelId="{CA274CC8-3872-43C3-9B95-8BB94E60B388}" srcId="{544AD927-CC1A-41B0-B5C4-B1995AD15921}" destId="{CC806E8E-6FFB-4E91-971E-AAF654A610B8}" srcOrd="0" destOrd="0" parTransId="{339C08FE-C7B7-478D-9E5E-112A6786F008}" sibTransId="{BB97AEB1-B501-43E7-91B6-92B0E52B9B01}"/>
    <dgm:cxn modelId="{1D9C73D5-0DE3-4912-A470-CD3F3C4F296C}" srcId="{0D3781B3-AC94-4153-8881-A374752952D7}" destId="{DA7A6671-A553-4945-8F69-CDC5282510FA}" srcOrd="0" destOrd="0" parTransId="{EEDCF1F6-60CA-4B01-BD0F-B73A892ECEE8}" sibTransId="{933DE551-7719-40D0-8C25-08FFC089F141}"/>
    <dgm:cxn modelId="{F5DA0298-59EC-46C3-A0FF-273F88A2E7A9}" type="presOf" srcId="{CC806E8E-6FFB-4E91-971E-AAF654A610B8}" destId="{3D2FCD24-6A37-427B-BDB1-0D1BE159C7FB}" srcOrd="0" destOrd="0" presId="urn:microsoft.com/office/officeart/2005/8/layout/lProcess2"/>
    <dgm:cxn modelId="{F8E628D8-4184-4BE7-B7B0-9F818CD261C9}" type="presOf" srcId="{544AD927-CC1A-41B0-B5C4-B1995AD15921}" destId="{EAE8D7D8-DF00-49DA-BF52-FD0C5BEEF5F1}" srcOrd="0" destOrd="0" presId="urn:microsoft.com/office/officeart/2005/8/layout/lProcess2"/>
    <dgm:cxn modelId="{C7834369-C24A-41DA-84B7-2FC50F7C0284}" srcId="{CC806E8E-6FFB-4E91-971E-AAF654A610B8}" destId="{89191E7B-448F-466E-BC49-FE32458FE7AF}" srcOrd="1" destOrd="0" parTransId="{8703FD2E-5161-4ABE-B751-57770AF1A1FD}" sibTransId="{E2978E80-BBB7-41B2-ABBE-83E6CB95FC17}"/>
    <dgm:cxn modelId="{AFF45A7D-C700-49B6-B0A2-6EFF59B3ED6B}" type="presOf" srcId="{0D3781B3-AC94-4153-8881-A374752952D7}" destId="{9A159387-4272-4060-9AAB-C3BDFBC0D595}" srcOrd="0" destOrd="0" presId="urn:microsoft.com/office/officeart/2005/8/layout/lProcess2"/>
    <dgm:cxn modelId="{CAE9375D-F883-4E21-90B3-CEC8DBBCEC18}" type="presOf" srcId="{BAF7AA8E-EFE1-4460-9CC1-2F492B76F20F}" destId="{4A8C41D1-A04E-4962-B60B-2EF7564654AD}" srcOrd="0" destOrd="0" presId="urn:microsoft.com/office/officeart/2005/8/layout/lProcess2"/>
    <dgm:cxn modelId="{B3CEBC4B-ABA3-4432-B723-5DFDC6FCA850}" srcId="{CC806E8E-6FFB-4E91-971E-AAF654A610B8}" destId="{8EB0E4F6-643F-4394-A5D7-AAC51CBE4486}" srcOrd="2" destOrd="0" parTransId="{E3DDFD2B-C0B3-48C5-84B3-793D8C2CD683}" sibTransId="{3143E1BA-E9D5-4CB9-9AC3-F48B5DE1996D}"/>
    <dgm:cxn modelId="{AD2EC4A9-E926-455F-8879-60AF26480BF1}" type="presOf" srcId="{CC806E8E-6FFB-4E91-971E-AAF654A610B8}" destId="{114C6F9E-27E7-4EBD-8FCF-85D816453FC0}" srcOrd="1" destOrd="0" presId="urn:microsoft.com/office/officeart/2005/8/layout/lProcess2"/>
    <dgm:cxn modelId="{F9E0CFFE-D98E-4639-B680-7A59E512939C}" srcId="{544AD927-CC1A-41B0-B5C4-B1995AD15921}" destId="{0D3781B3-AC94-4153-8881-A374752952D7}" srcOrd="2" destOrd="0" parTransId="{3AE86601-B90A-48BD-92CB-083ABAAA2440}" sibTransId="{70487F4E-7DE0-4342-B090-D49D3E8160DB}"/>
    <dgm:cxn modelId="{50831EB7-FCD0-490C-8CB0-DEBEEB10F98A}" type="presOf" srcId="{75DC3AB1-FBC8-41A9-AEB9-65E77854C0F6}" destId="{D9084370-185E-4553-80A9-BD9AD62BF557}" srcOrd="0" destOrd="0" presId="urn:microsoft.com/office/officeart/2005/8/layout/lProcess2"/>
    <dgm:cxn modelId="{720BE452-5EA0-4157-953E-2880965453BE}" type="presOf" srcId="{0D3781B3-AC94-4153-8881-A374752952D7}" destId="{0EF83686-1DDD-40E3-9036-372A836936AC}" srcOrd="1" destOrd="0" presId="urn:microsoft.com/office/officeart/2005/8/layout/lProcess2"/>
    <dgm:cxn modelId="{3C58F350-D182-4535-AB60-F111F3DAFE7E}" srcId="{544AD927-CC1A-41B0-B5C4-B1995AD15921}" destId="{118C9AB9-9027-45CE-B0D9-E7F288D471BB}" srcOrd="1" destOrd="0" parTransId="{564B0FCE-B9F2-4933-B87D-E278B50E3ECD}" sibTransId="{4FCA784C-DEBC-4A9A-B235-D66AEA16F6AC}"/>
    <dgm:cxn modelId="{4730F2C7-B452-4EEC-9269-2AB3B1018DE9}" type="presParOf" srcId="{EAE8D7D8-DF00-49DA-BF52-FD0C5BEEF5F1}" destId="{80E8D6F7-1592-488E-A714-29E05BDDA12A}" srcOrd="0" destOrd="0" presId="urn:microsoft.com/office/officeart/2005/8/layout/lProcess2"/>
    <dgm:cxn modelId="{6FF029EF-7AEF-4AD9-ABBD-1E9760EE2C3F}" type="presParOf" srcId="{80E8D6F7-1592-488E-A714-29E05BDDA12A}" destId="{3D2FCD24-6A37-427B-BDB1-0D1BE159C7FB}" srcOrd="0" destOrd="0" presId="urn:microsoft.com/office/officeart/2005/8/layout/lProcess2"/>
    <dgm:cxn modelId="{8282567D-0B2E-4D17-957E-EED91F503EC5}" type="presParOf" srcId="{80E8D6F7-1592-488E-A714-29E05BDDA12A}" destId="{114C6F9E-27E7-4EBD-8FCF-85D816453FC0}" srcOrd="1" destOrd="0" presId="urn:microsoft.com/office/officeart/2005/8/layout/lProcess2"/>
    <dgm:cxn modelId="{60035927-21C7-46F9-87CA-150F41608B5B}" type="presParOf" srcId="{80E8D6F7-1592-488E-A714-29E05BDDA12A}" destId="{81BA8C2A-0C82-436C-A07C-C6C9FC5A0A5F}" srcOrd="2" destOrd="0" presId="urn:microsoft.com/office/officeart/2005/8/layout/lProcess2"/>
    <dgm:cxn modelId="{85087501-F42A-4BE1-B5C4-AA2484EC0EB2}" type="presParOf" srcId="{81BA8C2A-0C82-436C-A07C-C6C9FC5A0A5F}" destId="{D86308C8-32EA-4672-83E7-1E84B0E54FBE}" srcOrd="0" destOrd="0" presId="urn:microsoft.com/office/officeart/2005/8/layout/lProcess2"/>
    <dgm:cxn modelId="{C479C3DF-C589-45B7-80C6-23D32B34E92D}" type="presParOf" srcId="{D86308C8-32EA-4672-83E7-1E84B0E54FBE}" destId="{4A8C41D1-A04E-4962-B60B-2EF7564654AD}" srcOrd="0" destOrd="0" presId="urn:microsoft.com/office/officeart/2005/8/layout/lProcess2"/>
    <dgm:cxn modelId="{79546F0B-D442-4D7D-8A7E-50C6A144DC58}" type="presParOf" srcId="{D86308C8-32EA-4672-83E7-1E84B0E54FBE}" destId="{03AF3285-5A50-4A7E-85A4-6E7BA1163CB9}" srcOrd="1" destOrd="0" presId="urn:microsoft.com/office/officeart/2005/8/layout/lProcess2"/>
    <dgm:cxn modelId="{028FD3B4-0658-4C8A-9C44-CEFA5CAA2D1A}" type="presParOf" srcId="{D86308C8-32EA-4672-83E7-1E84B0E54FBE}" destId="{75F92E87-628B-470A-9B1E-FD2FCA5D13B2}" srcOrd="2" destOrd="0" presId="urn:microsoft.com/office/officeart/2005/8/layout/lProcess2"/>
    <dgm:cxn modelId="{F5225142-8C87-4550-BC6C-8E9660B4D296}" type="presParOf" srcId="{D86308C8-32EA-4672-83E7-1E84B0E54FBE}" destId="{0CBAE6C3-BEF4-44AC-B711-1FE9E1FE30E1}" srcOrd="3" destOrd="0" presId="urn:microsoft.com/office/officeart/2005/8/layout/lProcess2"/>
    <dgm:cxn modelId="{56240D8C-7203-4BB1-B7B3-A7E84FF2A4CD}" type="presParOf" srcId="{D86308C8-32EA-4672-83E7-1E84B0E54FBE}" destId="{ECEB88D8-437F-4F35-A53B-45E38D766EFF}" srcOrd="4" destOrd="0" presId="urn:microsoft.com/office/officeart/2005/8/layout/lProcess2"/>
    <dgm:cxn modelId="{3DF36476-174A-41BD-86D7-0271EB1E90C4}" type="presParOf" srcId="{EAE8D7D8-DF00-49DA-BF52-FD0C5BEEF5F1}" destId="{EAAC3636-BA13-40B1-91A0-CB5EE44CB1F8}" srcOrd="1" destOrd="0" presId="urn:microsoft.com/office/officeart/2005/8/layout/lProcess2"/>
    <dgm:cxn modelId="{3F1CCE67-B92E-470F-814B-DA2B8E4C5DC2}" type="presParOf" srcId="{EAE8D7D8-DF00-49DA-BF52-FD0C5BEEF5F1}" destId="{70DE140E-E8BF-46F8-B94F-BA30B14BE014}" srcOrd="2" destOrd="0" presId="urn:microsoft.com/office/officeart/2005/8/layout/lProcess2"/>
    <dgm:cxn modelId="{216316D7-C009-4F3E-A778-4BB1FD350175}" type="presParOf" srcId="{70DE140E-E8BF-46F8-B94F-BA30B14BE014}" destId="{C64155CB-79FA-447C-810C-FC720E9B5CD5}" srcOrd="0" destOrd="0" presId="urn:microsoft.com/office/officeart/2005/8/layout/lProcess2"/>
    <dgm:cxn modelId="{5E4B6862-37F7-44F1-B912-894603A5D840}" type="presParOf" srcId="{70DE140E-E8BF-46F8-B94F-BA30B14BE014}" destId="{0EE2BB61-449F-4F2C-89BF-4232C578D6A5}" srcOrd="1" destOrd="0" presId="urn:microsoft.com/office/officeart/2005/8/layout/lProcess2"/>
    <dgm:cxn modelId="{BF2C4CF1-9A2B-495C-9DE6-2022A60485FE}" type="presParOf" srcId="{70DE140E-E8BF-46F8-B94F-BA30B14BE014}" destId="{27FBCFDC-CDEE-4F5F-BC0B-9F9AE2C33545}" srcOrd="2" destOrd="0" presId="urn:microsoft.com/office/officeart/2005/8/layout/lProcess2"/>
    <dgm:cxn modelId="{B83C2A7F-6910-4307-86CB-E78BE528D465}" type="presParOf" srcId="{27FBCFDC-CDEE-4F5F-BC0B-9F9AE2C33545}" destId="{D4286BA1-5DBC-42CB-8719-F9B40D1A3B3B}" srcOrd="0" destOrd="0" presId="urn:microsoft.com/office/officeart/2005/8/layout/lProcess2"/>
    <dgm:cxn modelId="{0D48E8A7-B1FA-4AB8-A63B-835004160244}" type="presParOf" srcId="{D4286BA1-5DBC-42CB-8719-F9B40D1A3B3B}" destId="{0C2F6621-BA1D-4AA8-8154-A53AF036ECCD}" srcOrd="0" destOrd="0" presId="urn:microsoft.com/office/officeart/2005/8/layout/lProcess2"/>
    <dgm:cxn modelId="{A722BCB2-9322-4658-A87E-C65BA9CA6778}" type="presParOf" srcId="{D4286BA1-5DBC-42CB-8719-F9B40D1A3B3B}" destId="{B042CA17-FC49-4071-B672-24111A793BF1}" srcOrd="1" destOrd="0" presId="urn:microsoft.com/office/officeart/2005/8/layout/lProcess2"/>
    <dgm:cxn modelId="{C383D90D-A10F-441D-B1CF-11C7EE604A93}" type="presParOf" srcId="{D4286BA1-5DBC-42CB-8719-F9B40D1A3B3B}" destId="{6CC500F3-3881-4C5A-B27E-E3EF955274E6}" srcOrd="2" destOrd="0" presId="urn:microsoft.com/office/officeart/2005/8/layout/lProcess2"/>
    <dgm:cxn modelId="{ED7F243A-57D4-419D-A046-AD0A81C88293}" type="presParOf" srcId="{EAE8D7D8-DF00-49DA-BF52-FD0C5BEEF5F1}" destId="{C70AF856-8269-455C-890A-7D9B955A4DAE}" srcOrd="3" destOrd="0" presId="urn:microsoft.com/office/officeart/2005/8/layout/lProcess2"/>
    <dgm:cxn modelId="{95212A3D-01E9-4CC5-ADC9-B5483BEA3DF8}" type="presParOf" srcId="{EAE8D7D8-DF00-49DA-BF52-FD0C5BEEF5F1}" destId="{93DB918F-97CD-4F85-BAEF-A4285408AD34}" srcOrd="4" destOrd="0" presId="urn:microsoft.com/office/officeart/2005/8/layout/lProcess2"/>
    <dgm:cxn modelId="{EC2C4DC8-B9F6-49EF-B31B-BAF580696284}" type="presParOf" srcId="{93DB918F-97CD-4F85-BAEF-A4285408AD34}" destId="{9A159387-4272-4060-9AAB-C3BDFBC0D595}" srcOrd="0" destOrd="0" presId="urn:microsoft.com/office/officeart/2005/8/layout/lProcess2"/>
    <dgm:cxn modelId="{F30B84D3-9E8A-45F3-BBCF-529DF1280FA1}" type="presParOf" srcId="{93DB918F-97CD-4F85-BAEF-A4285408AD34}" destId="{0EF83686-1DDD-40E3-9036-372A836936AC}" srcOrd="1" destOrd="0" presId="urn:microsoft.com/office/officeart/2005/8/layout/lProcess2"/>
    <dgm:cxn modelId="{EBF36E31-6635-4CE5-9DB8-D93EF2BF9453}" type="presParOf" srcId="{93DB918F-97CD-4F85-BAEF-A4285408AD34}" destId="{705FA58C-28F0-4F52-B9EB-6999AD7ADD6F}" srcOrd="2" destOrd="0" presId="urn:microsoft.com/office/officeart/2005/8/layout/lProcess2"/>
    <dgm:cxn modelId="{A77F89BB-B7AE-4267-9078-134D6DBC3690}" type="presParOf" srcId="{705FA58C-28F0-4F52-B9EB-6999AD7ADD6F}" destId="{BBE5CE7B-D33F-4227-A993-6D18EFA8B124}" srcOrd="0" destOrd="0" presId="urn:microsoft.com/office/officeart/2005/8/layout/lProcess2"/>
    <dgm:cxn modelId="{7BB84D14-A2B6-49CE-BD1C-B27411A16DE1}" type="presParOf" srcId="{BBE5CE7B-D33F-4227-A993-6D18EFA8B124}" destId="{81CF5B53-898B-4839-A08B-39903D23406E}" srcOrd="0" destOrd="0" presId="urn:microsoft.com/office/officeart/2005/8/layout/lProcess2"/>
    <dgm:cxn modelId="{72A56282-6FA1-4D7C-AE9C-43644D883176}" type="presParOf" srcId="{BBE5CE7B-D33F-4227-A993-6D18EFA8B124}" destId="{79A2BE02-33E3-4CE2-A015-C677817B654A}" srcOrd="1" destOrd="0" presId="urn:microsoft.com/office/officeart/2005/8/layout/lProcess2"/>
    <dgm:cxn modelId="{30A26D63-4384-4A7B-A4FB-F7922B76AE23}" type="presParOf" srcId="{BBE5CE7B-D33F-4227-A993-6D18EFA8B124}" destId="{D9084370-185E-4553-80A9-BD9AD62BF557}" srcOrd="2" destOrd="0" presId="urn:microsoft.com/office/officeart/2005/8/layout/lProcess2"/>
  </dgm:cxnLst>
  <dgm:bg/>
  <dgm:whole/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C2CF3671-71F5-43CA-9644-09624DA9C899}" type="doc">
      <dgm:prSet loTypeId="urn:microsoft.com/office/officeart/2005/8/layout/hChevron3" loCatId="process" qsTypeId="urn:microsoft.com/office/officeart/2005/8/quickstyle/simple1" qsCatId="simple" csTypeId="urn:microsoft.com/office/officeart/2005/8/colors/colorful3" csCatId="colorful" phldr="1"/>
      <dgm:spPr/>
    </dgm:pt>
    <dgm:pt modelId="{E3E9B63C-9160-443E-9F9B-FB2160DC58F6}">
      <dgm:prSet phldrT="[文字]" custT="1"/>
      <dgm:spPr/>
      <dgm:t>
        <a:bodyPr/>
        <a:lstStyle/>
        <a:p>
          <a:r>
            <a:rPr lang="zh-TW" altLang="en-US" sz="1400" baseline="0" dirty="0" smtClean="0">
              <a:latin typeface="Times New Roman" pitchFamily="18" charset="0"/>
              <a:ea typeface="標楷體" pitchFamily="65" charset="-120"/>
            </a:rPr>
            <a:t>新增</a:t>
          </a:r>
          <a:r>
            <a:rPr lang="en-US" altLang="zh-TW" sz="1400" baseline="0" dirty="0" smtClean="0">
              <a:latin typeface="Times New Roman" pitchFamily="18" charset="0"/>
              <a:ea typeface="標楷體" pitchFamily="65" charset="-120"/>
            </a:rPr>
            <a:t>H5P</a:t>
          </a:r>
          <a:r>
            <a:rPr lang="zh-TW" altLang="en-US" sz="1400" baseline="0" dirty="0" smtClean="0">
              <a:latin typeface="Times New Roman" pitchFamily="18" charset="0"/>
              <a:ea typeface="標楷體" pitchFamily="65" charset="-120"/>
            </a:rPr>
            <a:t>互動內容</a:t>
          </a:r>
          <a:endParaRPr lang="zh-TW" altLang="en-US" sz="1400" baseline="0" dirty="0">
            <a:latin typeface="Times New Roman" pitchFamily="18" charset="0"/>
            <a:ea typeface="標楷體" pitchFamily="65" charset="-120"/>
          </a:endParaRPr>
        </a:p>
      </dgm:t>
    </dgm:pt>
    <dgm:pt modelId="{12765923-ED75-4EDA-B325-126ED36BE720}" type="parTrans" cxnId="{502BB179-BFB7-4180-802D-C54ED1452FAD}">
      <dgm:prSet/>
      <dgm:spPr/>
      <dgm:t>
        <a:bodyPr/>
        <a:lstStyle/>
        <a:p>
          <a:endParaRPr lang="zh-TW" altLang="en-US" baseline="0">
            <a:latin typeface="Times New Roman" pitchFamily="18" charset="0"/>
            <a:ea typeface="標楷體" pitchFamily="65" charset="-120"/>
          </a:endParaRPr>
        </a:p>
      </dgm:t>
    </dgm:pt>
    <dgm:pt modelId="{43CD915A-84F6-4004-A4A0-1C468CE14B58}" type="sibTrans" cxnId="{502BB179-BFB7-4180-802D-C54ED1452FAD}">
      <dgm:prSet/>
      <dgm:spPr/>
      <dgm:t>
        <a:bodyPr/>
        <a:lstStyle/>
        <a:p>
          <a:endParaRPr lang="zh-TW" altLang="en-US" baseline="0">
            <a:latin typeface="Times New Roman" pitchFamily="18" charset="0"/>
            <a:ea typeface="標楷體" pitchFamily="65" charset="-120"/>
          </a:endParaRPr>
        </a:p>
      </dgm:t>
    </dgm:pt>
    <dgm:pt modelId="{60E20538-0BA3-4CA0-9EE7-8FD7B14A4F24}">
      <dgm:prSet phldrT="[文字]" custT="1"/>
      <dgm:spPr>
        <a:solidFill>
          <a:schemeClr val="bg1">
            <a:lumMod val="85000"/>
          </a:schemeClr>
        </a:solidFill>
      </dgm:spPr>
      <dgm:t>
        <a:bodyPr/>
        <a:lstStyle/>
        <a:p>
          <a:r>
            <a:rPr lang="zh-TW" altLang="en-US" sz="1400" baseline="0" dirty="0" smtClean="0">
              <a:latin typeface="Times New Roman" pitchFamily="18" charset="0"/>
              <a:ea typeface="標楷體" pitchFamily="65" charset="-120"/>
            </a:rPr>
            <a:t>選擇編輯器類型</a:t>
          </a:r>
          <a:endParaRPr lang="zh-TW" altLang="en-US" sz="1400" baseline="0" dirty="0">
            <a:latin typeface="Times New Roman" pitchFamily="18" charset="0"/>
            <a:ea typeface="標楷體" pitchFamily="65" charset="-120"/>
          </a:endParaRPr>
        </a:p>
      </dgm:t>
    </dgm:pt>
    <dgm:pt modelId="{315D3A9C-71B0-49BB-9DBB-A585B07F9739}" type="parTrans" cxnId="{B8EC2871-633C-40AE-B014-2A4AE8C9CDAA}">
      <dgm:prSet/>
      <dgm:spPr/>
      <dgm:t>
        <a:bodyPr/>
        <a:lstStyle/>
        <a:p>
          <a:endParaRPr lang="zh-TW" altLang="en-US" baseline="0">
            <a:latin typeface="Times New Roman" pitchFamily="18" charset="0"/>
            <a:ea typeface="標楷體" pitchFamily="65" charset="-120"/>
          </a:endParaRPr>
        </a:p>
      </dgm:t>
    </dgm:pt>
    <dgm:pt modelId="{50A09CC6-9EDD-44E1-B467-4BDC4EC3B6E0}" type="sibTrans" cxnId="{B8EC2871-633C-40AE-B014-2A4AE8C9CDAA}">
      <dgm:prSet/>
      <dgm:spPr/>
      <dgm:t>
        <a:bodyPr/>
        <a:lstStyle/>
        <a:p>
          <a:endParaRPr lang="zh-TW" altLang="en-US" baseline="0">
            <a:latin typeface="Times New Roman" pitchFamily="18" charset="0"/>
            <a:ea typeface="標楷體" pitchFamily="65" charset="-120"/>
          </a:endParaRPr>
        </a:p>
      </dgm:t>
    </dgm:pt>
    <dgm:pt modelId="{8A5E5DF7-F306-4AD5-97F7-F296C01D162E}">
      <dgm:prSet phldrT="[文字]" custT="1"/>
      <dgm:spPr>
        <a:solidFill>
          <a:schemeClr val="bg1">
            <a:lumMod val="85000"/>
          </a:schemeClr>
        </a:solidFill>
      </dgm:spPr>
      <dgm:t>
        <a:bodyPr/>
        <a:lstStyle/>
        <a:p>
          <a:r>
            <a:rPr lang="zh-TW" altLang="en-US" sz="1400" baseline="0" dirty="0" smtClean="0">
              <a:latin typeface="Times New Roman" pitchFamily="18" charset="0"/>
              <a:ea typeface="標楷體" pitchFamily="65" charset="-120"/>
            </a:rPr>
            <a:t>編輯內容</a:t>
          </a:r>
          <a:endParaRPr lang="zh-TW" altLang="en-US" sz="1400" baseline="0" dirty="0">
            <a:latin typeface="Times New Roman" pitchFamily="18" charset="0"/>
            <a:ea typeface="標楷體" pitchFamily="65" charset="-120"/>
          </a:endParaRPr>
        </a:p>
      </dgm:t>
    </dgm:pt>
    <dgm:pt modelId="{79D7B90B-1BFA-4707-AB5F-AD830A1E388C}" type="parTrans" cxnId="{D54A0197-45B6-4D97-B77E-F1593B0C4F2E}">
      <dgm:prSet/>
      <dgm:spPr/>
      <dgm:t>
        <a:bodyPr/>
        <a:lstStyle/>
        <a:p>
          <a:endParaRPr lang="zh-TW" altLang="en-US"/>
        </a:p>
      </dgm:t>
    </dgm:pt>
    <dgm:pt modelId="{B2478292-7E90-40AC-95DA-6EB0C027B424}" type="sibTrans" cxnId="{D54A0197-45B6-4D97-B77E-F1593B0C4F2E}">
      <dgm:prSet/>
      <dgm:spPr/>
      <dgm:t>
        <a:bodyPr/>
        <a:lstStyle/>
        <a:p>
          <a:endParaRPr lang="zh-TW" altLang="en-US"/>
        </a:p>
      </dgm:t>
    </dgm:pt>
    <dgm:pt modelId="{65E858E8-C4FD-4A90-97BB-6DEA3C440A06}" type="pres">
      <dgm:prSet presAssocID="{C2CF3671-71F5-43CA-9644-09624DA9C899}" presName="Name0" presStyleCnt="0">
        <dgm:presLayoutVars>
          <dgm:dir/>
          <dgm:resizeHandles val="exact"/>
        </dgm:presLayoutVars>
      </dgm:prSet>
      <dgm:spPr/>
    </dgm:pt>
    <dgm:pt modelId="{5F965938-2DEC-421A-806E-9450336A6F8C}" type="pres">
      <dgm:prSet presAssocID="{E3E9B63C-9160-443E-9F9B-FB2160DC58F6}" presName="parTxOnly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91BFF81A-C881-4015-A7A5-0BC8212FF408}" type="pres">
      <dgm:prSet presAssocID="{43CD915A-84F6-4004-A4A0-1C468CE14B58}" presName="parSpace" presStyleCnt="0"/>
      <dgm:spPr/>
    </dgm:pt>
    <dgm:pt modelId="{0D212137-CAFA-402E-8646-D244E1C44C24}" type="pres">
      <dgm:prSet presAssocID="{60E20538-0BA3-4CA0-9EE7-8FD7B14A4F24}" presName="parTxOnly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2437BEC6-B0D3-4729-B92C-7CBB3446AE2F}" type="pres">
      <dgm:prSet presAssocID="{50A09CC6-9EDD-44E1-B467-4BDC4EC3B6E0}" presName="parSpace" presStyleCnt="0"/>
      <dgm:spPr/>
    </dgm:pt>
    <dgm:pt modelId="{31358B2C-C282-46C1-A8A9-AE347BF380B0}" type="pres">
      <dgm:prSet presAssocID="{8A5E5DF7-F306-4AD5-97F7-F296C01D162E}" presName="parTxOnly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</dgm:ptLst>
  <dgm:cxnLst>
    <dgm:cxn modelId="{01820FFD-9C33-4DF0-8EFC-C126F707E38F}" type="presOf" srcId="{E3E9B63C-9160-443E-9F9B-FB2160DC58F6}" destId="{5F965938-2DEC-421A-806E-9450336A6F8C}" srcOrd="0" destOrd="0" presId="urn:microsoft.com/office/officeart/2005/8/layout/hChevron3"/>
    <dgm:cxn modelId="{502BB179-BFB7-4180-802D-C54ED1452FAD}" srcId="{C2CF3671-71F5-43CA-9644-09624DA9C899}" destId="{E3E9B63C-9160-443E-9F9B-FB2160DC58F6}" srcOrd="0" destOrd="0" parTransId="{12765923-ED75-4EDA-B325-126ED36BE720}" sibTransId="{43CD915A-84F6-4004-A4A0-1C468CE14B58}"/>
    <dgm:cxn modelId="{ECBD1E8F-D4DB-400D-9FDB-D965A567094B}" type="presOf" srcId="{60E20538-0BA3-4CA0-9EE7-8FD7B14A4F24}" destId="{0D212137-CAFA-402E-8646-D244E1C44C24}" srcOrd="0" destOrd="0" presId="urn:microsoft.com/office/officeart/2005/8/layout/hChevron3"/>
    <dgm:cxn modelId="{A579482B-458F-4E61-B5BC-C2409F901A55}" type="presOf" srcId="{8A5E5DF7-F306-4AD5-97F7-F296C01D162E}" destId="{31358B2C-C282-46C1-A8A9-AE347BF380B0}" srcOrd="0" destOrd="0" presId="urn:microsoft.com/office/officeart/2005/8/layout/hChevron3"/>
    <dgm:cxn modelId="{509B88E9-C67F-42EC-B470-778CE6B47F98}" type="presOf" srcId="{C2CF3671-71F5-43CA-9644-09624DA9C899}" destId="{65E858E8-C4FD-4A90-97BB-6DEA3C440A06}" srcOrd="0" destOrd="0" presId="urn:microsoft.com/office/officeart/2005/8/layout/hChevron3"/>
    <dgm:cxn modelId="{B8EC2871-633C-40AE-B014-2A4AE8C9CDAA}" srcId="{C2CF3671-71F5-43CA-9644-09624DA9C899}" destId="{60E20538-0BA3-4CA0-9EE7-8FD7B14A4F24}" srcOrd="1" destOrd="0" parTransId="{315D3A9C-71B0-49BB-9DBB-A585B07F9739}" sibTransId="{50A09CC6-9EDD-44E1-B467-4BDC4EC3B6E0}"/>
    <dgm:cxn modelId="{D54A0197-45B6-4D97-B77E-F1593B0C4F2E}" srcId="{C2CF3671-71F5-43CA-9644-09624DA9C899}" destId="{8A5E5DF7-F306-4AD5-97F7-F296C01D162E}" srcOrd="2" destOrd="0" parTransId="{79D7B90B-1BFA-4707-AB5F-AD830A1E388C}" sibTransId="{B2478292-7E90-40AC-95DA-6EB0C027B424}"/>
    <dgm:cxn modelId="{AF0196BE-CFFC-40F5-BE6F-74C00779C372}" type="presParOf" srcId="{65E858E8-C4FD-4A90-97BB-6DEA3C440A06}" destId="{5F965938-2DEC-421A-806E-9450336A6F8C}" srcOrd="0" destOrd="0" presId="urn:microsoft.com/office/officeart/2005/8/layout/hChevron3"/>
    <dgm:cxn modelId="{978BB7AB-A62B-4590-B201-7B48CC26AB79}" type="presParOf" srcId="{65E858E8-C4FD-4A90-97BB-6DEA3C440A06}" destId="{91BFF81A-C881-4015-A7A5-0BC8212FF408}" srcOrd="1" destOrd="0" presId="urn:microsoft.com/office/officeart/2005/8/layout/hChevron3"/>
    <dgm:cxn modelId="{4249C149-9A56-43BB-A684-ADB43BCAC840}" type="presParOf" srcId="{65E858E8-C4FD-4A90-97BB-6DEA3C440A06}" destId="{0D212137-CAFA-402E-8646-D244E1C44C24}" srcOrd="2" destOrd="0" presId="urn:microsoft.com/office/officeart/2005/8/layout/hChevron3"/>
    <dgm:cxn modelId="{7ACB13DD-3292-4349-AE18-8C1D85EFE710}" type="presParOf" srcId="{65E858E8-C4FD-4A90-97BB-6DEA3C440A06}" destId="{2437BEC6-B0D3-4729-B92C-7CBB3446AE2F}" srcOrd="3" destOrd="0" presId="urn:microsoft.com/office/officeart/2005/8/layout/hChevron3"/>
    <dgm:cxn modelId="{49007E78-110C-479B-9F0D-2BAEC01F492C}" type="presParOf" srcId="{65E858E8-C4FD-4A90-97BB-6DEA3C440A06}" destId="{31358B2C-C282-46C1-A8A9-AE347BF380B0}" srcOrd="4" destOrd="0" presId="urn:microsoft.com/office/officeart/2005/8/layout/hChevron3"/>
  </dgm:cxnLst>
  <dgm:bg/>
  <dgm:whole/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C2CF3671-71F5-43CA-9644-09624DA9C899}" type="doc">
      <dgm:prSet loTypeId="urn:microsoft.com/office/officeart/2005/8/layout/hChevron3" loCatId="process" qsTypeId="urn:microsoft.com/office/officeart/2005/8/quickstyle/simple1" qsCatId="simple" csTypeId="urn:microsoft.com/office/officeart/2005/8/colors/colorful3" csCatId="colorful" phldr="1"/>
      <dgm:spPr/>
    </dgm:pt>
    <dgm:pt modelId="{E3E9B63C-9160-443E-9F9B-FB2160DC58F6}">
      <dgm:prSet phldrT="[文字]" custT="1"/>
      <dgm:spPr/>
      <dgm:t>
        <a:bodyPr/>
        <a:lstStyle/>
        <a:p>
          <a:r>
            <a:rPr lang="zh-TW" altLang="en-US" sz="1400" baseline="0" dirty="0" smtClean="0">
              <a:latin typeface="Times New Roman" pitchFamily="18" charset="0"/>
              <a:ea typeface="標楷體" pitchFamily="65" charset="-120"/>
            </a:rPr>
            <a:t>新增</a:t>
          </a:r>
          <a:r>
            <a:rPr lang="en-US" altLang="zh-TW" sz="1400" baseline="0" dirty="0" smtClean="0">
              <a:latin typeface="Times New Roman" pitchFamily="18" charset="0"/>
              <a:ea typeface="標楷體" pitchFamily="65" charset="-120"/>
            </a:rPr>
            <a:t>H5P</a:t>
          </a:r>
          <a:r>
            <a:rPr lang="zh-TW" altLang="en-US" sz="1400" baseline="0" dirty="0" smtClean="0">
              <a:latin typeface="Times New Roman" pitchFamily="18" charset="0"/>
              <a:ea typeface="標楷體" pitchFamily="65" charset="-120"/>
            </a:rPr>
            <a:t>互動內容</a:t>
          </a:r>
          <a:endParaRPr lang="zh-TW" altLang="en-US" sz="1400" baseline="0" dirty="0">
            <a:latin typeface="Times New Roman" pitchFamily="18" charset="0"/>
            <a:ea typeface="標楷體" pitchFamily="65" charset="-120"/>
          </a:endParaRPr>
        </a:p>
      </dgm:t>
    </dgm:pt>
    <dgm:pt modelId="{12765923-ED75-4EDA-B325-126ED36BE720}" type="parTrans" cxnId="{502BB179-BFB7-4180-802D-C54ED1452FAD}">
      <dgm:prSet/>
      <dgm:spPr/>
      <dgm:t>
        <a:bodyPr/>
        <a:lstStyle/>
        <a:p>
          <a:endParaRPr lang="zh-TW" altLang="en-US" baseline="0">
            <a:latin typeface="Times New Roman" pitchFamily="18" charset="0"/>
            <a:ea typeface="標楷體" pitchFamily="65" charset="-120"/>
          </a:endParaRPr>
        </a:p>
      </dgm:t>
    </dgm:pt>
    <dgm:pt modelId="{43CD915A-84F6-4004-A4A0-1C468CE14B58}" type="sibTrans" cxnId="{502BB179-BFB7-4180-802D-C54ED1452FAD}">
      <dgm:prSet/>
      <dgm:spPr/>
      <dgm:t>
        <a:bodyPr/>
        <a:lstStyle/>
        <a:p>
          <a:endParaRPr lang="zh-TW" altLang="en-US" baseline="0">
            <a:latin typeface="Times New Roman" pitchFamily="18" charset="0"/>
            <a:ea typeface="標楷體" pitchFamily="65" charset="-120"/>
          </a:endParaRPr>
        </a:p>
      </dgm:t>
    </dgm:pt>
    <dgm:pt modelId="{60E20538-0BA3-4CA0-9EE7-8FD7B14A4F24}">
      <dgm:prSet phldrT="[文字]" custT="1"/>
      <dgm:spPr/>
      <dgm:t>
        <a:bodyPr/>
        <a:lstStyle/>
        <a:p>
          <a:r>
            <a:rPr lang="zh-TW" altLang="en-US" sz="1400" baseline="0" dirty="0" smtClean="0">
              <a:latin typeface="Times New Roman" pitchFamily="18" charset="0"/>
              <a:ea typeface="標楷體" pitchFamily="65" charset="-120"/>
            </a:rPr>
            <a:t>選擇編輯器類型</a:t>
          </a:r>
          <a:endParaRPr lang="zh-TW" altLang="en-US" sz="1400" baseline="0" dirty="0">
            <a:latin typeface="Times New Roman" pitchFamily="18" charset="0"/>
            <a:ea typeface="標楷體" pitchFamily="65" charset="-120"/>
          </a:endParaRPr>
        </a:p>
      </dgm:t>
    </dgm:pt>
    <dgm:pt modelId="{315D3A9C-71B0-49BB-9DBB-A585B07F9739}" type="parTrans" cxnId="{B8EC2871-633C-40AE-B014-2A4AE8C9CDAA}">
      <dgm:prSet/>
      <dgm:spPr/>
      <dgm:t>
        <a:bodyPr/>
        <a:lstStyle/>
        <a:p>
          <a:endParaRPr lang="zh-TW" altLang="en-US" baseline="0">
            <a:latin typeface="Times New Roman" pitchFamily="18" charset="0"/>
            <a:ea typeface="標楷體" pitchFamily="65" charset="-120"/>
          </a:endParaRPr>
        </a:p>
      </dgm:t>
    </dgm:pt>
    <dgm:pt modelId="{50A09CC6-9EDD-44E1-B467-4BDC4EC3B6E0}" type="sibTrans" cxnId="{B8EC2871-633C-40AE-B014-2A4AE8C9CDAA}">
      <dgm:prSet/>
      <dgm:spPr/>
      <dgm:t>
        <a:bodyPr/>
        <a:lstStyle/>
        <a:p>
          <a:endParaRPr lang="zh-TW" altLang="en-US" baseline="0">
            <a:latin typeface="Times New Roman" pitchFamily="18" charset="0"/>
            <a:ea typeface="標楷體" pitchFamily="65" charset="-120"/>
          </a:endParaRPr>
        </a:p>
      </dgm:t>
    </dgm:pt>
    <dgm:pt modelId="{8A5E5DF7-F306-4AD5-97F7-F296C01D162E}">
      <dgm:prSet phldrT="[文字]" custT="1"/>
      <dgm:spPr>
        <a:solidFill>
          <a:schemeClr val="bg1">
            <a:lumMod val="85000"/>
          </a:schemeClr>
        </a:solidFill>
      </dgm:spPr>
      <dgm:t>
        <a:bodyPr/>
        <a:lstStyle/>
        <a:p>
          <a:r>
            <a:rPr lang="zh-TW" altLang="en-US" sz="1400" baseline="0" dirty="0" smtClean="0">
              <a:latin typeface="Times New Roman" pitchFamily="18" charset="0"/>
              <a:ea typeface="標楷體" pitchFamily="65" charset="-120"/>
            </a:rPr>
            <a:t>編輯內容</a:t>
          </a:r>
          <a:endParaRPr lang="zh-TW" altLang="en-US" sz="1400" baseline="0" dirty="0">
            <a:latin typeface="Times New Roman" pitchFamily="18" charset="0"/>
            <a:ea typeface="標楷體" pitchFamily="65" charset="-120"/>
          </a:endParaRPr>
        </a:p>
      </dgm:t>
    </dgm:pt>
    <dgm:pt modelId="{79D7B90B-1BFA-4707-AB5F-AD830A1E388C}" type="parTrans" cxnId="{D54A0197-45B6-4D97-B77E-F1593B0C4F2E}">
      <dgm:prSet/>
      <dgm:spPr/>
      <dgm:t>
        <a:bodyPr/>
        <a:lstStyle/>
        <a:p>
          <a:endParaRPr lang="zh-TW" altLang="en-US"/>
        </a:p>
      </dgm:t>
    </dgm:pt>
    <dgm:pt modelId="{B2478292-7E90-40AC-95DA-6EB0C027B424}" type="sibTrans" cxnId="{D54A0197-45B6-4D97-B77E-F1593B0C4F2E}">
      <dgm:prSet/>
      <dgm:spPr/>
      <dgm:t>
        <a:bodyPr/>
        <a:lstStyle/>
        <a:p>
          <a:endParaRPr lang="zh-TW" altLang="en-US"/>
        </a:p>
      </dgm:t>
    </dgm:pt>
    <dgm:pt modelId="{65E858E8-C4FD-4A90-97BB-6DEA3C440A06}" type="pres">
      <dgm:prSet presAssocID="{C2CF3671-71F5-43CA-9644-09624DA9C899}" presName="Name0" presStyleCnt="0">
        <dgm:presLayoutVars>
          <dgm:dir/>
          <dgm:resizeHandles val="exact"/>
        </dgm:presLayoutVars>
      </dgm:prSet>
      <dgm:spPr/>
    </dgm:pt>
    <dgm:pt modelId="{5F965938-2DEC-421A-806E-9450336A6F8C}" type="pres">
      <dgm:prSet presAssocID="{E3E9B63C-9160-443E-9F9B-FB2160DC58F6}" presName="parTxOnly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91BFF81A-C881-4015-A7A5-0BC8212FF408}" type="pres">
      <dgm:prSet presAssocID="{43CD915A-84F6-4004-A4A0-1C468CE14B58}" presName="parSpace" presStyleCnt="0"/>
      <dgm:spPr/>
    </dgm:pt>
    <dgm:pt modelId="{0D212137-CAFA-402E-8646-D244E1C44C24}" type="pres">
      <dgm:prSet presAssocID="{60E20538-0BA3-4CA0-9EE7-8FD7B14A4F24}" presName="parTxOnly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2437BEC6-B0D3-4729-B92C-7CBB3446AE2F}" type="pres">
      <dgm:prSet presAssocID="{50A09CC6-9EDD-44E1-B467-4BDC4EC3B6E0}" presName="parSpace" presStyleCnt="0"/>
      <dgm:spPr/>
    </dgm:pt>
    <dgm:pt modelId="{31358B2C-C282-46C1-A8A9-AE347BF380B0}" type="pres">
      <dgm:prSet presAssocID="{8A5E5DF7-F306-4AD5-97F7-F296C01D162E}" presName="parTxOnly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</dgm:ptLst>
  <dgm:cxnLst>
    <dgm:cxn modelId="{9BCEF3B2-FD99-46CD-8C64-8993BF186D07}" type="presOf" srcId="{E3E9B63C-9160-443E-9F9B-FB2160DC58F6}" destId="{5F965938-2DEC-421A-806E-9450336A6F8C}" srcOrd="0" destOrd="0" presId="urn:microsoft.com/office/officeart/2005/8/layout/hChevron3"/>
    <dgm:cxn modelId="{502BB179-BFB7-4180-802D-C54ED1452FAD}" srcId="{C2CF3671-71F5-43CA-9644-09624DA9C899}" destId="{E3E9B63C-9160-443E-9F9B-FB2160DC58F6}" srcOrd="0" destOrd="0" parTransId="{12765923-ED75-4EDA-B325-126ED36BE720}" sibTransId="{43CD915A-84F6-4004-A4A0-1C468CE14B58}"/>
    <dgm:cxn modelId="{36745BF6-55E9-4717-AF50-467DA5AE62FC}" type="presOf" srcId="{8A5E5DF7-F306-4AD5-97F7-F296C01D162E}" destId="{31358B2C-C282-46C1-A8A9-AE347BF380B0}" srcOrd="0" destOrd="0" presId="urn:microsoft.com/office/officeart/2005/8/layout/hChevron3"/>
    <dgm:cxn modelId="{84B79C23-8ECE-4082-958B-2C084328A344}" type="presOf" srcId="{C2CF3671-71F5-43CA-9644-09624DA9C899}" destId="{65E858E8-C4FD-4A90-97BB-6DEA3C440A06}" srcOrd="0" destOrd="0" presId="urn:microsoft.com/office/officeart/2005/8/layout/hChevron3"/>
    <dgm:cxn modelId="{B8EC2871-633C-40AE-B014-2A4AE8C9CDAA}" srcId="{C2CF3671-71F5-43CA-9644-09624DA9C899}" destId="{60E20538-0BA3-4CA0-9EE7-8FD7B14A4F24}" srcOrd="1" destOrd="0" parTransId="{315D3A9C-71B0-49BB-9DBB-A585B07F9739}" sibTransId="{50A09CC6-9EDD-44E1-B467-4BDC4EC3B6E0}"/>
    <dgm:cxn modelId="{D54A0197-45B6-4D97-B77E-F1593B0C4F2E}" srcId="{C2CF3671-71F5-43CA-9644-09624DA9C899}" destId="{8A5E5DF7-F306-4AD5-97F7-F296C01D162E}" srcOrd="2" destOrd="0" parTransId="{79D7B90B-1BFA-4707-AB5F-AD830A1E388C}" sibTransId="{B2478292-7E90-40AC-95DA-6EB0C027B424}"/>
    <dgm:cxn modelId="{BD5D0573-90B3-4C86-A07F-E3BD4AC62E3B}" type="presOf" srcId="{60E20538-0BA3-4CA0-9EE7-8FD7B14A4F24}" destId="{0D212137-CAFA-402E-8646-D244E1C44C24}" srcOrd="0" destOrd="0" presId="urn:microsoft.com/office/officeart/2005/8/layout/hChevron3"/>
    <dgm:cxn modelId="{CFFD8EE1-8222-40AF-B778-E8660CBA8439}" type="presParOf" srcId="{65E858E8-C4FD-4A90-97BB-6DEA3C440A06}" destId="{5F965938-2DEC-421A-806E-9450336A6F8C}" srcOrd="0" destOrd="0" presId="urn:microsoft.com/office/officeart/2005/8/layout/hChevron3"/>
    <dgm:cxn modelId="{C3417A9F-7871-4F50-9DD1-D77E9A57D59D}" type="presParOf" srcId="{65E858E8-C4FD-4A90-97BB-6DEA3C440A06}" destId="{91BFF81A-C881-4015-A7A5-0BC8212FF408}" srcOrd="1" destOrd="0" presId="urn:microsoft.com/office/officeart/2005/8/layout/hChevron3"/>
    <dgm:cxn modelId="{1F69C8A4-A596-496C-A380-3046FD272F5F}" type="presParOf" srcId="{65E858E8-C4FD-4A90-97BB-6DEA3C440A06}" destId="{0D212137-CAFA-402E-8646-D244E1C44C24}" srcOrd="2" destOrd="0" presId="urn:microsoft.com/office/officeart/2005/8/layout/hChevron3"/>
    <dgm:cxn modelId="{333EAF36-E115-43FC-A927-4ED113336F2A}" type="presParOf" srcId="{65E858E8-C4FD-4A90-97BB-6DEA3C440A06}" destId="{2437BEC6-B0D3-4729-B92C-7CBB3446AE2F}" srcOrd="3" destOrd="0" presId="urn:microsoft.com/office/officeart/2005/8/layout/hChevron3"/>
    <dgm:cxn modelId="{632909F6-A292-47CA-A33E-0A50D7F6B027}" type="presParOf" srcId="{65E858E8-C4FD-4A90-97BB-6DEA3C440A06}" destId="{31358B2C-C282-46C1-A8A9-AE347BF380B0}" srcOrd="4" destOrd="0" presId="urn:microsoft.com/office/officeart/2005/8/layout/hChevron3"/>
  </dgm:cxnLst>
  <dgm:bg/>
  <dgm:whole/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C2CF3671-71F5-43CA-9644-09624DA9C899}" type="doc">
      <dgm:prSet loTypeId="urn:microsoft.com/office/officeart/2005/8/layout/hChevron3" loCatId="process" qsTypeId="urn:microsoft.com/office/officeart/2005/8/quickstyle/simple1" qsCatId="simple" csTypeId="urn:microsoft.com/office/officeart/2005/8/colors/colorful3" csCatId="colorful" phldr="1"/>
      <dgm:spPr/>
    </dgm:pt>
    <dgm:pt modelId="{E3E9B63C-9160-443E-9F9B-FB2160DC58F6}">
      <dgm:prSet phldrT="[文字]" custT="1"/>
      <dgm:spPr/>
      <dgm:t>
        <a:bodyPr/>
        <a:lstStyle/>
        <a:p>
          <a:r>
            <a:rPr lang="zh-TW" altLang="en-US" sz="1400" baseline="0" dirty="0" smtClean="0">
              <a:latin typeface="Times New Roman" pitchFamily="18" charset="0"/>
              <a:ea typeface="標楷體" pitchFamily="65" charset="-120"/>
            </a:rPr>
            <a:t>新增</a:t>
          </a:r>
          <a:r>
            <a:rPr lang="en-US" altLang="zh-TW" sz="1400" baseline="0" dirty="0" smtClean="0">
              <a:latin typeface="Times New Roman" pitchFamily="18" charset="0"/>
              <a:ea typeface="標楷體" pitchFamily="65" charset="-120"/>
            </a:rPr>
            <a:t>H5P</a:t>
          </a:r>
          <a:r>
            <a:rPr lang="zh-TW" altLang="en-US" sz="1400" baseline="0" dirty="0" smtClean="0">
              <a:latin typeface="Times New Roman" pitchFamily="18" charset="0"/>
              <a:ea typeface="標楷體" pitchFamily="65" charset="-120"/>
            </a:rPr>
            <a:t>互動內容</a:t>
          </a:r>
          <a:endParaRPr lang="zh-TW" altLang="en-US" sz="1400" baseline="0" dirty="0">
            <a:latin typeface="Times New Roman" pitchFamily="18" charset="0"/>
            <a:ea typeface="標楷體" pitchFamily="65" charset="-120"/>
          </a:endParaRPr>
        </a:p>
      </dgm:t>
    </dgm:pt>
    <dgm:pt modelId="{12765923-ED75-4EDA-B325-126ED36BE720}" type="parTrans" cxnId="{502BB179-BFB7-4180-802D-C54ED1452FAD}">
      <dgm:prSet/>
      <dgm:spPr/>
      <dgm:t>
        <a:bodyPr/>
        <a:lstStyle/>
        <a:p>
          <a:endParaRPr lang="zh-TW" altLang="en-US" baseline="0">
            <a:latin typeface="Times New Roman" pitchFamily="18" charset="0"/>
            <a:ea typeface="標楷體" pitchFamily="65" charset="-120"/>
          </a:endParaRPr>
        </a:p>
      </dgm:t>
    </dgm:pt>
    <dgm:pt modelId="{43CD915A-84F6-4004-A4A0-1C468CE14B58}" type="sibTrans" cxnId="{502BB179-BFB7-4180-802D-C54ED1452FAD}">
      <dgm:prSet/>
      <dgm:spPr/>
      <dgm:t>
        <a:bodyPr/>
        <a:lstStyle/>
        <a:p>
          <a:endParaRPr lang="zh-TW" altLang="en-US" baseline="0">
            <a:latin typeface="Times New Roman" pitchFamily="18" charset="0"/>
            <a:ea typeface="標楷體" pitchFamily="65" charset="-120"/>
          </a:endParaRPr>
        </a:p>
      </dgm:t>
    </dgm:pt>
    <dgm:pt modelId="{60E20538-0BA3-4CA0-9EE7-8FD7B14A4F24}">
      <dgm:prSet phldrT="[文字]" custT="1"/>
      <dgm:spPr/>
      <dgm:t>
        <a:bodyPr/>
        <a:lstStyle/>
        <a:p>
          <a:r>
            <a:rPr lang="zh-TW" altLang="en-US" sz="1400" baseline="0" dirty="0" smtClean="0">
              <a:latin typeface="Times New Roman" pitchFamily="18" charset="0"/>
              <a:ea typeface="標楷體" pitchFamily="65" charset="-120"/>
            </a:rPr>
            <a:t>選擇編輯器類型</a:t>
          </a:r>
          <a:endParaRPr lang="zh-TW" altLang="en-US" sz="1400" baseline="0" dirty="0">
            <a:latin typeface="Times New Roman" pitchFamily="18" charset="0"/>
            <a:ea typeface="標楷體" pitchFamily="65" charset="-120"/>
          </a:endParaRPr>
        </a:p>
      </dgm:t>
    </dgm:pt>
    <dgm:pt modelId="{315D3A9C-71B0-49BB-9DBB-A585B07F9739}" type="parTrans" cxnId="{B8EC2871-633C-40AE-B014-2A4AE8C9CDAA}">
      <dgm:prSet/>
      <dgm:spPr/>
      <dgm:t>
        <a:bodyPr/>
        <a:lstStyle/>
        <a:p>
          <a:endParaRPr lang="zh-TW" altLang="en-US" baseline="0">
            <a:latin typeface="Times New Roman" pitchFamily="18" charset="0"/>
            <a:ea typeface="標楷體" pitchFamily="65" charset="-120"/>
          </a:endParaRPr>
        </a:p>
      </dgm:t>
    </dgm:pt>
    <dgm:pt modelId="{50A09CC6-9EDD-44E1-B467-4BDC4EC3B6E0}" type="sibTrans" cxnId="{B8EC2871-633C-40AE-B014-2A4AE8C9CDAA}">
      <dgm:prSet/>
      <dgm:spPr/>
      <dgm:t>
        <a:bodyPr/>
        <a:lstStyle/>
        <a:p>
          <a:endParaRPr lang="zh-TW" altLang="en-US" baseline="0">
            <a:latin typeface="Times New Roman" pitchFamily="18" charset="0"/>
            <a:ea typeface="標楷體" pitchFamily="65" charset="-120"/>
          </a:endParaRPr>
        </a:p>
      </dgm:t>
    </dgm:pt>
    <dgm:pt modelId="{8A5E5DF7-F306-4AD5-97F7-F296C01D162E}">
      <dgm:prSet phldrT="[文字]" custT="1"/>
      <dgm:spPr/>
      <dgm:t>
        <a:bodyPr/>
        <a:lstStyle/>
        <a:p>
          <a:r>
            <a:rPr lang="zh-TW" altLang="en-US" sz="1400" baseline="0" dirty="0" smtClean="0">
              <a:latin typeface="Times New Roman" pitchFamily="18" charset="0"/>
              <a:ea typeface="標楷體" pitchFamily="65" charset="-120"/>
            </a:rPr>
            <a:t>編輯內容</a:t>
          </a:r>
          <a:endParaRPr lang="zh-TW" altLang="en-US" sz="1400" baseline="0" dirty="0">
            <a:latin typeface="Times New Roman" pitchFamily="18" charset="0"/>
            <a:ea typeface="標楷體" pitchFamily="65" charset="-120"/>
          </a:endParaRPr>
        </a:p>
      </dgm:t>
    </dgm:pt>
    <dgm:pt modelId="{79D7B90B-1BFA-4707-AB5F-AD830A1E388C}" type="parTrans" cxnId="{D54A0197-45B6-4D97-B77E-F1593B0C4F2E}">
      <dgm:prSet/>
      <dgm:spPr/>
      <dgm:t>
        <a:bodyPr/>
        <a:lstStyle/>
        <a:p>
          <a:endParaRPr lang="zh-TW" altLang="en-US"/>
        </a:p>
      </dgm:t>
    </dgm:pt>
    <dgm:pt modelId="{B2478292-7E90-40AC-95DA-6EB0C027B424}" type="sibTrans" cxnId="{D54A0197-45B6-4D97-B77E-F1593B0C4F2E}">
      <dgm:prSet/>
      <dgm:spPr/>
      <dgm:t>
        <a:bodyPr/>
        <a:lstStyle/>
        <a:p>
          <a:endParaRPr lang="zh-TW" altLang="en-US"/>
        </a:p>
      </dgm:t>
    </dgm:pt>
    <dgm:pt modelId="{65E858E8-C4FD-4A90-97BB-6DEA3C440A06}" type="pres">
      <dgm:prSet presAssocID="{C2CF3671-71F5-43CA-9644-09624DA9C899}" presName="Name0" presStyleCnt="0">
        <dgm:presLayoutVars>
          <dgm:dir/>
          <dgm:resizeHandles val="exact"/>
        </dgm:presLayoutVars>
      </dgm:prSet>
      <dgm:spPr/>
    </dgm:pt>
    <dgm:pt modelId="{5F965938-2DEC-421A-806E-9450336A6F8C}" type="pres">
      <dgm:prSet presAssocID="{E3E9B63C-9160-443E-9F9B-FB2160DC58F6}" presName="parTxOnly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91BFF81A-C881-4015-A7A5-0BC8212FF408}" type="pres">
      <dgm:prSet presAssocID="{43CD915A-84F6-4004-A4A0-1C468CE14B58}" presName="parSpace" presStyleCnt="0"/>
      <dgm:spPr/>
    </dgm:pt>
    <dgm:pt modelId="{0D212137-CAFA-402E-8646-D244E1C44C24}" type="pres">
      <dgm:prSet presAssocID="{60E20538-0BA3-4CA0-9EE7-8FD7B14A4F24}" presName="parTxOnly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2437BEC6-B0D3-4729-B92C-7CBB3446AE2F}" type="pres">
      <dgm:prSet presAssocID="{50A09CC6-9EDD-44E1-B467-4BDC4EC3B6E0}" presName="parSpace" presStyleCnt="0"/>
      <dgm:spPr/>
    </dgm:pt>
    <dgm:pt modelId="{31358B2C-C282-46C1-A8A9-AE347BF380B0}" type="pres">
      <dgm:prSet presAssocID="{8A5E5DF7-F306-4AD5-97F7-F296C01D162E}" presName="parTxOnly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</dgm:ptLst>
  <dgm:cxnLst>
    <dgm:cxn modelId="{502BB179-BFB7-4180-802D-C54ED1452FAD}" srcId="{C2CF3671-71F5-43CA-9644-09624DA9C899}" destId="{E3E9B63C-9160-443E-9F9B-FB2160DC58F6}" srcOrd="0" destOrd="0" parTransId="{12765923-ED75-4EDA-B325-126ED36BE720}" sibTransId="{43CD915A-84F6-4004-A4A0-1C468CE14B58}"/>
    <dgm:cxn modelId="{51C162CA-1BC9-434B-B70B-1D814631C852}" type="presOf" srcId="{60E20538-0BA3-4CA0-9EE7-8FD7B14A4F24}" destId="{0D212137-CAFA-402E-8646-D244E1C44C24}" srcOrd="0" destOrd="0" presId="urn:microsoft.com/office/officeart/2005/8/layout/hChevron3"/>
    <dgm:cxn modelId="{F1ACB4B1-6455-4FC5-8253-9911DAD968C9}" type="presOf" srcId="{C2CF3671-71F5-43CA-9644-09624DA9C899}" destId="{65E858E8-C4FD-4A90-97BB-6DEA3C440A06}" srcOrd="0" destOrd="0" presId="urn:microsoft.com/office/officeart/2005/8/layout/hChevron3"/>
    <dgm:cxn modelId="{B8EC2871-633C-40AE-B014-2A4AE8C9CDAA}" srcId="{C2CF3671-71F5-43CA-9644-09624DA9C899}" destId="{60E20538-0BA3-4CA0-9EE7-8FD7B14A4F24}" srcOrd="1" destOrd="0" parTransId="{315D3A9C-71B0-49BB-9DBB-A585B07F9739}" sibTransId="{50A09CC6-9EDD-44E1-B467-4BDC4EC3B6E0}"/>
    <dgm:cxn modelId="{D54A0197-45B6-4D97-B77E-F1593B0C4F2E}" srcId="{C2CF3671-71F5-43CA-9644-09624DA9C899}" destId="{8A5E5DF7-F306-4AD5-97F7-F296C01D162E}" srcOrd="2" destOrd="0" parTransId="{79D7B90B-1BFA-4707-AB5F-AD830A1E388C}" sibTransId="{B2478292-7E90-40AC-95DA-6EB0C027B424}"/>
    <dgm:cxn modelId="{5BC6629C-E037-492B-8CD7-F37B8119E63F}" type="presOf" srcId="{8A5E5DF7-F306-4AD5-97F7-F296C01D162E}" destId="{31358B2C-C282-46C1-A8A9-AE347BF380B0}" srcOrd="0" destOrd="0" presId="urn:microsoft.com/office/officeart/2005/8/layout/hChevron3"/>
    <dgm:cxn modelId="{A2E7195F-0FF9-40F8-A17D-4BC42D363493}" type="presOf" srcId="{E3E9B63C-9160-443E-9F9B-FB2160DC58F6}" destId="{5F965938-2DEC-421A-806E-9450336A6F8C}" srcOrd="0" destOrd="0" presId="urn:microsoft.com/office/officeart/2005/8/layout/hChevron3"/>
    <dgm:cxn modelId="{0EDFF946-20B6-4083-A433-CC176B742F65}" type="presParOf" srcId="{65E858E8-C4FD-4A90-97BB-6DEA3C440A06}" destId="{5F965938-2DEC-421A-806E-9450336A6F8C}" srcOrd="0" destOrd="0" presId="urn:microsoft.com/office/officeart/2005/8/layout/hChevron3"/>
    <dgm:cxn modelId="{032B6198-FA5C-46D5-B672-77BD45135714}" type="presParOf" srcId="{65E858E8-C4FD-4A90-97BB-6DEA3C440A06}" destId="{91BFF81A-C881-4015-A7A5-0BC8212FF408}" srcOrd="1" destOrd="0" presId="urn:microsoft.com/office/officeart/2005/8/layout/hChevron3"/>
    <dgm:cxn modelId="{AE480403-348A-49F0-81B8-BCBB82078341}" type="presParOf" srcId="{65E858E8-C4FD-4A90-97BB-6DEA3C440A06}" destId="{0D212137-CAFA-402E-8646-D244E1C44C24}" srcOrd="2" destOrd="0" presId="urn:microsoft.com/office/officeart/2005/8/layout/hChevron3"/>
    <dgm:cxn modelId="{DB800863-E63F-4922-9452-3DE95E02A18A}" type="presParOf" srcId="{65E858E8-C4FD-4A90-97BB-6DEA3C440A06}" destId="{2437BEC6-B0D3-4729-B92C-7CBB3446AE2F}" srcOrd="3" destOrd="0" presId="urn:microsoft.com/office/officeart/2005/8/layout/hChevron3"/>
    <dgm:cxn modelId="{C44F19D5-9564-4DE0-8551-B73D241319C9}" type="presParOf" srcId="{65E858E8-C4FD-4A90-97BB-6DEA3C440A06}" destId="{31358B2C-C282-46C1-A8A9-AE347BF380B0}" srcOrd="4" destOrd="0" presId="urn:microsoft.com/office/officeart/2005/8/layout/hChevron3"/>
  </dgm:cxnLst>
  <dgm:bg/>
  <dgm:whole/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C2CF3671-71F5-43CA-9644-09624DA9C899}" type="doc">
      <dgm:prSet loTypeId="urn:microsoft.com/office/officeart/2005/8/layout/hChevron3" loCatId="process" qsTypeId="urn:microsoft.com/office/officeart/2005/8/quickstyle/simple1" qsCatId="simple" csTypeId="urn:microsoft.com/office/officeart/2005/8/colors/colorful3" csCatId="colorful" phldr="1"/>
      <dgm:spPr/>
    </dgm:pt>
    <dgm:pt modelId="{E3E9B63C-9160-443E-9F9B-FB2160DC58F6}">
      <dgm:prSet phldrT="[文字]" custT="1"/>
      <dgm:spPr/>
      <dgm:t>
        <a:bodyPr/>
        <a:lstStyle/>
        <a:p>
          <a:r>
            <a:rPr lang="zh-TW" altLang="en-US" sz="1400" baseline="0" dirty="0" smtClean="0">
              <a:latin typeface="Times New Roman" pitchFamily="18" charset="0"/>
              <a:ea typeface="標楷體" pitchFamily="65" charset="-120"/>
            </a:rPr>
            <a:t>新增</a:t>
          </a:r>
          <a:r>
            <a:rPr lang="en-US" altLang="zh-TW" sz="1400" baseline="0" dirty="0" smtClean="0">
              <a:latin typeface="Times New Roman" pitchFamily="18" charset="0"/>
              <a:ea typeface="標楷體" pitchFamily="65" charset="-120"/>
            </a:rPr>
            <a:t>H5P</a:t>
          </a:r>
          <a:r>
            <a:rPr lang="zh-TW" altLang="en-US" sz="1400" baseline="0" dirty="0" smtClean="0">
              <a:latin typeface="Times New Roman" pitchFamily="18" charset="0"/>
              <a:ea typeface="標楷體" pitchFamily="65" charset="-120"/>
            </a:rPr>
            <a:t>互動內容</a:t>
          </a:r>
          <a:endParaRPr lang="zh-TW" altLang="en-US" sz="1400" baseline="0" dirty="0">
            <a:latin typeface="Times New Roman" pitchFamily="18" charset="0"/>
            <a:ea typeface="標楷體" pitchFamily="65" charset="-120"/>
          </a:endParaRPr>
        </a:p>
      </dgm:t>
    </dgm:pt>
    <dgm:pt modelId="{12765923-ED75-4EDA-B325-126ED36BE720}" type="parTrans" cxnId="{502BB179-BFB7-4180-802D-C54ED1452FAD}">
      <dgm:prSet/>
      <dgm:spPr/>
      <dgm:t>
        <a:bodyPr/>
        <a:lstStyle/>
        <a:p>
          <a:endParaRPr lang="zh-TW" altLang="en-US" baseline="0">
            <a:latin typeface="Times New Roman" pitchFamily="18" charset="0"/>
            <a:ea typeface="標楷體" pitchFamily="65" charset="-120"/>
          </a:endParaRPr>
        </a:p>
      </dgm:t>
    </dgm:pt>
    <dgm:pt modelId="{43CD915A-84F6-4004-A4A0-1C468CE14B58}" type="sibTrans" cxnId="{502BB179-BFB7-4180-802D-C54ED1452FAD}">
      <dgm:prSet/>
      <dgm:spPr/>
      <dgm:t>
        <a:bodyPr/>
        <a:lstStyle/>
        <a:p>
          <a:endParaRPr lang="zh-TW" altLang="en-US" baseline="0">
            <a:latin typeface="Times New Roman" pitchFamily="18" charset="0"/>
            <a:ea typeface="標楷體" pitchFamily="65" charset="-120"/>
          </a:endParaRPr>
        </a:p>
      </dgm:t>
    </dgm:pt>
    <dgm:pt modelId="{60E20538-0BA3-4CA0-9EE7-8FD7B14A4F24}">
      <dgm:prSet phldrT="[文字]" custT="1"/>
      <dgm:spPr>
        <a:solidFill>
          <a:schemeClr val="bg1">
            <a:lumMod val="85000"/>
          </a:schemeClr>
        </a:solidFill>
      </dgm:spPr>
      <dgm:t>
        <a:bodyPr/>
        <a:lstStyle/>
        <a:p>
          <a:r>
            <a:rPr lang="zh-TW" altLang="en-US" sz="1400" baseline="0" dirty="0" smtClean="0">
              <a:latin typeface="Times New Roman" pitchFamily="18" charset="0"/>
              <a:ea typeface="標楷體" pitchFamily="65" charset="-120"/>
            </a:rPr>
            <a:t>選擇編輯器類型</a:t>
          </a:r>
          <a:endParaRPr lang="zh-TW" altLang="en-US" sz="1400" baseline="0" dirty="0">
            <a:latin typeface="Times New Roman" pitchFamily="18" charset="0"/>
            <a:ea typeface="標楷體" pitchFamily="65" charset="-120"/>
          </a:endParaRPr>
        </a:p>
      </dgm:t>
    </dgm:pt>
    <dgm:pt modelId="{315D3A9C-71B0-49BB-9DBB-A585B07F9739}" type="parTrans" cxnId="{B8EC2871-633C-40AE-B014-2A4AE8C9CDAA}">
      <dgm:prSet/>
      <dgm:spPr/>
      <dgm:t>
        <a:bodyPr/>
        <a:lstStyle/>
        <a:p>
          <a:endParaRPr lang="zh-TW" altLang="en-US" baseline="0">
            <a:latin typeface="Times New Roman" pitchFamily="18" charset="0"/>
            <a:ea typeface="標楷體" pitchFamily="65" charset="-120"/>
          </a:endParaRPr>
        </a:p>
      </dgm:t>
    </dgm:pt>
    <dgm:pt modelId="{50A09CC6-9EDD-44E1-B467-4BDC4EC3B6E0}" type="sibTrans" cxnId="{B8EC2871-633C-40AE-B014-2A4AE8C9CDAA}">
      <dgm:prSet/>
      <dgm:spPr/>
      <dgm:t>
        <a:bodyPr/>
        <a:lstStyle/>
        <a:p>
          <a:endParaRPr lang="zh-TW" altLang="en-US" baseline="0">
            <a:latin typeface="Times New Roman" pitchFamily="18" charset="0"/>
            <a:ea typeface="標楷體" pitchFamily="65" charset="-120"/>
          </a:endParaRPr>
        </a:p>
      </dgm:t>
    </dgm:pt>
    <dgm:pt modelId="{8A5E5DF7-F306-4AD5-97F7-F296C01D162E}">
      <dgm:prSet phldrT="[文字]" custT="1"/>
      <dgm:spPr>
        <a:solidFill>
          <a:schemeClr val="bg1">
            <a:lumMod val="85000"/>
          </a:schemeClr>
        </a:solidFill>
      </dgm:spPr>
      <dgm:t>
        <a:bodyPr/>
        <a:lstStyle/>
        <a:p>
          <a:r>
            <a:rPr lang="zh-TW" altLang="en-US" sz="1400" baseline="0" dirty="0" smtClean="0">
              <a:latin typeface="Times New Roman" pitchFamily="18" charset="0"/>
              <a:ea typeface="標楷體" pitchFamily="65" charset="-120"/>
            </a:rPr>
            <a:t>編輯內容</a:t>
          </a:r>
          <a:endParaRPr lang="zh-TW" altLang="en-US" sz="1400" baseline="0" dirty="0">
            <a:latin typeface="Times New Roman" pitchFamily="18" charset="0"/>
            <a:ea typeface="標楷體" pitchFamily="65" charset="-120"/>
          </a:endParaRPr>
        </a:p>
      </dgm:t>
    </dgm:pt>
    <dgm:pt modelId="{79D7B90B-1BFA-4707-AB5F-AD830A1E388C}" type="parTrans" cxnId="{D54A0197-45B6-4D97-B77E-F1593B0C4F2E}">
      <dgm:prSet/>
      <dgm:spPr/>
      <dgm:t>
        <a:bodyPr/>
        <a:lstStyle/>
        <a:p>
          <a:endParaRPr lang="zh-TW" altLang="en-US"/>
        </a:p>
      </dgm:t>
    </dgm:pt>
    <dgm:pt modelId="{B2478292-7E90-40AC-95DA-6EB0C027B424}" type="sibTrans" cxnId="{D54A0197-45B6-4D97-B77E-F1593B0C4F2E}">
      <dgm:prSet/>
      <dgm:spPr/>
      <dgm:t>
        <a:bodyPr/>
        <a:lstStyle/>
        <a:p>
          <a:endParaRPr lang="zh-TW" altLang="en-US"/>
        </a:p>
      </dgm:t>
    </dgm:pt>
    <dgm:pt modelId="{65E858E8-C4FD-4A90-97BB-6DEA3C440A06}" type="pres">
      <dgm:prSet presAssocID="{C2CF3671-71F5-43CA-9644-09624DA9C899}" presName="Name0" presStyleCnt="0">
        <dgm:presLayoutVars>
          <dgm:dir/>
          <dgm:resizeHandles val="exact"/>
        </dgm:presLayoutVars>
      </dgm:prSet>
      <dgm:spPr/>
    </dgm:pt>
    <dgm:pt modelId="{5F965938-2DEC-421A-806E-9450336A6F8C}" type="pres">
      <dgm:prSet presAssocID="{E3E9B63C-9160-443E-9F9B-FB2160DC58F6}" presName="parTxOnly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91BFF81A-C881-4015-A7A5-0BC8212FF408}" type="pres">
      <dgm:prSet presAssocID="{43CD915A-84F6-4004-A4A0-1C468CE14B58}" presName="parSpace" presStyleCnt="0"/>
      <dgm:spPr/>
    </dgm:pt>
    <dgm:pt modelId="{0D212137-CAFA-402E-8646-D244E1C44C24}" type="pres">
      <dgm:prSet presAssocID="{60E20538-0BA3-4CA0-9EE7-8FD7B14A4F24}" presName="parTxOnly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2437BEC6-B0D3-4729-B92C-7CBB3446AE2F}" type="pres">
      <dgm:prSet presAssocID="{50A09CC6-9EDD-44E1-B467-4BDC4EC3B6E0}" presName="parSpace" presStyleCnt="0"/>
      <dgm:spPr/>
    </dgm:pt>
    <dgm:pt modelId="{31358B2C-C282-46C1-A8A9-AE347BF380B0}" type="pres">
      <dgm:prSet presAssocID="{8A5E5DF7-F306-4AD5-97F7-F296C01D162E}" presName="parTxOnly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</dgm:ptLst>
  <dgm:cxnLst>
    <dgm:cxn modelId="{502BB179-BFB7-4180-802D-C54ED1452FAD}" srcId="{C2CF3671-71F5-43CA-9644-09624DA9C899}" destId="{E3E9B63C-9160-443E-9F9B-FB2160DC58F6}" srcOrd="0" destOrd="0" parTransId="{12765923-ED75-4EDA-B325-126ED36BE720}" sibTransId="{43CD915A-84F6-4004-A4A0-1C468CE14B58}"/>
    <dgm:cxn modelId="{F875D8FD-8C20-46AA-BC5E-94E7ADA39267}" type="presOf" srcId="{60E20538-0BA3-4CA0-9EE7-8FD7B14A4F24}" destId="{0D212137-CAFA-402E-8646-D244E1C44C24}" srcOrd="0" destOrd="0" presId="urn:microsoft.com/office/officeart/2005/8/layout/hChevron3"/>
    <dgm:cxn modelId="{B8EC2871-633C-40AE-B014-2A4AE8C9CDAA}" srcId="{C2CF3671-71F5-43CA-9644-09624DA9C899}" destId="{60E20538-0BA3-4CA0-9EE7-8FD7B14A4F24}" srcOrd="1" destOrd="0" parTransId="{315D3A9C-71B0-49BB-9DBB-A585B07F9739}" sibTransId="{50A09CC6-9EDD-44E1-B467-4BDC4EC3B6E0}"/>
    <dgm:cxn modelId="{76AEB8FB-00D2-4BC0-8008-AE3F6AC02383}" type="presOf" srcId="{E3E9B63C-9160-443E-9F9B-FB2160DC58F6}" destId="{5F965938-2DEC-421A-806E-9450336A6F8C}" srcOrd="0" destOrd="0" presId="urn:microsoft.com/office/officeart/2005/8/layout/hChevron3"/>
    <dgm:cxn modelId="{D2B5555E-4631-462B-9084-AE74B01E20B0}" type="presOf" srcId="{8A5E5DF7-F306-4AD5-97F7-F296C01D162E}" destId="{31358B2C-C282-46C1-A8A9-AE347BF380B0}" srcOrd="0" destOrd="0" presId="urn:microsoft.com/office/officeart/2005/8/layout/hChevron3"/>
    <dgm:cxn modelId="{D54A0197-45B6-4D97-B77E-F1593B0C4F2E}" srcId="{C2CF3671-71F5-43CA-9644-09624DA9C899}" destId="{8A5E5DF7-F306-4AD5-97F7-F296C01D162E}" srcOrd="2" destOrd="0" parTransId="{79D7B90B-1BFA-4707-AB5F-AD830A1E388C}" sibTransId="{B2478292-7E90-40AC-95DA-6EB0C027B424}"/>
    <dgm:cxn modelId="{4864164B-5111-41B3-99E3-A76488693D2C}" type="presOf" srcId="{C2CF3671-71F5-43CA-9644-09624DA9C899}" destId="{65E858E8-C4FD-4A90-97BB-6DEA3C440A06}" srcOrd="0" destOrd="0" presId="urn:microsoft.com/office/officeart/2005/8/layout/hChevron3"/>
    <dgm:cxn modelId="{7ADA0170-0063-4CFF-945A-A254E8C182EF}" type="presParOf" srcId="{65E858E8-C4FD-4A90-97BB-6DEA3C440A06}" destId="{5F965938-2DEC-421A-806E-9450336A6F8C}" srcOrd="0" destOrd="0" presId="urn:microsoft.com/office/officeart/2005/8/layout/hChevron3"/>
    <dgm:cxn modelId="{E2808659-7779-40D3-B702-C6E1BC8EF2DE}" type="presParOf" srcId="{65E858E8-C4FD-4A90-97BB-6DEA3C440A06}" destId="{91BFF81A-C881-4015-A7A5-0BC8212FF408}" srcOrd="1" destOrd="0" presId="urn:microsoft.com/office/officeart/2005/8/layout/hChevron3"/>
    <dgm:cxn modelId="{46C9495E-5885-426E-B46D-BDD440B8E11A}" type="presParOf" srcId="{65E858E8-C4FD-4A90-97BB-6DEA3C440A06}" destId="{0D212137-CAFA-402E-8646-D244E1C44C24}" srcOrd="2" destOrd="0" presId="urn:microsoft.com/office/officeart/2005/8/layout/hChevron3"/>
    <dgm:cxn modelId="{ADEB167E-65A8-46BA-BE86-D2B8A82967F8}" type="presParOf" srcId="{65E858E8-C4FD-4A90-97BB-6DEA3C440A06}" destId="{2437BEC6-B0D3-4729-B92C-7CBB3446AE2F}" srcOrd="3" destOrd="0" presId="urn:microsoft.com/office/officeart/2005/8/layout/hChevron3"/>
    <dgm:cxn modelId="{C2B0BE3A-763D-4D2F-B6D4-1E03CC2654F1}" type="presParOf" srcId="{65E858E8-C4FD-4A90-97BB-6DEA3C440A06}" destId="{31358B2C-C282-46C1-A8A9-AE347BF380B0}" srcOrd="4" destOrd="0" presId="urn:microsoft.com/office/officeart/2005/8/layout/hChevron3"/>
  </dgm:cxnLst>
  <dgm:bg/>
  <dgm:whole/>
</dgm:dataModel>
</file>

<file path=ppt/diagrams/data14.xml><?xml version="1.0" encoding="utf-8"?>
<dgm:dataModel xmlns:dgm="http://schemas.openxmlformats.org/drawingml/2006/diagram" xmlns:a="http://schemas.openxmlformats.org/drawingml/2006/main">
  <dgm:ptLst>
    <dgm:pt modelId="{C2CF3671-71F5-43CA-9644-09624DA9C899}" type="doc">
      <dgm:prSet loTypeId="urn:microsoft.com/office/officeart/2005/8/layout/hChevron3" loCatId="process" qsTypeId="urn:microsoft.com/office/officeart/2005/8/quickstyle/simple1" qsCatId="simple" csTypeId="urn:microsoft.com/office/officeart/2005/8/colors/colorful3" csCatId="colorful" phldr="1"/>
      <dgm:spPr/>
    </dgm:pt>
    <dgm:pt modelId="{E3E9B63C-9160-443E-9F9B-FB2160DC58F6}">
      <dgm:prSet phldrT="[文字]" custT="1"/>
      <dgm:spPr/>
      <dgm:t>
        <a:bodyPr/>
        <a:lstStyle/>
        <a:p>
          <a:r>
            <a:rPr lang="zh-TW" altLang="en-US" sz="1400" baseline="0" dirty="0" smtClean="0">
              <a:latin typeface="Times New Roman" pitchFamily="18" charset="0"/>
              <a:ea typeface="標楷體" pitchFamily="65" charset="-120"/>
            </a:rPr>
            <a:t>新增</a:t>
          </a:r>
          <a:r>
            <a:rPr lang="en-US" altLang="zh-TW" sz="1400" baseline="0" dirty="0" smtClean="0">
              <a:latin typeface="Times New Roman" pitchFamily="18" charset="0"/>
              <a:ea typeface="標楷體" pitchFamily="65" charset="-120"/>
            </a:rPr>
            <a:t>H5P</a:t>
          </a:r>
          <a:r>
            <a:rPr lang="zh-TW" altLang="en-US" sz="1400" baseline="0" dirty="0" smtClean="0">
              <a:latin typeface="Times New Roman" pitchFamily="18" charset="0"/>
              <a:ea typeface="標楷體" pitchFamily="65" charset="-120"/>
            </a:rPr>
            <a:t>互動內容</a:t>
          </a:r>
          <a:endParaRPr lang="zh-TW" altLang="en-US" sz="1400" baseline="0" dirty="0">
            <a:latin typeface="Times New Roman" pitchFamily="18" charset="0"/>
            <a:ea typeface="標楷體" pitchFamily="65" charset="-120"/>
          </a:endParaRPr>
        </a:p>
      </dgm:t>
    </dgm:pt>
    <dgm:pt modelId="{12765923-ED75-4EDA-B325-126ED36BE720}" type="parTrans" cxnId="{502BB179-BFB7-4180-802D-C54ED1452FAD}">
      <dgm:prSet/>
      <dgm:spPr/>
      <dgm:t>
        <a:bodyPr/>
        <a:lstStyle/>
        <a:p>
          <a:endParaRPr lang="zh-TW" altLang="en-US" baseline="0">
            <a:latin typeface="Times New Roman" pitchFamily="18" charset="0"/>
            <a:ea typeface="標楷體" pitchFamily="65" charset="-120"/>
          </a:endParaRPr>
        </a:p>
      </dgm:t>
    </dgm:pt>
    <dgm:pt modelId="{43CD915A-84F6-4004-A4A0-1C468CE14B58}" type="sibTrans" cxnId="{502BB179-BFB7-4180-802D-C54ED1452FAD}">
      <dgm:prSet/>
      <dgm:spPr/>
      <dgm:t>
        <a:bodyPr/>
        <a:lstStyle/>
        <a:p>
          <a:endParaRPr lang="zh-TW" altLang="en-US" baseline="0">
            <a:latin typeface="Times New Roman" pitchFamily="18" charset="0"/>
            <a:ea typeface="標楷體" pitchFamily="65" charset="-120"/>
          </a:endParaRPr>
        </a:p>
      </dgm:t>
    </dgm:pt>
    <dgm:pt modelId="{60E20538-0BA3-4CA0-9EE7-8FD7B14A4F24}">
      <dgm:prSet phldrT="[文字]" custT="1"/>
      <dgm:spPr/>
      <dgm:t>
        <a:bodyPr/>
        <a:lstStyle/>
        <a:p>
          <a:r>
            <a:rPr lang="zh-TW" altLang="en-US" sz="1400" baseline="0" dirty="0" smtClean="0">
              <a:latin typeface="Times New Roman" pitchFamily="18" charset="0"/>
              <a:ea typeface="標楷體" pitchFamily="65" charset="-120"/>
            </a:rPr>
            <a:t>選擇編輯器類型</a:t>
          </a:r>
          <a:endParaRPr lang="zh-TW" altLang="en-US" sz="1400" baseline="0" dirty="0">
            <a:latin typeface="Times New Roman" pitchFamily="18" charset="0"/>
            <a:ea typeface="標楷體" pitchFamily="65" charset="-120"/>
          </a:endParaRPr>
        </a:p>
      </dgm:t>
    </dgm:pt>
    <dgm:pt modelId="{315D3A9C-71B0-49BB-9DBB-A585B07F9739}" type="parTrans" cxnId="{B8EC2871-633C-40AE-B014-2A4AE8C9CDAA}">
      <dgm:prSet/>
      <dgm:spPr/>
      <dgm:t>
        <a:bodyPr/>
        <a:lstStyle/>
        <a:p>
          <a:endParaRPr lang="zh-TW" altLang="en-US" baseline="0">
            <a:latin typeface="Times New Roman" pitchFamily="18" charset="0"/>
            <a:ea typeface="標楷體" pitchFamily="65" charset="-120"/>
          </a:endParaRPr>
        </a:p>
      </dgm:t>
    </dgm:pt>
    <dgm:pt modelId="{50A09CC6-9EDD-44E1-B467-4BDC4EC3B6E0}" type="sibTrans" cxnId="{B8EC2871-633C-40AE-B014-2A4AE8C9CDAA}">
      <dgm:prSet/>
      <dgm:spPr/>
      <dgm:t>
        <a:bodyPr/>
        <a:lstStyle/>
        <a:p>
          <a:endParaRPr lang="zh-TW" altLang="en-US" baseline="0">
            <a:latin typeface="Times New Roman" pitchFamily="18" charset="0"/>
            <a:ea typeface="標楷體" pitchFamily="65" charset="-120"/>
          </a:endParaRPr>
        </a:p>
      </dgm:t>
    </dgm:pt>
    <dgm:pt modelId="{8A5E5DF7-F306-4AD5-97F7-F296C01D162E}">
      <dgm:prSet phldrT="[文字]" custT="1"/>
      <dgm:spPr>
        <a:solidFill>
          <a:schemeClr val="bg1">
            <a:lumMod val="85000"/>
          </a:schemeClr>
        </a:solidFill>
      </dgm:spPr>
      <dgm:t>
        <a:bodyPr/>
        <a:lstStyle/>
        <a:p>
          <a:r>
            <a:rPr lang="zh-TW" altLang="en-US" sz="1400" baseline="0" dirty="0" smtClean="0">
              <a:latin typeface="Times New Roman" pitchFamily="18" charset="0"/>
              <a:ea typeface="標楷體" pitchFamily="65" charset="-120"/>
            </a:rPr>
            <a:t>編輯內容</a:t>
          </a:r>
          <a:endParaRPr lang="zh-TW" altLang="en-US" sz="1400" baseline="0" dirty="0">
            <a:latin typeface="Times New Roman" pitchFamily="18" charset="0"/>
            <a:ea typeface="標楷體" pitchFamily="65" charset="-120"/>
          </a:endParaRPr>
        </a:p>
      </dgm:t>
    </dgm:pt>
    <dgm:pt modelId="{79D7B90B-1BFA-4707-AB5F-AD830A1E388C}" type="parTrans" cxnId="{D54A0197-45B6-4D97-B77E-F1593B0C4F2E}">
      <dgm:prSet/>
      <dgm:spPr/>
      <dgm:t>
        <a:bodyPr/>
        <a:lstStyle/>
        <a:p>
          <a:endParaRPr lang="zh-TW" altLang="en-US"/>
        </a:p>
      </dgm:t>
    </dgm:pt>
    <dgm:pt modelId="{B2478292-7E90-40AC-95DA-6EB0C027B424}" type="sibTrans" cxnId="{D54A0197-45B6-4D97-B77E-F1593B0C4F2E}">
      <dgm:prSet/>
      <dgm:spPr/>
      <dgm:t>
        <a:bodyPr/>
        <a:lstStyle/>
        <a:p>
          <a:endParaRPr lang="zh-TW" altLang="en-US"/>
        </a:p>
      </dgm:t>
    </dgm:pt>
    <dgm:pt modelId="{65E858E8-C4FD-4A90-97BB-6DEA3C440A06}" type="pres">
      <dgm:prSet presAssocID="{C2CF3671-71F5-43CA-9644-09624DA9C899}" presName="Name0" presStyleCnt="0">
        <dgm:presLayoutVars>
          <dgm:dir/>
          <dgm:resizeHandles val="exact"/>
        </dgm:presLayoutVars>
      </dgm:prSet>
      <dgm:spPr/>
    </dgm:pt>
    <dgm:pt modelId="{5F965938-2DEC-421A-806E-9450336A6F8C}" type="pres">
      <dgm:prSet presAssocID="{E3E9B63C-9160-443E-9F9B-FB2160DC58F6}" presName="parTxOnly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91BFF81A-C881-4015-A7A5-0BC8212FF408}" type="pres">
      <dgm:prSet presAssocID="{43CD915A-84F6-4004-A4A0-1C468CE14B58}" presName="parSpace" presStyleCnt="0"/>
      <dgm:spPr/>
    </dgm:pt>
    <dgm:pt modelId="{0D212137-CAFA-402E-8646-D244E1C44C24}" type="pres">
      <dgm:prSet presAssocID="{60E20538-0BA3-4CA0-9EE7-8FD7B14A4F24}" presName="parTxOnly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2437BEC6-B0D3-4729-B92C-7CBB3446AE2F}" type="pres">
      <dgm:prSet presAssocID="{50A09CC6-9EDD-44E1-B467-4BDC4EC3B6E0}" presName="parSpace" presStyleCnt="0"/>
      <dgm:spPr/>
    </dgm:pt>
    <dgm:pt modelId="{31358B2C-C282-46C1-A8A9-AE347BF380B0}" type="pres">
      <dgm:prSet presAssocID="{8A5E5DF7-F306-4AD5-97F7-F296C01D162E}" presName="parTxOnly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</dgm:ptLst>
  <dgm:cxnLst>
    <dgm:cxn modelId="{502BB179-BFB7-4180-802D-C54ED1452FAD}" srcId="{C2CF3671-71F5-43CA-9644-09624DA9C899}" destId="{E3E9B63C-9160-443E-9F9B-FB2160DC58F6}" srcOrd="0" destOrd="0" parTransId="{12765923-ED75-4EDA-B325-126ED36BE720}" sibTransId="{43CD915A-84F6-4004-A4A0-1C468CE14B58}"/>
    <dgm:cxn modelId="{22B8ADCD-CFCF-4FCD-ADE5-B9CB3CDD2CE0}" type="presOf" srcId="{E3E9B63C-9160-443E-9F9B-FB2160DC58F6}" destId="{5F965938-2DEC-421A-806E-9450336A6F8C}" srcOrd="0" destOrd="0" presId="urn:microsoft.com/office/officeart/2005/8/layout/hChevron3"/>
    <dgm:cxn modelId="{B17694D3-EF04-45D2-A432-E34141331BD5}" type="presOf" srcId="{8A5E5DF7-F306-4AD5-97F7-F296C01D162E}" destId="{31358B2C-C282-46C1-A8A9-AE347BF380B0}" srcOrd="0" destOrd="0" presId="urn:microsoft.com/office/officeart/2005/8/layout/hChevron3"/>
    <dgm:cxn modelId="{B8EC2871-633C-40AE-B014-2A4AE8C9CDAA}" srcId="{C2CF3671-71F5-43CA-9644-09624DA9C899}" destId="{60E20538-0BA3-4CA0-9EE7-8FD7B14A4F24}" srcOrd="1" destOrd="0" parTransId="{315D3A9C-71B0-49BB-9DBB-A585B07F9739}" sibTransId="{50A09CC6-9EDD-44E1-B467-4BDC4EC3B6E0}"/>
    <dgm:cxn modelId="{0C43F4C4-D767-4249-8CF5-A95FBAE4BE9F}" type="presOf" srcId="{C2CF3671-71F5-43CA-9644-09624DA9C899}" destId="{65E858E8-C4FD-4A90-97BB-6DEA3C440A06}" srcOrd="0" destOrd="0" presId="urn:microsoft.com/office/officeart/2005/8/layout/hChevron3"/>
    <dgm:cxn modelId="{D54A0197-45B6-4D97-B77E-F1593B0C4F2E}" srcId="{C2CF3671-71F5-43CA-9644-09624DA9C899}" destId="{8A5E5DF7-F306-4AD5-97F7-F296C01D162E}" srcOrd="2" destOrd="0" parTransId="{79D7B90B-1BFA-4707-AB5F-AD830A1E388C}" sibTransId="{B2478292-7E90-40AC-95DA-6EB0C027B424}"/>
    <dgm:cxn modelId="{CEACBE44-2BD0-4F61-8227-20B5603A1F3A}" type="presOf" srcId="{60E20538-0BA3-4CA0-9EE7-8FD7B14A4F24}" destId="{0D212137-CAFA-402E-8646-D244E1C44C24}" srcOrd="0" destOrd="0" presId="urn:microsoft.com/office/officeart/2005/8/layout/hChevron3"/>
    <dgm:cxn modelId="{890B140B-3EBF-4DB1-9A06-A846DA64C888}" type="presParOf" srcId="{65E858E8-C4FD-4A90-97BB-6DEA3C440A06}" destId="{5F965938-2DEC-421A-806E-9450336A6F8C}" srcOrd="0" destOrd="0" presId="urn:microsoft.com/office/officeart/2005/8/layout/hChevron3"/>
    <dgm:cxn modelId="{B66BA43C-0A09-45EA-BE4D-3323658F00CF}" type="presParOf" srcId="{65E858E8-C4FD-4A90-97BB-6DEA3C440A06}" destId="{91BFF81A-C881-4015-A7A5-0BC8212FF408}" srcOrd="1" destOrd="0" presId="urn:microsoft.com/office/officeart/2005/8/layout/hChevron3"/>
    <dgm:cxn modelId="{42C7637B-3921-4FB2-A477-28474BAF14CC}" type="presParOf" srcId="{65E858E8-C4FD-4A90-97BB-6DEA3C440A06}" destId="{0D212137-CAFA-402E-8646-D244E1C44C24}" srcOrd="2" destOrd="0" presId="urn:microsoft.com/office/officeart/2005/8/layout/hChevron3"/>
    <dgm:cxn modelId="{59566A4E-6EE6-40D1-B00A-11C2A0275348}" type="presParOf" srcId="{65E858E8-C4FD-4A90-97BB-6DEA3C440A06}" destId="{2437BEC6-B0D3-4729-B92C-7CBB3446AE2F}" srcOrd="3" destOrd="0" presId="urn:microsoft.com/office/officeart/2005/8/layout/hChevron3"/>
    <dgm:cxn modelId="{2E614C6E-8F62-4F71-AD73-04E07813B4A0}" type="presParOf" srcId="{65E858E8-C4FD-4A90-97BB-6DEA3C440A06}" destId="{31358B2C-C282-46C1-A8A9-AE347BF380B0}" srcOrd="4" destOrd="0" presId="urn:microsoft.com/office/officeart/2005/8/layout/hChevron3"/>
  </dgm:cxnLst>
  <dgm:bg/>
  <dgm:whole/>
</dgm:dataModel>
</file>

<file path=ppt/diagrams/data15.xml><?xml version="1.0" encoding="utf-8"?>
<dgm:dataModel xmlns:dgm="http://schemas.openxmlformats.org/drawingml/2006/diagram" xmlns:a="http://schemas.openxmlformats.org/drawingml/2006/main">
  <dgm:ptLst>
    <dgm:pt modelId="{C2CF3671-71F5-43CA-9644-09624DA9C899}" type="doc">
      <dgm:prSet loTypeId="urn:microsoft.com/office/officeart/2005/8/layout/hChevron3" loCatId="process" qsTypeId="urn:microsoft.com/office/officeart/2005/8/quickstyle/simple1" qsCatId="simple" csTypeId="urn:microsoft.com/office/officeart/2005/8/colors/colorful3" csCatId="colorful" phldr="1"/>
      <dgm:spPr/>
    </dgm:pt>
    <dgm:pt modelId="{E3E9B63C-9160-443E-9F9B-FB2160DC58F6}">
      <dgm:prSet phldrT="[文字]" custT="1"/>
      <dgm:spPr/>
      <dgm:t>
        <a:bodyPr/>
        <a:lstStyle/>
        <a:p>
          <a:r>
            <a:rPr lang="zh-TW" altLang="en-US" sz="1400" baseline="0" dirty="0" smtClean="0">
              <a:latin typeface="Times New Roman" pitchFamily="18" charset="0"/>
              <a:ea typeface="標楷體" pitchFamily="65" charset="-120"/>
            </a:rPr>
            <a:t>新增</a:t>
          </a:r>
          <a:r>
            <a:rPr lang="en-US" altLang="zh-TW" sz="1400" baseline="0" dirty="0" smtClean="0">
              <a:latin typeface="Times New Roman" pitchFamily="18" charset="0"/>
              <a:ea typeface="標楷體" pitchFamily="65" charset="-120"/>
            </a:rPr>
            <a:t>H5P</a:t>
          </a:r>
          <a:r>
            <a:rPr lang="zh-TW" altLang="en-US" sz="1400" baseline="0" dirty="0" smtClean="0">
              <a:latin typeface="Times New Roman" pitchFamily="18" charset="0"/>
              <a:ea typeface="標楷體" pitchFamily="65" charset="-120"/>
            </a:rPr>
            <a:t>互動內容</a:t>
          </a:r>
          <a:endParaRPr lang="zh-TW" altLang="en-US" sz="1400" baseline="0" dirty="0">
            <a:latin typeface="Times New Roman" pitchFamily="18" charset="0"/>
            <a:ea typeface="標楷體" pitchFamily="65" charset="-120"/>
          </a:endParaRPr>
        </a:p>
      </dgm:t>
    </dgm:pt>
    <dgm:pt modelId="{12765923-ED75-4EDA-B325-126ED36BE720}" type="parTrans" cxnId="{502BB179-BFB7-4180-802D-C54ED1452FAD}">
      <dgm:prSet/>
      <dgm:spPr/>
      <dgm:t>
        <a:bodyPr/>
        <a:lstStyle/>
        <a:p>
          <a:endParaRPr lang="zh-TW" altLang="en-US" baseline="0">
            <a:latin typeface="Times New Roman" pitchFamily="18" charset="0"/>
            <a:ea typeface="標楷體" pitchFamily="65" charset="-120"/>
          </a:endParaRPr>
        </a:p>
      </dgm:t>
    </dgm:pt>
    <dgm:pt modelId="{43CD915A-84F6-4004-A4A0-1C468CE14B58}" type="sibTrans" cxnId="{502BB179-BFB7-4180-802D-C54ED1452FAD}">
      <dgm:prSet/>
      <dgm:spPr/>
      <dgm:t>
        <a:bodyPr/>
        <a:lstStyle/>
        <a:p>
          <a:endParaRPr lang="zh-TW" altLang="en-US" baseline="0">
            <a:latin typeface="Times New Roman" pitchFamily="18" charset="0"/>
            <a:ea typeface="標楷體" pitchFamily="65" charset="-120"/>
          </a:endParaRPr>
        </a:p>
      </dgm:t>
    </dgm:pt>
    <dgm:pt modelId="{60E20538-0BA3-4CA0-9EE7-8FD7B14A4F24}">
      <dgm:prSet phldrT="[文字]" custT="1"/>
      <dgm:spPr/>
      <dgm:t>
        <a:bodyPr/>
        <a:lstStyle/>
        <a:p>
          <a:r>
            <a:rPr lang="zh-TW" altLang="en-US" sz="1400" baseline="0" dirty="0" smtClean="0">
              <a:latin typeface="Times New Roman" pitchFamily="18" charset="0"/>
              <a:ea typeface="標楷體" pitchFamily="65" charset="-120"/>
            </a:rPr>
            <a:t>選擇編輯器類型</a:t>
          </a:r>
          <a:endParaRPr lang="zh-TW" altLang="en-US" sz="1400" baseline="0" dirty="0">
            <a:latin typeface="Times New Roman" pitchFamily="18" charset="0"/>
            <a:ea typeface="標楷體" pitchFamily="65" charset="-120"/>
          </a:endParaRPr>
        </a:p>
      </dgm:t>
    </dgm:pt>
    <dgm:pt modelId="{315D3A9C-71B0-49BB-9DBB-A585B07F9739}" type="parTrans" cxnId="{B8EC2871-633C-40AE-B014-2A4AE8C9CDAA}">
      <dgm:prSet/>
      <dgm:spPr/>
      <dgm:t>
        <a:bodyPr/>
        <a:lstStyle/>
        <a:p>
          <a:endParaRPr lang="zh-TW" altLang="en-US" baseline="0">
            <a:latin typeface="Times New Roman" pitchFamily="18" charset="0"/>
            <a:ea typeface="標楷體" pitchFamily="65" charset="-120"/>
          </a:endParaRPr>
        </a:p>
      </dgm:t>
    </dgm:pt>
    <dgm:pt modelId="{50A09CC6-9EDD-44E1-B467-4BDC4EC3B6E0}" type="sibTrans" cxnId="{B8EC2871-633C-40AE-B014-2A4AE8C9CDAA}">
      <dgm:prSet/>
      <dgm:spPr/>
      <dgm:t>
        <a:bodyPr/>
        <a:lstStyle/>
        <a:p>
          <a:endParaRPr lang="zh-TW" altLang="en-US" baseline="0">
            <a:latin typeface="Times New Roman" pitchFamily="18" charset="0"/>
            <a:ea typeface="標楷體" pitchFamily="65" charset="-120"/>
          </a:endParaRPr>
        </a:p>
      </dgm:t>
    </dgm:pt>
    <dgm:pt modelId="{8A5E5DF7-F306-4AD5-97F7-F296C01D162E}">
      <dgm:prSet phldrT="[文字]" custT="1"/>
      <dgm:spPr/>
      <dgm:t>
        <a:bodyPr/>
        <a:lstStyle/>
        <a:p>
          <a:r>
            <a:rPr lang="zh-TW" altLang="en-US" sz="1400" baseline="0" dirty="0" smtClean="0">
              <a:latin typeface="Times New Roman" pitchFamily="18" charset="0"/>
              <a:ea typeface="標楷體" pitchFamily="65" charset="-120"/>
            </a:rPr>
            <a:t>編輯內容</a:t>
          </a:r>
          <a:endParaRPr lang="zh-TW" altLang="en-US" sz="1400" baseline="0" dirty="0">
            <a:latin typeface="Times New Roman" pitchFamily="18" charset="0"/>
            <a:ea typeface="標楷體" pitchFamily="65" charset="-120"/>
          </a:endParaRPr>
        </a:p>
      </dgm:t>
    </dgm:pt>
    <dgm:pt modelId="{79D7B90B-1BFA-4707-AB5F-AD830A1E388C}" type="parTrans" cxnId="{D54A0197-45B6-4D97-B77E-F1593B0C4F2E}">
      <dgm:prSet/>
      <dgm:spPr/>
      <dgm:t>
        <a:bodyPr/>
        <a:lstStyle/>
        <a:p>
          <a:endParaRPr lang="zh-TW" altLang="en-US"/>
        </a:p>
      </dgm:t>
    </dgm:pt>
    <dgm:pt modelId="{B2478292-7E90-40AC-95DA-6EB0C027B424}" type="sibTrans" cxnId="{D54A0197-45B6-4D97-B77E-F1593B0C4F2E}">
      <dgm:prSet/>
      <dgm:spPr/>
      <dgm:t>
        <a:bodyPr/>
        <a:lstStyle/>
        <a:p>
          <a:endParaRPr lang="zh-TW" altLang="en-US"/>
        </a:p>
      </dgm:t>
    </dgm:pt>
    <dgm:pt modelId="{65E858E8-C4FD-4A90-97BB-6DEA3C440A06}" type="pres">
      <dgm:prSet presAssocID="{C2CF3671-71F5-43CA-9644-09624DA9C899}" presName="Name0" presStyleCnt="0">
        <dgm:presLayoutVars>
          <dgm:dir/>
          <dgm:resizeHandles val="exact"/>
        </dgm:presLayoutVars>
      </dgm:prSet>
      <dgm:spPr/>
    </dgm:pt>
    <dgm:pt modelId="{5F965938-2DEC-421A-806E-9450336A6F8C}" type="pres">
      <dgm:prSet presAssocID="{E3E9B63C-9160-443E-9F9B-FB2160DC58F6}" presName="parTxOnly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91BFF81A-C881-4015-A7A5-0BC8212FF408}" type="pres">
      <dgm:prSet presAssocID="{43CD915A-84F6-4004-A4A0-1C468CE14B58}" presName="parSpace" presStyleCnt="0"/>
      <dgm:spPr/>
    </dgm:pt>
    <dgm:pt modelId="{0D212137-CAFA-402E-8646-D244E1C44C24}" type="pres">
      <dgm:prSet presAssocID="{60E20538-0BA3-4CA0-9EE7-8FD7B14A4F24}" presName="parTxOnly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2437BEC6-B0D3-4729-B92C-7CBB3446AE2F}" type="pres">
      <dgm:prSet presAssocID="{50A09CC6-9EDD-44E1-B467-4BDC4EC3B6E0}" presName="parSpace" presStyleCnt="0"/>
      <dgm:spPr/>
    </dgm:pt>
    <dgm:pt modelId="{31358B2C-C282-46C1-A8A9-AE347BF380B0}" type="pres">
      <dgm:prSet presAssocID="{8A5E5DF7-F306-4AD5-97F7-F296C01D162E}" presName="parTxOnly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</dgm:ptLst>
  <dgm:cxnLst>
    <dgm:cxn modelId="{502BB179-BFB7-4180-802D-C54ED1452FAD}" srcId="{C2CF3671-71F5-43CA-9644-09624DA9C899}" destId="{E3E9B63C-9160-443E-9F9B-FB2160DC58F6}" srcOrd="0" destOrd="0" parTransId="{12765923-ED75-4EDA-B325-126ED36BE720}" sibTransId="{43CD915A-84F6-4004-A4A0-1C468CE14B58}"/>
    <dgm:cxn modelId="{45758888-E9A5-48C8-ACE1-6ED07748A16A}" type="presOf" srcId="{8A5E5DF7-F306-4AD5-97F7-F296C01D162E}" destId="{31358B2C-C282-46C1-A8A9-AE347BF380B0}" srcOrd="0" destOrd="0" presId="urn:microsoft.com/office/officeart/2005/8/layout/hChevron3"/>
    <dgm:cxn modelId="{B8EC2871-633C-40AE-B014-2A4AE8C9CDAA}" srcId="{C2CF3671-71F5-43CA-9644-09624DA9C899}" destId="{60E20538-0BA3-4CA0-9EE7-8FD7B14A4F24}" srcOrd="1" destOrd="0" parTransId="{315D3A9C-71B0-49BB-9DBB-A585B07F9739}" sibTransId="{50A09CC6-9EDD-44E1-B467-4BDC4EC3B6E0}"/>
    <dgm:cxn modelId="{0931B58E-1218-49A2-9F59-7D78778428D1}" type="presOf" srcId="{C2CF3671-71F5-43CA-9644-09624DA9C899}" destId="{65E858E8-C4FD-4A90-97BB-6DEA3C440A06}" srcOrd="0" destOrd="0" presId="urn:microsoft.com/office/officeart/2005/8/layout/hChevron3"/>
    <dgm:cxn modelId="{050FBFCF-78E1-4CF2-8B79-E0BE0F9AC0B2}" type="presOf" srcId="{E3E9B63C-9160-443E-9F9B-FB2160DC58F6}" destId="{5F965938-2DEC-421A-806E-9450336A6F8C}" srcOrd="0" destOrd="0" presId="urn:microsoft.com/office/officeart/2005/8/layout/hChevron3"/>
    <dgm:cxn modelId="{D54A0197-45B6-4D97-B77E-F1593B0C4F2E}" srcId="{C2CF3671-71F5-43CA-9644-09624DA9C899}" destId="{8A5E5DF7-F306-4AD5-97F7-F296C01D162E}" srcOrd="2" destOrd="0" parTransId="{79D7B90B-1BFA-4707-AB5F-AD830A1E388C}" sibTransId="{B2478292-7E90-40AC-95DA-6EB0C027B424}"/>
    <dgm:cxn modelId="{ED5F5171-4BE9-40B3-96AB-EEB66AE76A31}" type="presOf" srcId="{60E20538-0BA3-4CA0-9EE7-8FD7B14A4F24}" destId="{0D212137-CAFA-402E-8646-D244E1C44C24}" srcOrd="0" destOrd="0" presId="urn:microsoft.com/office/officeart/2005/8/layout/hChevron3"/>
    <dgm:cxn modelId="{F6E0782D-983F-4616-863E-663DC7F1EDCD}" type="presParOf" srcId="{65E858E8-C4FD-4A90-97BB-6DEA3C440A06}" destId="{5F965938-2DEC-421A-806E-9450336A6F8C}" srcOrd="0" destOrd="0" presId="urn:microsoft.com/office/officeart/2005/8/layout/hChevron3"/>
    <dgm:cxn modelId="{42531A56-5231-4D87-83DB-F57FBFCE8A99}" type="presParOf" srcId="{65E858E8-C4FD-4A90-97BB-6DEA3C440A06}" destId="{91BFF81A-C881-4015-A7A5-0BC8212FF408}" srcOrd="1" destOrd="0" presId="urn:microsoft.com/office/officeart/2005/8/layout/hChevron3"/>
    <dgm:cxn modelId="{6D46471F-8D8C-498F-B4CC-9F5BA3D36C2B}" type="presParOf" srcId="{65E858E8-C4FD-4A90-97BB-6DEA3C440A06}" destId="{0D212137-CAFA-402E-8646-D244E1C44C24}" srcOrd="2" destOrd="0" presId="urn:microsoft.com/office/officeart/2005/8/layout/hChevron3"/>
    <dgm:cxn modelId="{0283089A-13FE-4B64-BA0C-A834FC802677}" type="presParOf" srcId="{65E858E8-C4FD-4A90-97BB-6DEA3C440A06}" destId="{2437BEC6-B0D3-4729-B92C-7CBB3446AE2F}" srcOrd="3" destOrd="0" presId="urn:microsoft.com/office/officeart/2005/8/layout/hChevron3"/>
    <dgm:cxn modelId="{F2B183D3-E0F1-4A2A-B219-CCEC927F3F3A}" type="presParOf" srcId="{65E858E8-C4FD-4A90-97BB-6DEA3C440A06}" destId="{31358B2C-C282-46C1-A8A9-AE347BF380B0}" srcOrd="4" destOrd="0" presId="urn:microsoft.com/office/officeart/2005/8/layout/hChevron3"/>
  </dgm:cxnLst>
  <dgm:bg/>
  <dgm:whole/>
</dgm:dataModel>
</file>

<file path=ppt/diagrams/data16.xml><?xml version="1.0" encoding="utf-8"?>
<dgm:dataModel xmlns:dgm="http://schemas.openxmlformats.org/drawingml/2006/diagram" xmlns:a="http://schemas.openxmlformats.org/drawingml/2006/main">
  <dgm:ptLst>
    <dgm:pt modelId="{C2CF3671-71F5-43CA-9644-09624DA9C899}" type="doc">
      <dgm:prSet loTypeId="urn:microsoft.com/office/officeart/2005/8/layout/hChevron3" loCatId="process" qsTypeId="urn:microsoft.com/office/officeart/2005/8/quickstyle/simple1" qsCatId="simple" csTypeId="urn:microsoft.com/office/officeart/2005/8/colors/colorful3" csCatId="colorful" phldr="1"/>
      <dgm:spPr/>
    </dgm:pt>
    <dgm:pt modelId="{E3E9B63C-9160-443E-9F9B-FB2160DC58F6}">
      <dgm:prSet phldrT="[文字]" custT="1"/>
      <dgm:spPr/>
      <dgm:t>
        <a:bodyPr/>
        <a:lstStyle/>
        <a:p>
          <a:r>
            <a:rPr lang="zh-TW" altLang="en-US" sz="1400" baseline="0" dirty="0" smtClean="0">
              <a:latin typeface="Times New Roman" pitchFamily="18" charset="0"/>
              <a:ea typeface="標楷體" pitchFamily="65" charset="-120"/>
            </a:rPr>
            <a:t>新增</a:t>
          </a:r>
          <a:r>
            <a:rPr lang="en-US" altLang="zh-TW" sz="1400" baseline="0" dirty="0" smtClean="0">
              <a:latin typeface="Times New Roman" pitchFamily="18" charset="0"/>
              <a:ea typeface="標楷體" pitchFamily="65" charset="-120"/>
            </a:rPr>
            <a:t>H5P</a:t>
          </a:r>
          <a:r>
            <a:rPr lang="zh-TW" altLang="en-US" sz="1400" baseline="0" dirty="0" smtClean="0">
              <a:latin typeface="Times New Roman" pitchFamily="18" charset="0"/>
              <a:ea typeface="標楷體" pitchFamily="65" charset="-120"/>
            </a:rPr>
            <a:t>互動內容</a:t>
          </a:r>
          <a:endParaRPr lang="zh-TW" altLang="en-US" sz="1400" baseline="0" dirty="0">
            <a:latin typeface="Times New Roman" pitchFamily="18" charset="0"/>
            <a:ea typeface="標楷體" pitchFamily="65" charset="-120"/>
          </a:endParaRPr>
        </a:p>
      </dgm:t>
    </dgm:pt>
    <dgm:pt modelId="{12765923-ED75-4EDA-B325-126ED36BE720}" type="parTrans" cxnId="{502BB179-BFB7-4180-802D-C54ED1452FAD}">
      <dgm:prSet/>
      <dgm:spPr/>
      <dgm:t>
        <a:bodyPr/>
        <a:lstStyle/>
        <a:p>
          <a:endParaRPr lang="zh-TW" altLang="en-US" baseline="0">
            <a:latin typeface="Times New Roman" pitchFamily="18" charset="0"/>
            <a:ea typeface="標楷體" pitchFamily="65" charset="-120"/>
          </a:endParaRPr>
        </a:p>
      </dgm:t>
    </dgm:pt>
    <dgm:pt modelId="{43CD915A-84F6-4004-A4A0-1C468CE14B58}" type="sibTrans" cxnId="{502BB179-BFB7-4180-802D-C54ED1452FAD}">
      <dgm:prSet/>
      <dgm:spPr/>
      <dgm:t>
        <a:bodyPr/>
        <a:lstStyle/>
        <a:p>
          <a:endParaRPr lang="zh-TW" altLang="en-US" baseline="0">
            <a:latin typeface="Times New Roman" pitchFamily="18" charset="0"/>
            <a:ea typeface="標楷體" pitchFamily="65" charset="-120"/>
          </a:endParaRPr>
        </a:p>
      </dgm:t>
    </dgm:pt>
    <dgm:pt modelId="{60E20538-0BA3-4CA0-9EE7-8FD7B14A4F24}">
      <dgm:prSet phldrT="[文字]" custT="1"/>
      <dgm:spPr>
        <a:solidFill>
          <a:schemeClr val="bg1">
            <a:lumMod val="85000"/>
          </a:schemeClr>
        </a:solidFill>
      </dgm:spPr>
      <dgm:t>
        <a:bodyPr/>
        <a:lstStyle/>
        <a:p>
          <a:pPr marL="0" indent="0"/>
          <a:r>
            <a:rPr lang="zh-TW" altLang="en-US" sz="1400" baseline="0" dirty="0" smtClean="0">
              <a:latin typeface="Times New Roman" pitchFamily="18" charset="0"/>
              <a:ea typeface="標楷體" pitchFamily="65" charset="-120"/>
            </a:rPr>
            <a:t>選擇編輯器類型</a:t>
          </a:r>
          <a:endParaRPr lang="zh-TW" altLang="en-US" sz="1400" baseline="0" dirty="0">
            <a:latin typeface="Times New Roman" pitchFamily="18" charset="0"/>
            <a:ea typeface="標楷體" pitchFamily="65" charset="-120"/>
          </a:endParaRPr>
        </a:p>
      </dgm:t>
    </dgm:pt>
    <dgm:pt modelId="{315D3A9C-71B0-49BB-9DBB-A585B07F9739}" type="parTrans" cxnId="{B8EC2871-633C-40AE-B014-2A4AE8C9CDAA}">
      <dgm:prSet/>
      <dgm:spPr/>
      <dgm:t>
        <a:bodyPr/>
        <a:lstStyle/>
        <a:p>
          <a:endParaRPr lang="zh-TW" altLang="en-US" baseline="0">
            <a:latin typeface="Times New Roman" pitchFamily="18" charset="0"/>
            <a:ea typeface="標楷體" pitchFamily="65" charset="-120"/>
          </a:endParaRPr>
        </a:p>
      </dgm:t>
    </dgm:pt>
    <dgm:pt modelId="{50A09CC6-9EDD-44E1-B467-4BDC4EC3B6E0}" type="sibTrans" cxnId="{B8EC2871-633C-40AE-B014-2A4AE8C9CDAA}">
      <dgm:prSet/>
      <dgm:spPr/>
      <dgm:t>
        <a:bodyPr/>
        <a:lstStyle/>
        <a:p>
          <a:endParaRPr lang="zh-TW" altLang="en-US" baseline="0">
            <a:latin typeface="Times New Roman" pitchFamily="18" charset="0"/>
            <a:ea typeface="標楷體" pitchFamily="65" charset="-120"/>
          </a:endParaRPr>
        </a:p>
      </dgm:t>
    </dgm:pt>
    <dgm:pt modelId="{2F330957-B850-4E81-9BCC-DACDDF5FE6CC}">
      <dgm:prSet phldrT="[文字]" custT="1"/>
      <dgm:spPr>
        <a:solidFill>
          <a:schemeClr val="bg1">
            <a:lumMod val="85000"/>
          </a:schemeClr>
        </a:solidFill>
      </dgm:spPr>
      <dgm:t>
        <a:bodyPr/>
        <a:lstStyle/>
        <a:p>
          <a:r>
            <a:rPr lang="zh-TW" altLang="en-US" sz="1400" baseline="0" dirty="0" smtClean="0">
              <a:latin typeface="Times New Roman" pitchFamily="18" charset="0"/>
              <a:ea typeface="標楷體" pitchFamily="65" charset="-120"/>
            </a:rPr>
            <a:t>基礎設定</a:t>
          </a:r>
          <a:endParaRPr lang="zh-TW" altLang="en-US" sz="1400" baseline="0" dirty="0">
            <a:latin typeface="Times New Roman" pitchFamily="18" charset="0"/>
            <a:ea typeface="標楷體" pitchFamily="65" charset="-120"/>
          </a:endParaRPr>
        </a:p>
      </dgm:t>
    </dgm:pt>
    <dgm:pt modelId="{1C4E963B-FC40-4AE3-B995-32570253E003}" type="parTrans" cxnId="{6B10DA4E-52FB-413C-AFE5-968F660A0D29}">
      <dgm:prSet/>
      <dgm:spPr/>
      <dgm:t>
        <a:bodyPr/>
        <a:lstStyle/>
        <a:p>
          <a:endParaRPr lang="zh-TW" altLang="en-US" baseline="0">
            <a:latin typeface="Times New Roman" pitchFamily="18" charset="0"/>
            <a:ea typeface="標楷體" pitchFamily="65" charset="-120"/>
          </a:endParaRPr>
        </a:p>
      </dgm:t>
    </dgm:pt>
    <dgm:pt modelId="{99C8E58C-127E-4E0E-B425-6E3AA050B0AA}" type="sibTrans" cxnId="{6B10DA4E-52FB-413C-AFE5-968F660A0D29}">
      <dgm:prSet/>
      <dgm:spPr/>
      <dgm:t>
        <a:bodyPr/>
        <a:lstStyle/>
        <a:p>
          <a:endParaRPr lang="zh-TW" altLang="en-US" baseline="0">
            <a:latin typeface="Times New Roman" pitchFamily="18" charset="0"/>
            <a:ea typeface="標楷體" pitchFamily="65" charset="-120"/>
          </a:endParaRPr>
        </a:p>
      </dgm:t>
    </dgm:pt>
    <dgm:pt modelId="{EF979FE0-0F12-4EA4-BF77-0792890EEC08}">
      <dgm:prSet phldrT="[文字]" custT="1"/>
      <dgm:spPr>
        <a:solidFill>
          <a:schemeClr val="bg1">
            <a:lumMod val="85000"/>
          </a:schemeClr>
        </a:solidFill>
      </dgm:spPr>
      <dgm:t>
        <a:bodyPr/>
        <a:lstStyle/>
        <a:p>
          <a:r>
            <a:rPr lang="zh-TW" altLang="en-US" sz="1400" baseline="0" dirty="0" smtClean="0">
              <a:latin typeface="Times New Roman" pitchFamily="18" charset="0"/>
              <a:ea typeface="標楷體" pitchFamily="65" charset="-120"/>
            </a:rPr>
            <a:t>任務設定</a:t>
          </a:r>
          <a:endParaRPr lang="zh-TW" altLang="en-US" sz="1400" baseline="0" dirty="0">
            <a:latin typeface="Times New Roman" pitchFamily="18" charset="0"/>
            <a:ea typeface="標楷體" pitchFamily="65" charset="-120"/>
          </a:endParaRPr>
        </a:p>
      </dgm:t>
    </dgm:pt>
    <dgm:pt modelId="{B571C5A5-21C0-4076-B32B-6D35C93B783F}" type="parTrans" cxnId="{5B4587CB-0D74-438D-90E6-25EA7EBDAABA}">
      <dgm:prSet/>
      <dgm:spPr/>
      <dgm:t>
        <a:bodyPr/>
        <a:lstStyle/>
        <a:p>
          <a:endParaRPr lang="zh-TW" altLang="en-US"/>
        </a:p>
      </dgm:t>
    </dgm:pt>
    <dgm:pt modelId="{822E4D44-58CC-488A-ACF4-947424280317}" type="sibTrans" cxnId="{5B4587CB-0D74-438D-90E6-25EA7EBDAABA}">
      <dgm:prSet/>
      <dgm:spPr/>
      <dgm:t>
        <a:bodyPr/>
        <a:lstStyle/>
        <a:p>
          <a:endParaRPr lang="zh-TW" altLang="en-US"/>
        </a:p>
      </dgm:t>
    </dgm:pt>
    <dgm:pt modelId="{65E858E8-C4FD-4A90-97BB-6DEA3C440A06}" type="pres">
      <dgm:prSet presAssocID="{C2CF3671-71F5-43CA-9644-09624DA9C899}" presName="Name0" presStyleCnt="0">
        <dgm:presLayoutVars>
          <dgm:dir/>
          <dgm:resizeHandles val="exact"/>
        </dgm:presLayoutVars>
      </dgm:prSet>
      <dgm:spPr/>
    </dgm:pt>
    <dgm:pt modelId="{5F965938-2DEC-421A-806E-9450336A6F8C}" type="pres">
      <dgm:prSet presAssocID="{E3E9B63C-9160-443E-9F9B-FB2160DC58F6}" presName="parTxOnly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91BFF81A-C881-4015-A7A5-0BC8212FF408}" type="pres">
      <dgm:prSet presAssocID="{43CD915A-84F6-4004-A4A0-1C468CE14B58}" presName="parSpace" presStyleCnt="0"/>
      <dgm:spPr/>
    </dgm:pt>
    <dgm:pt modelId="{0D212137-CAFA-402E-8646-D244E1C44C24}" type="pres">
      <dgm:prSet presAssocID="{60E20538-0BA3-4CA0-9EE7-8FD7B14A4F24}" presName="parTxOnly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2437BEC6-B0D3-4729-B92C-7CBB3446AE2F}" type="pres">
      <dgm:prSet presAssocID="{50A09CC6-9EDD-44E1-B467-4BDC4EC3B6E0}" presName="parSpace" presStyleCnt="0"/>
      <dgm:spPr/>
    </dgm:pt>
    <dgm:pt modelId="{9BA37F23-1B31-4737-A828-4107E9E56D79}" type="pres">
      <dgm:prSet presAssocID="{2F330957-B850-4E81-9BCC-DACDDF5FE6CC}" presName="parTxOnly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A677DAB9-136B-4F4D-BAAB-4912DD36FA75}" type="pres">
      <dgm:prSet presAssocID="{99C8E58C-127E-4E0E-B425-6E3AA050B0AA}" presName="parSpace" presStyleCnt="0"/>
      <dgm:spPr/>
    </dgm:pt>
    <dgm:pt modelId="{3D15D798-C5F5-4959-BD04-DF3AF01444B3}" type="pres">
      <dgm:prSet presAssocID="{EF979FE0-0F12-4EA4-BF77-0792890EEC08}" presName="parTxOnly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</dgm:ptLst>
  <dgm:cxnLst>
    <dgm:cxn modelId="{502BB179-BFB7-4180-802D-C54ED1452FAD}" srcId="{C2CF3671-71F5-43CA-9644-09624DA9C899}" destId="{E3E9B63C-9160-443E-9F9B-FB2160DC58F6}" srcOrd="0" destOrd="0" parTransId="{12765923-ED75-4EDA-B325-126ED36BE720}" sibTransId="{43CD915A-84F6-4004-A4A0-1C468CE14B58}"/>
    <dgm:cxn modelId="{F25E16AB-34D1-454A-8061-8FA95BE240F8}" type="presOf" srcId="{60E20538-0BA3-4CA0-9EE7-8FD7B14A4F24}" destId="{0D212137-CAFA-402E-8646-D244E1C44C24}" srcOrd="0" destOrd="0" presId="urn:microsoft.com/office/officeart/2005/8/layout/hChevron3"/>
    <dgm:cxn modelId="{5B4587CB-0D74-438D-90E6-25EA7EBDAABA}" srcId="{C2CF3671-71F5-43CA-9644-09624DA9C899}" destId="{EF979FE0-0F12-4EA4-BF77-0792890EEC08}" srcOrd="3" destOrd="0" parTransId="{B571C5A5-21C0-4076-B32B-6D35C93B783F}" sibTransId="{822E4D44-58CC-488A-ACF4-947424280317}"/>
    <dgm:cxn modelId="{B8EC2871-633C-40AE-B014-2A4AE8C9CDAA}" srcId="{C2CF3671-71F5-43CA-9644-09624DA9C899}" destId="{60E20538-0BA3-4CA0-9EE7-8FD7B14A4F24}" srcOrd="1" destOrd="0" parTransId="{315D3A9C-71B0-49BB-9DBB-A585B07F9739}" sibTransId="{50A09CC6-9EDD-44E1-B467-4BDC4EC3B6E0}"/>
    <dgm:cxn modelId="{C16512BD-38BB-4B78-9A6E-8840FF807231}" type="presOf" srcId="{EF979FE0-0F12-4EA4-BF77-0792890EEC08}" destId="{3D15D798-C5F5-4959-BD04-DF3AF01444B3}" srcOrd="0" destOrd="0" presId="urn:microsoft.com/office/officeart/2005/8/layout/hChevron3"/>
    <dgm:cxn modelId="{291451A5-B5D4-4F95-8BCD-87CBD32E84E9}" type="presOf" srcId="{E3E9B63C-9160-443E-9F9B-FB2160DC58F6}" destId="{5F965938-2DEC-421A-806E-9450336A6F8C}" srcOrd="0" destOrd="0" presId="urn:microsoft.com/office/officeart/2005/8/layout/hChevron3"/>
    <dgm:cxn modelId="{6B10DA4E-52FB-413C-AFE5-968F660A0D29}" srcId="{C2CF3671-71F5-43CA-9644-09624DA9C899}" destId="{2F330957-B850-4E81-9BCC-DACDDF5FE6CC}" srcOrd="2" destOrd="0" parTransId="{1C4E963B-FC40-4AE3-B995-32570253E003}" sibTransId="{99C8E58C-127E-4E0E-B425-6E3AA050B0AA}"/>
    <dgm:cxn modelId="{984BFF3D-CF8C-4961-B265-83DFC2E9AED2}" type="presOf" srcId="{C2CF3671-71F5-43CA-9644-09624DA9C899}" destId="{65E858E8-C4FD-4A90-97BB-6DEA3C440A06}" srcOrd="0" destOrd="0" presId="urn:microsoft.com/office/officeart/2005/8/layout/hChevron3"/>
    <dgm:cxn modelId="{5389F87F-2DEA-46AF-A8B6-582690B8F6E0}" type="presOf" srcId="{2F330957-B850-4E81-9BCC-DACDDF5FE6CC}" destId="{9BA37F23-1B31-4737-A828-4107E9E56D79}" srcOrd="0" destOrd="0" presId="urn:microsoft.com/office/officeart/2005/8/layout/hChevron3"/>
    <dgm:cxn modelId="{7D083440-6122-455A-AE13-EFBC90F14A5B}" type="presParOf" srcId="{65E858E8-C4FD-4A90-97BB-6DEA3C440A06}" destId="{5F965938-2DEC-421A-806E-9450336A6F8C}" srcOrd="0" destOrd="0" presId="urn:microsoft.com/office/officeart/2005/8/layout/hChevron3"/>
    <dgm:cxn modelId="{DAD3A14F-190A-4001-8358-45A1979303C9}" type="presParOf" srcId="{65E858E8-C4FD-4A90-97BB-6DEA3C440A06}" destId="{91BFF81A-C881-4015-A7A5-0BC8212FF408}" srcOrd="1" destOrd="0" presId="urn:microsoft.com/office/officeart/2005/8/layout/hChevron3"/>
    <dgm:cxn modelId="{94172FD6-6B4F-4955-B381-214CC925A19C}" type="presParOf" srcId="{65E858E8-C4FD-4A90-97BB-6DEA3C440A06}" destId="{0D212137-CAFA-402E-8646-D244E1C44C24}" srcOrd="2" destOrd="0" presId="urn:microsoft.com/office/officeart/2005/8/layout/hChevron3"/>
    <dgm:cxn modelId="{417613CE-9CC7-497F-AA38-2008131BA9A7}" type="presParOf" srcId="{65E858E8-C4FD-4A90-97BB-6DEA3C440A06}" destId="{2437BEC6-B0D3-4729-B92C-7CBB3446AE2F}" srcOrd="3" destOrd="0" presId="urn:microsoft.com/office/officeart/2005/8/layout/hChevron3"/>
    <dgm:cxn modelId="{CF3C013A-5D68-475C-825F-6DC8D4E93674}" type="presParOf" srcId="{65E858E8-C4FD-4A90-97BB-6DEA3C440A06}" destId="{9BA37F23-1B31-4737-A828-4107E9E56D79}" srcOrd="4" destOrd="0" presId="urn:microsoft.com/office/officeart/2005/8/layout/hChevron3"/>
    <dgm:cxn modelId="{2DC3D3B7-6B1C-40DC-BEB6-272C0C50F6FA}" type="presParOf" srcId="{65E858E8-C4FD-4A90-97BB-6DEA3C440A06}" destId="{A677DAB9-136B-4F4D-BAAB-4912DD36FA75}" srcOrd="5" destOrd="0" presId="urn:microsoft.com/office/officeart/2005/8/layout/hChevron3"/>
    <dgm:cxn modelId="{062F0547-1BE0-4E0D-BA61-64B125661083}" type="presParOf" srcId="{65E858E8-C4FD-4A90-97BB-6DEA3C440A06}" destId="{3D15D798-C5F5-4959-BD04-DF3AF01444B3}" srcOrd="6" destOrd="0" presId="urn:microsoft.com/office/officeart/2005/8/layout/hChevron3"/>
  </dgm:cxnLst>
  <dgm:bg/>
  <dgm:whole/>
</dgm:dataModel>
</file>

<file path=ppt/diagrams/data17.xml><?xml version="1.0" encoding="utf-8"?>
<dgm:dataModel xmlns:dgm="http://schemas.openxmlformats.org/drawingml/2006/diagram" xmlns:a="http://schemas.openxmlformats.org/drawingml/2006/main">
  <dgm:ptLst>
    <dgm:pt modelId="{C2CF3671-71F5-43CA-9644-09624DA9C899}" type="doc">
      <dgm:prSet loTypeId="urn:microsoft.com/office/officeart/2005/8/layout/hChevron3" loCatId="process" qsTypeId="urn:microsoft.com/office/officeart/2005/8/quickstyle/simple1" qsCatId="simple" csTypeId="urn:microsoft.com/office/officeart/2005/8/colors/colorful3" csCatId="colorful" phldr="1"/>
      <dgm:spPr/>
    </dgm:pt>
    <dgm:pt modelId="{E3E9B63C-9160-443E-9F9B-FB2160DC58F6}">
      <dgm:prSet phldrT="[文字]" custT="1"/>
      <dgm:spPr/>
      <dgm:t>
        <a:bodyPr/>
        <a:lstStyle/>
        <a:p>
          <a:r>
            <a:rPr lang="zh-TW" altLang="en-US" sz="1400" baseline="0" dirty="0" smtClean="0">
              <a:latin typeface="Times New Roman" pitchFamily="18" charset="0"/>
              <a:ea typeface="標楷體" pitchFamily="65" charset="-120"/>
            </a:rPr>
            <a:t>新增</a:t>
          </a:r>
          <a:r>
            <a:rPr lang="en-US" altLang="zh-TW" sz="1400" baseline="0" dirty="0" smtClean="0">
              <a:latin typeface="Times New Roman" pitchFamily="18" charset="0"/>
              <a:ea typeface="標楷體" pitchFamily="65" charset="-120"/>
            </a:rPr>
            <a:t>H5P</a:t>
          </a:r>
          <a:r>
            <a:rPr lang="zh-TW" altLang="en-US" sz="1400" baseline="0" dirty="0" smtClean="0">
              <a:latin typeface="Times New Roman" pitchFamily="18" charset="0"/>
              <a:ea typeface="標楷體" pitchFamily="65" charset="-120"/>
            </a:rPr>
            <a:t>互動內容</a:t>
          </a:r>
          <a:endParaRPr lang="zh-TW" altLang="en-US" sz="1400" baseline="0" dirty="0">
            <a:latin typeface="Times New Roman" pitchFamily="18" charset="0"/>
            <a:ea typeface="標楷體" pitchFamily="65" charset="-120"/>
          </a:endParaRPr>
        </a:p>
      </dgm:t>
    </dgm:pt>
    <dgm:pt modelId="{12765923-ED75-4EDA-B325-126ED36BE720}" type="parTrans" cxnId="{502BB179-BFB7-4180-802D-C54ED1452FAD}">
      <dgm:prSet/>
      <dgm:spPr/>
      <dgm:t>
        <a:bodyPr/>
        <a:lstStyle/>
        <a:p>
          <a:endParaRPr lang="zh-TW" altLang="en-US" baseline="0">
            <a:latin typeface="Times New Roman" pitchFamily="18" charset="0"/>
            <a:ea typeface="標楷體" pitchFamily="65" charset="-120"/>
          </a:endParaRPr>
        </a:p>
      </dgm:t>
    </dgm:pt>
    <dgm:pt modelId="{43CD915A-84F6-4004-A4A0-1C468CE14B58}" type="sibTrans" cxnId="{502BB179-BFB7-4180-802D-C54ED1452FAD}">
      <dgm:prSet/>
      <dgm:spPr/>
      <dgm:t>
        <a:bodyPr/>
        <a:lstStyle/>
        <a:p>
          <a:endParaRPr lang="zh-TW" altLang="en-US" baseline="0">
            <a:latin typeface="Times New Roman" pitchFamily="18" charset="0"/>
            <a:ea typeface="標楷體" pitchFamily="65" charset="-120"/>
          </a:endParaRPr>
        </a:p>
      </dgm:t>
    </dgm:pt>
    <dgm:pt modelId="{60E20538-0BA3-4CA0-9EE7-8FD7B14A4F24}">
      <dgm:prSet phldrT="[文字]" custT="1"/>
      <dgm:spPr/>
      <dgm:t>
        <a:bodyPr/>
        <a:lstStyle/>
        <a:p>
          <a:r>
            <a:rPr lang="zh-TW" altLang="en-US" sz="1400" baseline="0" dirty="0" smtClean="0">
              <a:latin typeface="Times New Roman" pitchFamily="18" charset="0"/>
              <a:ea typeface="標楷體" pitchFamily="65" charset="-120"/>
            </a:rPr>
            <a:t>選擇編輯器類型</a:t>
          </a:r>
          <a:endParaRPr lang="zh-TW" altLang="en-US" sz="1400" baseline="0" dirty="0">
            <a:latin typeface="Times New Roman" pitchFamily="18" charset="0"/>
            <a:ea typeface="標楷體" pitchFamily="65" charset="-120"/>
          </a:endParaRPr>
        </a:p>
      </dgm:t>
    </dgm:pt>
    <dgm:pt modelId="{315D3A9C-71B0-49BB-9DBB-A585B07F9739}" type="parTrans" cxnId="{B8EC2871-633C-40AE-B014-2A4AE8C9CDAA}">
      <dgm:prSet/>
      <dgm:spPr/>
      <dgm:t>
        <a:bodyPr/>
        <a:lstStyle/>
        <a:p>
          <a:endParaRPr lang="zh-TW" altLang="en-US" baseline="0">
            <a:latin typeface="Times New Roman" pitchFamily="18" charset="0"/>
            <a:ea typeface="標楷體" pitchFamily="65" charset="-120"/>
          </a:endParaRPr>
        </a:p>
      </dgm:t>
    </dgm:pt>
    <dgm:pt modelId="{50A09CC6-9EDD-44E1-B467-4BDC4EC3B6E0}" type="sibTrans" cxnId="{B8EC2871-633C-40AE-B014-2A4AE8C9CDAA}">
      <dgm:prSet/>
      <dgm:spPr/>
      <dgm:t>
        <a:bodyPr/>
        <a:lstStyle/>
        <a:p>
          <a:endParaRPr lang="zh-TW" altLang="en-US" baseline="0">
            <a:latin typeface="Times New Roman" pitchFamily="18" charset="0"/>
            <a:ea typeface="標楷體" pitchFamily="65" charset="-120"/>
          </a:endParaRPr>
        </a:p>
      </dgm:t>
    </dgm:pt>
    <dgm:pt modelId="{2F330957-B850-4E81-9BCC-DACDDF5FE6CC}">
      <dgm:prSet phldrT="[文字]" custT="1"/>
      <dgm:spPr>
        <a:solidFill>
          <a:schemeClr val="bg1">
            <a:lumMod val="85000"/>
          </a:schemeClr>
        </a:solidFill>
      </dgm:spPr>
      <dgm:t>
        <a:bodyPr/>
        <a:lstStyle/>
        <a:p>
          <a:r>
            <a:rPr lang="zh-TW" altLang="en-US" sz="1400" baseline="0" dirty="0" smtClean="0">
              <a:latin typeface="Times New Roman" pitchFamily="18" charset="0"/>
              <a:ea typeface="標楷體" pitchFamily="65" charset="-120"/>
            </a:rPr>
            <a:t>基礎設定</a:t>
          </a:r>
          <a:endParaRPr lang="zh-TW" altLang="en-US" sz="1400" baseline="0" dirty="0">
            <a:latin typeface="Times New Roman" pitchFamily="18" charset="0"/>
            <a:ea typeface="標楷體" pitchFamily="65" charset="-120"/>
          </a:endParaRPr>
        </a:p>
      </dgm:t>
    </dgm:pt>
    <dgm:pt modelId="{1C4E963B-FC40-4AE3-B995-32570253E003}" type="parTrans" cxnId="{6B10DA4E-52FB-413C-AFE5-968F660A0D29}">
      <dgm:prSet/>
      <dgm:spPr/>
      <dgm:t>
        <a:bodyPr/>
        <a:lstStyle/>
        <a:p>
          <a:endParaRPr lang="zh-TW" altLang="en-US" baseline="0">
            <a:latin typeface="Times New Roman" pitchFamily="18" charset="0"/>
            <a:ea typeface="標楷體" pitchFamily="65" charset="-120"/>
          </a:endParaRPr>
        </a:p>
      </dgm:t>
    </dgm:pt>
    <dgm:pt modelId="{99C8E58C-127E-4E0E-B425-6E3AA050B0AA}" type="sibTrans" cxnId="{6B10DA4E-52FB-413C-AFE5-968F660A0D29}">
      <dgm:prSet/>
      <dgm:spPr/>
      <dgm:t>
        <a:bodyPr/>
        <a:lstStyle/>
        <a:p>
          <a:endParaRPr lang="zh-TW" altLang="en-US" baseline="0">
            <a:latin typeface="Times New Roman" pitchFamily="18" charset="0"/>
            <a:ea typeface="標楷體" pitchFamily="65" charset="-120"/>
          </a:endParaRPr>
        </a:p>
      </dgm:t>
    </dgm:pt>
    <dgm:pt modelId="{EF979FE0-0F12-4EA4-BF77-0792890EEC08}">
      <dgm:prSet phldrT="[文字]" custT="1"/>
      <dgm:spPr>
        <a:solidFill>
          <a:schemeClr val="bg1">
            <a:lumMod val="85000"/>
          </a:schemeClr>
        </a:solidFill>
      </dgm:spPr>
      <dgm:t>
        <a:bodyPr/>
        <a:lstStyle/>
        <a:p>
          <a:r>
            <a:rPr lang="zh-TW" altLang="en-US" sz="1400" baseline="0" dirty="0" smtClean="0">
              <a:latin typeface="Times New Roman" pitchFamily="18" charset="0"/>
              <a:ea typeface="標楷體" pitchFamily="65" charset="-120"/>
            </a:rPr>
            <a:t>任務設定</a:t>
          </a:r>
          <a:endParaRPr lang="zh-TW" altLang="en-US" sz="1400" baseline="0" dirty="0">
            <a:latin typeface="Times New Roman" pitchFamily="18" charset="0"/>
            <a:ea typeface="標楷體" pitchFamily="65" charset="-120"/>
          </a:endParaRPr>
        </a:p>
      </dgm:t>
    </dgm:pt>
    <dgm:pt modelId="{B571C5A5-21C0-4076-B32B-6D35C93B783F}" type="parTrans" cxnId="{5B4587CB-0D74-438D-90E6-25EA7EBDAABA}">
      <dgm:prSet/>
      <dgm:spPr/>
      <dgm:t>
        <a:bodyPr/>
        <a:lstStyle/>
        <a:p>
          <a:endParaRPr lang="zh-TW" altLang="en-US"/>
        </a:p>
      </dgm:t>
    </dgm:pt>
    <dgm:pt modelId="{822E4D44-58CC-488A-ACF4-947424280317}" type="sibTrans" cxnId="{5B4587CB-0D74-438D-90E6-25EA7EBDAABA}">
      <dgm:prSet/>
      <dgm:spPr/>
      <dgm:t>
        <a:bodyPr/>
        <a:lstStyle/>
        <a:p>
          <a:endParaRPr lang="zh-TW" altLang="en-US"/>
        </a:p>
      </dgm:t>
    </dgm:pt>
    <dgm:pt modelId="{65E858E8-C4FD-4A90-97BB-6DEA3C440A06}" type="pres">
      <dgm:prSet presAssocID="{C2CF3671-71F5-43CA-9644-09624DA9C899}" presName="Name0" presStyleCnt="0">
        <dgm:presLayoutVars>
          <dgm:dir/>
          <dgm:resizeHandles val="exact"/>
        </dgm:presLayoutVars>
      </dgm:prSet>
      <dgm:spPr/>
    </dgm:pt>
    <dgm:pt modelId="{5F965938-2DEC-421A-806E-9450336A6F8C}" type="pres">
      <dgm:prSet presAssocID="{E3E9B63C-9160-443E-9F9B-FB2160DC58F6}" presName="parTxOnly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91BFF81A-C881-4015-A7A5-0BC8212FF408}" type="pres">
      <dgm:prSet presAssocID="{43CD915A-84F6-4004-A4A0-1C468CE14B58}" presName="parSpace" presStyleCnt="0"/>
      <dgm:spPr/>
    </dgm:pt>
    <dgm:pt modelId="{0D212137-CAFA-402E-8646-D244E1C44C24}" type="pres">
      <dgm:prSet presAssocID="{60E20538-0BA3-4CA0-9EE7-8FD7B14A4F24}" presName="parTxOnly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2437BEC6-B0D3-4729-B92C-7CBB3446AE2F}" type="pres">
      <dgm:prSet presAssocID="{50A09CC6-9EDD-44E1-B467-4BDC4EC3B6E0}" presName="parSpace" presStyleCnt="0"/>
      <dgm:spPr/>
    </dgm:pt>
    <dgm:pt modelId="{9BA37F23-1B31-4737-A828-4107E9E56D79}" type="pres">
      <dgm:prSet presAssocID="{2F330957-B850-4E81-9BCC-DACDDF5FE6CC}" presName="parTxOnly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A677DAB9-136B-4F4D-BAAB-4912DD36FA75}" type="pres">
      <dgm:prSet presAssocID="{99C8E58C-127E-4E0E-B425-6E3AA050B0AA}" presName="parSpace" presStyleCnt="0"/>
      <dgm:spPr/>
    </dgm:pt>
    <dgm:pt modelId="{3D15D798-C5F5-4959-BD04-DF3AF01444B3}" type="pres">
      <dgm:prSet presAssocID="{EF979FE0-0F12-4EA4-BF77-0792890EEC08}" presName="parTxOnly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</dgm:ptLst>
  <dgm:cxnLst>
    <dgm:cxn modelId="{502BB179-BFB7-4180-802D-C54ED1452FAD}" srcId="{C2CF3671-71F5-43CA-9644-09624DA9C899}" destId="{E3E9B63C-9160-443E-9F9B-FB2160DC58F6}" srcOrd="0" destOrd="0" parTransId="{12765923-ED75-4EDA-B325-126ED36BE720}" sibTransId="{43CD915A-84F6-4004-A4A0-1C468CE14B58}"/>
    <dgm:cxn modelId="{5B4587CB-0D74-438D-90E6-25EA7EBDAABA}" srcId="{C2CF3671-71F5-43CA-9644-09624DA9C899}" destId="{EF979FE0-0F12-4EA4-BF77-0792890EEC08}" srcOrd="3" destOrd="0" parTransId="{B571C5A5-21C0-4076-B32B-6D35C93B783F}" sibTransId="{822E4D44-58CC-488A-ACF4-947424280317}"/>
    <dgm:cxn modelId="{95D3154A-2C46-4223-B64C-BDB0211A3327}" type="presOf" srcId="{E3E9B63C-9160-443E-9F9B-FB2160DC58F6}" destId="{5F965938-2DEC-421A-806E-9450336A6F8C}" srcOrd="0" destOrd="0" presId="urn:microsoft.com/office/officeart/2005/8/layout/hChevron3"/>
    <dgm:cxn modelId="{91ED8E2E-CCC0-4D97-B942-BC4C0E2E4A8F}" type="presOf" srcId="{2F330957-B850-4E81-9BCC-DACDDF5FE6CC}" destId="{9BA37F23-1B31-4737-A828-4107E9E56D79}" srcOrd="0" destOrd="0" presId="urn:microsoft.com/office/officeart/2005/8/layout/hChevron3"/>
    <dgm:cxn modelId="{B8EC2871-633C-40AE-B014-2A4AE8C9CDAA}" srcId="{C2CF3671-71F5-43CA-9644-09624DA9C899}" destId="{60E20538-0BA3-4CA0-9EE7-8FD7B14A4F24}" srcOrd="1" destOrd="0" parTransId="{315D3A9C-71B0-49BB-9DBB-A585B07F9739}" sibTransId="{50A09CC6-9EDD-44E1-B467-4BDC4EC3B6E0}"/>
    <dgm:cxn modelId="{9FB491DA-2EF3-433F-9FD8-11EEC47C85E9}" type="presOf" srcId="{C2CF3671-71F5-43CA-9644-09624DA9C899}" destId="{65E858E8-C4FD-4A90-97BB-6DEA3C440A06}" srcOrd="0" destOrd="0" presId="urn:microsoft.com/office/officeart/2005/8/layout/hChevron3"/>
    <dgm:cxn modelId="{6B10DA4E-52FB-413C-AFE5-968F660A0D29}" srcId="{C2CF3671-71F5-43CA-9644-09624DA9C899}" destId="{2F330957-B850-4E81-9BCC-DACDDF5FE6CC}" srcOrd="2" destOrd="0" parTransId="{1C4E963B-FC40-4AE3-B995-32570253E003}" sibTransId="{99C8E58C-127E-4E0E-B425-6E3AA050B0AA}"/>
    <dgm:cxn modelId="{71F07E12-28F0-44CD-85C6-877818E3DC4B}" type="presOf" srcId="{EF979FE0-0F12-4EA4-BF77-0792890EEC08}" destId="{3D15D798-C5F5-4959-BD04-DF3AF01444B3}" srcOrd="0" destOrd="0" presId="urn:microsoft.com/office/officeart/2005/8/layout/hChevron3"/>
    <dgm:cxn modelId="{EF17122C-3A14-441A-9F5E-D03D0F9D2807}" type="presOf" srcId="{60E20538-0BA3-4CA0-9EE7-8FD7B14A4F24}" destId="{0D212137-CAFA-402E-8646-D244E1C44C24}" srcOrd="0" destOrd="0" presId="urn:microsoft.com/office/officeart/2005/8/layout/hChevron3"/>
    <dgm:cxn modelId="{1FC17BF7-2CF9-4A50-AF5D-BAEE730F5B4A}" type="presParOf" srcId="{65E858E8-C4FD-4A90-97BB-6DEA3C440A06}" destId="{5F965938-2DEC-421A-806E-9450336A6F8C}" srcOrd="0" destOrd="0" presId="urn:microsoft.com/office/officeart/2005/8/layout/hChevron3"/>
    <dgm:cxn modelId="{B6DF974D-5B55-4D74-8B1E-F7D77D57392D}" type="presParOf" srcId="{65E858E8-C4FD-4A90-97BB-6DEA3C440A06}" destId="{91BFF81A-C881-4015-A7A5-0BC8212FF408}" srcOrd="1" destOrd="0" presId="urn:microsoft.com/office/officeart/2005/8/layout/hChevron3"/>
    <dgm:cxn modelId="{4CB496FC-71AA-42C7-BD2D-403C4B7DCA77}" type="presParOf" srcId="{65E858E8-C4FD-4A90-97BB-6DEA3C440A06}" destId="{0D212137-CAFA-402E-8646-D244E1C44C24}" srcOrd="2" destOrd="0" presId="urn:microsoft.com/office/officeart/2005/8/layout/hChevron3"/>
    <dgm:cxn modelId="{16B2FAB2-9344-420F-A50B-BCC1249E54B1}" type="presParOf" srcId="{65E858E8-C4FD-4A90-97BB-6DEA3C440A06}" destId="{2437BEC6-B0D3-4729-B92C-7CBB3446AE2F}" srcOrd="3" destOrd="0" presId="urn:microsoft.com/office/officeart/2005/8/layout/hChevron3"/>
    <dgm:cxn modelId="{64887181-76C8-4A8F-BD65-A03AA1F23F34}" type="presParOf" srcId="{65E858E8-C4FD-4A90-97BB-6DEA3C440A06}" destId="{9BA37F23-1B31-4737-A828-4107E9E56D79}" srcOrd="4" destOrd="0" presId="urn:microsoft.com/office/officeart/2005/8/layout/hChevron3"/>
    <dgm:cxn modelId="{A5324C0B-4716-4982-B3C3-96C7F8C80E9F}" type="presParOf" srcId="{65E858E8-C4FD-4A90-97BB-6DEA3C440A06}" destId="{A677DAB9-136B-4F4D-BAAB-4912DD36FA75}" srcOrd="5" destOrd="0" presId="urn:microsoft.com/office/officeart/2005/8/layout/hChevron3"/>
    <dgm:cxn modelId="{61049666-BBBA-4503-8776-139839AEB68B}" type="presParOf" srcId="{65E858E8-C4FD-4A90-97BB-6DEA3C440A06}" destId="{3D15D798-C5F5-4959-BD04-DF3AF01444B3}" srcOrd="6" destOrd="0" presId="urn:microsoft.com/office/officeart/2005/8/layout/hChevron3"/>
  </dgm:cxnLst>
  <dgm:bg/>
  <dgm:whole/>
</dgm:dataModel>
</file>

<file path=ppt/diagrams/data18.xml><?xml version="1.0" encoding="utf-8"?>
<dgm:dataModel xmlns:dgm="http://schemas.openxmlformats.org/drawingml/2006/diagram" xmlns:a="http://schemas.openxmlformats.org/drawingml/2006/main">
  <dgm:ptLst>
    <dgm:pt modelId="{C2CF3671-71F5-43CA-9644-09624DA9C899}" type="doc">
      <dgm:prSet loTypeId="urn:microsoft.com/office/officeart/2005/8/layout/hChevron3" loCatId="process" qsTypeId="urn:microsoft.com/office/officeart/2005/8/quickstyle/simple1" qsCatId="simple" csTypeId="urn:microsoft.com/office/officeart/2005/8/colors/colorful3" csCatId="colorful" phldr="1"/>
      <dgm:spPr/>
    </dgm:pt>
    <dgm:pt modelId="{E3E9B63C-9160-443E-9F9B-FB2160DC58F6}">
      <dgm:prSet phldrT="[文字]" custT="1"/>
      <dgm:spPr/>
      <dgm:t>
        <a:bodyPr/>
        <a:lstStyle/>
        <a:p>
          <a:r>
            <a:rPr lang="zh-TW" altLang="en-US" sz="1400" baseline="0" dirty="0" smtClean="0">
              <a:latin typeface="Times New Roman" pitchFamily="18" charset="0"/>
              <a:ea typeface="標楷體" pitchFamily="65" charset="-120"/>
            </a:rPr>
            <a:t>新增</a:t>
          </a:r>
          <a:r>
            <a:rPr lang="en-US" altLang="zh-TW" sz="1400" baseline="0" dirty="0" smtClean="0">
              <a:latin typeface="Times New Roman" pitchFamily="18" charset="0"/>
              <a:ea typeface="標楷體" pitchFamily="65" charset="-120"/>
            </a:rPr>
            <a:t>H5P</a:t>
          </a:r>
          <a:r>
            <a:rPr lang="zh-TW" altLang="en-US" sz="1400" baseline="0" dirty="0" smtClean="0">
              <a:latin typeface="Times New Roman" pitchFamily="18" charset="0"/>
              <a:ea typeface="標楷體" pitchFamily="65" charset="-120"/>
            </a:rPr>
            <a:t>互動內容</a:t>
          </a:r>
          <a:endParaRPr lang="zh-TW" altLang="en-US" sz="1400" baseline="0" dirty="0">
            <a:latin typeface="Times New Roman" pitchFamily="18" charset="0"/>
            <a:ea typeface="標楷體" pitchFamily="65" charset="-120"/>
          </a:endParaRPr>
        </a:p>
      </dgm:t>
    </dgm:pt>
    <dgm:pt modelId="{12765923-ED75-4EDA-B325-126ED36BE720}" type="parTrans" cxnId="{502BB179-BFB7-4180-802D-C54ED1452FAD}">
      <dgm:prSet/>
      <dgm:spPr/>
      <dgm:t>
        <a:bodyPr/>
        <a:lstStyle/>
        <a:p>
          <a:endParaRPr lang="zh-TW" altLang="en-US" baseline="0">
            <a:latin typeface="Times New Roman" pitchFamily="18" charset="0"/>
            <a:ea typeface="標楷體" pitchFamily="65" charset="-120"/>
          </a:endParaRPr>
        </a:p>
      </dgm:t>
    </dgm:pt>
    <dgm:pt modelId="{43CD915A-84F6-4004-A4A0-1C468CE14B58}" type="sibTrans" cxnId="{502BB179-BFB7-4180-802D-C54ED1452FAD}">
      <dgm:prSet/>
      <dgm:spPr/>
      <dgm:t>
        <a:bodyPr/>
        <a:lstStyle/>
        <a:p>
          <a:endParaRPr lang="zh-TW" altLang="en-US" baseline="0">
            <a:latin typeface="Times New Roman" pitchFamily="18" charset="0"/>
            <a:ea typeface="標楷體" pitchFamily="65" charset="-120"/>
          </a:endParaRPr>
        </a:p>
      </dgm:t>
    </dgm:pt>
    <dgm:pt modelId="{60E20538-0BA3-4CA0-9EE7-8FD7B14A4F24}">
      <dgm:prSet phldrT="[文字]" custT="1"/>
      <dgm:spPr/>
      <dgm:t>
        <a:bodyPr/>
        <a:lstStyle/>
        <a:p>
          <a:r>
            <a:rPr lang="zh-TW" altLang="en-US" sz="1400" baseline="0" dirty="0" smtClean="0">
              <a:latin typeface="Times New Roman" pitchFamily="18" charset="0"/>
              <a:ea typeface="標楷體" pitchFamily="65" charset="-120"/>
            </a:rPr>
            <a:t>選擇編輯器類型</a:t>
          </a:r>
          <a:endParaRPr lang="zh-TW" altLang="en-US" sz="1400" baseline="0" dirty="0">
            <a:latin typeface="Times New Roman" pitchFamily="18" charset="0"/>
            <a:ea typeface="標楷體" pitchFamily="65" charset="-120"/>
          </a:endParaRPr>
        </a:p>
      </dgm:t>
    </dgm:pt>
    <dgm:pt modelId="{315D3A9C-71B0-49BB-9DBB-A585B07F9739}" type="parTrans" cxnId="{B8EC2871-633C-40AE-B014-2A4AE8C9CDAA}">
      <dgm:prSet/>
      <dgm:spPr/>
      <dgm:t>
        <a:bodyPr/>
        <a:lstStyle/>
        <a:p>
          <a:endParaRPr lang="zh-TW" altLang="en-US" baseline="0">
            <a:latin typeface="Times New Roman" pitchFamily="18" charset="0"/>
            <a:ea typeface="標楷體" pitchFamily="65" charset="-120"/>
          </a:endParaRPr>
        </a:p>
      </dgm:t>
    </dgm:pt>
    <dgm:pt modelId="{50A09CC6-9EDD-44E1-B467-4BDC4EC3B6E0}" type="sibTrans" cxnId="{B8EC2871-633C-40AE-B014-2A4AE8C9CDAA}">
      <dgm:prSet/>
      <dgm:spPr/>
      <dgm:t>
        <a:bodyPr/>
        <a:lstStyle/>
        <a:p>
          <a:endParaRPr lang="zh-TW" altLang="en-US" baseline="0">
            <a:latin typeface="Times New Roman" pitchFamily="18" charset="0"/>
            <a:ea typeface="標楷體" pitchFamily="65" charset="-120"/>
          </a:endParaRPr>
        </a:p>
      </dgm:t>
    </dgm:pt>
    <dgm:pt modelId="{2F330957-B850-4E81-9BCC-DACDDF5FE6CC}">
      <dgm:prSet phldrT="[文字]" custT="1"/>
      <dgm:spPr/>
      <dgm:t>
        <a:bodyPr/>
        <a:lstStyle/>
        <a:p>
          <a:r>
            <a:rPr lang="zh-TW" altLang="en-US" sz="1400" baseline="0" dirty="0" smtClean="0">
              <a:latin typeface="Times New Roman" pitchFamily="18" charset="0"/>
              <a:ea typeface="標楷體" pitchFamily="65" charset="-120"/>
            </a:rPr>
            <a:t>基礎設定</a:t>
          </a:r>
          <a:endParaRPr lang="zh-TW" altLang="en-US" sz="1400" baseline="0" dirty="0">
            <a:latin typeface="Times New Roman" pitchFamily="18" charset="0"/>
            <a:ea typeface="標楷體" pitchFamily="65" charset="-120"/>
          </a:endParaRPr>
        </a:p>
      </dgm:t>
    </dgm:pt>
    <dgm:pt modelId="{1C4E963B-FC40-4AE3-B995-32570253E003}" type="parTrans" cxnId="{6B10DA4E-52FB-413C-AFE5-968F660A0D29}">
      <dgm:prSet/>
      <dgm:spPr/>
      <dgm:t>
        <a:bodyPr/>
        <a:lstStyle/>
        <a:p>
          <a:endParaRPr lang="zh-TW" altLang="en-US" baseline="0">
            <a:latin typeface="Times New Roman" pitchFamily="18" charset="0"/>
            <a:ea typeface="標楷體" pitchFamily="65" charset="-120"/>
          </a:endParaRPr>
        </a:p>
      </dgm:t>
    </dgm:pt>
    <dgm:pt modelId="{99C8E58C-127E-4E0E-B425-6E3AA050B0AA}" type="sibTrans" cxnId="{6B10DA4E-52FB-413C-AFE5-968F660A0D29}">
      <dgm:prSet/>
      <dgm:spPr/>
      <dgm:t>
        <a:bodyPr/>
        <a:lstStyle/>
        <a:p>
          <a:endParaRPr lang="zh-TW" altLang="en-US" baseline="0">
            <a:latin typeface="Times New Roman" pitchFamily="18" charset="0"/>
            <a:ea typeface="標楷體" pitchFamily="65" charset="-120"/>
          </a:endParaRPr>
        </a:p>
      </dgm:t>
    </dgm:pt>
    <dgm:pt modelId="{EF979FE0-0F12-4EA4-BF77-0792890EEC08}">
      <dgm:prSet phldrT="[文字]" custT="1"/>
      <dgm:spPr>
        <a:solidFill>
          <a:schemeClr val="bg1">
            <a:lumMod val="85000"/>
          </a:schemeClr>
        </a:solidFill>
      </dgm:spPr>
      <dgm:t>
        <a:bodyPr/>
        <a:lstStyle/>
        <a:p>
          <a:r>
            <a:rPr lang="zh-TW" altLang="en-US" sz="1400" baseline="0" dirty="0" smtClean="0">
              <a:latin typeface="Times New Roman" pitchFamily="18" charset="0"/>
              <a:ea typeface="標楷體" pitchFamily="65" charset="-120"/>
            </a:rPr>
            <a:t>任務設定</a:t>
          </a:r>
          <a:endParaRPr lang="zh-TW" altLang="en-US" sz="1400" baseline="0" dirty="0">
            <a:latin typeface="Times New Roman" pitchFamily="18" charset="0"/>
            <a:ea typeface="標楷體" pitchFamily="65" charset="-120"/>
          </a:endParaRPr>
        </a:p>
      </dgm:t>
    </dgm:pt>
    <dgm:pt modelId="{B571C5A5-21C0-4076-B32B-6D35C93B783F}" type="parTrans" cxnId="{5B4587CB-0D74-438D-90E6-25EA7EBDAABA}">
      <dgm:prSet/>
      <dgm:spPr/>
      <dgm:t>
        <a:bodyPr/>
        <a:lstStyle/>
        <a:p>
          <a:endParaRPr lang="zh-TW" altLang="en-US"/>
        </a:p>
      </dgm:t>
    </dgm:pt>
    <dgm:pt modelId="{822E4D44-58CC-488A-ACF4-947424280317}" type="sibTrans" cxnId="{5B4587CB-0D74-438D-90E6-25EA7EBDAABA}">
      <dgm:prSet/>
      <dgm:spPr/>
      <dgm:t>
        <a:bodyPr/>
        <a:lstStyle/>
        <a:p>
          <a:endParaRPr lang="zh-TW" altLang="en-US"/>
        </a:p>
      </dgm:t>
    </dgm:pt>
    <dgm:pt modelId="{65E858E8-C4FD-4A90-97BB-6DEA3C440A06}" type="pres">
      <dgm:prSet presAssocID="{C2CF3671-71F5-43CA-9644-09624DA9C899}" presName="Name0" presStyleCnt="0">
        <dgm:presLayoutVars>
          <dgm:dir/>
          <dgm:resizeHandles val="exact"/>
        </dgm:presLayoutVars>
      </dgm:prSet>
      <dgm:spPr/>
    </dgm:pt>
    <dgm:pt modelId="{5F965938-2DEC-421A-806E-9450336A6F8C}" type="pres">
      <dgm:prSet presAssocID="{E3E9B63C-9160-443E-9F9B-FB2160DC58F6}" presName="parTxOnly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91BFF81A-C881-4015-A7A5-0BC8212FF408}" type="pres">
      <dgm:prSet presAssocID="{43CD915A-84F6-4004-A4A0-1C468CE14B58}" presName="parSpace" presStyleCnt="0"/>
      <dgm:spPr/>
    </dgm:pt>
    <dgm:pt modelId="{0D212137-CAFA-402E-8646-D244E1C44C24}" type="pres">
      <dgm:prSet presAssocID="{60E20538-0BA3-4CA0-9EE7-8FD7B14A4F24}" presName="parTxOnly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2437BEC6-B0D3-4729-B92C-7CBB3446AE2F}" type="pres">
      <dgm:prSet presAssocID="{50A09CC6-9EDD-44E1-B467-4BDC4EC3B6E0}" presName="parSpace" presStyleCnt="0"/>
      <dgm:spPr/>
    </dgm:pt>
    <dgm:pt modelId="{9BA37F23-1B31-4737-A828-4107E9E56D79}" type="pres">
      <dgm:prSet presAssocID="{2F330957-B850-4E81-9BCC-DACDDF5FE6CC}" presName="parTxOnly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A677DAB9-136B-4F4D-BAAB-4912DD36FA75}" type="pres">
      <dgm:prSet presAssocID="{99C8E58C-127E-4E0E-B425-6E3AA050B0AA}" presName="parSpace" presStyleCnt="0"/>
      <dgm:spPr/>
    </dgm:pt>
    <dgm:pt modelId="{3D15D798-C5F5-4959-BD04-DF3AF01444B3}" type="pres">
      <dgm:prSet presAssocID="{EF979FE0-0F12-4EA4-BF77-0792890EEC08}" presName="parTxOnly" presStyleLbl="node1" presStyleIdx="3" presStyleCnt="4" custScaleY="82645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</dgm:ptLst>
  <dgm:cxnLst>
    <dgm:cxn modelId="{502BB179-BFB7-4180-802D-C54ED1452FAD}" srcId="{C2CF3671-71F5-43CA-9644-09624DA9C899}" destId="{E3E9B63C-9160-443E-9F9B-FB2160DC58F6}" srcOrd="0" destOrd="0" parTransId="{12765923-ED75-4EDA-B325-126ED36BE720}" sibTransId="{43CD915A-84F6-4004-A4A0-1C468CE14B58}"/>
    <dgm:cxn modelId="{99664904-AEBA-45D3-9CCF-A14929245512}" type="presOf" srcId="{60E20538-0BA3-4CA0-9EE7-8FD7B14A4F24}" destId="{0D212137-CAFA-402E-8646-D244E1C44C24}" srcOrd="0" destOrd="0" presId="urn:microsoft.com/office/officeart/2005/8/layout/hChevron3"/>
    <dgm:cxn modelId="{5B4587CB-0D74-438D-90E6-25EA7EBDAABA}" srcId="{C2CF3671-71F5-43CA-9644-09624DA9C899}" destId="{EF979FE0-0F12-4EA4-BF77-0792890EEC08}" srcOrd="3" destOrd="0" parTransId="{B571C5A5-21C0-4076-B32B-6D35C93B783F}" sibTransId="{822E4D44-58CC-488A-ACF4-947424280317}"/>
    <dgm:cxn modelId="{B8EC2871-633C-40AE-B014-2A4AE8C9CDAA}" srcId="{C2CF3671-71F5-43CA-9644-09624DA9C899}" destId="{60E20538-0BA3-4CA0-9EE7-8FD7B14A4F24}" srcOrd="1" destOrd="0" parTransId="{315D3A9C-71B0-49BB-9DBB-A585B07F9739}" sibTransId="{50A09CC6-9EDD-44E1-B467-4BDC4EC3B6E0}"/>
    <dgm:cxn modelId="{83CA1402-3F72-4CDD-B6E2-742D84DD218B}" type="presOf" srcId="{EF979FE0-0F12-4EA4-BF77-0792890EEC08}" destId="{3D15D798-C5F5-4959-BD04-DF3AF01444B3}" srcOrd="0" destOrd="0" presId="urn:microsoft.com/office/officeart/2005/8/layout/hChevron3"/>
    <dgm:cxn modelId="{B3948ADC-4963-4A2E-B348-13C402874659}" type="presOf" srcId="{E3E9B63C-9160-443E-9F9B-FB2160DC58F6}" destId="{5F965938-2DEC-421A-806E-9450336A6F8C}" srcOrd="0" destOrd="0" presId="urn:microsoft.com/office/officeart/2005/8/layout/hChevron3"/>
    <dgm:cxn modelId="{6B10DA4E-52FB-413C-AFE5-968F660A0D29}" srcId="{C2CF3671-71F5-43CA-9644-09624DA9C899}" destId="{2F330957-B850-4E81-9BCC-DACDDF5FE6CC}" srcOrd="2" destOrd="0" parTransId="{1C4E963B-FC40-4AE3-B995-32570253E003}" sibTransId="{99C8E58C-127E-4E0E-B425-6E3AA050B0AA}"/>
    <dgm:cxn modelId="{356670D3-83E1-4CBB-AD20-AB873AEA9A30}" type="presOf" srcId="{2F330957-B850-4E81-9BCC-DACDDF5FE6CC}" destId="{9BA37F23-1B31-4737-A828-4107E9E56D79}" srcOrd="0" destOrd="0" presId="urn:microsoft.com/office/officeart/2005/8/layout/hChevron3"/>
    <dgm:cxn modelId="{16262F5F-1531-4202-BA49-F5D069150D2B}" type="presOf" srcId="{C2CF3671-71F5-43CA-9644-09624DA9C899}" destId="{65E858E8-C4FD-4A90-97BB-6DEA3C440A06}" srcOrd="0" destOrd="0" presId="urn:microsoft.com/office/officeart/2005/8/layout/hChevron3"/>
    <dgm:cxn modelId="{C90653FC-20A0-4CE5-89D1-4E8A2969AED8}" type="presParOf" srcId="{65E858E8-C4FD-4A90-97BB-6DEA3C440A06}" destId="{5F965938-2DEC-421A-806E-9450336A6F8C}" srcOrd="0" destOrd="0" presId="urn:microsoft.com/office/officeart/2005/8/layout/hChevron3"/>
    <dgm:cxn modelId="{9E2A5909-C6F8-4176-BC9A-E78B694BDF12}" type="presParOf" srcId="{65E858E8-C4FD-4A90-97BB-6DEA3C440A06}" destId="{91BFF81A-C881-4015-A7A5-0BC8212FF408}" srcOrd="1" destOrd="0" presId="urn:microsoft.com/office/officeart/2005/8/layout/hChevron3"/>
    <dgm:cxn modelId="{A9F7C476-F890-49DF-A48C-C664D5A99BC0}" type="presParOf" srcId="{65E858E8-C4FD-4A90-97BB-6DEA3C440A06}" destId="{0D212137-CAFA-402E-8646-D244E1C44C24}" srcOrd="2" destOrd="0" presId="urn:microsoft.com/office/officeart/2005/8/layout/hChevron3"/>
    <dgm:cxn modelId="{6DA5535D-5142-4670-B9A4-94C4C79407B9}" type="presParOf" srcId="{65E858E8-C4FD-4A90-97BB-6DEA3C440A06}" destId="{2437BEC6-B0D3-4729-B92C-7CBB3446AE2F}" srcOrd="3" destOrd="0" presId="urn:microsoft.com/office/officeart/2005/8/layout/hChevron3"/>
    <dgm:cxn modelId="{CE763734-49B1-40D1-AA15-4AC5E6B1D3E9}" type="presParOf" srcId="{65E858E8-C4FD-4A90-97BB-6DEA3C440A06}" destId="{9BA37F23-1B31-4737-A828-4107E9E56D79}" srcOrd="4" destOrd="0" presId="urn:microsoft.com/office/officeart/2005/8/layout/hChevron3"/>
    <dgm:cxn modelId="{0619F89F-A033-4197-93B1-021338039E43}" type="presParOf" srcId="{65E858E8-C4FD-4A90-97BB-6DEA3C440A06}" destId="{A677DAB9-136B-4F4D-BAAB-4912DD36FA75}" srcOrd="5" destOrd="0" presId="urn:microsoft.com/office/officeart/2005/8/layout/hChevron3"/>
    <dgm:cxn modelId="{FC139FF6-729C-4514-9256-04AEF4F215C4}" type="presParOf" srcId="{65E858E8-C4FD-4A90-97BB-6DEA3C440A06}" destId="{3D15D798-C5F5-4959-BD04-DF3AF01444B3}" srcOrd="6" destOrd="0" presId="urn:microsoft.com/office/officeart/2005/8/layout/hChevron3"/>
  </dgm:cxnLst>
  <dgm:bg/>
  <dgm:whole/>
</dgm:dataModel>
</file>

<file path=ppt/diagrams/data19.xml><?xml version="1.0" encoding="utf-8"?>
<dgm:dataModel xmlns:dgm="http://schemas.openxmlformats.org/drawingml/2006/diagram" xmlns:a="http://schemas.openxmlformats.org/drawingml/2006/main">
  <dgm:ptLst>
    <dgm:pt modelId="{C2CF3671-71F5-43CA-9644-09624DA9C899}" type="doc">
      <dgm:prSet loTypeId="urn:microsoft.com/office/officeart/2005/8/layout/hChevron3" loCatId="process" qsTypeId="urn:microsoft.com/office/officeart/2005/8/quickstyle/simple1" qsCatId="simple" csTypeId="urn:microsoft.com/office/officeart/2005/8/colors/colorful3" csCatId="colorful" phldr="1"/>
      <dgm:spPr/>
    </dgm:pt>
    <dgm:pt modelId="{E3E9B63C-9160-443E-9F9B-FB2160DC58F6}">
      <dgm:prSet phldrT="[文字]" custT="1"/>
      <dgm:spPr/>
      <dgm:t>
        <a:bodyPr/>
        <a:lstStyle/>
        <a:p>
          <a:r>
            <a:rPr lang="zh-TW" altLang="en-US" sz="1400" baseline="0" dirty="0" smtClean="0">
              <a:latin typeface="Times New Roman" pitchFamily="18" charset="0"/>
              <a:ea typeface="標楷體" pitchFamily="65" charset="-120"/>
            </a:rPr>
            <a:t>新增</a:t>
          </a:r>
          <a:r>
            <a:rPr lang="en-US" altLang="zh-TW" sz="1400" baseline="0" dirty="0" smtClean="0">
              <a:latin typeface="Times New Roman" pitchFamily="18" charset="0"/>
              <a:ea typeface="標楷體" pitchFamily="65" charset="-120"/>
            </a:rPr>
            <a:t>H5P</a:t>
          </a:r>
          <a:r>
            <a:rPr lang="zh-TW" altLang="en-US" sz="1400" baseline="0" dirty="0" smtClean="0">
              <a:latin typeface="Times New Roman" pitchFamily="18" charset="0"/>
              <a:ea typeface="標楷體" pitchFamily="65" charset="-120"/>
            </a:rPr>
            <a:t>互動內容</a:t>
          </a:r>
          <a:endParaRPr lang="zh-TW" altLang="en-US" sz="1400" baseline="0" dirty="0">
            <a:latin typeface="Times New Roman" pitchFamily="18" charset="0"/>
            <a:ea typeface="標楷體" pitchFamily="65" charset="-120"/>
          </a:endParaRPr>
        </a:p>
      </dgm:t>
    </dgm:pt>
    <dgm:pt modelId="{12765923-ED75-4EDA-B325-126ED36BE720}" type="parTrans" cxnId="{502BB179-BFB7-4180-802D-C54ED1452FAD}">
      <dgm:prSet/>
      <dgm:spPr/>
      <dgm:t>
        <a:bodyPr/>
        <a:lstStyle/>
        <a:p>
          <a:endParaRPr lang="zh-TW" altLang="en-US" baseline="0">
            <a:latin typeface="Times New Roman" pitchFamily="18" charset="0"/>
            <a:ea typeface="標楷體" pitchFamily="65" charset="-120"/>
          </a:endParaRPr>
        </a:p>
      </dgm:t>
    </dgm:pt>
    <dgm:pt modelId="{43CD915A-84F6-4004-A4A0-1C468CE14B58}" type="sibTrans" cxnId="{502BB179-BFB7-4180-802D-C54ED1452FAD}">
      <dgm:prSet/>
      <dgm:spPr/>
      <dgm:t>
        <a:bodyPr/>
        <a:lstStyle/>
        <a:p>
          <a:endParaRPr lang="zh-TW" altLang="en-US" baseline="0">
            <a:latin typeface="Times New Roman" pitchFamily="18" charset="0"/>
            <a:ea typeface="標楷體" pitchFamily="65" charset="-120"/>
          </a:endParaRPr>
        </a:p>
      </dgm:t>
    </dgm:pt>
    <dgm:pt modelId="{60E20538-0BA3-4CA0-9EE7-8FD7B14A4F24}">
      <dgm:prSet phldrT="[文字]" custT="1"/>
      <dgm:spPr/>
      <dgm:t>
        <a:bodyPr/>
        <a:lstStyle/>
        <a:p>
          <a:r>
            <a:rPr lang="zh-TW" altLang="en-US" sz="1400" baseline="0" dirty="0" smtClean="0">
              <a:latin typeface="Times New Roman" pitchFamily="18" charset="0"/>
              <a:ea typeface="標楷體" pitchFamily="65" charset="-120"/>
            </a:rPr>
            <a:t>選擇編輯器類型</a:t>
          </a:r>
          <a:endParaRPr lang="zh-TW" altLang="en-US" sz="1400" baseline="0" dirty="0">
            <a:latin typeface="Times New Roman" pitchFamily="18" charset="0"/>
            <a:ea typeface="標楷體" pitchFamily="65" charset="-120"/>
          </a:endParaRPr>
        </a:p>
      </dgm:t>
    </dgm:pt>
    <dgm:pt modelId="{315D3A9C-71B0-49BB-9DBB-A585B07F9739}" type="parTrans" cxnId="{B8EC2871-633C-40AE-B014-2A4AE8C9CDAA}">
      <dgm:prSet/>
      <dgm:spPr/>
      <dgm:t>
        <a:bodyPr/>
        <a:lstStyle/>
        <a:p>
          <a:endParaRPr lang="zh-TW" altLang="en-US" baseline="0">
            <a:latin typeface="Times New Roman" pitchFamily="18" charset="0"/>
            <a:ea typeface="標楷體" pitchFamily="65" charset="-120"/>
          </a:endParaRPr>
        </a:p>
      </dgm:t>
    </dgm:pt>
    <dgm:pt modelId="{50A09CC6-9EDD-44E1-B467-4BDC4EC3B6E0}" type="sibTrans" cxnId="{B8EC2871-633C-40AE-B014-2A4AE8C9CDAA}">
      <dgm:prSet/>
      <dgm:spPr/>
      <dgm:t>
        <a:bodyPr/>
        <a:lstStyle/>
        <a:p>
          <a:endParaRPr lang="zh-TW" altLang="en-US" baseline="0">
            <a:latin typeface="Times New Roman" pitchFamily="18" charset="0"/>
            <a:ea typeface="標楷體" pitchFamily="65" charset="-120"/>
          </a:endParaRPr>
        </a:p>
      </dgm:t>
    </dgm:pt>
    <dgm:pt modelId="{2F330957-B850-4E81-9BCC-DACDDF5FE6CC}">
      <dgm:prSet phldrT="[文字]" custT="1"/>
      <dgm:spPr/>
      <dgm:t>
        <a:bodyPr/>
        <a:lstStyle/>
        <a:p>
          <a:r>
            <a:rPr lang="zh-TW" altLang="en-US" sz="1400" baseline="0" dirty="0" smtClean="0">
              <a:latin typeface="Times New Roman" pitchFamily="18" charset="0"/>
              <a:ea typeface="標楷體" pitchFamily="65" charset="-120"/>
            </a:rPr>
            <a:t>基礎設定</a:t>
          </a:r>
          <a:endParaRPr lang="zh-TW" altLang="en-US" sz="1400" baseline="0" dirty="0">
            <a:latin typeface="Times New Roman" pitchFamily="18" charset="0"/>
            <a:ea typeface="標楷體" pitchFamily="65" charset="-120"/>
          </a:endParaRPr>
        </a:p>
      </dgm:t>
    </dgm:pt>
    <dgm:pt modelId="{1C4E963B-FC40-4AE3-B995-32570253E003}" type="parTrans" cxnId="{6B10DA4E-52FB-413C-AFE5-968F660A0D29}">
      <dgm:prSet/>
      <dgm:spPr/>
      <dgm:t>
        <a:bodyPr/>
        <a:lstStyle/>
        <a:p>
          <a:endParaRPr lang="zh-TW" altLang="en-US" baseline="0">
            <a:latin typeface="Times New Roman" pitchFamily="18" charset="0"/>
            <a:ea typeface="標楷體" pitchFamily="65" charset="-120"/>
          </a:endParaRPr>
        </a:p>
      </dgm:t>
    </dgm:pt>
    <dgm:pt modelId="{99C8E58C-127E-4E0E-B425-6E3AA050B0AA}" type="sibTrans" cxnId="{6B10DA4E-52FB-413C-AFE5-968F660A0D29}">
      <dgm:prSet/>
      <dgm:spPr/>
      <dgm:t>
        <a:bodyPr/>
        <a:lstStyle/>
        <a:p>
          <a:endParaRPr lang="zh-TW" altLang="en-US" baseline="0">
            <a:latin typeface="Times New Roman" pitchFamily="18" charset="0"/>
            <a:ea typeface="標楷體" pitchFamily="65" charset="-120"/>
          </a:endParaRPr>
        </a:p>
      </dgm:t>
    </dgm:pt>
    <dgm:pt modelId="{EF979FE0-0F12-4EA4-BF77-0792890EEC08}">
      <dgm:prSet phldrT="[文字]" custT="1"/>
      <dgm:spPr/>
      <dgm:t>
        <a:bodyPr/>
        <a:lstStyle/>
        <a:p>
          <a:r>
            <a:rPr lang="zh-TW" altLang="en-US" sz="1400" baseline="0" dirty="0" smtClean="0">
              <a:latin typeface="Times New Roman" pitchFamily="18" charset="0"/>
              <a:ea typeface="標楷體" pitchFamily="65" charset="-120"/>
            </a:rPr>
            <a:t>任務設定</a:t>
          </a:r>
          <a:endParaRPr lang="zh-TW" altLang="en-US" sz="1400" baseline="0" dirty="0">
            <a:latin typeface="Times New Roman" pitchFamily="18" charset="0"/>
            <a:ea typeface="標楷體" pitchFamily="65" charset="-120"/>
          </a:endParaRPr>
        </a:p>
      </dgm:t>
    </dgm:pt>
    <dgm:pt modelId="{B571C5A5-21C0-4076-B32B-6D35C93B783F}" type="parTrans" cxnId="{5B4587CB-0D74-438D-90E6-25EA7EBDAABA}">
      <dgm:prSet/>
      <dgm:spPr/>
      <dgm:t>
        <a:bodyPr/>
        <a:lstStyle/>
        <a:p>
          <a:endParaRPr lang="zh-TW" altLang="en-US"/>
        </a:p>
      </dgm:t>
    </dgm:pt>
    <dgm:pt modelId="{822E4D44-58CC-488A-ACF4-947424280317}" type="sibTrans" cxnId="{5B4587CB-0D74-438D-90E6-25EA7EBDAABA}">
      <dgm:prSet/>
      <dgm:spPr/>
      <dgm:t>
        <a:bodyPr/>
        <a:lstStyle/>
        <a:p>
          <a:endParaRPr lang="zh-TW" altLang="en-US"/>
        </a:p>
      </dgm:t>
    </dgm:pt>
    <dgm:pt modelId="{65E858E8-C4FD-4A90-97BB-6DEA3C440A06}" type="pres">
      <dgm:prSet presAssocID="{C2CF3671-71F5-43CA-9644-09624DA9C899}" presName="Name0" presStyleCnt="0">
        <dgm:presLayoutVars>
          <dgm:dir/>
          <dgm:resizeHandles val="exact"/>
        </dgm:presLayoutVars>
      </dgm:prSet>
      <dgm:spPr/>
    </dgm:pt>
    <dgm:pt modelId="{5F965938-2DEC-421A-806E-9450336A6F8C}" type="pres">
      <dgm:prSet presAssocID="{E3E9B63C-9160-443E-9F9B-FB2160DC58F6}" presName="parTxOnly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91BFF81A-C881-4015-A7A5-0BC8212FF408}" type="pres">
      <dgm:prSet presAssocID="{43CD915A-84F6-4004-A4A0-1C468CE14B58}" presName="parSpace" presStyleCnt="0"/>
      <dgm:spPr/>
    </dgm:pt>
    <dgm:pt modelId="{0D212137-CAFA-402E-8646-D244E1C44C24}" type="pres">
      <dgm:prSet presAssocID="{60E20538-0BA3-4CA0-9EE7-8FD7B14A4F24}" presName="parTxOnly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2437BEC6-B0D3-4729-B92C-7CBB3446AE2F}" type="pres">
      <dgm:prSet presAssocID="{50A09CC6-9EDD-44E1-B467-4BDC4EC3B6E0}" presName="parSpace" presStyleCnt="0"/>
      <dgm:spPr/>
    </dgm:pt>
    <dgm:pt modelId="{9BA37F23-1B31-4737-A828-4107E9E56D79}" type="pres">
      <dgm:prSet presAssocID="{2F330957-B850-4E81-9BCC-DACDDF5FE6CC}" presName="parTxOnly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A677DAB9-136B-4F4D-BAAB-4912DD36FA75}" type="pres">
      <dgm:prSet presAssocID="{99C8E58C-127E-4E0E-B425-6E3AA050B0AA}" presName="parSpace" presStyleCnt="0"/>
      <dgm:spPr/>
    </dgm:pt>
    <dgm:pt modelId="{3D15D798-C5F5-4959-BD04-DF3AF01444B3}" type="pres">
      <dgm:prSet presAssocID="{EF979FE0-0F12-4EA4-BF77-0792890EEC08}" presName="parTxOnly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</dgm:ptLst>
  <dgm:cxnLst>
    <dgm:cxn modelId="{502BB179-BFB7-4180-802D-C54ED1452FAD}" srcId="{C2CF3671-71F5-43CA-9644-09624DA9C899}" destId="{E3E9B63C-9160-443E-9F9B-FB2160DC58F6}" srcOrd="0" destOrd="0" parTransId="{12765923-ED75-4EDA-B325-126ED36BE720}" sibTransId="{43CD915A-84F6-4004-A4A0-1C468CE14B58}"/>
    <dgm:cxn modelId="{FBA9588A-FDEB-43CF-A3F9-E8BE418AA81A}" type="presOf" srcId="{2F330957-B850-4E81-9BCC-DACDDF5FE6CC}" destId="{9BA37F23-1B31-4737-A828-4107E9E56D79}" srcOrd="0" destOrd="0" presId="urn:microsoft.com/office/officeart/2005/8/layout/hChevron3"/>
    <dgm:cxn modelId="{5B4587CB-0D74-438D-90E6-25EA7EBDAABA}" srcId="{C2CF3671-71F5-43CA-9644-09624DA9C899}" destId="{EF979FE0-0F12-4EA4-BF77-0792890EEC08}" srcOrd="3" destOrd="0" parTransId="{B571C5A5-21C0-4076-B32B-6D35C93B783F}" sibTransId="{822E4D44-58CC-488A-ACF4-947424280317}"/>
    <dgm:cxn modelId="{AAA868C6-BAB0-4EA1-8FD8-33F46EA8E67B}" type="presOf" srcId="{EF979FE0-0F12-4EA4-BF77-0792890EEC08}" destId="{3D15D798-C5F5-4959-BD04-DF3AF01444B3}" srcOrd="0" destOrd="0" presId="urn:microsoft.com/office/officeart/2005/8/layout/hChevron3"/>
    <dgm:cxn modelId="{B8EC2871-633C-40AE-B014-2A4AE8C9CDAA}" srcId="{C2CF3671-71F5-43CA-9644-09624DA9C899}" destId="{60E20538-0BA3-4CA0-9EE7-8FD7B14A4F24}" srcOrd="1" destOrd="0" parTransId="{315D3A9C-71B0-49BB-9DBB-A585B07F9739}" sibTransId="{50A09CC6-9EDD-44E1-B467-4BDC4EC3B6E0}"/>
    <dgm:cxn modelId="{877B14ED-6D96-4C23-A325-CBA81C31E681}" type="presOf" srcId="{E3E9B63C-9160-443E-9F9B-FB2160DC58F6}" destId="{5F965938-2DEC-421A-806E-9450336A6F8C}" srcOrd="0" destOrd="0" presId="urn:microsoft.com/office/officeart/2005/8/layout/hChevron3"/>
    <dgm:cxn modelId="{6B10DA4E-52FB-413C-AFE5-968F660A0D29}" srcId="{C2CF3671-71F5-43CA-9644-09624DA9C899}" destId="{2F330957-B850-4E81-9BCC-DACDDF5FE6CC}" srcOrd="2" destOrd="0" parTransId="{1C4E963B-FC40-4AE3-B995-32570253E003}" sibTransId="{99C8E58C-127E-4E0E-B425-6E3AA050B0AA}"/>
    <dgm:cxn modelId="{0CB9E480-7005-48DE-BC9C-6EA718FB61A8}" type="presOf" srcId="{C2CF3671-71F5-43CA-9644-09624DA9C899}" destId="{65E858E8-C4FD-4A90-97BB-6DEA3C440A06}" srcOrd="0" destOrd="0" presId="urn:microsoft.com/office/officeart/2005/8/layout/hChevron3"/>
    <dgm:cxn modelId="{E413B140-E5B9-488A-A88E-AC332F223BA5}" type="presOf" srcId="{60E20538-0BA3-4CA0-9EE7-8FD7B14A4F24}" destId="{0D212137-CAFA-402E-8646-D244E1C44C24}" srcOrd="0" destOrd="0" presId="urn:microsoft.com/office/officeart/2005/8/layout/hChevron3"/>
    <dgm:cxn modelId="{39A7531F-6BC6-4DB2-8A52-959DD7A3D40F}" type="presParOf" srcId="{65E858E8-C4FD-4A90-97BB-6DEA3C440A06}" destId="{5F965938-2DEC-421A-806E-9450336A6F8C}" srcOrd="0" destOrd="0" presId="urn:microsoft.com/office/officeart/2005/8/layout/hChevron3"/>
    <dgm:cxn modelId="{DB7F6D7A-B2A6-46CD-8CDA-8B06A60C68EB}" type="presParOf" srcId="{65E858E8-C4FD-4A90-97BB-6DEA3C440A06}" destId="{91BFF81A-C881-4015-A7A5-0BC8212FF408}" srcOrd="1" destOrd="0" presId="urn:microsoft.com/office/officeart/2005/8/layout/hChevron3"/>
    <dgm:cxn modelId="{F7D95E39-19E4-442D-8214-3E2F39E8045B}" type="presParOf" srcId="{65E858E8-C4FD-4A90-97BB-6DEA3C440A06}" destId="{0D212137-CAFA-402E-8646-D244E1C44C24}" srcOrd="2" destOrd="0" presId="urn:microsoft.com/office/officeart/2005/8/layout/hChevron3"/>
    <dgm:cxn modelId="{1730BEEA-A0FF-46D1-8A73-26A1DD9FD8FE}" type="presParOf" srcId="{65E858E8-C4FD-4A90-97BB-6DEA3C440A06}" destId="{2437BEC6-B0D3-4729-B92C-7CBB3446AE2F}" srcOrd="3" destOrd="0" presId="urn:microsoft.com/office/officeart/2005/8/layout/hChevron3"/>
    <dgm:cxn modelId="{98B823E3-C921-4F19-B4C2-34D8A0314278}" type="presParOf" srcId="{65E858E8-C4FD-4A90-97BB-6DEA3C440A06}" destId="{9BA37F23-1B31-4737-A828-4107E9E56D79}" srcOrd="4" destOrd="0" presId="urn:microsoft.com/office/officeart/2005/8/layout/hChevron3"/>
    <dgm:cxn modelId="{6C799ED1-9EB3-4B8E-8D99-E9F686D9E326}" type="presParOf" srcId="{65E858E8-C4FD-4A90-97BB-6DEA3C440A06}" destId="{A677DAB9-136B-4F4D-BAAB-4912DD36FA75}" srcOrd="5" destOrd="0" presId="urn:microsoft.com/office/officeart/2005/8/layout/hChevron3"/>
    <dgm:cxn modelId="{0FFCDE20-C63B-4706-B6DE-5DE0A661B52F}" type="presParOf" srcId="{65E858E8-C4FD-4A90-97BB-6DEA3C440A06}" destId="{3D15D798-C5F5-4959-BD04-DF3AF01444B3}" srcOrd="6" destOrd="0" presId="urn:microsoft.com/office/officeart/2005/8/layout/hChevron3"/>
  </dgm:cxnLst>
  <dgm:bg/>
  <dgm:whole/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54FFBC1B-B439-4C1F-8874-70E712096B8F}" type="doc">
      <dgm:prSet loTypeId="urn:microsoft.com/office/officeart/2005/8/layout/equation1" loCatId="process" qsTypeId="urn:microsoft.com/office/officeart/2005/8/quickstyle/simple1" qsCatId="simple" csTypeId="urn:microsoft.com/office/officeart/2005/8/colors/colorful5" csCatId="colorful" phldr="1"/>
      <dgm:spPr/>
    </dgm:pt>
    <dgm:pt modelId="{D747B419-1E34-407B-8868-EE4EF5021278}">
      <dgm:prSet phldrT="[文字]"/>
      <dgm:spPr/>
      <dgm:t>
        <a:bodyPr/>
        <a:lstStyle/>
        <a:p>
          <a:pPr algn="ctr"/>
          <a:r>
            <a:rPr lang="zh-TW" altLang="en-US" baseline="0" dirty="0" smtClean="0">
              <a:latin typeface="Times New Roman" pitchFamily="18" charset="0"/>
              <a:ea typeface="標楷體" pitchFamily="65" charset="-120"/>
            </a:rPr>
            <a:t>您的想法</a:t>
          </a:r>
          <a:endParaRPr lang="zh-TW" altLang="en-US" baseline="0" dirty="0">
            <a:latin typeface="Times New Roman" pitchFamily="18" charset="0"/>
            <a:ea typeface="標楷體" pitchFamily="65" charset="-120"/>
          </a:endParaRPr>
        </a:p>
      </dgm:t>
    </dgm:pt>
    <dgm:pt modelId="{637E0E69-B469-49AC-BE74-41690EB7159D}" type="parTrans" cxnId="{AB897EA1-9ABC-4C0B-91F1-ECA359F2F847}">
      <dgm:prSet/>
      <dgm:spPr/>
      <dgm:t>
        <a:bodyPr/>
        <a:lstStyle/>
        <a:p>
          <a:pPr algn="ctr"/>
          <a:endParaRPr lang="zh-TW" altLang="en-US"/>
        </a:p>
      </dgm:t>
    </dgm:pt>
    <dgm:pt modelId="{D5CEDB80-F79A-42E3-816E-E2431CB60BE8}" type="sibTrans" cxnId="{AB897EA1-9ABC-4C0B-91F1-ECA359F2F847}">
      <dgm:prSet/>
      <dgm:spPr/>
      <dgm:t>
        <a:bodyPr/>
        <a:lstStyle/>
        <a:p>
          <a:pPr algn="ctr"/>
          <a:endParaRPr lang="zh-TW" altLang="en-US" baseline="0">
            <a:latin typeface="Times New Roman" pitchFamily="18" charset="0"/>
            <a:ea typeface="標楷體" pitchFamily="65" charset="-120"/>
          </a:endParaRPr>
        </a:p>
      </dgm:t>
    </dgm:pt>
    <dgm:pt modelId="{4CB8D795-EA0C-4059-96C9-854B3FA2AEFB}">
      <dgm:prSet phldrT="[文字]"/>
      <dgm:spPr/>
      <dgm:t>
        <a:bodyPr/>
        <a:lstStyle/>
        <a:p>
          <a:pPr algn="ctr"/>
          <a:r>
            <a:rPr lang="en-US" altLang="zh-TW" baseline="0" dirty="0" smtClean="0">
              <a:latin typeface="Times New Roman" pitchFamily="18" charset="0"/>
              <a:ea typeface="標楷體" pitchFamily="65" charset="-120"/>
            </a:rPr>
            <a:t>H5P</a:t>
          </a:r>
          <a:br>
            <a:rPr lang="en-US" altLang="zh-TW" baseline="0" dirty="0" smtClean="0">
              <a:latin typeface="Times New Roman" pitchFamily="18" charset="0"/>
              <a:ea typeface="標楷體" pitchFamily="65" charset="-120"/>
            </a:rPr>
          </a:br>
          <a:r>
            <a:rPr lang="zh-TW" altLang="en-US" baseline="0" dirty="0" smtClean="0">
              <a:latin typeface="Times New Roman" pitchFamily="18" charset="0"/>
              <a:ea typeface="標楷體" pitchFamily="65" charset="-120"/>
            </a:rPr>
            <a:t>內容模板</a:t>
          </a:r>
          <a:endParaRPr lang="zh-TW" altLang="en-US" baseline="0" dirty="0">
            <a:latin typeface="Times New Roman" pitchFamily="18" charset="0"/>
            <a:ea typeface="標楷體" pitchFamily="65" charset="-120"/>
          </a:endParaRPr>
        </a:p>
      </dgm:t>
    </dgm:pt>
    <dgm:pt modelId="{76FE6F11-213A-4447-B641-A9D8F8D411EE}" type="parTrans" cxnId="{A00E8B83-F597-4418-A513-0D5C9708430B}">
      <dgm:prSet/>
      <dgm:spPr/>
      <dgm:t>
        <a:bodyPr/>
        <a:lstStyle/>
        <a:p>
          <a:pPr algn="ctr"/>
          <a:endParaRPr lang="zh-TW" altLang="en-US"/>
        </a:p>
      </dgm:t>
    </dgm:pt>
    <dgm:pt modelId="{222F3CB6-AE13-425B-A06D-6C7FEA73499A}" type="sibTrans" cxnId="{A00E8B83-F597-4418-A513-0D5C9708430B}">
      <dgm:prSet/>
      <dgm:spPr/>
      <dgm:t>
        <a:bodyPr/>
        <a:lstStyle/>
        <a:p>
          <a:pPr algn="ctr"/>
          <a:endParaRPr lang="zh-TW" altLang="en-US" baseline="0">
            <a:latin typeface="Times New Roman" pitchFamily="18" charset="0"/>
            <a:ea typeface="標楷體" pitchFamily="65" charset="-120"/>
          </a:endParaRPr>
        </a:p>
      </dgm:t>
    </dgm:pt>
    <dgm:pt modelId="{19471031-A14A-463C-B48E-6279F1AEC106}">
      <dgm:prSet phldrT="[文字]"/>
      <dgm:spPr/>
      <dgm:t>
        <a:bodyPr/>
        <a:lstStyle/>
        <a:p>
          <a:pPr algn="ctr"/>
          <a:r>
            <a:rPr lang="zh-TW" altLang="en-US" baseline="0" dirty="0" smtClean="0">
              <a:latin typeface="Times New Roman" pitchFamily="18" charset="0"/>
              <a:ea typeface="標楷體" pitchFamily="65" charset="-120"/>
            </a:rPr>
            <a:t>個人化</a:t>
          </a:r>
          <a:r>
            <a:rPr lang="en-US" altLang="zh-TW" baseline="0" dirty="0" smtClean="0">
              <a:latin typeface="Times New Roman" pitchFamily="18" charset="0"/>
              <a:ea typeface="標楷體" pitchFamily="65" charset="-120"/>
            </a:rPr>
            <a:t/>
          </a:r>
          <a:br>
            <a:rPr lang="en-US" altLang="zh-TW" baseline="0" dirty="0" smtClean="0">
              <a:latin typeface="Times New Roman" pitchFamily="18" charset="0"/>
              <a:ea typeface="標楷體" pitchFamily="65" charset="-120"/>
            </a:rPr>
          </a:br>
          <a:r>
            <a:rPr lang="zh-TW" altLang="en-US" baseline="0" dirty="0" smtClean="0">
              <a:latin typeface="Times New Roman" pitchFamily="18" charset="0"/>
              <a:ea typeface="標楷體" pitchFamily="65" charset="-120"/>
            </a:rPr>
            <a:t>互動性教材</a:t>
          </a:r>
          <a:endParaRPr lang="zh-TW" altLang="en-US" baseline="0" dirty="0">
            <a:latin typeface="Times New Roman" pitchFamily="18" charset="0"/>
            <a:ea typeface="標楷體" pitchFamily="65" charset="-120"/>
          </a:endParaRPr>
        </a:p>
      </dgm:t>
    </dgm:pt>
    <dgm:pt modelId="{C9C472C0-BC5E-4536-B424-8799C3B3AE0B}" type="parTrans" cxnId="{3976CBFF-96E0-4EFC-990E-5D3AC1C569EF}">
      <dgm:prSet/>
      <dgm:spPr/>
      <dgm:t>
        <a:bodyPr/>
        <a:lstStyle/>
        <a:p>
          <a:pPr algn="ctr"/>
          <a:endParaRPr lang="zh-TW" altLang="en-US"/>
        </a:p>
      </dgm:t>
    </dgm:pt>
    <dgm:pt modelId="{5A8A2D50-7462-4584-85B7-19F31B49E150}" type="sibTrans" cxnId="{3976CBFF-96E0-4EFC-990E-5D3AC1C569EF}">
      <dgm:prSet/>
      <dgm:spPr/>
      <dgm:t>
        <a:bodyPr/>
        <a:lstStyle/>
        <a:p>
          <a:pPr algn="ctr"/>
          <a:endParaRPr lang="zh-TW" altLang="en-US"/>
        </a:p>
      </dgm:t>
    </dgm:pt>
    <dgm:pt modelId="{3EA88CDF-10CE-4538-874B-A9618A9206B7}" type="pres">
      <dgm:prSet presAssocID="{54FFBC1B-B439-4C1F-8874-70E712096B8F}" presName="linearFlow" presStyleCnt="0">
        <dgm:presLayoutVars>
          <dgm:dir/>
          <dgm:resizeHandles val="exact"/>
        </dgm:presLayoutVars>
      </dgm:prSet>
      <dgm:spPr/>
    </dgm:pt>
    <dgm:pt modelId="{90A39954-7067-4D1D-91C9-BF6C17032297}" type="pres">
      <dgm:prSet presAssocID="{D747B419-1E34-407B-8868-EE4EF5021278}" presName="node" presStyleLbl="node1" presStyleIdx="0" presStyleCnt="3" custScaleX="119667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6CE36D5A-7963-4AD5-890C-20DA68C79EFE}" type="pres">
      <dgm:prSet presAssocID="{D5CEDB80-F79A-42E3-816E-E2431CB60BE8}" presName="spacerL" presStyleCnt="0"/>
      <dgm:spPr/>
    </dgm:pt>
    <dgm:pt modelId="{B5E86B9F-65D0-4080-B20D-5351665588F4}" type="pres">
      <dgm:prSet presAssocID="{D5CEDB80-F79A-42E3-816E-E2431CB60BE8}" presName="sibTrans" presStyleLbl="sibTrans2D1" presStyleIdx="0" presStyleCnt="2"/>
      <dgm:spPr/>
      <dgm:t>
        <a:bodyPr/>
        <a:lstStyle/>
        <a:p>
          <a:endParaRPr lang="zh-TW" altLang="en-US"/>
        </a:p>
      </dgm:t>
    </dgm:pt>
    <dgm:pt modelId="{0B3822C0-624E-4DEE-AC41-EE69AB93102A}" type="pres">
      <dgm:prSet presAssocID="{D5CEDB80-F79A-42E3-816E-E2431CB60BE8}" presName="spacerR" presStyleCnt="0"/>
      <dgm:spPr/>
    </dgm:pt>
    <dgm:pt modelId="{8A3FEA2C-BFB6-4443-AD25-1028F4C8E67C}" type="pres">
      <dgm:prSet presAssocID="{4CB8D795-EA0C-4059-96C9-854B3FA2AEFB}" presName="node" presStyleLbl="node1" presStyleIdx="1" presStyleCnt="3" custScaleX="118751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333281FD-43B4-4A45-A3FB-5B121412584C}" type="pres">
      <dgm:prSet presAssocID="{222F3CB6-AE13-425B-A06D-6C7FEA73499A}" presName="spacerL" presStyleCnt="0"/>
      <dgm:spPr/>
    </dgm:pt>
    <dgm:pt modelId="{25E7C9D7-121C-446C-ADE5-4D7C3096D6DB}" type="pres">
      <dgm:prSet presAssocID="{222F3CB6-AE13-425B-A06D-6C7FEA73499A}" presName="sibTrans" presStyleLbl="sibTrans2D1" presStyleIdx="1" presStyleCnt="2"/>
      <dgm:spPr/>
      <dgm:t>
        <a:bodyPr/>
        <a:lstStyle/>
        <a:p>
          <a:endParaRPr lang="zh-TW" altLang="en-US"/>
        </a:p>
      </dgm:t>
    </dgm:pt>
    <dgm:pt modelId="{D9D3EE64-DA68-4350-A380-8BC46EE68AF3}" type="pres">
      <dgm:prSet presAssocID="{222F3CB6-AE13-425B-A06D-6C7FEA73499A}" presName="spacerR" presStyleCnt="0"/>
      <dgm:spPr/>
    </dgm:pt>
    <dgm:pt modelId="{569EFD43-472E-4B9A-B877-C69270DE01F8}" type="pres">
      <dgm:prSet presAssocID="{19471031-A14A-463C-B48E-6279F1AEC106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</dgm:ptLst>
  <dgm:cxnLst>
    <dgm:cxn modelId="{A00E8B83-F597-4418-A513-0D5C9708430B}" srcId="{54FFBC1B-B439-4C1F-8874-70E712096B8F}" destId="{4CB8D795-EA0C-4059-96C9-854B3FA2AEFB}" srcOrd="1" destOrd="0" parTransId="{76FE6F11-213A-4447-B641-A9D8F8D411EE}" sibTransId="{222F3CB6-AE13-425B-A06D-6C7FEA73499A}"/>
    <dgm:cxn modelId="{DBFEBC96-5C82-46A4-ADFC-EDFED5C87C5F}" type="presOf" srcId="{4CB8D795-EA0C-4059-96C9-854B3FA2AEFB}" destId="{8A3FEA2C-BFB6-4443-AD25-1028F4C8E67C}" srcOrd="0" destOrd="0" presId="urn:microsoft.com/office/officeart/2005/8/layout/equation1"/>
    <dgm:cxn modelId="{504DAF56-C78C-491C-A649-6C2CA1CCA94D}" type="presOf" srcId="{D747B419-1E34-407B-8868-EE4EF5021278}" destId="{90A39954-7067-4D1D-91C9-BF6C17032297}" srcOrd="0" destOrd="0" presId="urn:microsoft.com/office/officeart/2005/8/layout/equation1"/>
    <dgm:cxn modelId="{3976CBFF-96E0-4EFC-990E-5D3AC1C569EF}" srcId="{54FFBC1B-B439-4C1F-8874-70E712096B8F}" destId="{19471031-A14A-463C-B48E-6279F1AEC106}" srcOrd="2" destOrd="0" parTransId="{C9C472C0-BC5E-4536-B424-8799C3B3AE0B}" sibTransId="{5A8A2D50-7462-4584-85B7-19F31B49E150}"/>
    <dgm:cxn modelId="{CC13E967-C458-49AB-92E8-04B4D778CA05}" type="presOf" srcId="{D5CEDB80-F79A-42E3-816E-E2431CB60BE8}" destId="{B5E86B9F-65D0-4080-B20D-5351665588F4}" srcOrd="0" destOrd="0" presId="urn:microsoft.com/office/officeart/2005/8/layout/equation1"/>
    <dgm:cxn modelId="{AB897EA1-9ABC-4C0B-91F1-ECA359F2F847}" srcId="{54FFBC1B-B439-4C1F-8874-70E712096B8F}" destId="{D747B419-1E34-407B-8868-EE4EF5021278}" srcOrd="0" destOrd="0" parTransId="{637E0E69-B469-49AC-BE74-41690EB7159D}" sibTransId="{D5CEDB80-F79A-42E3-816E-E2431CB60BE8}"/>
    <dgm:cxn modelId="{BF93F8B2-2C9E-475F-BD90-5DF065897601}" type="presOf" srcId="{54FFBC1B-B439-4C1F-8874-70E712096B8F}" destId="{3EA88CDF-10CE-4538-874B-A9618A9206B7}" srcOrd="0" destOrd="0" presId="urn:microsoft.com/office/officeart/2005/8/layout/equation1"/>
    <dgm:cxn modelId="{22B7153C-F091-49FF-B8C3-66A5BD7BFEEB}" type="presOf" srcId="{19471031-A14A-463C-B48E-6279F1AEC106}" destId="{569EFD43-472E-4B9A-B877-C69270DE01F8}" srcOrd="0" destOrd="0" presId="urn:microsoft.com/office/officeart/2005/8/layout/equation1"/>
    <dgm:cxn modelId="{35120968-5888-493A-AD11-D8D5F9579FE6}" type="presOf" srcId="{222F3CB6-AE13-425B-A06D-6C7FEA73499A}" destId="{25E7C9D7-121C-446C-ADE5-4D7C3096D6DB}" srcOrd="0" destOrd="0" presId="urn:microsoft.com/office/officeart/2005/8/layout/equation1"/>
    <dgm:cxn modelId="{373C98DD-7C5D-422E-84D7-974641A511CF}" type="presParOf" srcId="{3EA88CDF-10CE-4538-874B-A9618A9206B7}" destId="{90A39954-7067-4D1D-91C9-BF6C17032297}" srcOrd="0" destOrd="0" presId="urn:microsoft.com/office/officeart/2005/8/layout/equation1"/>
    <dgm:cxn modelId="{33A4C58B-0F6C-4A50-A79C-316A45246A65}" type="presParOf" srcId="{3EA88CDF-10CE-4538-874B-A9618A9206B7}" destId="{6CE36D5A-7963-4AD5-890C-20DA68C79EFE}" srcOrd="1" destOrd="0" presId="urn:microsoft.com/office/officeart/2005/8/layout/equation1"/>
    <dgm:cxn modelId="{4CAE79EA-834C-49FD-BEDC-ED114008AFF7}" type="presParOf" srcId="{3EA88CDF-10CE-4538-874B-A9618A9206B7}" destId="{B5E86B9F-65D0-4080-B20D-5351665588F4}" srcOrd="2" destOrd="0" presId="urn:microsoft.com/office/officeart/2005/8/layout/equation1"/>
    <dgm:cxn modelId="{3DEBB831-2A9E-476C-803C-8D7B6A6ACD08}" type="presParOf" srcId="{3EA88CDF-10CE-4538-874B-A9618A9206B7}" destId="{0B3822C0-624E-4DEE-AC41-EE69AB93102A}" srcOrd="3" destOrd="0" presId="urn:microsoft.com/office/officeart/2005/8/layout/equation1"/>
    <dgm:cxn modelId="{07715455-F604-4B4D-91DF-CBAFD7F7D1FF}" type="presParOf" srcId="{3EA88CDF-10CE-4538-874B-A9618A9206B7}" destId="{8A3FEA2C-BFB6-4443-AD25-1028F4C8E67C}" srcOrd="4" destOrd="0" presId="urn:microsoft.com/office/officeart/2005/8/layout/equation1"/>
    <dgm:cxn modelId="{30145D52-FEB3-482F-8709-E54B1989F2A0}" type="presParOf" srcId="{3EA88CDF-10CE-4538-874B-A9618A9206B7}" destId="{333281FD-43B4-4A45-A3FB-5B121412584C}" srcOrd="5" destOrd="0" presId="urn:microsoft.com/office/officeart/2005/8/layout/equation1"/>
    <dgm:cxn modelId="{51A8D8B2-23D5-4A93-ACBE-FBE7CDD2A0BB}" type="presParOf" srcId="{3EA88CDF-10CE-4538-874B-A9618A9206B7}" destId="{25E7C9D7-121C-446C-ADE5-4D7C3096D6DB}" srcOrd="6" destOrd="0" presId="urn:microsoft.com/office/officeart/2005/8/layout/equation1"/>
    <dgm:cxn modelId="{B774C03F-D693-41C1-B6BC-13C6787220A1}" type="presParOf" srcId="{3EA88CDF-10CE-4538-874B-A9618A9206B7}" destId="{D9D3EE64-DA68-4350-A380-8BC46EE68AF3}" srcOrd="7" destOrd="0" presId="urn:microsoft.com/office/officeart/2005/8/layout/equation1"/>
    <dgm:cxn modelId="{26D90DBE-4F91-4BD5-B594-07847A1E6EF5}" type="presParOf" srcId="{3EA88CDF-10CE-4538-874B-A9618A9206B7}" destId="{569EFD43-472E-4B9A-B877-C69270DE01F8}" srcOrd="8" destOrd="0" presId="urn:microsoft.com/office/officeart/2005/8/layout/equation1"/>
  </dgm:cxnLst>
  <dgm:bg/>
  <dgm:whole/>
</dgm:dataModel>
</file>

<file path=ppt/diagrams/data20.xml><?xml version="1.0" encoding="utf-8"?>
<dgm:dataModel xmlns:dgm="http://schemas.openxmlformats.org/drawingml/2006/diagram" xmlns:a="http://schemas.openxmlformats.org/drawingml/2006/main">
  <dgm:ptLst>
    <dgm:pt modelId="{39BD0B58-8023-48B6-A19B-FF8685E64AEB}" type="doc">
      <dgm:prSet loTypeId="urn:microsoft.com/office/officeart/2005/8/layout/process2" loCatId="process" qsTypeId="urn:microsoft.com/office/officeart/2005/8/quickstyle/simple1" qsCatId="simple" csTypeId="urn:microsoft.com/office/officeart/2005/8/colors/accent2_2" csCatId="accent2" phldr="1"/>
      <dgm:spPr/>
    </dgm:pt>
    <dgm:pt modelId="{0C61D888-A4C1-4AB9-BB0F-AFAF1F9D8A5A}">
      <dgm:prSet phldrT="[文字]"/>
      <dgm:spPr/>
      <dgm:t>
        <a:bodyPr/>
        <a:lstStyle/>
        <a:p>
          <a:r>
            <a:rPr lang="zh-TW" altLang="en-US" dirty="0" smtClean="0">
              <a:latin typeface="標楷體" pitchFamily="65" charset="-120"/>
              <a:ea typeface="標楷體" pitchFamily="65" charset="-120"/>
            </a:rPr>
            <a:t>設定</a:t>
          </a:r>
          <a:r>
            <a:rPr lang="en-US" altLang="zh-TW" dirty="0" smtClean="0">
              <a:latin typeface="標楷體" pitchFamily="65" charset="-120"/>
              <a:ea typeface="標楷體" pitchFamily="65" charset="-120"/>
            </a:rPr>
            <a:t/>
          </a:r>
          <a:br>
            <a:rPr lang="en-US" altLang="zh-TW" dirty="0" smtClean="0">
              <a:latin typeface="標楷體" pitchFamily="65" charset="-120"/>
              <a:ea typeface="標楷體" pitchFamily="65" charset="-120"/>
            </a:rPr>
          </a:br>
          <a:r>
            <a:rPr lang="zh-TW" altLang="en-US" dirty="0" smtClean="0">
              <a:latin typeface="標楷體" pitchFamily="65" charset="-120"/>
              <a:ea typeface="標楷體" pitchFamily="65" charset="-120"/>
            </a:rPr>
            <a:t>對應區域</a:t>
          </a:r>
          <a:endParaRPr lang="zh-TW" altLang="en-US" dirty="0">
            <a:latin typeface="標楷體" pitchFamily="65" charset="-120"/>
            <a:ea typeface="標楷體" pitchFamily="65" charset="-120"/>
          </a:endParaRPr>
        </a:p>
      </dgm:t>
    </dgm:pt>
    <dgm:pt modelId="{ACF41819-3B77-4165-9493-4CCF5BCC7A26}" type="parTrans" cxnId="{D89FEBD5-8E80-47C8-87B6-EED658600E7A}">
      <dgm:prSet/>
      <dgm:spPr/>
      <dgm:t>
        <a:bodyPr/>
        <a:lstStyle/>
        <a:p>
          <a:endParaRPr lang="zh-TW" altLang="en-US">
            <a:latin typeface="標楷體" pitchFamily="65" charset="-120"/>
            <a:ea typeface="標楷體" pitchFamily="65" charset="-120"/>
          </a:endParaRPr>
        </a:p>
      </dgm:t>
    </dgm:pt>
    <dgm:pt modelId="{76CEEA28-365F-4C3F-A390-C6FD48C63849}" type="sibTrans" cxnId="{D89FEBD5-8E80-47C8-87B6-EED658600E7A}">
      <dgm:prSet/>
      <dgm:spPr/>
      <dgm:t>
        <a:bodyPr/>
        <a:lstStyle/>
        <a:p>
          <a:endParaRPr lang="zh-TW" altLang="en-US">
            <a:latin typeface="標楷體" pitchFamily="65" charset="-120"/>
            <a:ea typeface="標楷體" pitchFamily="65" charset="-120"/>
          </a:endParaRPr>
        </a:p>
      </dgm:t>
    </dgm:pt>
    <dgm:pt modelId="{B4BDCB40-BB00-4E99-8669-513A19DB1731}">
      <dgm:prSet phldrT="[文字]"/>
      <dgm:spPr/>
      <dgm:t>
        <a:bodyPr/>
        <a:lstStyle/>
        <a:p>
          <a:r>
            <a:rPr lang="zh-TW" altLang="en-US" dirty="0" smtClean="0">
              <a:latin typeface="標楷體" pitchFamily="65" charset="-120"/>
              <a:ea typeface="標楷體" pitchFamily="65" charset="-120"/>
            </a:rPr>
            <a:t>插入元素</a:t>
          </a:r>
          <a:endParaRPr lang="zh-TW" altLang="en-US" dirty="0">
            <a:latin typeface="標楷體" pitchFamily="65" charset="-120"/>
            <a:ea typeface="標楷體" pitchFamily="65" charset="-120"/>
          </a:endParaRPr>
        </a:p>
      </dgm:t>
    </dgm:pt>
    <dgm:pt modelId="{CBDEE652-EEC1-4FD6-BD38-ECB900FD860E}" type="parTrans" cxnId="{5A2F0E1C-CB2A-4075-AFE3-072A949BB82F}">
      <dgm:prSet/>
      <dgm:spPr/>
      <dgm:t>
        <a:bodyPr/>
        <a:lstStyle/>
        <a:p>
          <a:endParaRPr lang="zh-TW" altLang="en-US">
            <a:latin typeface="標楷體" pitchFamily="65" charset="-120"/>
            <a:ea typeface="標楷體" pitchFamily="65" charset="-120"/>
          </a:endParaRPr>
        </a:p>
      </dgm:t>
    </dgm:pt>
    <dgm:pt modelId="{438F491C-8D73-4463-B2EF-95588E474517}" type="sibTrans" cxnId="{5A2F0E1C-CB2A-4075-AFE3-072A949BB82F}">
      <dgm:prSet/>
      <dgm:spPr/>
      <dgm:t>
        <a:bodyPr/>
        <a:lstStyle/>
        <a:p>
          <a:endParaRPr lang="zh-TW" altLang="en-US">
            <a:latin typeface="標楷體" pitchFamily="65" charset="-120"/>
            <a:ea typeface="標楷體" pitchFamily="65" charset="-120"/>
          </a:endParaRPr>
        </a:p>
      </dgm:t>
    </dgm:pt>
    <dgm:pt modelId="{B602AAB1-AD05-46CB-8C1A-14CBFEC89D7D}">
      <dgm:prSet phldrT="[文字]"/>
      <dgm:spPr/>
      <dgm:t>
        <a:bodyPr/>
        <a:lstStyle/>
        <a:p>
          <a:r>
            <a:rPr lang="zh-TW" dirty="0" smtClean="0">
              <a:latin typeface="標楷體" pitchFamily="65" charset="-120"/>
              <a:ea typeface="標楷體" pitchFamily="65" charset="-120"/>
            </a:rPr>
            <a:t>編輯</a:t>
          </a:r>
          <a:r>
            <a:rPr lang="en-US" altLang="zh-TW" dirty="0" smtClean="0">
              <a:latin typeface="標楷體" pitchFamily="65" charset="-120"/>
              <a:ea typeface="標楷體" pitchFamily="65" charset="-120"/>
            </a:rPr>
            <a:t/>
          </a:r>
          <a:br>
            <a:rPr lang="en-US" altLang="zh-TW" dirty="0" smtClean="0">
              <a:latin typeface="標楷體" pitchFamily="65" charset="-120"/>
              <a:ea typeface="標楷體" pitchFamily="65" charset="-120"/>
            </a:rPr>
          </a:br>
          <a:r>
            <a:rPr lang="zh-TW" dirty="0" smtClean="0">
              <a:latin typeface="標楷體" pitchFamily="65" charset="-120"/>
              <a:ea typeface="標楷體" pitchFamily="65" charset="-120"/>
            </a:rPr>
            <a:t>對應區域正確答案</a:t>
          </a:r>
          <a:endParaRPr lang="zh-TW" altLang="en-US" dirty="0">
            <a:latin typeface="標楷體" pitchFamily="65" charset="-120"/>
            <a:ea typeface="標楷體" pitchFamily="65" charset="-120"/>
          </a:endParaRPr>
        </a:p>
      </dgm:t>
    </dgm:pt>
    <dgm:pt modelId="{E96156E3-053E-421D-80A5-4919FC432B7A}" type="parTrans" cxnId="{60ADFC43-150F-4E38-A920-A9ECDF69EB60}">
      <dgm:prSet/>
      <dgm:spPr/>
      <dgm:t>
        <a:bodyPr/>
        <a:lstStyle/>
        <a:p>
          <a:endParaRPr lang="zh-TW" altLang="en-US">
            <a:latin typeface="標楷體" pitchFamily="65" charset="-120"/>
            <a:ea typeface="標楷體" pitchFamily="65" charset="-120"/>
          </a:endParaRPr>
        </a:p>
      </dgm:t>
    </dgm:pt>
    <dgm:pt modelId="{12B3F657-84A4-437D-B399-8B3726A7384C}" type="sibTrans" cxnId="{60ADFC43-150F-4E38-A920-A9ECDF69EB60}">
      <dgm:prSet/>
      <dgm:spPr/>
      <dgm:t>
        <a:bodyPr/>
        <a:lstStyle/>
        <a:p>
          <a:endParaRPr lang="zh-TW" altLang="en-US">
            <a:latin typeface="標楷體" pitchFamily="65" charset="-120"/>
            <a:ea typeface="標楷體" pitchFamily="65" charset="-120"/>
          </a:endParaRPr>
        </a:p>
      </dgm:t>
    </dgm:pt>
    <dgm:pt modelId="{B5EF4C6B-CD2A-43F1-9EE0-D0CAC8B589EA}" type="pres">
      <dgm:prSet presAssocID="{39BD0B58-8023-48B6-A19B-FF8685E64AEB}" presName="linearFlow" presStyleCnt="0">
        <dgm:presLayoutVars>
          <dgm:resizeHandles val="exact"/>
        </dgm:presLayoutVars>
      </dgm:prSet>
      <dgm:spPr/>
    </dgm:pt>
    <dgm:pt modelId="{11D3132D-C03E-43AC-9D24-54D870EEDE9F}" type="pres">
      <dgm:prSet presAssocID="{0C61D888-A4C1-4AB9-BB0F-AFAF1F9D8A5A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5E21339F-BCCD-4DA1-8D46-86212432AB76}" type="pres">
      <dgm:prSet presAssocID="{76CEEA28-365F-4C3F-A390-C6FD48C63849}" presName="sibTrans" presStyleLbl="sibTrans2D1" presStyleIdx="0" presStyleCnt="2"/>
      <dgm:spPr/>
      <dgm:t>
        <a:bodyPr/>
        <a:lstStyle/>
        <a:p>
          <a:endParaRPr lang="zh-TW" altLang="en-US"/>
        </a:p>
      </dgm:t>
    </dgm:pt>
    <dgm:pt modelId="{54FE88A9-E4B2-4AF7-B528-46C00E0BBFF0}" type="pres">
      <dgm:prSet presAssocID="{76CEEA28-365F-4C3F-A390-C6FD48C63849}" presName="connectorText" presStyleLbl="sibTrans2D1" presStyleIdx="0" presStyleCnt="2"/>
      <dgm:spPr/>
      <dgm:t>
        <a:bodyPr/>
        <a:lstStyle/>
        <a:p>
          <a:endParaRPr lang="zh-TW" altLang="en-US"/>
        </a:p>
      </dgm:t>
    </dgm:pt>
    <dgm:pt modelId="{651FFDBA-AF40-4752-83D9-BF9BCE0B9854}" type="pres">
      <dgm:prSet presAssocID="{B4BDCB40-BB00-4E99-8669-513A19DB1731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3799D04B-F6C3-468F-9F0C-2B9D5A1CAA9B}" type="pres">
      <dgm:prSet presAssocID="{438F491C-8D73-4463-B2EF-95588E474517}" presName="sibTrans" presStyleLbl="sibTrans2D1" presStyleIdx="1" presStyleCnt="2"/>
      <dgm:spPr/>
      <dgm:t>
        <a:bodyPr/>
        <a:lstStyle/>
        <a:p>
          <a:endParaRPr lang="zh-TW" altLang="en-US"/>
        </a:p>
      </dgm:t>
    </dgm:pt>
    <dgm:pt modelId="{9A3A335E-F9A5-4D54-A21A-B180B7E2BFD8}" type="pres">
      <dgm:prSet presAssocID="{438F491C-8D73-4463-B2EF-95588E474517}" presName="connectorText" presStyleLbl="sibTrans2D1" presStyleIdx="1" presStyleCnt="2"/>
      <dgm:spPr/>
      <dgm:t>
        <a:bodyPr/>
        <a:lstStyle/>
        <a:p>
          <a:endParaRPr lang="zh-TW" altLang="en-US"/>
        </a:p>
      </dgm:t>
    </dgm:pt>
    <dgm:pt modelId="{5DE58AF7-6925-47B9-80AF-D81EF9AC26E4}" type="pres">
      <dgm:prSet presAssocID="{B602AAB1-AD05-46CB-8C1A-14CBFEC89D7D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</dgm:ptLst>
  <dgm:cxnLst>
    <dgm:cxn modelId="{5A2F0E1C-CB2A-4075-AFE3-072A949BB82F}" srcId="{39BD0B58-8023-48B6-A19B-FF8685E64AEB}" destId="{B4BDCB40-BB00-4E99-8669-513A19DB1731}" srcOrd="1" destOrd="0" parTransId="{CBDEE652-EEC1-4FD6-BD38-ECB900FD860E}" sibTransId="{438F491C-8D73-4463-B2EF-95588E474517}"/>
    <dgm:cxn modelId="{59821DB8-93DD-451C-93CC-29342195BDAF}" type="presOf" srcId="{0C61D888-A4C1-4AB9-BB0F-AFAF1F9D8A5A}" destId="{11D3132D-C03E-43AC-9D24-54D870EEDE9F}" srcOrd="0" destOrd="0" presId="urn:microsoft.com/office/officeart/2005/8/layout/process2"/>
    <dgm:cxn modelId="{6EFDE463-C96B-42D0-AA51-FF213E5B5A43}" type="presOf" srcId="{76CEEA28-365F-4C3F-A390-C6FD48C63849}" destId="{54FE88A9-E4B2-4AF7-B528-46C00E0BBFF0}" srcOrd="1" destOrd="0" presId="urn:microsoft.com/office/officeart/2005/8/layout/process2"/>
    <dgm:cxn modelId="{60ADFC43-150F-4E38-A920-A9ECDF69EB60}" srcId="{39BD0B58-8023-48B6-A19B-FF8685E64AEB}" destId="{B602AAB1-AD05-46CB-8C1A-14CBFEC89D7D}" srcOrd="2" destOrd="0" parTransId="{E96156E3-053E-421D-80A5-4919FC432B7A}" sibTransId="{12B3F657-84A4-437D-B399-8B3726A7384C}"/>
    <dgm:cxn modelId="{B94580D7-731F-4014-8F5B-1FCFEFA3E664}" type="presOf" srcId="{B602AAB1-AD05-46CB-8C1A-14CBFEC89D7D}" destId="{5DE58AF7-6925-47B9-80AF-D81EF9AC26E4}" srcOrd="0" destOrd="0" presId="urn:microsoft.com/office/officeart/2005/8/layout/process2"/>
    <dgm:cxn modelId="{2DF3BC70-2785-4589-B1E0-58E276E3B028}" type="presOf" srcId="{B4BDCB40-BB00-4E99-8669-513A19DB1731}" destId="{651FFDBA-AF40-4752-83D9-BF9BCE0B9854}" srcOrd="0" destOrd="0" presId="urn:microsoft.com/office/officeart/2005/8/layout/process2"/>
    <dgm:cxn modelId="{FD6D04EC-E4D4-4D7D-8543-005D24BF960B}" type="presOf" srcId="{76CEEA28-365F-4C3F-A390-C6FD48C63849}" destId="{5E21339F-BCCD-4DA1-8D46-86212432AB76}" srcOrd="0" destOrd="0" presId="urn:microsoft.com/office/officeart/2005/8/layout/process2"/>
    <dgm:cxn modelId="{D89FEBD5-8E80-47C8-87B6-EED658600E7A}" srcId="{39BD0B58-8023-48B6-A19B-FF8685E64AEB}" destId="{0C61D888-A4C1-4AB9-BB0F-AFAF1F9D8A5A}" srcOrd="0" destOrd="0" parTransId="{ACF41819-3B77-4165-9493-4CCF5BCC7A26}" sibTransId="{76CEEA28-365F-4C3F-A390-C6FD48C63849}"/>
    <dgm:cxn modelId="{7A59EB73-D0FD-4645-8864-2B621280655E}" type="presOf" srcId="{438F491C-8D73-4463-B2EF-95588E474517}" destId="{3799D04B-F6C3-468F-9F0C-2B9D5A1CAA9B}" srcOrd="0" destOrd="0" presId="urn:microsoft.com/office/officeart/2005/8/layout/process2"/>
    <dgm:cxn modelId="{00868361-2DD2-4403-B873-8AE76DCDC736}" type="presOf" srcId="{438F491C-8D73-4463-B2EF-95588E474517}" destId="{9A3A335E-F9A5-4D54-A21A-B180B7E2BFD8}" srcOrd="1" destOrd="0" presId="urn:microsoft.com/office/officeart/2005/8/layout/process2"/>
    <dgm:cxn modelId="{6BE2DFB2-D87B-4915-A3D6-A126AC49FA46}" type="presOf" srcId="{39BD0B58-8023-48B6-A19B-FF8685E64AEB}" destId="{B5EF4C6B-CD2A-43F1-9EE0-D0CAC8B589EA}" srcOrd="0" destOrd="0" presId="urn:microsoft.com/office/officeart/2005/8/layout/process2"/>
    <dgm:cxn modelId="{6859706B-2EDD-44C7-9D67-66BFA63DA48B}" type="presParOf" srcId="{B5EF4C6B-CD2A-43F1-9EE0-D0CAC8B589EA}" destId="{11D3132D-C03E-43AC-9D24-54D870EEDE9F}" srcOrd="0" destOrd="0" presId="urn:microsoft.com/office/officeart/2005/8/layout/process2"/>
    <dgm:cxn modelId="{E314813D-880E-4C82-A210-BB3F2BC960F2}" type="presParOf" srcId="{B5EF4C6B-CD2A-43F1-9EE0-D0CAC8B589EA}" destId="{5E21339F-BCCD-4DA1-8D46-86212432AB76}" srcOrd="1" destOrd="0" presId="urn:microsoft.com/office/officeart/2005/8/layout/process2"/>
    <dgm:cxn modelId="{DC5956AF-9B12-48EC-9E7E-E2400B2F0752}" type="presParOf" srcId="{5E21339F-BCCD-4DA1-8D46-86212432AB76}" destId="{54FE88A9-E4B2-4AF7-B528-46C00E0BBFF0}" srcOrd="0" destOrd="0" presId="urn:microsoft.com/office/officeart/2005/8/layout/process2"/>
    <dgm:cxn modelId="{536F7F92-EB6B-4FC6-9EEB-A6EFDB319FF3}" type="presParOf" srcId="{B5EF4C6B-CD2A-43F1-9EE0-D0CAC8B589EA}" destId="{651FFDBA-AF40-4752-83D9-BF9BCE0B9854}" srcOrd="2" destOrd="0" presId="urn:microsoft.com/office/officeart/2005/8/layout/process2"/>
    <dgm:cxn modelId="{67FA96E8-5A94-423B-A588-FB26735D6F3A}" type="presParOf" srcId="{B5EF4C6B-CD2A-43F1-9EE0-D0CAC8B589EA}" destId="{3799D04B-F6C3-468F-9F0C-2B9D5A1CAA9B}" srcOrd="3" destOrd="0" presId="urn:microsoft.com/office/officeart/2005/8/layout/process2"/>
    <dgm:cxn modelId="{FECB79DF-D38B-448C-9447-0886C2DED38F}" type="presParOf" srcId="{3799D04B-F6C3-468F-9F0C-2B9D5A1CAA9B}" destId="{9A3A335E-F9A5-4D54-A21A-B180B7E2BFD8}" srcOrd="0" destOrd="0" presId="urn:microsoft.com/office/officeart/2005/8/layout/process2"/>
    <dgm:cxn modelId="{F8F9970A-0A20-48BB-899B-7419FF1E6F0F}" type="presParOf" srcId="{B5EF4C6B-CD2A-43F1-9EE0-D0CAC8B589EA}" destId="{5DE58AF7-6925-47B9-80AF-D81EF9AC26E4}" srcOrd="4" destOrd="0" presId="urn:microsoft.com/office/officeart/2005/8/layout/process2"/>
  </dgm:cxnLst>
  <dgm:bg>
    <a:solidFill>
      <a:schemeClr val="accent2">
        <a:lumMod val="20000"/>
        <a:lumOff val="80000"/>
      </a:schemeClr>
    </a:solidFill>
  </dgm:bg>
  <dgm:whole>
    <a:ln w="28575">
      <a:solidFill>
        <a:schemeClr val="accent2"/>
      </a:solidFill>
      <a:prstDash val="sysDash"/>
    </a:ln>
  </dgm:whole>
</dgm:dataModel>
</file>

<file path=ppt/diagrams/data21.xml><?xml version="1.0" encoding="utf-8"?>
<dgm:dataModel xmlns:dgm="http://schemas.openxmlformats.org/drawingml/2006/diagram" xmlns:a="http://schemas.openxmlformats.org/drawingml/2006/main">
  <dgm:ptLst>
    <dgm:pt modelId="{39BD0B58-8023-48B6-A19B-FF8685E64AEB}" type="doc">
      <dgm:prSet loTypeId="urn:microsoft.com/office/officeart/2005/8/layout/process2" loCatId="process" qsTypeId="urn:microsoft.com/office/officeart/2005/8/quickstyle/simple1" qsCatId="simple" csTypeId="urn:microsoft.com/office/officeart/2005/8/colors/colorful5" csCatId="colorful" phldr="1"/>
      <dgm:spPr/>
    </dgm:pt>
    <dgm:pt modelId="{0C61D888-A4C1-4AB9-BB0F-AFAF1F9D8A5A}">
      <dgm:prSet phldrT="[文字]"/>
      <dgm:spPr/>
      <dgm:t>
        <a:bodyPr/>
        <a:lstStyle/>
        <a:p>
          <a:r>
            <a:rPr lang="zh-TW" altLang="en-US" dirty="0" smtClean="0">
              <a:latin typeface="標楷體" pitchFamily="65" charset="-120"/>
              <a:ea typeface="標楷體" pitchFamily="65" charset="-120"/>
            </a:rPr>
            <a:t>設定</a:t>
          </a:r>
          <a:r>
            <a:rPr lang="en-US" altLang="zh-TW" dirty="0" smtClean="0">
              <a:latin typeface="標楷體" pitchFamily="65" charset="-120"/>
              <a:ea typeface="標楷體" pitchFamily="65" charset="-120"/>
            </a:rPr>
            <a:t/>
          </a:r>
          <a:br>
            <a:rPr lang="en-US" altLang="zh-TW" dirty="0" smtClean="0">
              <a:latin typeface="標楷體" pitchFamily="65" charset="-120"/>
              <a:ea typeface="標楷體" pitchFamily="65" charset="-120"/>
            </a:rPr>
          </a:br>
          <a:r>
            <a:rPr lang="zh-TW" altLang="en-US" dirty="0" smtClean="0">
              <a:latin typeface="標楷體" pitchFamily="65" charset="-120"/>
              <a:ea typeface="標楷體" pitchFamily="65" charset="-120"/>
            </a:rPr>
            <a:t>對應區域</a:t>
          </a:r>
          <a:endParaRPr lang="zh-TW" altLang="en-US" dirty="0">
            <a:latin typeface="標楷體" pitchFamily="65" charset="-120"/>
            <a:ea typeface="標楷體" pitchFamily="65" charset="-120"/>
          </a:endParaRPr>
        </a:p>
      </dgm:t>
    </dgm:pt>
    <dgm:pt modelId="{ACF41819-3B77-4165-9493-4CCF5BCC7A26}" type="parTrans" cxnId="{D89FEBD5-8E80-47C8-87B6-EED658600E7A}">
      <dgm:prSet/>
      <dgm:spPr/>
      <dgm:t>
        <a:bodyPr/>
        <a:lstStyle/>
        <a:p>
          <a:endParaRPr lang="zh-TW" altLang="en-US">
            <a:latin typeface="標楷體" pitchFamily="65" charset="-120"/>
            <a:ea typeface="標楷體" pitchFamily="65" charset="-120"/>
          </a:endParaRPr>
        </a:p>
      </dgm:t>
    </dgm:pt>
    <dgm:pt modelId="{76CEEA28-365F-4C3F-A390-C6FD48C63849}" type="sibTrans" cxnId="{D89FEBD5-8E80-47C8-87B6-EED658600E7A}">
      <dgm:prSet/>
      <dgm:spPr>
        <a:solidFill>
          <a:schemeClr val="bg1">
            <a:lumMod val="85000"/>
          </a:schemeClr>
        </a:solidFill>
      </dgm:spPr>
      <dgm:t>
        <a:bodyPr/>
        <a:lstStyle/>
        <a:p>
          <a:endParaRPr lang="zh-TW" altLang="en-US">
            <a:latin typeface="標楷體" pitchFamily="65" charset="-120"/>
            <a:ea typeface="標楷體" pitchFamily="65" charset="-120"/>
          </a:endParaRPr>
        </a:p>
      </dgm:t>
    </dgm:pt>
    <dgm:pt modelId="{B4BDCB40-BB00-4E99-8669-513A19DB1731}">
      <dgm:prSet phldrT="[文字]"/>
      <dgm:spPr>
        <a:solidFill>
          <a:schemeClr val="bg1">
            <a:lumMod val="85000"/>
          </a:schemeClr>
        </a:solidFill>
      </dgm:spPr>
      <dgm:t>
        <a:bodyPr/>
        <a:lstStyle/>
        <a:p>
          <a:r>
            <a:rPr lang="zh-TW" altLang="en-US" dirty="0" smtClean="0">
              <a:latin typeface="標楷體" pitchFamily="65" charset="-120"/>
              <a:ea typeface="標楷體" pitchFamily="65" charset="-120"/>
            </a:rPr>
            <a:t>插入元素</a:t>
          </a:r>
          <a:endParaRPr lang="zh-TW" altLang="en-US" dirty="0">
            <a:latin typeface="標楷體" pitchFamily="65" charset="-120"/>
            <a:ea typeface="標楷體" pitchFamily="65" charset="-120"/>
          </a:endParaRPr>
        </a:p>
      </dgm:t>
    </dgm:pt>
    <dgm:pt modelId="{CBDEE652-EEC1-4FD6-BD38-ECB900FD860E}" type="parTrans" cxnId="{5A2F0E1C-CB2A-4075-AFE3-072A949BB82F}">
      <dgm:prSet/>
      <dgm:spPr/>
      <dgm:t>
        <a:bodyPr/>
        <a:lstStyle/>
        <a:p>
          <a:endParaRPr lang="zh-TW" altLang="en-US">
            <a:latin typeface="標楷體" pitchFamily="65" charset="-120"/>
            <a:ea typeface="標楷體" pitchFamily="65" charset="-120"/>
          </a:endParaRPr>
        </a:p>
      </dgm:t>
    </dgm:pt>
    <dgm:pt modelId="{438F491C-8D73-4463-B2EF-95588E474517}" type="sibTrans" cxnId="{5A2F0E1C-CB2A-4075-AFE3-072A949BB82F}">
      <dgm:prSet/>
      <dgm:spPr>
        <a:solidFill>
          <a:schemeClr val="bg1">
            <a:lumMod val="85000"/>
          </a:schemeClr>
        </a:solidFill>
      </dgm:spPr>
      <dgm:t>
        <a:bodyPr/>
        <a:lstStyle/>
        <a:p>
          <a:endParaRPr lang="zh-TW" altLang="en-US">
            <a:latin typeface="標楷體" pitchFamily="65" charset="-120"/>
            <a:ea typeface="標楷體" pitchFamily="65" charset="-120"/>
          </a:endParaRPr>
        </a:p>
      </dgm:t>
    </dgm:pt>
    <dgm:pt modelId="{B602AAB1-AD05-46CB-8C1A-14CBFEC89D7D}">
      <dgm:prSet phldrT="[文字]"/>
      <dgm:spPr>
        <a:solidFill>
          <a:schemeClr val="bg1">
            <a:lumMod val="85000"/>
          </a:schemeClr>
        </a:solidFill>
      </dgm:spPr>
      <dgm:t>
        <a:bodyPr/>
        <a:lstStyle/>
        <a:p>
          <a:r>
            <a:rPr lang="zh-TW" dirty="0" smtClean="0">
              <a:latin typeface="標楷體" pitchFamily="65" charset="-120"/>
              <a:ea typeface="標楷體" pitchFamily="65" charset="-120"/>
            </a:rPr>
            <a:t>編輯</a:t>
          </a:r>
          <a:r>
            <a:rPr lang="en-US" altLang="zh-TW" dirty="0" smtClean="0">
              <a:latin typeface="標楷體" pitchFamily="65" charset="-120"/>
              <a:ea typeface="標楷體" pitchFamily="65" charset="-120"/>
            </a:rPr>
            <a:t/>
          </a:r>
          <a:br>
            <a:rPr lang="en-US" altLang="zh-TW" dirty="0" smtClean="0">
              <a:latin typeface="標楷體" pitchFamily="65" charset="-120"/>
              <a:ea typeface="標楷體" pitchFamily="65" charset="-120"/>
            </a:rPr>
          </a:br>
          <a:r>
            <a:rPr lang="zh-TW" dirty="0" smtClean="0">
              <a:latin typeface="標楷體" pitchFamily="65" charset="-120"/>
              <a:ea typeface="標楷體" pitchFamily="65" charset="-120"/>
            </a:rPr>
            <a:t>對應區域正確答案</a:t>
          </a:r>
          <a:endParaRPr lang="zh-TW" altLang="en-US" dirty="0">
            <a:latin typeface="標楷體" pitchFamily="65" charset="-120"/>
            <a:ea typeface="標楷體" pitchFamily="65" charset="-120"/>
          </a:endParaRPr>
        </a:p>
      </dgm:t>
    </dgm:pt>
    <dgm:pt modelId="{E96156E3-053E-421D-80A5-4919FC432B7A}" type="parTrans" cxnId="{60ADFC43-150F-4E38-A920-A9ECDF69EB60}">
      <dgm:prSet/>
      <dgm:spPr/>
      <dgm:t>
        <a:bodyPr/>
        <a:lstStyle/>
        <a:p>
          <a:endParaRPr lang="zh-TW" altLang="en-US">
            <a:latin typeface="標楷體" pitchFamily="65" charset="-120"/>
            <a:ea typeface="標楷體" pitchFamily="65" charset="-120"/>
          </a:endParaRPr>
        </a:p>
      </dgm:t>
    </dgm:pt>
    <dgm:pt modelId="{12B3F657-84A4-437D-B399-8B3726A7384C}" type="sibTrans" cxnId="{60ADFC43-150F-4E38-A920-A9ECDF69EB60}">
      <dgm:prSet/>
      <dgm:spPr/>
      <dgm:t>
        <a:bodyPr/>
        <a:lstStyle/>
        <a:p>
          <a:endParaRPr lang="zh-TW" altLang="en-US">
            <a:latin typeface="標楷體" pitchFamily="65" charset="-120"/>
            <a:ea typeface="標楷體" pitchFamily="65" charset="-120"/>
          </a:endParaRPr>
        </a:p>
      </dgm:t>
    </dgm:pt>
    <dgm:pt modelId="{B5EF4C6B-CD2A-43F1-9EE0-D0CAC8B589EA}" type="pres">
      <dgm:prSet presAssocID="{39BD0B58-8023-48B6-A19B-FF8685E64AEB}" presName="linearFlow" presStyleCnt="0">
        <dgm:presLayoutVars>
          <dgm:resizeHandles val="exact"/>
        </dgm:presLayoutVars>
      </dgm:prSet>
      <dgm:spPr/>
    </dgm:pt>
    <dgm:pt modelId="{11D3132D-C03E-43AC-9D24-54D870EEDE9F}" type="pres">
      <dgm:prSet presAssocID="{0C61D888-A4C1-4AB9-BB0F-AFAF1F9D8A5A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5E21339F-BCCD-4DA1-8D46-86212432AB76}" type="pres">
      <dgm:prSet presAssocID="{76CEEA28-365F-4C3F-A390-C6FD48C63849}" presName="sibTrans" presStyleLbl="sibTrans2D1" presStyleIdx="0" presStyleCnt="2"/>
      <dgm:spPr/>
      <dgm:t>
        <a:bodyPr/>
        <a:lstStyle/>
        <a:p>
          <a:endParaRPr lang="zh-TW" altLang="en-US"/>
        </a:p>
      </dgm:t>
    </dgm:pt>
    <dgm:pt modelId="{54FE88A9-E4B2-4AF7-B528-46C00E0BBFF0}" type="pres">
      <dgm:prSet presAssocID="{76CEEA28-365F-4C3F-A390-C6FD48C63849}" presName="connectorText" presStyleLbl="sibTrans2D1" presStyleIdx="0" presStyleCnt="2"/>
      <dgm:spPr/>
      <dgm:t>
        <a:bodyPr/>
        <a:lstStyle/>
        <a:p>
          <a:endParaRPr lang="zh-TW" altLang="en-US"/>
        </a:p>
      </dgm:t>
    </dgm:pt>
    <dgm:pt modelId="{651FFDBA-AF40-4752-83D9-BF9BCE0B9854}" type="pres">
      <dgm:prSet presAssocID="{B4BDCB40-BB00-4E99-8669-513A19DB1731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3799D04B-F6C3-468F-9F0C-2B9D5A1CAA9B}" type="pres">
      <dgm:prSet presAssocID="{438F491C-8D73-4463-B2EF-95588E474517}" presName="sibTrans" presStyleLbl="sibTrans2D1" presStyleIdx="1" presStyleCnt="2"/>
      <dgm:spPr/>
      <dgm:t>
        <a:bodyPr/>
        <a:lstStyle/>
        <a:p>
          <a:endParaRPr lang="zh-TW" altLang="en-US"/>
        </a:p>
      </dgm:t>
    </dgm:pt>
    <dgm:pt modelId="{9A3A335E-F9A5-4D54-A21A-B180B7E2BFD8}" type="pres">
      <dgm:prSet presAssocID="{438F491C-8D73-4463-B2EF-95588E474517}" presName="connectorText" presStyleLbl="sibTrans2D1" presStyleIdx="1" presStyleCnt="2"/>
      <dgm:spPr/>
      <dgm:t>
        <a:bodyPr/>
        <a:lstStyle/>
        <a:p>
          <a:endParaRPr lang="zh-TW" altLang="en-US"/>
        </a:p>
      </dgm:t>
    </dgm:pt>
    <dgm:pt modelId="{5DE58AF7-6925-47B9-80AF-D81EF9AC26E4}" type="pres">
      <dgm:prSet presAssocID="{B602AAB1-AD05-46CB-8C1A-14CBFEC89D7D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</dgm:ptLst>
  <dgm:cxnLst>
    <dgm:cxn modelId="{5A2F0E1C-CB2A-4075-AFE3-072A949BB82F}" srcId="{39BD0B58-8023-48B6-A19B-FF8685E64AEB}" destId="{B4BDCB40-BB00-4E99-8669-513A19DB1731}" srcOrd="1" destOrd="0" parTransId="{CBDEE652-EEC1-4FD6-BD38-ECB900FD860E}" sibTransId="{438F491C-8D73-4463-B2EF-95588E474517}"/>
    <dgm:cxn modelId="{60ADFC43-150F-4E38-A920-A9ECDF69EB60}" srcId="{39BD0B58-8023-48B6-A19B-FF8685E64AEB}" destId="{B602AAB1-AD05-46CB-8C1A-14CBFEC89D7D}" srcOrd="2" destOrd="0" parTransId="{E96156E3-053E-421D-80A5-4919FC432B7A}" sibTransId="{12B3F657-84A4-437D-B399-8B3726A7384C}"/>
    <dgm:cxn modelId="{5C132AEE-5C9D-41CC-826B-ADA86A989DBB}" type="presOf" srcId="{76CEEA28-365F-4C3F-A390-C6FD48C63849}" destId="{5E21339F-BCCD-4DA1-8D46-86212432AB76}" srcOrd="0" destOrd="0" presId="urn:microsoft.com/office/officeart/2005/8/layout/process2"/>
    <dgm:cxn modelId="{0E984075-03C2-4E6D-AF95-55FD4F7BE916}" type="presOf" srcId="{B602AAB1-AD05-46CB-8C1A-14CBFEC89D7D}" destId="{5DE58AF7-6925-47B9-80AF-D81EF9AC26E4}" srcOrd="0" destOrd="0" presId="urn:microsoft.com/office/officeart/2005/8/layout/process2"/>
    <dgm:cxn modelId="{C00A6097-2E60-4B1B-AE40-DC96BCFD1DE8}" type="presOf" srcId="{0C61D888-A4C1-4AB9-BB0F-AFAF1F9D8A5A}" destId="{11D3132D-C03E-43AC-9D24-54D870EEDE9F}" srcOrd="0" destOrd="0" presId="urn:microsoft.com/office/officeart/2005/8/layout/process2"/>
    <dgm:cxn modelId="{A9C813EC-E88F-4DF5-ADC4-AACFB9EAD4B0}" type="presOf" srcId="{438F491C-8D73-4463-B2EF-95588E474517}" destId="{3799D04B-F6C3-468F-9F0C-2B9D5A1CAA9B}" srcOrd="0" destOrd="0" presId="urn:microsoft.com/office/officeart/2005/8/layout/process2"/>
    <dgm:cxn modelId="{D89FEBD5-8E80-47C8-87B6-EED658600E7A}" srcId="{39BD0B58-8023-48B6-A19B-FF8685E64AEB}" destId="{0C61D888-A4C1-4AB9-BB0F-AFAF1F9D8A5A}" srcOrd="0" destOrd="0" parTransId="{ACF41819-3B77-4165-9493-4CCF5BCC7A26}" sibTransId="{76CEEA28-365F-4C3F-A390-C6FD48C63849}"/>
    <dgm:cxn modelId="{06E25110-9762-46DD-B9A1-308D860B2E82}" type="presOf" srcId="{B4BDCB40-BB00-4E99-8669-513A19DB1731}" destId="{651FFDBA-AF40-4752-83D9-BF9BCE0B9854}" srcOrd="0" destOrd="0" presId="urn:microsoft.com/office/officeart/2005/8/layout/process2"/>
    <dgm:cxn modelId="{7B419A2B-2E16-409F-A5FD-6DCBB12D2495}" type="presOf" srcId="{438F491C-8D73-4463-B2EF-95588E474517}" destId="{9A3A335E-F9A5-4D54-A21A-B180B7E2BFD8}" srcOrd="1" destOrd="0" presId="urn:microsoft.com/office/officeart/2005/8/layout/process2"/>
    <dgm:cxn modelId="{D7302F0C-54F2-4180-82B5-B101E628F28B}" type="presOf" srcId="{76CEEA28-365F-4C3F-A390-C6FD48C63849}" destId="{54FE88A9-E4B2-4AF7-B528-46C00E0BBFF0}" srcOrd="1" destOrd="0" presId="urn:microsoft.com/office/officeart/2005/8/layout/process2"/>
    <dgm:cxn modelId="{A108936A-9F68-492A-B528-6EB81857B734}" type="presOf" srcId="{39BD0B58-8023-48B6-A19B-FF8685E64AEB}" destId="{B5EF4C6B-CD2A-43F1-9EE0-D0CAC8B589EA}" srcOrd="0" destOrd="0" presId="urn:microsoft.com/office/officeart/2005/8/layout/process2"/>
    <dgm:cxn modelId="{20D70839-2870-40A7-A18C-AD1AC9DF5871}" type="presParOf" srcId="{B5EF4C6B-CD2A-43F1-9EE0-D0CAC8B589EA}" destId="{11D3132D-C03E-43AC-9D24-54D870EEDE9F}" srcOrd="0" destOrd="0" presId="urn:microsoft.com/office/officeart/2005/8/layout/process2"/>
    <dgm:cxn modelId="{973DD6D0-0E9C-4D53-BC16-04D428F9FF39}" type="presParOf" srcId="{B5EF4C6B-CD2A-43F1-9EE0-D0CAC8B589EA}" destId="{5E21339F-BCCD-4DA1-8D46-86212432AB76}" srcOrd="1" destOrd="0" presId="urn:microsoft.com/office/officeart/2005/8/layout/process2"/>
    <dgm:cxn modelId="{00541D7C-7B91-4E28-885E-0490082F9116}" type="presParOf" srcId="{5E21339F-BCCD-4DA1-8D46-86212432AB76}" destId="{54FE88A9-E4B2-4AF7-B528-46C00E0BBFF0}" srcOrd="0" destOrd="0" presId="urn:microsoft.com/office/officeart/2005/8/layout/process2"/>
    <dgm:cxn modelId="{069C9B3F-D8B9-490A-B954-511E98B4A6F8}" type="presParOf" srcId="{B5EF4C6B-CD2A-43F1-9EE0-D0CAC8B589EA}" destId="{651FFDBA-AF40-4752-83D9-BF9BCE0B9854}" srcOrd="2" destOrd="0" presId="urn:microsoft.com/office/officeart/2005/8/layout/process2"/>
    <dgm:cxn modelId="{746F2F66-9386-4488-92ED-4689D5E30217}" type="presParOf" srcId="{B5EF4C6B-CD2A-43F1-9EE0-D0CAC8B589EA}" destId="{3799D04B-F6C3-468F-9F0C-2B9D5A1CAA9B}" srcOrd="3" destOrd="0" presId="urn:microsoft.com/office/officeart/2005/8/layout/process2"/>
    <dgm:cxn modelId="{2A73172F-EF02-42E4-8684-6599EC9935C6}" type="presParOf" srcId="{3799D04B-F6C3-468F-9F0C-2B9D5A1CAA9B}" destId="{9A3A335E-F9A5-4D54-A21A-B180B7E2BFD8}" srcOrd="0" destOrd="0" presId="urn:microsoft.com/office/officeart/2005/8/layout/process2"/>
    <dgm:cxn modelId="{27604AEF-1926-40F8-96F1-9686CDB9E864}" type="presParOf" srcId="{B5EF4C6B-CD2A-43F1-9EE0-D0CAC8B589EA}" destId="{5DE58AF7-6925-47B9-80AF-D81EF9AC26E4}" srcOrd="4" destOrd="0" presId="urn:microsoft.com/office/officeart/2005/8/layout/process2"/>
  </dgm:cxnLst>
  <dgm:bg>
    <a:solidFill>
      <a:schemeClr val="accent2">
        <a:lumMod val="20000"/>
        <a:lumOff val="80000"/>
      </a:schemeClr>
    </a:solidFill>
  </dgm:bg>
  <dgm:whole>
    <a:ln w="28575">
      <a:solidFill>
        <a:schemeClr val="accent2"/>
      </a:solidFill>
      <a:prstDash val="sysDash"/>
    </a:ln>
  </dgm:whole>
</dgm:dataModel>
</file>

<file path=ppt/diagrams/data22.xml><?xml version="1.0" encoding="utf-8"?>
<dgm:dataModel xmlns:dgm="http://schemas.openxmlformats.org/drawingml/2006/diagram" xmlns:a="http://schemas.openxmlformats.org/drawingml/2006/main">
  <dgm:ptLst>
    <dgm:pt modelId="{39BD0B58-8023-48B6-A19B-FF8685E64AEB}" type="doc">
      <dgm:prSet loTypeId="urn:microsoft.com/office/officeart/2005/8/layout/process2" loCatId="process" qsTypeId="urn:microsoft.com/office/officeart/2005/8/quickstyle/simple1" qsCatId="simple" csTypeId="urn:microsoft.com/office/officeart/2005/8/colors/colorful5" csCatId="colorful" phldr="1"/>
      <dgm:spPr/>
    </dgm:pt>
    <dgm:pt modelId="{0C61D888-A4C1-4AB9-BB0F-AFAF1F9D8A5A}">
      <dgm:prSet phldrT="[文字]"/>
      <dgm:spPr/>
      <dgm:t>
        <a:bodyPr/>
        <a:lstStyle/>
        <a:p>
          <a:r>
            <a:rPr lang="zh-TW" altLang="en-US" dirty="0" smtClean="0">
              <a:latin typeface="標楷體" pitchFamily="65" charset="-120"/>
              <a:ea typeface="標楷體" pitchFamily="65" charset="-120"/>
            </a:rPr>
            <a:t>設定</a:t>
          </a:r>
          <a:r>
            <a:rPr lang="en-US" altLang="zh-TW" dirty="0" smtClean="0">
              <a:latin typeface="標楷體" pitchFamily="65" charset="-120"/>
              <a:ea typeface="標楷體" pitchFamily="65" charset="-120"/>
            </a:rPr>
            <a:t/>
          </a:r>
          <a:br>
            <a:rPr lang="en-US" altLang="zh-TW" dirty="0" smtClean="0">
              <a:latin typeface="標楷體" pitchFamily="65" charset="-120"/>
              <a:ea typeface="標楷體" pitchFamily="65" charset="-120"/>
            </a:rPr>
          </a:br>
          <a:r>
            <a:rPr lang="zh-TW" altLang="en-US" dirty="0" smtClean="0">
              <a:latin typeface="標楷體" pitchFamily="65" charset="-120"/>
              <a:ea typeface="標楷體" pitchFamily="65" charset="-120"/>
            </a:rPr>
            <a:t>對應區域</a:t>
          </a:r>
          <a:endParaRPr lang="zh-TW" altLang="en-US" dirty="0">
            <a:latin typeface="標楷體" pitchFamily="65" charset="-120"/>
            <a:ea typeface="標楷體" pitchFamily="65" charset="-120"/>
          </a:endParaRPr>
        </a:p>
      </dgm:t>
    </dgm:pt>
    <dgm:pt modelId="{ACF41819-3B77-4165-9493-4CCF5BCC7A26}" type="parTrans" cxnId="{D89FEBD5-8E80-47C8-87B6-EED658600E7A}">
      <dgm:prSet/>
      <dgm:spPr/>
      <dgm:t>
        <a:bodyPr/>
        <a:lstStyle/>
        <a:p>
          <a:endParaRPr lang="zh-TW" altLang="en-US">
            <a:latin typeface="標楷體" pitchFamily="65" charset="-120"/>
            <a:ea typeface="標楷體" pitchFamily="65" charset="-120"/>
          </a:endParaRPr>
        </a:p>
      </dgm:t>
    </dgm:pt>
    <dgm:pt modelId="{76CEEA28-365F-4C3F-A390-C6FD48C63849}" type="sibTrans" cxnId="{D89FEBD5-8E80-47C8-87B6-EED658600E7A}">
      <dgm:prSet/>
      <dgm:spPr/>
      <dgm:t>
        <a:bodyPr/>
        <a:lstStyle/>
        <a:p>
          <a:endParaRPr lang="zh-TW" altLang="en-US">
            <a:latin typeface="標楷體" pitchFamily="65" charset="-120"/>
            <a:ea typeface="標楷體" pitchFamily="65" charset="-120"/>
          </a:endParaRPr>
        </a:p>
      </dgm:t>
    </dgm:pt>
    <dgm:pt modelId="{B4BDCB40-BB00-4E99-8669-513A19DB1731}">
      <dgm:prSet phldrT="[文字]"/>
      <dgm:spPr/>
      <dgm:t>
        <a:bodyPr/>
        <a:lstStyle/>
        <a:p>
          <a:r>
            <a:rPr lang="zh-TW" altLang="en-US" dirty="0" smtClean="0">
              <a:latin typeface="標楷體" pitchFamily="65" charset="-120"/>
              <a:ea typeface="標楷體" pitchFamily="65" charset="-120"/>
            </a:rPr>
            <a:t>插入元素</a:t>
          </a:r>
          <a:endParaRPr lang="zh-TW" altLang="en-US" dirty="0">
            <a:latin typeface="標楷體" pitchFamily="65" charset="-120"/>
            <a:ea typeface="標楷體" pitchFamily="65" charset="-120"/>
          </a:endParaRPr>
        </a:p>
      </dgm:t>
    </dgm:pt>
    <dgm:pt modelId="{CBDEE652-EEC1-4FD6-BD38-ECB900FD860E}" type="parTrans" cxnId="{5A2F0E1C-CB2A-4075-AFE3-072A949BB82F}">
      <dgm:prSet/>
      <dgm:spPr/>
      <dgm:t>
        <a:bodyPr/>
        <a:lstStyle/>
        <a:p>
          <a:endParaRPr lang="zh-TW" altLang="en-US">
            <a:latin typeface="標楷體" pitchFamily="65" charset="-120"/>
            <a:ea typeface="標楷體" pitchFamily="65" charset="-120"/>
          </a:endParaRPr>
        </a:p>
      </dgm:t>
    </dgm:pt>
    <dgm:pt modelId="{438F491C-8D73-4463-B2EF-95588E474517}" type="sibTrans" cxnId="{5A2F0E1C-CB2A-4075-AFE3-072A949BB82F}">
      <dgm:prSet/>
      <dgm:spPr>
        <a:solidFill>
          <a:schemeClr val="bg1">
            <a:lumMod val="85000"/>
          </a:schemeClr>
        </a:solidFill>
      </dgm:spPr>
      <dgm:t>
        <a:bodyPr/>
        <a:lstStyle/>
        <a:p>
          <a:endParaRPr lang="zh-TW" altLang="en-US">
            <a:latin typeface="標楷體" pitchFamily="65" charset="-120"/>
            <a:ea typeface="標楷體" pitchFamily="65" charset="-120"/>
          </a:endParaRPr>
        </a:p>
      </dgm:t>
    </dgm:pt>
    <dgm:pt modelId="{B602AAB1-AD05-46CB-8C1A-14CBFEC89D7D}">
      <dgm:prSet phldrT="[文字]"/>
      <dgm:spPr>
        <a:solidFill>
          <a:schemeClr val="bg1">
            <a:lumMod val="85000"/>
          </a:schemeClr>
        </a:solidFill>
      </dgm:spPr>
      <dgm:t>
        <a:bodyPr/>
        <a:lstStyle/>
        <a:p>
          <a:r>
            <a:rPr lang="zh-TW" dirty="0" smtClean="0">
              <a:latin typeface="標楷體" pitchFamily="65" charset="-120"/>
              <a:ea typeface="標楷體" pitchFamily="65" charset="-120"/>
            </a:rPr>
            <a:t>編輯</a:t>
          </a:r>
          <a:r>
            <a:rPr lang="en-US" altLang="zh-TW" dirty="0" smtClean="0">
              <a:latin typeface="標楷體" pitchFamily="65" charset="-120"/>
              <a:ea typeface="標楷體" pitchFamily="65" charset="-120"/>
            </a:rPr>
            <a:t/>
          </a:r>
          <a:br>
            <a:rPr lang="en-US" altLang="zh-TW" dirty="0" smtClean="0">
              <a:latin typeface="標楷體" pitchFamily="65" charset="-120"/>
              <a:ea typeface="標楷體" pitchFamily="65" charset="-120"/>
            </a:rPr>
          </a:br>
          <a:r>
            <a:rPr lang="zh-TW" dirty="0" smtClean="0">
              <a:latin typeface="標楷體" pitchFamily="65" charset="-120"/>
              <a:ea typeface="標楷體" pitchFamily="65" charset="-120"/>
            </a:rPr>
            <a:t>對應區域正確答案</a:t>
          </a:r>
          <a:endParaRPr lang="zh-TW" altLang="en-US" dirty="0">
            <a:latin typeface="標楷體" pitchFamily="65" charset="-120"/>
            <a:ea typeface="標楷體" pitchFamily="65" charset="-120"/>
          </a:endParaRPr>
        </a:p>
      </dgm:t>
    </dgm:pt>
    <dgm:pt modelId="{E96156E3-053E-421D-80A5-4919FC432B7A}" type="parTrans" cxnId="{60ADFC43-150F-4E38-A920-A9ECDF69EB60}">
      <dgm:prSet/>
      <dgm:spPr/>
      <dgm:t>
        <a:bodyPr/>
        <a:lstStyle/>
        <a:p>
          <a:endParaRPr lang="zh-TW" altLang="en-US">
            <a:latin typeface="標楷體" pitchFamily="65" charset="-120"/>
            <a:ea typeface="標楷體" pitchFamily="65" charset="-120"/>
          </a:endParaRPr>
        </a:p>
      </dgm:t>
    </dgm:pt>
    <dgm:pt modelId="{12B3F657-84A4-437D-B399-8B3726A7384C}" type="sibTrans" cxnId="{60ADFC43-150F-4E38-A920-A9ECDF69EB60}">
      <dgm:prSet/>
      <dgm:spPr/>
      <dgm:t>
        <a:bodyPr/>
        <a:lstStyle/>
        <a:p>
          <a:endParaRPr lang="zh-TW" altLang="en-US">
            <a:latin typeface="標楷體" pitchFamily="65" charset="-120"/>
            <a:ea typeface="標楷體" pitchFamily="65" charset="-120"/>
          </a:endParaRPr>
        </a:p>
      </dgm:t>
    </dgm:pt>
    <dgm:pt modelId="{B5EF4C6B-CD2A-43F1-9EE0-D0CAC8B589EA}" type="pres">
      <dgm:prSet presAssocID="{39BD0B58-8023-48B6-A19B-FF8685E64AEB}" presName="linearFlow" presStyleCnt="0">
        <dgm:presLayoutVars>
          <dgm:resizeHandles val="exact"/>
        </dgm:presLayoutVars>
      </dgm:prSet>
      <dgm:spPr/>
    </dgm:pt>
    <dgm:pt modelId="{11D3132D-C03E-43AC-9D24-54D870EEDE9F}" type="pres">
      <dgm:prSet presAssocID="{0C61D888-A4C1-4AB9-BB0F-AFAF1F9D8A5A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5E21339F-BCCD-4DA1-8D46-86212432AB76}" type="pres">
      <dgm:prSet presAssocID="{76CEEA28-365F-4C3F-A390-C6FD48C63849}" presName="sibTrans" presStyleLbl="sibTrans2D1" presStyleIdx="0" presStyleCnt="2"/>
      <dgm:spPr/>
      <dgm:t>
        <a:bodyPr/>
        <a:lstStyle/>
        <a:p>
          <a:endParaRPr lang="zh-TW" altLang="en-US"/>
        </a:p>
      </dgm:t>
    </dgm:pt>
    <dgm:pt modelId="{54FE88A9-E4B2-4AF7-B528-46C00E0BBFF0}" type="pres">
      <dgm:prSet presAssocID="{76CEEA28-365F-4C3F-A390-C6FD48C63849}" presName="connectorText" presStyleLbl="sibTrans2D1" presStyleIdx="0" presStyleCnt="2"/>
      <dgm:spPr/>
      <dgm:t>
        <a:bodyPr/>
        <a:lstStyle/>
        <a:p>
          <a:endParaRPr lang="zh-TW" altLang="en-US"/>
        </a:p>
      </dgm:t>
    </dgm:pt>
    <dgm:pt modelId="{651FFDBA-AF40-4752-83D9-BF9BCE0B9854}" type="pres">
      <dgm:prSet presAssocID="{B4BDCB40-BB00-4E99-8669-513A19DB1731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3799D04B-F6C3-468F-9F0C-2B9D5A1CAA9B}" type="pres">
      <dgm:prSet presAssocID="{438F491C-8D73-4463-B2EF-95588E474517}" presName="sibTrans" presStyleLbl="sibTrans2D1" presStyleIdx="1" presStyleCnt="2"/>
      <dgm:spPr/>
      <dgm:t>
        <a:bodyPr/>
        <a:lstStyle/>
        <a:p>
          <a:endParaRPr lang="zh-TW" altLang="en-US"/>
        </a:p>
      </dgm:t>
    </dgm:pt>
    <dgm:pt modelId="{9A3A335E-F9A5-4D54-A21A-B180B7E2BFD8}" type="pres">
      <dgm:prSet presAssocID="{438F491C-8D73-4463-B2EF-95588E474517}" presName="connectorText" presStyleLbl="sibTrans2D1" presStyleIdx="1" presStyleCnt="2"/>
      <dgm:spPr/>
      <dgm:t>
        <a:bodyPr/>
        <a:lstStyle/>
        <a:p>
          <a:endParaRPr lang="zh-TW" altLang="en-US"/>
        </a:p>
      </dgm:t>
    </dgm:pt>
    <dgm:pt modelId="{5DE58AF7-6925-47B9-80AF-D81EF9AC26E4}" type="pres">
      <dgm:prSet presAssocID="{B602AAB1-AD05-46CB-8C1A-14CBFEC89D7D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</dgm:ptLst>
  <dgm:cxnLst>
    <dgm:cxn modelId="{90B2482D-E0C6-4639-9546-4D99EA11BCE5}" type="presOf" srcId="{438F491C-8D73-4463-B2EF-95588E474517}" destId="{3799D04B-F6C3-468F-9F0C-2B9D5A1CAA9B}" srcOrd="0" destOrd="0" presId="urn:microsoft.com/office/officeart/2005/8/layout/process2"/>
    <dgm:cxn modelId="{5A2F0E1C-CB2A-4075-AFE3-072A949BB82F}" srcId="{39BD0B58-8023-48B6-A19B-FF8685E64AEB}" destId="{B4BDCB40-BB00-4E99-8669-513A19DB1731}" srcOrd="1" destOrd="0" parTransId="{CBDEE652-EEC1-4FD6-BD38-ECB900FD860E}" sibTransId="{438F491C-8D73-4463-B2EF-95588E474517}"/>
    <dgm:cxn modelId="{60ADFC43-150F-4E38-A920-A9ECDF69EB60}" srcId="{39BD0B58-8023-48B6-A19B-FF8685E64AEB}" destId="{B602AAB1-AD05-46CB-8C1A-14CBFEC89D7D}" srcOrd="2" destOrd="0" parTransId="{E96156E3-053E-421D-80A5-4919FC432B7A}" sibTransId="{12B3F657-84A4-437D-B399-8B3726A7384C}"/>
    <dgm:cxn modelId="{FE491E25-34A3-459C-B1DA-36107611DB0D}" type="presOf" srcId="{B4BDCB40-BB00-4E99-8669-513A19DB1731}" destId="{651FFDBA-AF40-4752-83D9-BF9BCE0B9854}" srcOrd="0" destOrd="0" presId="urn:microsoft.com/office/officeart/2005/8/layout/process2"/>
    <dgm:cxn modelId="{276CE635-8EF8-4CE0-B272-2C494F23B744}" type="presOf" srcId="{76CEEA28-365F-4C3F-A390-C6FD48C63849}" destId="{5E21339F-BCCD-4DA1-8D46-86212432AB76}" srcOrd="0" destOrd="0" presId="urn:microsoft.com/office/officeart/2005/8/layout/process2"/>
    <dgm:cxn modelId="{383024A5-6DE3-4FE9-9DF3-01AC01B2189D}" type="presOf" srcId="{39BD0B58-8023-48B6-A19B-FF8685E64AEB}" destId="{B5EF4C6B-CD2A-43F1-9EE0-D0CAC8B589EA}" srcOrd="0" destOrd="0" presId="urn:microsoft.com/office/officeart/2005/8/layout/process2"/>
    <dgm:cxn modelId="{BF343824-4A51-4284-B126-D74ACDAFA20A}" type="presOf" srcId="{76CEEA28-365F-4C3F-A390-C6FD48C63849}" destId="{54FE88A9-E4B2-4AF7-B528-46C00E0BBFF0}" srcOrd="1" destOrd="0" presId="urn:microsoft.com/office/officeart/2005/8/layout/process2"/>
    <dgm:cxn modelId="{0B4293F4-5A09-4222-BC0C-9B1A543D7A3D}" type="presOf" srcId="{438F491C-8D73-4463-B2EF-95588E474517}" destId="{9A3A335E-F9A5-4D54-A21A-B180B7E2BFD8}" srcOrd="1" destOrd="0" presId="urn:microsoft.com/office/officeart/2005/8/layout/process2"/>
    <dgm:cxn modelId="{0E14852D-A54F-4F9A-B2D9-4B6667DD23E2}" type="presOf" srcId="{B602AAB1-AD05-46CB-8C1A-14CBFEC89D7D}" destId="{5DE58AF7-6925-47B9-80AF-D81EF9AC26E4}" srcOrd="0" destOrd="0" presId="urn:microsoft.com/office/officeart/2005/8/layout/process2"/>
    <dgm:cxn modelId="{D89FEBD5-8E80-47C8-87B6-EED658600E7A}" srcId="{39BD0B58-8023-48B6-A19B-FF8685E64AEB}" destId="{0C61D888-A4C1-4AB9-BB0F-AFAF1F9D8A5A}" srcOrd="0" destOrd="0" parTransId="{ACF41819-3B77-4165-9493-4CCF5BCC7A26}" sibTransId="{76CEEA28-365F-4C3F-A390-C6FD48C63849}"/>
    <dgm:cxn modelId="{B15E27BE-057B-4B49-A7FC-F15EE689E943}" type="presOf" srcId="{0C61D888-A4C1-4AB9-BB0F-AFAF1F9D8A5A}" destId="{11D3132D-C03E-43AC-9D24-54D870EEDE9F}" srcOrd="0" destOrd="0" presId="urn:microsoft.com/office/officeart/2005/8/layout/process2"/>
    <dgm:cxn modelId="{EF32AE2C-B25D-4354-8E15-2D57C1B005D5}" type="presParOf" srcId="{B5EF4C6B-CD2A-43F1-9EE0-D0CAC8B589EA}" destId="{11D3132D-C03E-43AC-9D24-54D870EEDE9F}" srcOrd="0" destOrd="0" presId="urn:microsoft.com/office/officeart/2005/8/layout/process2"/>
    <dgm:cxn modelId="{66C62725-5874-4BFC-A3A2-26AD7ABEE961}" type="presParOf" srcId="{B5EF4C6B-CD2A-43F1-9EE0-D0CAC8B589EA}" destId="{5E21339F-BCCD-4DA1-8D46-86212432AB76}" srcOrd="1" destOrd="0" presId="urn:microsoft.com/office/officeart/2005/8/layout/process2"/>
    <dgm:cxn modelId="{FEDCD9B9-5BBE-4A98-A594-33A2AEAF3205}" type="presParOf" srcId="{5E21339F-BCCD-4DA1-8D46-86212432AB76}" destId="{54FE88A9-E4B2-4AF7-B528-46C00E0BBFF0}" srcOrd="0" destOrd="0" presId="urn:microsoft.com/office/officeart/2005/8/layout/process2"/>
    <dgm:cxn modelId="{254C9987-58B5-4669-BC07-E6054832C06D}" type="presParOf" srcId="{B5EF4C6B-CD2A-43F1-9EE0-D0CAC8B589EA}" destId="{651FFDBA-AF40-4752-83D9-BF9BCE0B9854}" srcOrd="2" destOrd="0" presId="urn:microsoft.com/office/officeart/2005/8/layout/process2"/>
    <dgm:cxn modelId="{7D2A6C16-B188-499C-9272-9B266FAF3276}" type="presParOf" srcId="{B5EF4C6B-CD2A-43F1-9EE0-D0CAC8B589EA}" destId="{3799D04B-F6C3-468F-9F0C-2B9D5A1CAA9B}" srcOrd="3" destOrd="0" presId="urn:microsoft.com/office/officeart/2005/8/layout/process2"/>
    <dgm:cxn modelId="{AB09C402-8508-4E33-9CB6-7D62102A521F}" type="presParOf" srcId="{3799D04B-F6C3-468F-9F0C-2B9D5A1CAA9B}" destId="{9A3A335E-F9A5-4D54-A21A-B180B7E2BFD8}" srcOrd="0" destOrd="0" presId="urn:microsoft.com/office/officeart/2005/8/layout/process2"/>
    <dgm:cxn modelId="{85C03770-5BA3-467E-A925-DF1AE0D4D1E1}" type="presParOf" srcId="{B5EF4C6B-CD2A-43F1-9EE0-D0CAC8B589EA}" destId="{5DE58AF7-6925-47B9-80AF-D81EF9AC26E4}" srcOrd="4" destOrd="0" presId="urn:microsoft.com/office/officeart/2005/8/layout/process2"/>
  </dgm:cxnLst>
  <dgm:bg>
    <a:solidFill>
      <a:schemeClr val="accent2">
        <a:lumMod val="20000"/>
        <a:lumOff val="80000"/>
      </a:schemeClr>
    </a:solidFill>
  </dgm:bg>
  <dgm:whole>
    <a:ln w="28575">
      <a:solidFill>
        <a:schemeClr val="accent2"/>
      </a:solidFill>
      <a:prstDash val="sysDash"/>
    </a:ln>
  </dgm:whole>
</dgm:dataModel>
</file>

<file path=ppt/diagrams/data23.xml><?xml version="1.0" encoding="utf-8"?>
<dgm:dataModel xmlns:dgm="http://schemas.openxmlformats.org/drawingml/2006/diagram" xmlns:a="http://schemas.openxmlformats.org/drawingml/2006/main">
  <dgm:ptLst>
    <dgm:pt modelId="{39BD0B58-8023-48B6-A19B-FF8685E64AEB}" type="doc">
      <dgm:prSet loTypeId="urn:microsoft.com/office/officeart/2005/8/layout/process2" loCatId="process" qsTypeId="urn:microsoft.com/office/officeart/2005/8/quickstyle/simple1" qsCatId="simple" csTypeId="urn:microsoft.com/office/officeart/2005/8/colors/colorful5" csCatId="colorful" phldr="1"/>
      <dgm:spPr/>
    </dgm:pt>
    <dgm:pt modelId="{0C61D888-A4C1-4AB9-BB0F-AFAF1F9D8A5A}">
      <dgm:prSet phldrT="[文字]"/>
      <dgm:spPr/>
      <dgm:t>
        <a:bodyPr/>
        <a:lstStyle/>
        <a:p>
          <a:r>
            <a:rPr lang="zh-TW" altLang="en-US" dirty="0" smtClean="0">
              <a:latin typeface="標楷體" pitchFamily="65" charset="-120"/>
              <a:ea typeface="標楷體" pitchFamily="65" charset="-120"/>
            </a:rPr>
            <a:t>設定</a:t>
          </a:r>
          <a:r>
            <a:rPr lang="en-US" altLang="zh-TW" dirty="0" smtClean="0">
              <a:latin typeface="標楷體" pitchFamily="65" charset="-120"/>
              <a:ea typeface="標楷體" pitchFamily="65" charset="-120"/>
            </a:rPr>
            <a:t/>
          </a:r>
          <a:br>
            <a:rPr lang="en-US" altLang="zh-TW" dirty="0" smtClean="0">
              <a:latin typeface="標楷體" pitchFamily="65" charset="-120"/>
              <a:ea typeface="標楷體" pitchFamily="65" charset="-120"/>
            </a:rPr>
          </a:br>
          <a:r>
            <a:rPr lang="zh-TW" altLang="en-US" dirty="0" smtClean="0">
              <a:latin typeface="標楷體" pitchFamily="65" charset="-120"/>
              <a:ea typeface="標楷體" pitchFamily="65" charset="-120"/>
            </a:rPr>
            <a:t>對應區域</a:t>
          </a:r>
          <a:endParaRPr lang="zh-TW" altLang="en-US" dirty="0">
            <a:latin typeface="標楷體" pitchFamily="65" charset="-120"/>
            <a:ea typeface="標楷體" pitchFamily="65" charset="-120"/>
          </a:endParaRPr>
        </a:p>
      </dgm:t>
    </dgm:pt>
    <dgm:pt modelId="{ACF41819-3B77-4165-9493-4CCF5BCC7A26}" type="parTrans" cxnId="{D89FEBD5-8E80-47C8-87B6-EED658600E7A}">
      <dgm:prSet/>
      <dgm:spPr/>
      <dgm:t>
        <a:bodyPr/>
        <a:lstStyle/>
        <a:p>
          <a:endParaRPr lang="zh-TW" altLang="en-US">
            <a:latin typeface="標楷體" pitchFamily="65" charset="-120"/>
            <a:ea typeface="標楷體" pitchFamily="65" charset="-120"/>
          </a:endParaRPr>
        </a:p>
      </dgm:t>
    </dgm:pt>
    <dgm:pt modelId="{76CEEA28-365F-4C3F-A390-C6FD48C63849}" type="sibTrans" cxnId="{D89FEBD5-8E80-47C8-87B6-EED658600E7A}">
      <dgm:prSet/>
      <dgm:spPr/>
      <dgm:t>
        <a:bodyPr/>
        <a:lstStyle/>
        <a:p>
          <a:endParaRPr lang="zh-TW" altLang="en-US">
            <a:latin typeface="標楷體" pitchFamily="65" charset="-120"/>
            <a:ea typeface="標楷體" pitchFamily="65" charset="-120"/>
          </a:endParaRPr>
        </a:p>
      </dgm:t>
    </dgm:pt>
    <dgm:pt modelId="{B4BDCB40-BB00-4E99-8669-513A19DB1731}">
      <dgm:prSet phldrT="[文字]"/>
      <dgm:spPr/>
      <dgm:t>
        <a:bodyPr/>
        <a:lstStyle/>
        <a:p>
          <a:r>
            <a:rPr lang="zh-TW" altLang="en-US" dirty="0" smtClean="0">
              <a:latin typeface="標楷體" pitchFamily="65" charset="-120"/>
              <a:ea typeface="標楷體" pitchFamily="65" charset="-120"/>
            </a:rPr>
            <a:t>插入元素</a:t>
          </a:r>
          <a:endParaRPr lang="zh-TW" altLang="en-US" dirty="0">
            <a:latin typeface="標楷體" pitchFamily="65" charset="-120"/>
            <a:ea typeface="標楷體" pitchFamily="65" charset="-120"/>
          </a:endParaRPr>
        </a:p>
      </dgm:t>
    </dgm:pt>
    <dgm:pt modelId="{CBDEE652-EEC1-4FD6-BD38-ECB900FD860E}" type="parTrans" cxnId="{5A2F0E1C-CB2A-4075-AFE3-072A949BB82F}">
      <dgm:prSet/>
      <dgm:spPr/>
      <dgm:t>
        <a:bodyPr/>
        <a:lstStyle/>
        <a:p>
          <a:endParaRPr lang="zh-TW" altLang="en-US">
            <a:latin typeface="標楷體" pitchFamily="65" charset="-120"/>
            <a:ea typeface="標楷體" pitchFamily="65" charset="-120"/>
          </a:endParaRPr>
        </a:p>
      </dgm:t>
    </dgm:pt>
    <dgm:pt modelId="{438F491C-8D73-4463-B2EF-95588E474517}" type="sibTrans" cxnId="{5A2F0E1C-CB2A-4075-AFE3-072A949BB82F}">
      <dgm:prSet/>
      <dgm:spPr/>
      <dgm:t>
        <a:bodyPr/>
        <a:lstStyle/>
        <a:p>
          <a:endParaRPr lang="zh-TW" altLang="en-US">
            <a:latin typeface="標楷體" pitchFamily="65" charset="-120"/>
            <a:ea typeface="標楷體" pitchFamily="65" charset="-120"/>
          </a:endParaRPr>
        </a:p>
      </dgm:t>
    </dgm:pt>
    <dgm:pt modelId="{B602AAB1-AD05-46CB-8C1A-14CBFEC89D7D}">
      <dgm:prSet phldrT="[文字]"/>
      <dgm:spPr/>
      <dgm:t>
        <a:bodyPr/>
        <a:lstStyle/>
        <a:p>
          <a:r>
            <a:rPr lang="zh-TW" dirty="0" smtClean="0">
              <a:latin typeface="標楷體" pitchFamily="65" charset="-120"/>
              <a:ea typeface="標楷體" pitchFamily="65" charset="-120"/>
            </a:rPr>
            <a:t>編輯</a:t>
          </a:r>
          <a:r>
            <a:rPr lang="en-US" altLang="zh-TW" dirty="0" smtClean="0">
              <a:latin typeface="標楷體" pitchFamily="65" charset="-120"/>
              <a:ea typeface="標楷體" pitchFamily="65" charset="-120"/>
            </a:rPr>
            <a:t/>
          </a:r>
          <a:br>
            <a:rPr lang="en-US" altLang="zh-TW" dirty="0" smtClean="0">
              <a:latin typeface="標楷體" pitchFamily="65" charset="-120"/>
              <a:ea typeface="標楷體" pitchFamily="65" charset="-120"/>
            </a:rPr>
          </a:br>
          <a:r>
            <a:rPr lang="zh-TW" dirty="0" smtClean="0">
              <a:latin typeface="標楷體" pitchFamily="65" charset="-120"/>
              <a:ea typeface="標楷體" pitchFamily="65" charset="-120"/>
            </a:rPr>
            <a:t>對應區域正確答案</a:t>
          </a:r>
          <a:endParaRPr lang="zh-TW" altLang="en-US" dirty="0">
            <a:latin typeface="標楷體" pitchFamily="65" charset="-120"/>
            <a:ea typeface="標楷體" pitchFamily="65" charset="-120"/>
          </a:endParaRPr>
        </a:p>
      </dgm:t>
    </dgm:pt>
    <dgm:pt modelId="{E96156E3-053E-421D-80A5-4919FC432B7A}" type="parTrans" cxnId="{60ADFC43-150F-4E38-A920-A9ECDF69EB60}">
      <dgm:prSet/>
      <dgm:spPr/>
      <dgm:t>
        <a:bodyPr/>
        <a:lstStyle/>
        <a:p>
          <a:endParaRPr lang="zh-TW" altLang="en-US">
            <a:latin typeface="標楷體" pitchFamily="65" charset="-120"/>
            <a:ea typeface="標楷體" pitchFamily="65" charset="-120"/>
          </a:endParaRPr>
        </a:p>
      </dgm:t>
    </dgm:pt>
    <dgm:pt modelId="{12B3F657-84A4-437D-B399-8B3726A7384C}" type="sibTrans" cxnId="{60ADFC43-150F-4E38-A920-A9ECDF69EB60}">
      <dgm:prSet/>
      <dgm:spPr/>
      <dgm:t>
        <a:bodyPr/>
        <a:lstStyle/>
        <a:p>
          <a:endParaRPr lang="zh-TW" altLang="en-US">
            <a:latin typeface="標楷體" pitchFamily="65" charset="-120"/>
            <a:ea typeface="標楷體" pitchFamily="65" charset="-120"/>
          </a:endParaRPr>
        </a:p>
      </dgm:t>
    </dgm:pt>
    <dgm:pt modelId="{B5EF4C6B-CD2A-43F1-9EE0-D0CAC8B589EA}" type="pres">
      <dgm:prSet presAssocID="{39BD0B58-8023-48B6-A19B-FF8685E64AEB}" presName="linearFlow" presStyleCnt="0">
        <dgm:presLayoutVars>
          <dgm:resizeHandles val="exact"/>
        </dgm:presLayoutVars>
      </dgm:prSet>
      <dgm:spPr/>
    </dgm:pt>
    <dgm:pt modelId="{11D3132D-C03E-43AC-9D24-54D870EEDE9F}" type="pres">
      <dgm:prSet presAssocID="{0C61D888-A4C1-4AB9-BB0F-AFAF1F9D8A5A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5E21339F-BCCD-4DA1-8D46-86212432AB76}" type="pres">
      <dgm:prSet presAssocID="{76CEEA28-365F-4C3F-A390-C6FD48C63849}" presName="sibTrans" presStyleLbl="sibTrans2D1" presStyleIdx="0" presStyleCnt="2"/>
      <dgm:spPr/>
      <dgm:t>
        <a:bodyPr/>
        <a:lstStyle/>
        <a:p>
          <a:endParaRPr lang="zh-TW" altLang="en-US"/>
        </a:p>
      </dgm:t>
    </dgm:pt>
    <dgm:pt modelId="{54FE88A9-E4B2-4AF7-B528-46C00E0BBFF0}" type="pres">
      <dgm:prSet presAssocID="{76CEEA28-365F-4C3F-A390-C6FD48C63849}" presName="connectorText" presStyleLbl="sibTrans2D1" presStyleIdx="0" presStyleCnt="2"/>
      <dgm:spPr/>
      <dgm:t>
        <a:bodyPr/>
        <a:lstStyle/>
        <a:p>
          <a:endParaRPr lang="zh-TW" altLang="en-US"/>
        </a:p>
      </dgm:t>
    </dgm:pt>
    <dgm:pt modelId="{651FFDBA-AF40-4752-83D9-BF9BCE0B9854}" type="pres">
      <dgm:prSet presAssocID="{B4BDCB40-BB00-4E99-8669-513A19DB1731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3799D04B-F6C3-468F-9F0C-2B9D5A1CAA9B}" type="pres">
      <dgm:prSet presAssocID="{438F491C-8D73-4463-B2EF-95588E474517}" presName="sibTrans" presStyleLbl="sibTrans2D1" presStyleIdx="1" presStyleCnt="2"/>
      <dgm:spPr/>
      <dgm:t>
        <a:bodyPr/>
        <a:lstStyle/>
        <a:p>
          <a:endParaRPr lang="zh-TW" altLang="en-US"/>
        </a:p>
      </dgm:t>
    </dgm:pt>
    <dgm:pt modelId="{9A3A335E-F9A5-4D54-A21A-B180B7E2BFD8}" type="pres">
      <dgm:prSet presAssocID="{438F491C-8D73-4463-B2EF-95588E474517}" presName="connectorText" presStyleLbl="sibTrans2D1" presStyleIdx="1" presStyleCnt="2"/>
      <dgm:spPr/>
      <dgm:t>
        <a:bodyPr/>
        <a:lstStyle/>
        <a:p>
          <a:endParaRPr lang="zh-TW" altLang="en-US"/>
        </a:p>
      </dgm:t>
    </dgm:pt>
    <dgm:pt modelId="{5DE58AF7-6925-47B9-80AF-D81EF9AC26E4}" type="pres">
      <dgm:prSet presAssocID="{B602AAB1-AD05-46CB-8C1A-14CBFEC89D7D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</dgm:ptLst>
  <dgm:cxnLst>
    <dgm:cxn modelId="{5A2F0E1C-CB2A-4075-AFE3-072A949BB82F}" srcId="{39BD0B58-8023-48B6-A19B-FF8685E64AEB}" destId="{B4BDCB40-BB00-4E99-8669-513A19DB1731}" srcOrd="1" destOrd="0" parTransId="{CBDEE652-EEC1-4FD6-BD38-ECB900FD860E}" sibTransId="{438F491C-8D73-4463-B2EF-95588E474517}"/>
    <dgm:cxn modelId="{52BAA1A4-8336-4C4D-B483-31578F950750}" type="presOf" srcId="{B4BDCB40-BB00-4E99-8669-513A19DB1731}" destId="{651FFDBA-AF40-4752-83D9-BF9BCE0B9854}" srcOrd="0" destOrd="0" presId="urn:microsoft.com/office/officeart/2005/8/layout/process2"/>
    <dgm:cxn modelId="{60ADFC43-150F-4E38-A920-A9ECDF69EB60}" srcId="{39BD0B58-8023-48B6-A19B-FF8685E64AEB}" destId="{B602AAB1-AD05-46CB-8C1A-14CBFEC89D7D}" srcOrd="2" destOrd="0" parTransId="{E96156E3-053E-421D-80A5-4919FC432B7A}" sibTransId="{12B3F657-84A4-437D-B399-8B3726A7384C}"/>
    <dgm:cxn modelId="{697F84E7-028E-4AD2-A32C-A82388E60CFB}" type="presOf" srcId="{76CEEA28-365F-4C3F-A390-C6FD48C63849}" destId="{54FE88A9-E4B2-4AF7-B528-46C00E0BBFF0}" srcOrd="1" destOrd="0" presId="urn:microsoft.com/office/officeart/2005/8/layout/process2"/>
    <dgm:cxn modelId="{C6848021-D9C8-41A4-AFB7-95CE6E6002B6}" type="presOf" srcId="{438F491C-8D73-4463-B2EF-95588E474517}" destId="{9A3A335E-F9A5-4D54-A21A-B180B7E2BFD8}" srcOrd="1" destOrd="0" presId="urn:microsoft.com/office/officeart/2005/8/layout/process2"/>
    <dgm:cxn modelId="{D0EFA087-4F56-402A-804E-AA4766BFE92B}" type="presOf" srcId="{B602AAB1-AD05-46CB-8C1A-14CBFEC89D7D}" destId="{5DE58AF7-6925-47B9-80AF-D81EF9AC26E4}" srcOrd="0" destOrd="0" presId="urn:microsoft.com/office/officeart/2005/8/layout/process2"/>
    <dgm:cxn modelId="{AF53F5C5-8D81-4E4F-8E8E-5593966463D6}" type="presOf" srcId="{76CEEA28-365F-4C3F-A390-C6FD48C63849}" destId="{5E21339F-BCCD-4DA1-8D46-86212432AB76}" srcOrd="0" destOrd="0" presId="urn:microsoft.com/office/officeart/2005/8/layout/process2"/>
    <dgm:cxn modelId="{B3A1A196-BA4F-48B3-ACFC-7E63D10D2817}" type="presOf" srcId="{438F491C-8D73-4463-B2EF-95588E474517}" destId="{3799D04B-F6C3-468F-9F0C-2B9D5A1CAA9B}" srcOrd="0" destOrd="0" presId="urn:microsoft.com/office/officeart/2005/8/layout/process2"/>
    <dgm:cxn modelId="{D89FEBD5-8E80-47C8-87B6-EED658600E7A}" srcId="{39BD0B58-8023-48B6-A19B-FF8685E64AEB}" destId="{0C61D888-A4C1-4AB9-BB0F-AFAF1F9D8A5A}" srcOrd="0" destOrd="0" parTransId="{ACF41819-3B77-4165-9493-4CCF5BCC7A26}" sibTransId="{76CEEA28-365F-4C3F-A390-C6FD48C63849}"/>
    <dgm:cxn modelId="{3A2E5E4D-FECA-4EE7-9FE8-F43224A31CEE}" type="presOf" srcId="{0C61D888-A4C1-4AB9-BB0F-AFAF1F9D8A5A}" destId="{11D3132D-C03E-43AC-9D24-54D870EEDE9F}" srcOrd="0" destOrd="0" presId="urn:microsoft.com/office/officeart/2005/8/layout/process2"/>
    <dgm:cxn modelId="{51AA018B-F93A-4146-9638-38001A6BD684}" type="presOf" srcId="{39BD0B58-8023-48B6-A19B-FF8685E64AEB}" destId="{B5EF4C6B-CD2A-43F1-9EE0-D0CAC8B589EA}" srcOrd="0" destOrd="0" presId="urn:microsoft.com/office/officeart/2005/8/layout/process2"/>
    <dgm:cxn modelId="{B5C82290-D14A-45FA-B9E9-5D6E016CDD9F}" type="presParOf" srcId="{B5EF4C6B-CD2A-43F1-9EE0-D0CAC8B589EA}" destId="{11D3132D-C03E-43AC-9D24-54D870EEDE9F}" srcOrd="0" destOrd="0" presId="urn:microsoft.com/office/officeart/2005/8/layout/process2"/>
    <dgm:cxn modelId="{BFDEE172-A938-4621-9F0E-0345BABD61D9}" type="presParOf" srcId="{B5EF4C6B-CD2A-43F1-9EE0-D0CAC8B589EA}" destId="{5E21339F-BCCD-4DA1-8D46-86212432AB76}" srcOrd="1" destOrd="0" presId="urn:microsoft.com/office/officeart/2005/8/layout/process2"/>
    <dgm:cxn modelId="{FFC11858-1730-4FF0-B819-8C47F0C81EE0}" type="presParOf" srcId="{5E21339F-BCCD-4DA1-8D46-86212432AB76}" destId="{54FE88A9-E4B2-4AF7-B528-46C00E0BBFF0}" srcOrd="0" destOrd="0" presId="urn:microsoft.com/office/officeart/2005/8/layout/process2"/>
    <dgm:cxn modelId="{38EF600D-4EAC-4050-B97E-5050AB154688}" type="presParOf" srcId="{B5EF4C6B-CD2A-43F1-9EE0-D0CAC8B589EA}" destId="{651FFDBA-AF40-4752-83D9-BF9BCE0B9854}" srcOrd="2" destOrd="0" presId="urn:microsoft.com/office/officeart/2005/8/layout/process2"/>
    <dgm:cxn modelId="{09EA46A2-92F6-43ED-B087-6077F080B95A}" type="presParOf" srcId="{B5EF4C6B-CD2A-43F1-9EE0-D0CAC8B589EA}" destId="{3799D04B-F6C3-468F-9F0C-2B9D5A1CAA9B}" srcOrd="3" destOrd="0" presId="urn:microsoft.com/office/officeart/2005/8/layout/process2"/>
    <dgm:cxn modelId="{DA947779-CB50-4C18-9522-307D3D523846}" type="presParOf" srcId="{3799D04B-F6C3-468F-9F0C-2B9D5A1CAA9B}" destId="{9A3A335E-F9A5-4D54-A21A-B180B7E2BFD8}" srcOrd="0" destOrd="0" presId="urn:microsoft.com/office/officeart/2005/8/layout/process2"/>
    <dgm:cxn modelId="{5808CFB7-D57F-46ED-8008-AE9AAE4C6FF9}" type="presParOf" srcId="{B5EF4C6B-CD2A-43F1-9EE0-D0CAC8B589EA}" destId="{5DE58AF7-6925-47B9-80AF-D81EF9AC26E4}" srcOrd="4" destOrd="0" presId="urn:microsoft.com/office/officeart/2005/8/layout/process2"/>
  </dgm:cxnLst>
  <dgm:bg>
    <a:solidFill>
      <a:schemeClr val="accent2">
        <a:lumMod val="20000"/>
        <a:lumOff val="80000"/>
      </a:schemeClr>
    </a:solidFill>
  </dgm:bg>
  <dgm:whole>
    <a:ln w="28575">
      <a:solidFill>
        <a:schemeClr val="accent2"/>
      </a:solidFill>
      <a:prstDash val="sysDash"/>
    </a:ln>
  </dgm:whole>
</dgm:dataModel>
</file>

<file path=ppt/diagrams/data24.xml><?xml version="1.0" encoding="utf-8"?>
<dgm:dataModel xmlns:dgm="http://schemas.openxmlformats.org/drawingml/2006/diagram" xmlns:a="http://schemas.openxmlformats.org/drawingml/2006/main">
  <dgm:ptLst>
    <dgm:pt modelId="{C2CF3671-71F5-43CA-9644-09624DA9C899}" type="doc">
      <dgm:prSet loTypeId="urn:microsoft.com/office/officeart/2005/8/layout/hChevron3" loCatId="process" qsTypeId="urn:microsoft.com/office/officeart/2005/8/quickstyle/simple1" qsCatId="simple" csTypeId="urn:microsoft.com/office/officeart/2005/8/colors/colorful3" csCatId="colorful" phldr="1"/>
      <dgm:spPr/>
    </dgm:pt>
    <dgm:pt modelId="{E3E9B63C-9160-443E-9F9B-FB2160DC58F6}">
      <dgm:prSet phldrT="[文字]" custT="1"/>
      <dgm:spPr/>
      <dgm:t>
        <a:bodyPr/>
        <a:lstStyle/>
        <a:p>
          <a:r>
            <a:rPr lang="zh-TW" altLang="en-US" sz="1400" baseline="0" dirty="0" smtClean="0">
              <a:latin typeface="Times New Roman" pitchFamily="18" charset="0"/>
              <a:ea typeface="標楷體" pitchFamily="65" charset="-120"/>
            </a:rPr>
            <a:t>新增</a:t>
          </a:r>
          <a:r>
            <a:rPr lang="en-US" altLang="zh-TW" sz="1400" baseline="0" dirty="0" smtClean="0">
              <a:latin typeface="Times New Roman" pitchFamily="18" charset="0"/>
              <a:ea typeface="標楷體" pitchFamily="65" charset="-120"/>
            </a:rPr>
            <a:t>H5P</a:t>
          </a:r>
          <a:r>
            <a:rPr lang="zh-TW" altLang="en-US" sz="1400" baseline="0" dirty="0" smtClean="0">
              <a:latin typeface="Times New Roman" pitchFamily="18" charset="0"/>
              <a:ea typeface="標楷體" pitchFamily="65" charset="-120"/>
            </a:rPr>
            <a:t>內容</a:t>
          </a:r>
          <a:r>
            <a:rPr lang="en-US" altLang="zh-TW" sz="1400" baseline="0" dirty="0" smtClean="0">
              <a:latin typeface="Times New Roman" pitchFamily="18" charset="0"/>
              <a:ea typeface="標楷體" pitchFamily="65" charset="-120"/>
            </a:rPr>
            <a:t>	</a:t>
          </a:r>
          <a:endParaRPr lang="zh-TW" altLang="en-US" sz="1400" baseline="0" dirty="0">
            <a:latin typeface="Times New Roman" pitchFamily="18" charset="0"/>
            <a:ea typeface="標楷體" pitchFamily="65" charset="-120"/>
          </a:endParaRPr>
        </a:p>
      </dgm:t>
    </dgm:pt>
    <dgm:pt modelId="{12765923-ED75-4EDA-B325-126ED36BE720}" type="parTrans" cxnId="{502BB179-BFB7-4180-802D-C54ED1452FAD}">
      <dgm:prSet/>
      <dgm:spPr/>
      <dgm:t>
        <a:bodyPr/>
        <a:lstStyle/>
        <a:p>
          <a:endParaRPr lang="zh-TW" altLang="en-US" baseline="0">
            <a:latin typeface="Times New Roman" pitchFamily="18" charset="0"/>
            <a:ea typeface="標楷體" pitchFamily="65" charset="-120"/>
          </a:endParaRPr>
        </a:p>
      </dgm:t>
    </dgm:pt>
    <dgm:pt modelId="{43CD915A-84F6-4004-A4A0-1C468CE14B58}" type="sibTrans" cxnId="{502BB179-BFB7-4180-802D-C54ED1452FAD}">
      <dgm:prSet/>
      <dgm:spPr/>
      <dgm:t>
        <a:bodyPr/>
        <a:lstStyle/>
        <a:p>
          <a:endParaRPr lang="zh-TW" altLang="en-US" baseline="0">
            <a:latin typeface="Times New Roman" pitchFamily="18" charset="0"/>
            <a:ea typeface="標楷體" pitchFamily="65" charset="-120"/>
          </a:endParaRPr>
        </a:p>
      </dgm:t>
    </dgm:pt>
    <dgm:pt modelId="{0DC50D79-22EA-49AD-968E-5EE5F4C00538}">
      <dgm:prSet phldrT="[文字]" custT="1"/>
      <dgm:spPr>
        <a:solidFill>
          <a:schemeClr val="bg1">
            <a:lumMod val="85000"/>
          </a:schemeClr>
        </a:solidFill>
      </dgm:spPr>
      <dgm:t>
        <a:bodyPr/>
        <a:lstStyle/>
        <a:p>
          <a:r>
            <a:rPr lang="zh-TW" altLang="en-US" sz="1400" baseline="0" dirty="0" smtClean="0">
              <a:latin typeface="Times New Roman" pitchFamily="18" charset="0"/>
              <a:ea typeface="標楷體" pitchFamily="65" charset="-120"/>
            </a:rPr>
            <a:t>選擇編輯器類型</a:t>
          </a:r>
          <a:endParaRPr lang="zh-TW" altLang="en-US" sz="1400" baseline="0" dirty="0">
            <a:latin typeface="Times New Roman" pitchFamily="18" charset="0"/>
            <a:ea typeface="標楷體" pitchFamily="65" charset="-120"/>
          </a:endParaRPr>
        </a:p>
      </dgm:t>
    </dgm:pt>
    <dgm:pt modelId="{1C545653-810D-48C8-836C-4E425EE0F05B}" type="parTrans" cxnId="{4187E0E9-0A45-44EF-9B03-CD72C2984392}">
      <dgm:prSet/>
      <dgm:spPr/>
      <dgm:t>
        <a:bodyPr/>
        <a:lstStyle/>
        <a:p>
          <a:endParaRPr lang="zh-TW" altLang="en-US"/>
        </a:p>
      </dgm:t>
    </dgm:pt>
    <dgm:pt modelId="{30110354-A52A-441A-BD04-ABFE1E243E2D}" type="sibTrans" cxnId="{4187E0E9-0A45-44EF-9B03-CD72C2984392}">
      <dgm:prSet/>
      <dgm:spPr/>
      <dgm:t>
        <a:bodyPr/>
        <a:lstStyle/>
        <a:p>
          <a:endParaRPr lang="zh-TW" altLang="en-US"/>
        </a:p>
      </dgm:t>
    </dgm:pt>
    <dgm:pt modelId="{0F24FA2B-673A-4BE2-8915-864ACA35DAEF}">
      <dgm:prSet phldrT="[文字]" custT="1"/>
      <dgm:spPr>
        <a:solidFill>
          <a:schemeClr val="bg1">
            <a:lumMod val="85000"/>
          </a:schemeClr>
        </a:solidFill>
      </dgm:spPr>
      <dgm:t>
        <a:bodyPr/>
        <a:lstStyle/>
        <a:p>
          <a:r>
            <a:rPr lang="zh-TW" altLang="en-US" sz="1400" baseline="0" dirty="0" smtClean="0">
              <a:latin typeface="Times New Roman" pitchFamily="18" charset="0"/>
              <a:ea typeface="標楷體" pitchFamily="65" charset="-120"/>
            </a:rPr>
            <a:t>設定背景圖片</a:t>
          </a:r>
          <a:endParaRPr lang="zh-TW" altLang="en-US" sz="1400" baseline="0" dirty="0">
            <a:latin typeface="Times New Roman" pitchFamily="18" charset="0"/>
            <a:ea typeface="標楷體" pitchFamily="65" charset="-120"/>
          </a:endParaRPr>
        </a:p>
      </dgm:t>
    </dgm:pt>
    <dgm:pt modelId="{492FE30F-E7F1-4784-832B-4137BD10E613}" type="parTrans" cxnId="{F98B0E0F-8AAD-4150-9500-5AE54511D67A}">
      <dgm:prSet/>
      <dgm:spPr/>
      <dgm:t>
        <a:bodyPr/>
        <a:lstStyle/>
        <a:p>
          <a:endParaRPr lang="zh-TW" altLang="en-US"/>
        </a:p>
      </dgm:t>
    </dgm:pt>
    <dgm:pt modelId="{61769E5B-67C3-48FA-8B9B-722C9EABFA6D}" type="sibTrans" cxnId="{F98B0E0F-8AAD-4150-9500-5AE54511D67A}">
      <dgm:prSet/>
      <dgm:spPr/>
      <dgm:t>
        <a:bodyPr/>
        <a:lstStyle/>
        <a:p>
          <a:endParaRPr lang="zh-TW" altLang="en-US"/>
        </a:p>
      </dgm:t>
    </dgm:pt>
    <dgm:pt modelId="{53EF65C5-5B24-4CFD-A43E-DA61F1F77E41}">
      <dgm:prSet phldrT="[文字]" custT="1"/>
      <dgm:spPr>
        <a:solidFill>
          <a:schemeClr val="bg1">
            <a:lumMod val="85000"/>
          </a:schemeClr>
        </a:solidFill>
      </dgm:spPr>
      <dgm:t>
        <a:bodyPr/>
        <a:lstStyle/>
        <a:p>
          <a:r>
            <a:rPr lang="zh-TW" altLang="en-US" sz="1400" baseline="0" dirty="0" smtClean="0">
              <a:latin typeface="Times New Roman" pitchFamily="18" charset="0"/>
              <a:ea typeface="標楷體" pitchFamily="65" charset="-120"/>
            </a:rPr>
            <a:t>設定任務作答區</a:t>
          </a:r>
          <a:endParaRPr lang="zh-TW" altLang="en-US" sz="1400" baseline="0" dirty="0">
            <a:latin typeface="Times New Roman" pitchFamily="18" charset="0"/>
            <a:ea typeface="標楷體" pitchFamily="65" charset="-120"/>
          </a:endParaRPr>
        </a:p>
      </dgm:t>
    </dgm:pt>
    <dgm:pt modelId="{0D324A0D-3788-4F4D-A094-593F24C2D45A}" type="parTrans" cxnId="{A550F7BF-4C92-419C-BE98-A8A86FCB99B1}">
      <dgm:prSet/>
      <dgm:spPr/>
      <dgm:t>
        <a:bodyPr/>
        <a:lstStyle/>
        <a:p>
          <a:endParaRPr lang="zh-TW" altLang="en-US"/>
        </a:p>
      </dgm:t>
    </dgm:pt>
    <dgm:pt modelId="{D2831FFC-A75B-4C8E-B1A4-B1CF6E8DB543}" type="sibTrans" cxnId="{A550F7BF-4C92-419C-BE98-A8A86FCB99B1}">
      <dgm:prSet/>
      <dgm:spPr/>
      <dgm:t>
        <a:bodyPr/>
        <a:lstStyle/>
        <a:p>
          <a:endParaRPr lang="zh-TW" altLang="en-US"/>
        </a:p>
      </dgm:t>
    </dgm:pt>
    <dgm:pt modelId="{65E858E8-C4FD-4A90-97BB-6DEA3C440A06}" type="pres">
      <dgm:prSet presAssocID="{C2CF3671-71F5-43CA-9644-09624DA9C899}" presName="Name0" presStyleCnt="0">
        <dgm:presLayoutVars>
          <dgm:dir/>
          <dgm:resizeHandles val="exact"/>
        </dgm:presLayoutVars>
      </dgm:prSet>
      <dgm:spPr/>
    </dgm:pt>
    <dgm:pt modelId="{5F965938-2DEC-421A-806E-9450336A6F8C}" type="pres">
      <dgm:prSet presAssocID="{E3E9B63C-9160-443E-9F9B-FB2160DC58F6}" presName="parTxOnly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91BFF81A-C881-4015-A7A5-0BC8212FF408}" type="pres">
      <dgm:prSet presAssocID="{43CD915A-84F6-4004-A4A0-1C468CE14B58}" presName="parSpace" presStyleCnt="0"/>
      <dgm:spPr/>
    </dgm:pt>
    <dgm:pt modelId="{894DE116-573F-4EEB-950F-C7C6F2556EE4}" type="pres">
      <dgm:prSet presAssocID="{0DC50D79-22EA-49AD-968E-5EE5F4C00538}" presName="parTxOnly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A5F577A3-E099-4FB5-A17D-5C5B85FFA213}" type="pres">
      <dgm:prSet presAssocID="{30110354-A52A-441A-BD04-ABFE1E243E2D}" presName="parSpace" presStyleCnt="0"/>
      <dgm:spPr/>
    </dgm:pt>
    <dgm:pt modelId="{91D7BD28-84D2-4821-9362-F9507DC6CCBF}" type="pres">
      <dgm:prSet presAssocID="{0F24FA2B-673A-4BE2-8915-864ACA35DAEF}" presName="parTxOnly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D45B4434-F33C-45F5-89C2-C7C8C013699D}" type="pres">
      <dgm:prSet presAssocID="{61769E5B-67C3-48FA-8B9B-722C9EABFA6D}" presName="parSpace" presStyleCnt="0"/>
      <dgm:spPr/>
    </dgm:pt>
    <dgm:pt modelId="{726D95CD-5CC8-479C-BC55-8EC28A75099B}" type="pres">
      <dgm:prSet presAssocID="{53EF65C5-5B24-4CFD-A43E-DA61F1F77E41}" presName="parTxOnly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</dgm:ptLst>
  <dgm:cxnLst>
    <dgm:cxn modelId="{502BB179-BFB7-4180-802D-C54ED1452FAD}" srcId="{C2CF3671-71F5-43CA-9644-09624DA9C899}" destId="{E3E9B63C-9160-443E-9F9B-FB2160DC58F6}" srcOrd="0" destOrd="0" parTransId="{12765923-ED75-4EDA-B325-126ED36BE720}" sibTransId="{43CD915A-84F6-4004-A4A0-1C468CE14B58}"/>
    <dgm:cxn modelId="{F98B0E0F-8AAD-4150-9500-5AE54511D67A}" srcId="{C2CF3671-71F5-43CA-9644-09624DA9C899}" destId="{0F24FA2B-673A-4BE2-8915-864ACA35DAEF}" srcOrd="2" destOrd="0" parTransId="{492FE30F-E7F1-4784-832B-4137BD10E613}" sibTransId="{61769E5B-67C3-48FA-8B9B-722C9EABFA6D}"/>
    <dgm:cxn modelId="{4187E0E9-0A45-44EF-9B03-CD72C2984392}" srcId="{C2CF3671-71F5-43CA-9644-09624DA9C899}" destId="{0DC50D79-22EA-49AD-968E-5EE5F4C00538}" srcOrd="1" destOrd="0" parTransId="{1C545653-810D-48C8-836C-4E425EE0F05B}" sibTransId="{30110354-A52A-441A-BD04-ABFE1E243E2D}"/>
    <dgm:cxn modelId="{A550F7BF-4C92-419C-BE98-A8A86FCB99B1}" srcId="{C2CF3671-71F5-43CA-9644-09624DA9C899}" destId="{53EF65C5-5B24-4CFD-A43E-DA61F1F77E41}" srcOrd="3" destOrd="0" parTransId="{0D324A0D-3788-4F4D-A094-593F24C2D45A}" sibTransId="{D2831FFC-A75B-4C8E-B1A4-B1CF6E8DB543}"/>
    <dgm:cxn modelId="{8E66D504-EF0C-4864-8518-0BF5DAAB94DE}" type="presOf" srcId="{0DC50D79-22EA-49AD-968E-5EE5F4C00538}" destId="{894DE116-573F-4EEB-950F-C7C6F2556EE4}" srcOrd="0" destOrd="0" presId="urn:microsoft.com/office/officeart/2005/8/layout/hChevron3"/>
    <dgm:cxn modelId="{5B173B02-A54C-476E-AC0B-1F68CACFB60A}" type="presOf" srcId="{0F24FA2B-673A-4BE2-8915-864ACA35DAEF}" destId="{91D7BD28-84D2-4821-9362-F9507DC6CCBF}" srcOrd="0" destOrd="0" presId="urn:microsoft.com/office/officeart/2005/8/layout/hChevron3"/>
    <dgm:cxn modelId="{CBCDBC40-CD8B-417F-9F67-40E06C059BC9}" type="presOf" srcId="{C2CF3671-71F5-43CA-9644-09624DA9C899}" destId="{65E858E8-C4FD-4A90-97BB-6DEA3C440A06}" srcOrd="0" destOrd="0" presId="urn:microsoft.com/office/officeart/2005/8/layout/hChevron3"/>
    <dgm:cxn modelId="{53200888-C23D-411C-8503-9397625911FC}" type="presOf" srcId="{53EF65C5-5B24-4CFD-A43E-DA61F1F77E41}" destId="{726D95CD-5CC8-479C-BC55-8EC28A75099B}" srcOrd="0" destOrd="0" presId="urn:microsoft.com/office/officeart/2005/8/layout/hChevron3"/>
    <dgm:cxn modelId="{F969768E-6E83-412E-A1FC-8C575F71D0CD}" type="presOf" srcId="{E3E9B63C-9160-443E-9F9B-FB2160DC58F6}" destId="{5F965938-2DEC-421A-806E-9450336A6F8C}" srcOrd="0" destOrd="0" presId="urn:microsoft.com/office/officeart/2005/8/layout/hChevron3"/>
    <dgm:cxn modelId="{A4EE4542-1EC5-42E7-A2E5-A72F16EEC8F5}" type="presParOf" srcId="{65E858E8-C4FD-4A90-97BB-6DEA3C440A06}" destId="{5F965938-2DEC-421A-806E-9450336A6F8C}" srcOrd="0" destOrd="0" presId="urn:microsoft.com/office/officeart/2005/8/layout/hChevron3"/>
    <dgm:cxn modelId="{6A9544DC-779E-4BDF-9956-E72625F1A2DA}" type="presParOf" srcId="{65E858E8-C4FD-4A90-97BB-6DEA3C440A06}" destId="{91BFF81A-C881-4015-A7A5-0BC8212FF408}" srcOrd="1" destOrd="0" presId="urn:microsoft.com/office/officeart/2005/8/layout/hChevron3"/>
    <dgm:cxn modelId="{06E19D22-B0B2-431D-A306-82CEC64FE894}" type="presParOf" srcId="{65E858E8-C4FD-4A90-97BB-6DEA3C440A06}" destId="{894DE116-573F-4EEB-950F-C7C6F2556EE4}" srcOrd="2" destOrd="0" presId="urn:microsoft.com/office/officeart/2005/8/layout/hChevron3"/>
    <dgm:cxn modelId="{B743809A-F684-492C-B801-A4242816C3F4}" type="presParOf" srcId="{65E858E8-C4FD-4A90-97BB-6DEA3C440A06}" destId="{A5F577A3-E099-4FB5-A17D-5C5B85FFA213}" srcOrd="3" destOrd="0" presId="urn:microsoft.com/office/officeart/2005/8/layout/hChevron3"/>
    <dgm:cxn modelId="{50FAED6C-9C8B-425B-A107-AEDB18DE46FE}" type="presParOf" srcId="{65E858E8-C4FD-4A90-97BB-6DEA3C440A06}" destId="{91D7BD28-84D2-4821-9362-F9507DC6CCBF}" srcOrd="4" destOrd="0" presId="urn:microsoft.com/office/officeart/2005/8/layout/hChevron3"/>
    <dgm:cxn modelId="{A52F3D62-B2CF-4D22-BDCE-8C4F5C191AD2}" type="presParOf" srcId="{65E858E8-C4FD-4A90-97BB-6DEA3C440A06}" destId="{D45B4434-F33C-45F5-89C2-C7C8C013699D}" srcOrd="5" destOrd="0" presId="urn:microsoft.com/office/officeart/2005/8/layout/hChevron3"/>
    <dgm:cxn modelId="{D8176BF4-6596-40D9-ABDE-B736DF38955D}" type="presParOf" srcId="{65E858E8-C4FD-4A90-97BB-6DEA3C440A06}" destId="{726D95CD-5CC8-479C-BC55-8EC28A75099B}" srcOrd="6" destOrd="0" presId="urn:microsoft.com/office/officeart/2005/8/layout/hChevron3"/>
  </dgm:cxnLst>
  <dgm:bg/>
  <dgm:whole/>
</dgm:dataModel>
</file>

<file path=ppt/diagrams/data25.xml><?xml version="1.0" encoding="utf-8"?>
<dgm:dataModel xmlns:dgm="http://schemas.openxmlformats.org/drawingml/2006/diagram" xmlns:a="http://schemas.openxmlformats.org/drawingml/2006/main">
  <dgm:ptLst>
    <dgm:pt modelId="{C2CF3671-71F5-43CA-9644-09624DA9C899}" type="doc">
      <dgm:prSet loTypeId="urn:microsoft.com/office/officeart/2005/8/layout/hChevron3" loCatId="process" qsTypeId="urn:microsoft.com/office/officeart/2005/8/quickstyle/simple1" qsCatId="simple" csTypeId="urn:microsoft.com/office/officeart/2005/8/colors/colorful3" csCatId="colorful" phldr="1"/>
      <dgm:spPr/>
    </dgm:pt>
    <dgm:pt modelId="{E3E9B63C-9160-443E-9F9B-FB2160DC58F6}">
      <dgm:prSet phldrT="[文字]" custT="1"/>
      <dgm:spPr/>
      <dgm:t>
        <a:bodyPr/>
        <a:lstStyle/>
        <a:p>
          <a:r>
            <a:rPr lang="zh-TW" altLang="en-US" sz="1400" baseline="0" dirty="0" smtClean="0">
              <a:latin typeface="Times New Roman" pitchFamily="18" charset="0"/>
              <a:ea typeface="標楷體" pitchFamily="65" charset="-120"/>
            </a:rPr>
            <a:t>新增</a:t>
          </a:r>
          <a:r>
            <a:rPr lang="en-US" altLang="zh-TW" sz="1400" baseline="0" dirty="0" smtClean="0">
              <a:latin typeface="Times New Roman" pitchFamily="18" charset="0"/>
              <a:ea typeface="標楷體" pitchFamily="65" charset="-120"/>
            </a:rPr>
            <a:t>H5P</a:t>
          </a:r>
          <a:r>
            <a:rPr lang="zh-TW" altLang="en-US" sz="1400" baseline="0" dirty="0" smtClean="0">
              <a:latin typeface="Times New Roman" pitchFamily="18" charset="0"/>
              <a:ea typeface="標楷體" pitchFamily="65" charset="-120"/>
            </a:rPr>
            <a:t>內容</a:t>
          </a:r>
          <a:r>
            <a:rPr lang="en-US" altLang="zh-TW" sz="1400" baseline="0" dirty="0" smtClean="0">
              <a:latin typeface="Times New Roman" pitchFamily="18" charset="0"/>
              <a:ea typeface="標楷體" pitchFamily="65" charset="-120"/>
            </a:rPr>
            <a:t>	</a:t>
          </a:r>
          <a:endParaRPr lang="zh-TW" altLang="en-US" sz="1400" baseline="0" dirty="0">
            <a:latin typeface="Times New Roman" pitchFamily="18" charset="0"/>
            <a:ea typeface="標楷體" pitchFamily="65" charset="-120"/>
          </a:endParaRPr>
        </a:p>
      </dgm:t>
    </dgm:pt>
    <dgm:pt modelId="{12765923-ED75-4EDA-B325-126ED36BE720}" type="parTrans" cxnId="{502BB179-BFB7-4180-802D-C54ED1452FAD}">
      <dgm:prSet/>
      <dgm:spPr/>
      <dgm:t>
        <a:bodyPr/>
        <a:lstStyle/>
        <a:p>
          <a:endParaRPr lang="zh-TW" altLang="en-US" baseline="0">
            <a:latin typeface="Times New Roman" pitchFamily="18" charset="0"/>
            <a:ea typeface="標楷體" pitchFamily="65" charset="-120"/>
          </a:endParaRPr>
        </a:p>
      </dgm:t>
    </dgm:pt>
    <dgm:pt modelId="{43CD915A-84F6-4004-A4A0-1C468CE14B58}" type="sibTrans" cxnId="{502BB179-BFB7-4180-802D-C54ED1452FAD}">
      <dgm:prSet/>
      <dgm:spPr/>
      <dgm:t>
        <a:bodyPr/>
        <a:lstStyle/>
        <a:p>
          <a:endParaRPr lang="zh-TW" altLang="en-US" baseline="0">
            <a:latin typeface="Times New Roman" pitchFamily="18" charset="0"/>
            <a:ea typeface="標楷體" pitchFamily="65" charset="-120"/>
          </a:endParaRPr>
        </a:p>
      </dgm:t>
    </dgm:pt>
    <dgm:pt modelId="{0DC50D79-22EA-49AD-968E-5EE5F4C00538}">
      <dgm:prSet phldrT="[文字]" custT="1"/>
      <dgm:spPr/>
      <dgm:t>
        <a:bodyPr/>
        <a:lstStyle/>
        <a:p>
          <a:r>
            <a:rPr lang="zh-TW" altLang="en-US" sz="1400" baseline="0" dirty="0" smtClean="0">
              <a:latin typeface="Times New Roman" pitchFamily="18" charset="0"/>
              <a:ea typeface="標楷體" pitchFamily="65" charset="-120"/>
            </a:rPr>
            <a:t>選擇編輯器類型</a:t>
          </a:r>
          <a:endParaRPr lang="zh-TW" altLang="en-US" sz="1400" baseline="0" dirty="0">
            <a:latin typeface="Times New Roman" pitchFamily="18" charset="0"/>
            <a:ea typeface="標楷體" pitchFamily="65" charset="-120"/>
          </a:endParaRPr>
        </a:p>
      </dgm:t>
    </dgm:pt>
    <dgm:pt modelId="{1C545653-810D-48C8-836C-4E425EE0F05B}" type="parTrans" cxnId="{4187E0E9-0A45-44EF-9B03-CD72C2984392}">
      <dgm:prSet/>
      <dgm:spPr/>
      <dgm:t>
        <a:bodyPr/>
        <a:lstStyle/>
        <a:p>
          <a:endParaRPr lang="zh-TW" altLang="en-US"/>
        </a:p>
      </dgm:t>
    </dgm:pt>
    <dgm:pt modelId="{30110354-A52A-441A-BD04-ABFE1E243E2D}" type="sibTrans" cxnId="{4187E0E9-0A45-44EF-9B03-CD72C2984392}">
      <dgm:prSet/>
      <dgm:spPr/>
      <dgm:t>
        <a:bodyPr/>
        <a:lstStyle/>
        <a:p>
          <a:endParaRPr lang="zh-TW" altLang="en-US"/>
        </a:p>
      </dgm:t>
    </dgm:pt>
    <dgm:pt modelId="{0F24FA2B-673A-4BE2-8915-864ACA35DAEF}">
      <dgm:prSet phldrT="[文字]" custT="1"/>
      <dgm:spPr>
        <a:solidFill>
          <a:schemeClr val="bg1">
            <a:lumMod val="85000"/>
          </a:schemeClr>
        </a:solidFill>
      </dgm:spPr>
      <dgm:t>
        <a:bodyPr/>
        <a:lstStyle/>
        <a:p>
          <a:r>
            <a:rPr lang="zh-TW" altLang="en-US" sz="1400" baseline="0" dirty="0" smtClean="0">
              <a:latin typeface="Times New Roman" pitchFamily="18" charset="0"/>
              <a:ea typeface="標楷體" pitchFamily="65" charset="-120"/>
            </a:rPr>
            <a:t>設定背景圖片</a:t>
          </a:r>
          <a:endParaRPr lang="zh-TW" altLang="en-US" sz="1400" baseline="0" dirty="0">
            <a:latin typeface="Times New Roman" pitchFamily="18" charset="0"/>
            <a:ea typeface="標楷體" pitchFamily="65" charset="-120"/>
          </a:endParaRPr>
        </a:p>
      </dgm:t>
    </dgm:pt>
    <dgm:pt modelId="{492FE30F-E7F1-4784-832B-4137BD10E613}" type="parTrans" cxnId="{F98B0E0F-8AAD-4150-9500-5AE54511D67A}">
      <dgm:prSet/>
      <dgm:spPr/>
      <dgm:t>
        <a:bodyPr/>
        <a:lstStyle/>
        <a:p>
          <a:endParaRPr lang="zh-TW" altLang="en-US"/>
        </a:p>
      </dgm:t>
    </dgm:pt>
    <dgm:pt modelId="{61769E5B-67C3-48FA-8B9B-722C9EABFA6D}" type="sibTrans" cxnId="{F98B0E0F-8AAD-4150-9500-5AE54511D67A}">
      <dgm:prSet/>
      <dgm:spPr/>
      <dgm:t>
        <a:bodyPr/>
        <a:lstStyle/>
        <a:p>
          <a:endParaRPr lang="zh-TW" altLang="en-US"/>
        </a:p>
      </dgm:t>
    </dgm:pt>
    <dgm:pt modelId="{53EF65C5-5B24-4CFD-A43E-DA61F1F77E41}">
      <dgm:prSet phldrT="[文字]" custT="1"/>
      <dgm:spPr>
        <a:solidFill>
          <a:schemeClr val="bg1">
            <a:lumMod val="85000"/>
          </a:schemeClr>
        </a:solidFill>
      </dgm:spPr>
      <dgm:t>
        <a:bodyPr/>
        <a:lstStyle/>
        <a:p>
          <a:r>
            <a:rPr lang="zh-TW" altLang="en-US" sz="1400" baseline="0" dirty="0" smtClean="0">
              <a:latin typeface="Times New Roman" pitchFamily="18" charset="0"/>
              <a:ea typeface="標楷體" pitchFamily="65" charset="-120"/>
            </a:rPr>
            <a:t>設定任務作答區</a:t>
          </a:r>
          <a:endParaRPr lang="zh-TW" altLang="en-US" sz="1400" baseline="0" dirty="0">
            <a:latin typeface="Times New Roman" pitchFamily="18" charset="0"/>
            <a:ea typeface="標楷體" pitchFamily="65" charset="-120"/>
          </a:endParaRPr>
        </a:p>
      </dgm:t>
    </dgm:pt>
    <dgm:pt modelId="{0D324A0D-3788-4F4D-A094-593F24C2D45A}" type="parTrans" cxnId="{A550F7BF-4C92-419C-BE98-A8A86FCB99B1}">
      <dgm:prSet/>
      <dgm:spPr/>
      <dgm:t>
        <a:bodyPr/>
        <a:lstStyle/>
        <a:p>
          <a:endParaRPr lang="zh-TW" altLang="en-US"/>
        </a:p>
      </dgm:t>
    </dgm:pt>
    <dgm:pt modelId="{D2831FFC-A75B-4C8E-B1A4-B1CF6E8DB543}" type="sibTrans" cxnId="{A550F7BF-4C92-419C-BE98-A8A86FCB99B1}">
      <dgm:prSet/>
      <dgm:spPr/>
      <dgm:t>
        <a:bodyPr/>
        <a:lstStyle/>
        <a:p>
          <a:endParaRPr lang="zh-TW" altLang="en-US"/>
        </a:p>
      </dgm:t>
    </dgm:pt>
    <dgm:pt modelId="{65E858E8-C4FD-4A90-97BB-6DEA3C440A06}" type="pres">
      <dgm:prSet presAssocID="{C2CF3671-71F5-43CA-9644-09624DA9C899}" presName="Name0" presStyleCnt="0">
        <dgm:presLayoutVars>
          <dgm:dir/>
          <dgm:resizeHandles val="exact"/>
        </dgm:presLayoutVars>
      </dgm:prSet>
      <dgm:spPr/>
    </dgm:pt>
    <dgm:pt modelId="{5F965938-2DEC-421A-806E-9450336A6F8C}" type="pres">
      <dgm:prSet presAssocID="{E3E9B63C-9160-443E-9F9B-FB2160DC58F6}" presName="parTxOnly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91BFF81A-C881-4015-A7A5-0BC8212FF408}" type="pres">
      <dgm:prSet presAssocID="{43CD915A-84F6-4004-A4A0-1C468CE14B58}" presName="parSpace" presStyleCnt="0"/>
      <dgm:spPr/>
    </dgm:pt>
    <dgm:pt modelId="{894DE116-573F-4EEB-950F-C7C6F2556EE4}" type="pres">
      <dgm:prSet presAssocID="{0DC50D79-22EA-49AD-968E-5EE5F4C00538}" presName="parTxOnly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A5F577A3-E099-4FB5-A17D-5C5B85FFA213}" type="pres">
      <dgm:prSet presAssocID="{30110354-A52A-441A-BD04-ABFE1E243E2D}" presName="parSpace" presStyleCnt="0"/>
      <dgm:spPr/>
    </dgm:pt>
    <dgm:pt modelId="{91D7BD28-84D2-4821-9362-F9507DC6CCBF}" type="pres">
      <dgm:prSet presAssocID="{0F24FA2B-673A-4BE2-8915-864ACA35DAEF}" presName="parTxOnly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D45B4434-F33C-45F5-89C2-C7C8C013699D}" type="pres">
      <dgm:prSet presAssocID="{61769E5B-67C3-48FA-8B9B-722C9EABFA6D}" presName="parSpace" presStyleCnt="0"/>
      <dgm:spPr/>
    </dgm:pt>
    <dgm:pt modelId="{726D95CD-5CC8-479C-BC55-8EC28A75099B}" type="pres">
      <dgm:prSet presAssocID="{53EF65C5-5B24-4CFD-A43E-DA61F1F77E41}" presName="parTxOnly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</dgm:ptLst>
  <dgm:cxnLst>
    <dgm:cxn modelId="{502BB179-BFB7-4180-802D-C54ED1452FAD}" srcId="{C2CF3671-71F5-43CA-9644-09624DA9C899}" destId="{E3E9B63C-9160-443E-9F9B-FB2160DC58F6}" srcOrd="0" destOrd="0" parTransId="{12765923-ED75-4EDA-B325-126ED36BE720}" sibTransId="{43CD915A-84F6-4004-A4A0-1C468CE14B58}"/>
    <dgm:cxn modelId="{B3DF7CF3-C3A1-4FC6-B24B-13D237396971}" type="presOf" srcId="{0F24FA2B-673A-4BE2-8915-864ACA35DAEF}" destId="{91D7BD28-84D2-4821-9362-F9507DC6CCBF}" srcOrd="0" destOrd="0" presId="urn:microsoft.com/office/officeart/2005/8/layout/hChevron3"/>
    <dgm:cxn modelId="{CF11906D-AA9C-44BB-97CD-4292B8BA1B95}" type="presOf" srcId="{E3E9B63C-9160-443E-9F9B-FB2160DC58F6}" destId="{5F965938-2DEC-421A-806E-9450336A6F8C}" srcOrd="0" destOrd="0" presId="urn:microsoft.com/office/officeart/2005/8/layout/hChevron3"/>
    <dgm:cxn modelId="{F98B0E0F-8AAD-4150-9500-5AE54511D67A}" srcId="{C2CF3671-71F5-43CA-9644-09624DA9C899}" destId="{0F24FA2B-673A-4BE2-8915-864ACA35DAEF}" srcOrd="2" destOrd="0" parTransId="{492FE30F-E7F1-4784-832B-4137BD10E613}" sibTransId="{61769E5B-67C3-48FA-8B9B-722C9EABFA6D}"/>
    <dgm:cxn modelId="{5588A3BC-350B-4415-B398-6CA6AF32849E}" type="presOf" srcId="{53EF65C5-5B24-4CFD-A43E-DA61F1F77E41}" destId="{726D95CD-5CC8-479C-BC55-8EC28A75099B}" srcOrd="0" destOrd="0" presId="urn:microsoft.com/office/officeart/2005/8/layout/hChevron3"/>
    <dgm:cxn modelId="{4187E0E9-0A45-44EF-9B03-CD72C2984392}" srcId="{C2CF3671-71F5-43CA-9644-09624DA9C899}" destId="{0DC50D79-22EA-49AD-968E-5EE5F4C00538}" srcOrd="1" destOrd="0" parTransId="{1C545653-810D-48C8-836C-4E425EE0F05B}" sibTransId="{30110354-A52A-441A-BD04-ABFE1E243E2D}"/>
    <dgm:cxn modelId="{A550F7BF-4C92-419C-BE98-A8A86FCB99B1}" srcId="{C2CF3671-71F5-43CA-9644-09624DA9C899}" destId="{53EF65C5-5B24-4CFD-A43E-DA61F1F77E41}" srcOrd="3" destOrd="0" parTransId="{0D324A0D-3788-4F4D-A094-593F24C2D45A}" sibTransId="{D2831FFC-A75B-4C8E-B1A4-B1CF6E8DB543}"/>
    <dgm:cxn modelId="{16F87FAA-7671-4F0B-AAB6-D988C152CF45}" type="presOf" srcId="{0DC50D79-22EA-49AD-968E-5EE5F4C00538}" destId="{894DE116-573F-4EEB-950F-C7C6F2556EE4}" srcOrd="0" destOrd="0" presId="urn:microsoft.com/office/officeart/2005/8/layout/hChevron3"/>
    <dgm:cxn modelId="{B77FCE0A-3161-4D7A-BA75-F96BBB49C6E0}" type="presOf" srcId="{C2CF3671-71F5-43CA-9644-09624DA9C899}" destId="{65E858E8-C4FD-4A90-97BB-6DEA3C440A06}" srcOrd="0" destOrd="0" presId="urn:microsoft.com/office/officeart/2005/8/layout/hChevron3"/>
    <dgm:cxn modelId="{A75928CC-CA3B-4FDB-81C6-0E796A475CF3}" type="presParOf" srcId="{65E858E8-C4FD-4A90-97BB-6DEA3C440A06}" destId="{5F965938-2DEC-421A-806E-9450336A6F8C}" srcOrd="0" destOrd="0" presId="urn:microsoft.com/office/officeart/2005/8/layout/hChevron3"/>
    <dgm:cxn modelId="{7AF732A2-C2C9-4579-8696-0AE4ED8A5147}" type="presParOf" srcId="{65E858E8-C4FD-4A90-97BB-6DEA3C440A06}" destId="{91BFF81A-C881-4015-A7A5-0BC8212FF408}" srcOrd="1" destOrd="0" presId="urn:microsoft.com/office/officeart/2005/8/layout/hChevron3"/>
    <dgm:cxn modelId="{047AAA5C-3621-461B-BC02-92F6A4D2816F}" type="presParOf" srcId="{65E858E8-C4FD-4A90-97BB-6DEA3C440A06}" destId="{894DE116-573F-4EEB-950F-C7C6F2556EE4}" srcOrd="2" destOrd="0" presId="urn:microsoft.com/office/officeart/2005/8/layout/hChevron3"/>
    <dgm:cxn modelId="{EEBE527B-BAAF-41D1-8D4F-7D3C18AC89C3}" type="presParOf" srcId="{65E858E8-C4FD-4A90-97BB-6DEA3C440A06}" destId="{A5F577A3-E099-4FB5-A17D-5C5B85FFA213}" srcOrd="3" destOrd="0" presId="urn:microsoft.com/office/officeart/2005/8/layout/hChevron3"/>
    <dgm:cxn modelId="{4899DBEE-E83A-4443-9E09-B02E59ED7F4C}" type="presParOf" srcId="{65E858E8-C4FD-4A90-97BB-6DEA3C440A06}" destId="{91D7BD28-84D2-4821-9362-F9507DC6CCBF}" srcOrd="4" destOrd="0" presId="urn:microsoft.com/office/officeart/2005/8/layout/hChevron3"/>
    <dgm:cxn modelId="{0833432D-C10E-4EDE-A5A6-EE47F6F7A753}" type="presParOf" srcId="{65E858E8-C4FD-4A90-97BB-6DEA3C440A06}" destId="{D45B4434-F33C-45F5-89C2-C7C8C013699D}" srcOrd="5" destOrd="0" presId="urn:microsoft.com/office/officeart/2005/8/layout/hChevron3"/>
    <dgm:cxn modelId="{07392515-CCF3-431B-959F-2E3E12B3D137}" type="presParOf" srcId="{65E858E8-C4FD-4A90-97BB-6DEA3C440A06}" destId="{726D95CD-5CC8-479C-BC55-8EC28A75099B}" srcOrd="6" destOrd="0" presId="urn:microsoft.com/office/officeart/2005/8/layout/hChevron3"/>
  </dgm:cxnLst>
  <dgm:bg/>
  <dgm:whole/>
</dgm:dataModel>
</file>

<file path=ppt/diagrams/data26.xml><?xml version="1.0" encoding="utf-8"?>
<dgm:dataModel xmlns:dgm="http://schemas.openxmlformats.org/drawingml/2006/diagram" xmlns:a="http://schemas.openxmlformats.org/drawingml/2006/main">
  <dgm:ptLst>
    <dgm:pt modelId="{C2CF3671-71F5-43CA-9644-09624DA9C899}" type="doc">
      <dgm:prSet loTypeId="urn:microsoft.com/office/officeart/2005/8/layout/hChevron3" loCatId="process" qsTypeId="urn:microsoft.com/office/officeart/2005/8/quickstyle/simple1" qsCatId="simple" csTypeId="urn:microsoft.com/office/officeart/2005/8/colors/colorful3" csCatId="colorful" phldr="1"/>
      <dgm:spPr/>
    </dgm:pt>
    <dgm:pt modelId="{E3E9B63C-9160-443E-9F9B-FB2160DC58F6}">
      <dgm:prSet phldrT="[文字]" custT="1"/>
      <dgm:spPr/>
      <dgm:t>
        <a:bodyPr/>
        <a:lstStyle/>
        <a:p>
          <a:r>
            <a:rPr lang="zh-TW" altLang="en-US" sz="1400" baseline="0" dirty="0" smtClean="0">
              <a:latin typeface="Times New Roman" pitchFamily="18" charset="0"/>
              <a:ea typeface="標楷體" pitchFamily="65" charset="-120"/>
            </a:rPr>
            <a:t>新增</a:t>
          </a:r>
          <a:r>
            <a:rPr lang="en-US" altLang="zh-TW" sz="1400" baseline="0" dirty="0" smtClean="0">
              <a:latin typeface="Times New Roman" pitchFamily="18" charset="0"/>
              <a:ea typeface="標楷體" pitchFamily="65" charset="-120"/>
            </a:rPr>
            <a:t>H5P</a:t>
          </a:r>
          <a:r>
            <a:rPr lang="zh-TW" altLang="en-US" sz="1400" baseline="0" dirty="0" smtClean="0">
              <a:latin typeface="Times New Roman" pitchFamily="18" charset="0"/>
              <a:ea typeface="標楷體" pitchFamily="65" charset="-120"/>
            </a:rPr>
            <a:t>內容</a:t>
          </a:r>
          <a:r>
            <a:rPr lang="en-US" altLang="zh-TW" sz="1400" baseline="0" dirty="0" smtClean="0">
              <a:latin typeface="Times New Roman" pitchFamily="18" charset="0"/>
              <a:ea typeface="標楷體" pitchFamily="65" charset="-120"/>
            </a:rPr>
            <a:t>	</a:t>
          </a:r>
          <a:endParaRPr lang="zh-TW" altLang="en-US" sz="1400" baseline="0" dirty="0">
            <a:latin typeface="Times New Roman" pitchFamily="18" charset="0"/>
            <a:ea typeface="標楷體" pitchFamily="65" charset="-120"/>
          </a:endParaRPr>
        </a:p>
      </dgm:t>
    </dgm:pt>
    <dgm:pt modelId="{12765923-ED75-4EDA-B325-126ED36BE720}" type="parTrans" cxnId="{502BB179-BFB7-4180-802D-C54ED1452FAD}">
      <dgm:prSet/>
      <dgm:spPr/>
      <dgm:t>
        <a:bodyPr/>
        <a:lstStyle/>
        <a:p>
          <a:endParaRPr lang="zh-TW" altLang="en-US" baseline="0">
            <a:latin typeface="Times New Roman" pitchFamily="18" charset="0"/>
            <a:ea typeface="標楷體" pitchFamily="65" charset="-120"/>
          </a:endParaRPr>
        </a:p>
      </dgm:t>
    </dgm:pt>
    <dgm:pt modelId="{43CD915A-84F6-4004-A4A0-1C468CE14B58}" type="sibTrans" cxnId="{502BB179-BFB7-4180-802D-C54ED1452FAD}">
      <dgm:prSet/>
      <dgm:spPr/>
      <dgm:t>
        <a:bodyPr/>
        <a:lstStyle/>
        <a:p>
          <a:endParaRPr lang="zh-TW" altLang="en-US" baseline="0">
            <a:latin typeface="Times New Roman" pitchFamily="18" charset="0"/>
            <a:ea typeface="標楷體" pitchFamily="65" charset="-120"/>
          </a:endParaRPr>
        </a:p>
      </dgm:t>
    </dgm:pt>
    <dgm:pt modelId="{0DC50D79-22EA-49AD-968E-5EE5F4C00538}">
      <dgm:prSet phldrT="[文字]" custT="1"/>
      <dgm:spPr/>
      <dgm:t>
        <a:bodyPr/>
        <a:lstStyle/>
        <a:p>
          <a:r>
            <a:rPr lang="zh-TW" altLang="en-US" sz="1400" baseline="0" dirty="0" smtClean="0">
              <a:latin typeface="Times New Roman" pitchFamily="18" charset="0"/>
              <a:ea typeface="標楷體" pitchFamily="65" charset="-120"/>
            </a:rPr>
            <a:t>選擇編輯器類型</a:t>
          </a:r>
          <a:endParaRPr lang="zh-TW" altLang="en-US" sz="1400" baseline="0" dirty="0">
            <a:latin typeface="Times New Roman" pitchFamily="18" charset="0"/>
            <a:ea typeface="標楷體" pitchFamily="65" charset="-120"/>
          </a:endParaRPr>
        </a:p>
      </dgm:t>
    </dgm:pt>
    <dgm:pt modelId="{1C545653-810D-48C8-836C-4E425EE0F05B}" type="parTrans" cxnId="{4187E0E9-0A45-44EF-9B03-CD72C2984392}">
      <dgm:prSet/>
      <dgm:spPr/>
      <dgm:t>
        <a:bodyPr/>
        <a:lstStyle/>
        <a:p>
          <a:endParaRPr lang="zh-TW" altLang="en-US"/>
        </a:p>
      </dgm:t>
    </dgm:pt>
    <dgm:pt modelId="{30110354-A52A-441A-BD04-ABFE1E243E2D}" type="sibTrans" cxnId="{4187E0E9-0A45-44EF-9B03-CD72C2984392}">
      <dgm:prSet/>
      <dgm:spPr/>
      <dgm:t>
        <a:bodyPr/>
        <a:lstStyle/>
        <a:p>
          <a:endParaRPr lang="zh-TW" altLang="en-US"/>
        </a:p>
      </dgm:t>
    </dgm:pt>
    <dgm:pt modelId="{0F24FA2B-673A-4BE2-8915-864ACA35DAEF}">
      <dgm:prSet phldrT="[文字]" custT="1"/>
      <dgm:spPr/>
      <dgm:t>
        <a:bodyPr/>
        <a:lstStyle/>
        <a:p>
          <a:r>
            <a:rPr lang="zh-TW" altLang="en-US" sz="1400" baseline="0" dirty="0" smtClean="0">
              <a:latin typeface="Times New Roman" pitchFamily="18" charset="0"/>
              <a:ea typeface="標楷體" pitchFamily="65" charset="-120"/>
            </a:rPr>
            <a:t>設定背景圖片</a:t>
          </a:r>
          <a:endParaRPr lang="zh-TW" altLang="en-US" sz="1400" baseline="0" dirty="0">
            <a:latin typeface="Times New Roman" pitchFamily="18" charset="0"/>
            <a:ea typeface="標楷體" pitchFamily="65" charset="-120"/>
          </a:endParaRPr>
        </a:p>
      </dgm:t>
    </dgm:pt>
    <dgm:pt modelId="{492FE30F-E7F1-4784-832B-4137BD10E613}" type="parTrans" cxnId="{F98B0E0F-8AAD-4150-9500-5AE54511D67A}">
      <dgm:prSet/>
      <dgm:spPr/>
      <dgm:t>
        <a:bodyPr/>
        <a:lstStyle/>
        <a:p>
          <a:endParaRPr lang="zh-TW" altLang="en-US"/>
        </a:p>
      </dgm:t>
    </dgm:pt>
    <dgm:pt modelId="{61769E5B-67C3-48FA-8B9B-722C9EABFA6D}" type="sibTrans" cxnId="{F98B0E0F-8AAD-4150-9500-5AE54511D67A}">
      <dgm:prSet/>
      <dgm:spPr/>
      <dgm:t>
        <a:bodyPr/>
        <a:lstStyle/>
        <a:p>
          <a:endParaRPr lang="zh-TW" altLang="en-US"/>
        </a:p>
      </dgm:t>
    </dgm:pt>
    <dgm:pt modelId="{53EF65C5-5B24-4CFD-A43E-DA61F1F77E41}">
      <dgm:prSet phldrT="[文字]" custT="1"/>
      <dgm:spPr>
        <a:solidFill>
          <a:schemeClr val="bg1">
            <a:lumMod val="85000"/>
          </a:schemeClr>
        </a:solidFill>
      </dgm:spPr>
      <dgm:t>
        <a:bodyPr/>
        <a:lstStyle/>
        <a:p>
          <a:r>
            <a:rPr lang="zh-TW" altLang="en-US" sz="1400" baseline="0" dirty="0" smtClean="0">
              <a:latin typeface="Times New Roman" pitchFamily="18" charset="0"/>
              <a:ea typeface="標楷體" pitchFamily="65" charset="-120"/>
            </a:rPr>
            <a:t>設定任務作答區</a:t>
          </a:r>
          <a:endParaRPr lang="zh-TW" altLang="en-US" sz="1400" baseline="0" dirty="0">
            <a:latin typeface="Times New Roman" pitchFamily="18" charset="0"/>
            <a:ea typeface="標楷體" pitchFamily="65" charset="-120"/>
          </a:endParaRPr>
        </a:p>
      </dgm:t>
    </dgm:pt>
    <dgm:pt modelId="{0D324A0D-3788-4F4D-A094-593F24C2D45A}" type="parTrans" cxnId="{A550F7BF-4C92-419C-BE98-A8A86FCB99B1}">
      <dgm:prSet/>
      <dgm:spPr/>
      <dgm:t>
        <a:bodyPr/>
        <a:lstStyle/>
        <a:p>
          <a:endParaRPr lang="zh-TW" altLang="en-US"/>
        </a:p>
      </dgm:t>
    </dgm:pt>
    <dgm:pt modelId="{D2831FFC-A75B-4C8E-B1A4-B1CF6E8DB543}" type="sibTrans" cxnId="{A550F7BF-4C92-419C-BE98-A8A86FCB99B1}">
      <dgm:prSet/>
      <dgm:spPr/>
      <dgm:t>
        <a:bodyPr/>
        <a:lstStyle/>
        <a:p>
          <a:endParaRPr lang="zh-TW" altLang="en-US"/>
        </a:p>
      </dgm:t>
    </dgm:pt>
    <dgm:pt modelId="{65E858E8-C4FD-4A90-97BB-6DEA3C440A06}" type="pres">
      <dgm:prSet presAssocID="{C2CF3671-71F5-43CA-9644-09624DA9C899}" presName="Name0" presStyleCnt="0">
        <dgm:presLayoutVars>
          <dgm:dir/>
          <dgm:resizeHandles val="exact"/>
        </dgm:presLayoutVars>
      </dgm:prSet>
      <dgm:spPr/>
    </dgm:pt>
    <dgm:pt modelId="{5F965938-2DEC-421A-806E-9450336A6F8C}" type="pres">
      <dgm:prSet presAssocID="{E3E9B63C-9160-443E-9F9B-FB2160DC58F6}" presName="parTxOnly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91BFF81A-C881-4015-A7A5-0BC8212FF408}" type="pres">
      <dgm:prSet presAssocID="{43CD915A-84F6-4004-A4A0-1C468CE14B58}" presName="parSpace" presStyleCnt="0"/>
      <dgm:spPr/>
    </dgm:pt>
    <dgm:pt modelId="{894DE116-573F-4EEB-950F-C7C6F2556EE4}" type="pres">
      <dgm:prSet presAssocID="{0DC50D79-22EA-49AD-968E-5EE5F4C00538}" presName="parTxOnly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A5F577A3-E099-4FB5-A17D-5C5B85FFA213}" type="pres">
      <dgm:prSet presAssocID="{30110354-A52A-441A-BD04-ABFE1E243E2D}" presName="parSpace" presStyleCnt="0"/>
      <dgm:spPr/>
    </dgm:pt>
    <dgm:pt modelId="{91D7BD28-84D2-4821-9362-F9507DC6CCBF}" type="pres">
      <dgm:prSet presAssocID="{0F24FA2B-673A-4BE2-8915-864ACA35DAEF}" presName="parTxOnly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D45B4434-F33C-45F5-89C2-C7C8C013699D}" type="pres">
      <dgm:prSet presAssocID="{61769E5B-67C3-48FA-8B9B-722C9EABFA6D}" presName="parSpace" presStyleCnt="0"/>
      <dgm:spPr/>
    </dgm:pt>
    <dgm:pt modelId="{726D95CD-5CC8-479C-BC55-8EC28A75099B}" type="pres">
      <dgm:prSet presAssocID="{53EF65C5-5B24-4CFD-A43E-DA61F1F77E41}" presName="parTxOnly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</dgm:ptLst>
  <dgm:cxnLst>
    <dgm:cxn modelId="{502BB179-BFB7-4180-802D-C54ED1452FAD}" srcId="{C2CF3671-71F5-43CA-9644-09624DA9C899}" destId="{E3E9B63C-9160-443E-9F9B-FB2160DC58F6}" srcOrd="0" destOrd="0" parTransId="{12765923-ED75-4EDA-B325-126ED36BE720}" sibTransId="{43CD915A-84F6-4004-A4A0-1C468CE14B58}"/>
    <dgm:cxn modelId="{F98B0E0F-8AAD-4150-9500-5AE54511D67A}" srcId="{C2CF3671-71F5-43CA-9644-09624DA9C899}" destId="{0F24FA2B-673A-4BE2-8915-864ACA35DAEF}" srcOrd="2" destOrd="0" parTransId="{492FE30F-E7F1-4784-832B-4137BD10E613}" sibTransId="{61769E5B-67C3-48FA-8B9B-722C9EABFA6D}"/>
    <dgm:cxn modelId="{6C9610F9-D360-40F2-BA71-CCE842DE2AB9}" type="presOf" srcId="{0DC50D79-22EA-49AD-968E-5EE5F4C00538}" destId="{894DE116-573F-4EEB-950F-C7C6F2556EE4}" srcOrd="0" destOrd="0" presId="urn:microsoft.com/office/officeart/2005/8/layout/hChevron3"/>
    <dgm:cxn modelId="{9DA563DE-A516-4351-B9E2-3660D2CA4242}" type="presOf" srcId="{C2CF3671-71F5-43CA-9644-09624DA9C899}" destId="{65E858E8-C4FD-4A90-97BB-6DEA3C440A06}" srcOrd="0" destOrd="0" presId="urn:microsoft.com/office/officeart/2005/8/layout/hChevron3"/>
    <dgm:cxn modelId="{4187E0E9-0A45-44EF-9B03-CD72C2984392}" srcId="{C2CF3671-71F5-43CA-9644-09624DA9C899}" destId="{0DC50D79-22EA-49AD-968E-5EE5F4C00538}" srcOrd="1" destOrd="0" parTransId="{1C545653-810D-48C8-836C-4E425EE0F05B}" sibTransId="{30110354-A52A-441A-BD04-ABFE1E243E2D}"/>
    <dgm:cxn modelId="{A550F7BF-4C92-419C-BE98-A8A86FCB99B1}" srcId="{C2CF3671-71F5-43CA-9644-09624DA9C899}" destId="{53EF65C5-5B24-4CFD-A43E-DA61F1F77E41}" srcOrd="3" destOrd="0" parTransId="{0D324A0D-3788-4F4D-A094-593F24C2D45A}" sibTransId="{D2831FFC-A75B-4C8E-B1A4-B1CF6E8DB543}"/>
    <dgm:cxn modelId="{0F448CFF-9D69-4995-8804-D3D5585C56D9}" type="presOf" srcId="{53EF65C5-5B24-4CFD-A43E-DA61F1F77E41}" destId="{726D95CD-5CC8-479C-BC55-8EC28A75099B}" srcOrd="0" destOrd="0" presId="urn:microsoft.com/office/officeart/2005/8/layout/hChevron3"/>
    <dgm:cxn modelId="{6031972E-C149-4701-B6CC-B6D93DF8818F}" type="presOf" srcId="{0F24FA2B-673A-4BE2-8915-864ACA35DAEF}" destId="{91D7BD28-84D2-4821-9362-F9507DC6CCBF}" srcOrd="0" destOrd="0" presId="urn:microsoft.com/office/officeart/2005/8/layout/hChevron3"/>
    <dgm:cxn modelId="{902BB31F-6D4F-4F7C-BBAB-B2C0E1E89BD7}" type="presOf" srcId="{E3E9B63C-9160-443E-9F9B-FB2160DC58F6}" destId="{5F965938-2DEC-421A-806E-9450336A6F8C}" srcOrd="0" destOrd="0" presId="urn:microsoft.com/office/officeart/2005/8/layout/hChevron3"/>
    <dgm:cxn modelId="{7A28B1C5-ED1E-4A3D-9BE7-591AA690D401}" type="presParOf" srcId="{65E858E8-C4FD-4A90-97BB-6DEA3C440A06}" destId="{5F965938-2DEC-421A-806E-9450336A6F8C}" srcOrd="0" destOrd="0" presId="urn:microsoft.com/office/officeart/2005/8/layout/hChevron3"/>
    <dgm:cxn modelId="{0FFAEBE0-4E92-4C31-8FC4-0C542DBE4411}" type="presParOf" srcId="{65E858E8-C4FD-4A90-97BB-6DEA3C440A06}" destId="{91BFF81A-C881-4015-A7A5-0BC8212FF408}" srcOrd="1" destOrd="0" presId="urn:microsoft.com/office/officeart/2005/8/layout/hChevron3"/>
    <dgm:cxn modelId="{0BCC508D-E1A8-486E-9755-D3B1A714E66F}" type="presParOf" srcId="{65E858E8-C4FD-4A90-97BB-6DEA3C440A06}" destId="{894DE116-573F-4EEB-950F-C7C6F2556EE4}" srcOrd="2" destOrd="0" presId="urn:microsoft.com/office/officeart/2005/8/layout/hChevron3"/>
    <dgm:cxn modelId="{F2E0DBC0-2B0F-4B8C-9313-BCB04CDD820B}" type="presParOf" srcId="{65E858E8-C4FD-4A90-97BB-6DEA3C440A06}" destId="{A5F577A3-E099-4FB5-A17D-5C5B85FFA213}" srcOrd="3" destOrd="0" presId="urn:microsoft.com/office/officeart/2005/8/layout/hChevron3"/>
    <dgm:cxn modelId="{A014FC84-246F-4C61-8974-CA57FB3305CD}" type="presParOf" srcId="{65E858E8-C4FD-4A90-97BB-6DEA3C440A06}" destId="{91D7BD28-84D2-4821-9362-F9507DC6CCBF}" srcOrd="4" destOrd="0" presId="urn:microsoft.com/office/officeart/2005/8/layout/hChevron3"/>
    <dgm:cxn modelId="{257188F7-AEC1-458B-8AA5-692ADE9EC9F2}" type="presParOf" srcId="{65E858E8-C4FD-4A90-97BB-6DEA3C440A06}" destId="{D45B4434-F33C-45F5-89C2-C7C8C013699D}" srcOrd="5" destOrd="0" presId="urn:microsoft.com/office/officeart/2005/8/layout/hChevron3"/>
    <dgm:cxn modelId="{149D10DE-3D29-4B2C-AC70-77449900D059}" type="presParOf" srcId="{65E858E8-C4FD-4A90-97BB-6DEA3C440A06}" destId="{726D95CD-5CC8-479C-BC55-8EC28A75099B}" srcOrd="6" destOrd="0" presId="urn:microsoft.com/office/officeart/2005/8/layout/hChevron3"/>
  </dgm:cxnLst>
  <dgm:bg/>
  <dgm:whole/>
</dgm:dataModel>
</file>

<file path=ppt/diagrams/data27.xml><?xml version="1.0" encoding="utf-8"?>
<dgm:dataModel xmlns:dgm="http://schemas.openxmlformats.org/drawingml/2006/diagram" xmlns:a="http://schemas.openxmlformats.org/drawingml/2006/main">
  <dgm:ptLst>
    <dgm:pt modelId="{C2CF3671-71F5-43CA-9644-09624DA9C899}" type="doc">
      <dgm:prSet loTypeId="urn:microsoft.com/office/officeart/2005/8/layout/hChevron3" loCatId="process" qsTypeId="urn:microsoft.com/office/officeart/2005/8/quickstyle/simple1" qsCatId="simple" csTypeId="urn:microsoft.com/office/officeart/2005/8/colors/colorful3" csCatId="colorful" phldr="1"/>
      <dgm:spPr/>
    </dgm:pt>
    <dgm:pt modelId="{E3E9B63C-9160-443E-9F9B-FB2160DC58F6}">
      <dgm:prSet phldrT="[文字]" custT="1"/>
      <dgm:spPr/>
      <dgm:t>
        <a:bodyPr/>
        <a:lstStyle/>
        <a:p>
          <a:r>
            <a:rPr lang="zh-TW" altLang="en-US" sz="1400" baseline="0" dirty="0" smtClean="0">
              <a:latin typeface="Times New Roman" pitchFamily="18" charset="0"/>
              <a:ea typeface="標楷體" pitchFamily="65" charset="-120"/>
            </a:rPr>
            <a:t>新增</a:t>
          </a:r>
          <a:r>
            <a:rPr lang="en-US" altLang="zh-TW" sz="1400" baseline="0" dirty="0" smtClean="0">
              <a:latin typeface="Times New Roman" pitchFamily="18" charset="0"/>
              <a:ea typeface="標楷體" pitchFamily="65" charset="-120"/>
            </a:rPr>
            <a:t>H5P</a:t>
          </a:r>
          <a:r>
            <a:rPr lang="zh-TW" altLang="en-US" sz="1400" baseline="0" dirty="0" smtClean="0">
              <a:latin typeface="Times New Roman" pitchFamily="18" charset="0"/>
              <a:ea typeface="標楷體" pitchFamily="65" charset="-120"/>
            </a:rPr>
            <a:t>內容</a:t>
          </a:r>
          <a:r>
            <a:rPr lang="en-US" altLang="zh-TW" sz="1400" baseline="0" dirty="0" smtClean="0">
              <a:latin typeface="Times New Roman" pitchFamily="18" charset="0"/>
              <a:ea typeface="標楷體" pitchFamily="65" charset="-120"/>
            </a:rPr>
            <a:t>	</a:t>
          </a:r>
          <a:endParaRPr lang="zh-TW" altLang="en-US" sz="1400" baseline="0" dirty="0">
            <a:latin typeface="Times New Roman" pitchFamily="18" charset="0"/>
            <a:ea typeface="標楷體" pitchFamily="65" charset="-120"/>
          </a:endParaRPr>
        </a:p>
      </dgm:t>
    </dgm:pt>
    <dgm:pt modelId="{12765923-ED75-4EDA-B325-126ED36BE720}" type="parTrans" cxnId="{502BB179-BFB7-4180-802D-C54ED1452FAD}">
      <dgm:prSet/>
      <dgm:spPr/>
      <dgm:t>
        <a:bodyPr/>
        <a:lstStyle/>
        <a:p>
          <a:endParaRPr lang="zh-TW" altLang="en-US" baseline="0">
            <a:latin typeface="Times New Roman" pitchFamily="18" charset="0"/>
            <a:ea typeface="標楷體" pitchFamily="65" charset="-120"/>
          </a:endParaRPr>
        </a:p>
      </dgm:t>
    </dgm:pt>
    <dgm:pt modelId="{43CD915A-84F6-4004-A4A0-1C468CE14B58}" type="sibTrans" cxnId="{502BB179-BFB7-4180-802D-C54ED1452FAD}">
      <dgm:prSet/>
      <dgm:spPr/>
      <dgm:t>
        <a:bodyPr/>
        <a:lstStyle/>
        <a:p>
          <a:endParaRPr lang="zh-TW" altLang="en-US" baseline="0">
            <a:latin typeface="Times New Roman" pitchFamily="18" charset="0"/>
            <a:ea typeface="標楷體" pitchFamily="65" charset="-120"/>
          </a:endParaRPr>
        </a:p>
      </dgm:t>
    </dgm:pt>
    <dgm:pt modelId="{0DC50D79-22EA-49AD-968E-5EE5F4C00538}">
      <dgm:prSet phldrT="[文字]" custT="1"/>
      <dgm:spPr/>
      <dgm:t>
        <a:bodyPr/>
        <a:lstStyle/>
        <a:p>
          <a:r>
            <a:rPr lang="zh-TW" altLang="en-US" sz="1400" baseline="0" dirty="0" smtClean="0">
              <a:latin typeface="Times New Roman" pitchFamily="18" charset="0"/>
              <a:ea typeface="標楷體" pitchFamily="65" charset="-120"/>
            </a:rPr>
            <a:t>選擇編輯器類型</a:t>
          </a:r>
          <a:endParaRPr lang="zh-TW" altLang="en-US" sz="1400" baseline="0" dirty="0">
            <a:latin typeface="Times New Roman" pitchFamily="18" charset="0"/>
            <a:ea typeface="標楷體" pitchFamily="65" charset="-120"/>
          </a:endParaRPr>
        </a:p>
      </dgm:t>
    </dgm:pt>
    <dgm:pt modelId="{1C545653-810D-48C8-836C-4E425EE0F05B}" type="parTrans" cxnId="{4187E0E9-0A45-44EF-9B03-CD72C2984392}">
      <dgm:prSet/>
      <dgm:spPr/>
      <dgm:t>
        <a:bodyPr/>
        <a:lstStyle/>
        <a:p>
          <a:endParaRPr lang="zh-TW" altLang="en-US"/>
        </a:p>
      </dgm:t>
    </dgm:pt>
    <dgm:pt modelId="{30110354-A52A-441A-BD04-ABFE1E243E2D}" type="sibTrans" cxnId="{4187E0E9-0A45-44EF-9B03-CD72C2984392}">
      <dgm:prSet/>
      <dgm:spPr/>
      <dgm:t>
        <a:bodyPr/>
        <a:lstStyle/>
        <a:p>
          <a:endParaRPr lang="zh-TW" altLang="en-US"/>
        </a:p>
      </dgm:t>
    </dgm:pt>
    <dgm:pt modelId="{0F24FA2B-673A-4BE2-8915-864ACA35DAEF}">
      <dgm:prSet phldrT="[文字]" custT="1"/>
      <dgm:spPr/>
      <dgm:t>
        <a:bodyPr/>
        <a:lstStyle/>
        <a:p>
          <a:r>
            <a:rPr lang="zh-TW" altLang="en-US" sz="1400" baseline="0" dirty="0" smtClean="0">
              <a:latin typeface="Times New Roman" pitchFamily="18" charset="0"/>
              <a:ea typeface="標楷體" pitchFamily="65" charset="-120"/>
            </a:rPr>
            <a:t>設定背景圖片</a:t>
          </a:r>
          <a:endParaRPr lang="zh-TW" altLang="en-US" sz="1400" baseline="0" dirty="0">
            <a:latin typeface="Times New Roman" pitchFamily="18" charset="0"/>
            <a:ea typeface="標楷體" pitchFamily="65" charset="-120"/>
          </a:endParaRPr>
        </a:p>
      </dgm:t>
    </dgm:pt>
    <dgm:pt modelId="{492FE30F-E7F1-4784-832B-4137BD10E613}" type="parTrans" cxnId="{F98B0E0F-8AAD-4150-9500-5AE54511D67A}">
      <dgm:prSet/>
      <dgm:spPr/>
      <dgm:t>
        <a:bodyPr/>
        <a:lstStyle/>
        <a:p>
          <a:endParaRPr lang="zh-TW" altLang="en-US"/>
        </a:p>
      </dgm:t>
    </dgm:pt>
    <dgm:pt modelId="{61769E5B-67C3-48FA-8B9B-722C9EABFA6D}" type="sibTrans" cxnId="{F98B0E0F-8AAD-4150-9500-5AE54511D67A}">
      <dgm:prSet/>
      <dgm:spPr/>
      <dgm:t>
        <a:bodyPr/>
        <a:lstStyle/>
        <a:p>
          <a:endParaRPr lang="zh-TW" altLang="en-US"/>
        </a:p>
      </dgm:t>
    </dgm:pt>
    <dgm:pt modelId="{53EF65C5-5B24-4CFD-A43E-DA61F1F77E41}">
      <dgm:prSet phldrT="[文字]" custT="1"/>
      <dgm:spPr/>
      <dgm:t>
        <a:bodyPr/>
        <a:lstStyle/>
        <a:p>
          <a:r>
            <a:rPr lang="zh-TW" altLang="en-US" sz="1400" baseline="0" dirty="0" smtClean="0">
              <a:latin typeface="Times New Roman" pitchFamily="18" charset="0"/>
              <a:ea typeface="標楷體" pitchFamily="65" charset="-120"/>
            </a:rPr>
            <a:t>設定任務作答區</a:t>
          </a:r>
          <a:endParaRPr lang="zh-TW" altLang="en-US" sz="1400" baseline="0" dirty="0">
            <a:latin typeface="Times New Roman" pitchFamily="18" charset="0"/>
            <a:ea typeface="標楷體" pitchFamily="65" charset="-120"/>
          </a:endParaRPr>
        </a:p>
      </dgm:t>
    </dgm:pt>
    <dgm:pt modelId="{0D324A0D-3788-4F4D-A094-593F24C2D45A}" type="parTrans" cxnId="{A550F7BF-4C92-419C-BE98-A8A86FCB99B1}">
      <dgm:prSet/>
      <dgm:spPr/>
      <dgm:t>
        <a:bodyPr/>
        <a:lstStyle/>
        <a:p>
          <a:endParaRPr lang="zh-TW" altLang="en-US"/>
        </a:p>
      </dgm:t>
    </dgm:pt>
    <dgm:pt modelId="{D2831FFC-A75B-4C8E-B1A4-B1CF6E8DB543}" type="sibTrans" cxnId="{A550F7BF-4C92-419C-BE98-A8A86FCB99B1}">
      <dgm:prSet/>
      <dgm:spPr/>
      <dgm:t>
        <a:bodyPr/>
        <a:lstStyle/>
        <a:p>
          <a:endParaRPr lang="zh-TW" altLang="en-US"/>
        </a:p>
      </dgm:t>
    </dgm:pt>
    <dgm:pt modelId="{65E858E8-C4FD-4A90-97BB-6DEA3C440A06}" type="pres">
      <dgm:prSet presAssocID="{C2CF3671-71F5-43CA-9644-09624DA9C899}" presName="Name0" presStyleCnt="0">
        <dgm:presLayoutVars>
          <dgm:dir/>
          <dgm:resizeHandles val="exact"/>
        </dgm:presLayoutVars>
      </dgm:prSet>
      <dgm:spPr/>
    </dgm:pt>
    <dgm:pt modelId="{5F965938-2DEC-421A-806E-9450336A6F8C}" type="pres">
      <dgm:prSet presAssocID="{E3E9B63C-9160-443E-9F9B-FB2160DC58F6}" presName="parTxOnly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91BFF81A-C881-4015-A7A5-0BC8212FF408}" type="pres">
      <dgm:prSet presAssocID="{43CD915A-84F6-4004-A4A0-1C468CE14B58}" presName="parSpace" presStyleCnt="0"/>
      <dgm:spPr/>
    </dgm:pt>
    <dgm:pt modelId="{894DE116-573F-4EEB-950F-C7C6F2556EE4}" type="pres">
      <dgm:prSet presAssocID="{0DC50D79-22EA-49AD-968E-5EE5F4C00538}" presName="parTxOnly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A5F577A3-E099-4FB5-A17D-5C5B85FFA213}" type="pres">
      <dgm:prSet presAssocID="{30110354-A52A-441A-BD04-ABFE1E243E2D}" presName="parSpace" presStyleCnt="0"/>
      <dgm:spPr/>
    </dgm:pt>
    <dgm:pt modelId="{91D7BD28-84D2-4821-9362-F9507DC6CCBF}" type="pres">
      <dgm:prSet presAssocID="{0F24FA2B-673A-4BE2-8915-864ACA35DAEF}" presName="parTxOnly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D45B4434-F33C-45F5-89C2-C7C8C013699D}" type="pres">
      <dgm:prSet presAssocID="{61769E5B-67C3-48FA-8B9B-722C9EABFA6D}" presName="parSpace" presStyleCnt="0"/>
      <dgm:spPr/>
    </dgm:pt>
    <dgm:pt modelId="{726D95CD-5CC8-479C-BC55-8EC28A75099B}" type="pres">
      <dgm:prSet presAssocID="{53EF65C5-5B24-4CFD-A43E-DA61F1F77E41}" presName="parTxOnly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</dgm:ptLst>
  <dgm:cxnLst>
    <dgm:cxn modelId="{5B0296CC-AE97-4A3A-B419-8BA695E82FFA}" type="presOf" srcId="{0F24FA2B-673A-4BE2-8915-864ACA35DAEF}" destId="{91D7BD28-84D2-4821-9362-F9507DC6CCBF}" srcOrd="0" destOrd="0" presId="urn:microsoft.com/office/officeart/2005/8/layout/hChevron3"/>
    <dgm:cxn modelId="{502BB179-BFB7-4180-802D-C54ED1452FAD}" srcId="{C2CF3671-71F5-43CA-9644-09624DA9C899}" destId="{E3E9B63C-9160-443E-9F9B-FB2160DC58F6}" srcOrd="0" destOrd="0" parTransId="{12765923-ED75-4EDA-B325-126ED36BE720}" sibTransId="{43CD915A-84F6-4004-A4A0-1C468CE14B58}"/>
    <dgm:cxn modelId="{A10015AA-B93F-4051-B619-76E4D0AD7515}" type="presOf" srcId="{0DC50D79-22EA-49AD-968E-5EE5F4C00538}" destId="{894DE116-573F-4EEB-950F-C7C6F2556EE4}" srcOrd="0" destOrd="0" presId="urn:microsoft.com/office/officeart/2005/8/layout/hChevron3"/>
    <dgm:cxn modelId="{53342973-3258-4E51-9242-ACC860137FA6}" type="presOf" srcId="{C2CF3671-71F5-43CA-9644-09624DA9C899}" destId="{65E858E8-C4FD-4A90-97BB-6DEA3C440A06}" srcOrd="0" destOrd="0" presId="urn:microsoft.com/office/officeart/2005/8/layout/hChevron3"/>
    <dgm:cxn modelId="{F98B0E0F-8AAD-4150-9500-5AE54511D67A}" srcId="{C2CF3671-71F5-43CA-9644-09624DA9C899}" destId="{0F24FA2B-673A-4BE2-8915-864ACA35DAEF}" srcOrd="2" destOrd="0" parTransId="{492FE30F-E7F1-4784-832B-4137BD10E613}" sibTransId="{61769E5B-67C3-48FA-8B9B-722C9EABFA6D}"/>
    <dgm:cxn modelId="{68893416-B434-40C7-9D6C-26B0917B9E31}" type="presOf" srcId="{E3E9B63C-9160-443E-9F9B-FB2160DC58F6}" destId="{5F965938-2DEC-421A-806E-9450336A6F8C}" srcOrd="0" destOrd="0" presId="urn:microsoft.com/office/officeart/2005/8/layout/hChevron3"/>
    <dgm:cxn modelId="{4187E0E9-0A45-44EF-9B03-CD72C2984392}" srcId="{C2CF3671-71F5-43CA-9644-09624DA9C899}" destId="{0DC50D79-22EA-49AD-968E-5EE5F4C00538}" srcOrd="1" destOrd="0" parTransId="{1C545653-810D-48C8-836C-4E425EE0F05B}" sibTransId="{30110354-A52A-441A-BD04-ABFE1E243E2D}"/>
    <dgm:cxn modelId="{A550F7BF-4C92-419C-BE98-A8A86FCB99B1}" srcId="{C2CF3671-71F5-43CA-9644-09624DA9C899}" destId="{53EF65C5-5B24-4CFD-A43E-DA61F1F77E41}" srcOrd="3" destOrd="0" parTransId="{0D324A0D-3788-4F4D-A094-593F24C2D45A}" sibTransId="{D2831FFC-A75B-4C8E-B1A4-B1CF6E8DB543}"/>
    <dgm:cxn modelId="{8B56E5E2-6E2D-4963-80EA-ADBC2ACD4256}" type="presOf" srcId="{53EF65C5-5B24-4CFD-A43E-DA61F1F77E41}" destId="{726D95CD-5CC8-479C-BC55-8EC28A75099B}" srcOrd="0" destOrd="0" presId="urn:microsoft.com/office/officeart/2005/8/layout/hChevron3"/>
    <dgm:cxn modelId="{6B1027F5-E121-4626-9C87-5FC3DC6DC94F}" type="presParOf" srcId="{65E858E8-C4FD-4A90-97BB-6DEA3C440A06}" destId="{5F965938-2DEC-421A-806E-9450336A6F8C}" srcOrd="0" destOrd="0" presId="urn:microsoft.com/office/officeart/2005/8/layout/hChevron3"/>
    <dgm:cxn modelId="{F4CDF3EC-F7F4-4CBA-A273-B40EA69D0335}" type="presParOf" srcId="{65E858E8-C4FD-4A90-97BB-6DEA3C440A06}" destId="{91BFF81A-C881-4015-A7A5-0BC8212FF408}" srcOrd="1" destOrd="0" presId="urn:microsoft.com/office/officeart/2005/8/layout/hChevron3"/>
    <dgm:cxn modelId="{6608C79D-0EE4-43FE-B936-06BA0DD0BFB1}" type="presParOf" srcId="{65E858E8-C4FD-4A90-97BB-6DEA3C440A06}" destId="{894DE116-573F-4EEB-950F-C7C6F2556EE4}" srcOrd="2" destOrd="0" presId="urn:microsoft.com/office/officeart/2005/8/layout/hChevron3"/>
    <dgm:cxn modelId="{2183BE17-2CD6-439E-A7FF-123CE997464E}" type="presParOf" srcId="{65E858E8-C4FD-4A90-97BB-6DEA3C440A06}" destId="{A5F577A3-E099-4FB5-A17D-5C5B85FFA213}" srcOrd="3" destOrd="0" presId="urn:microsoft.com/office/officeart/2005/8/layout/hChevron3"/>
    <dgm:cxn modelId="{10F6F8C4-8240-4770-A24E-5CEAE8C04068}" type="presParOf" srcId="{65E858E8-C4FD-4A90-97BB-6DEA3C440A06}" destId="{91D7BD28-84D2-4821-9362-F9507DC6CCBF}" srcOrd="4" destOrd="0" presId="urn:microsoft.com/office/officeart/2005/8/layout/hChevron3"/>
    <dgm:cxn modelId="{6152AAC2-88A2-4D99-8A08-A3AF349C11F7}" type="presParOf" srcId="{65E858E8-C4FD-4A90-97BB-6DEA3C440A06}" destId="{D45B4434-F33C-45F5-89C2-C7C8C013699D}" srcOrd="5" destOrd="0" presId="urn:microsoft.com/office/officeart/2005/8/layout/hChevron3"/>
    <dgm:cxn modelId="{4B423403-66DA-474F-B20D-2E4F01DFC80E}" type="presParOf" srcId="{65E858E8-C4FD-4A90-97BB-6DEA3C440A06}" destId="{726D95CD-5CC8-479C-BC55-8EC28A75099B}" srcOrd="6" destOrd="0" presId="urn:microsoft.com/office/officeart/2005/8/layout/hChevron3"/>
  </dgm:cxnLst>
  <dgm:bg/>
  <dgm:whole/>
</dgm:dataModel>
</file>

<file path=ppt/diagrams/data28.xml><?xml version="1.0" encoding="utf-8"?>
<dgm:dataModel xmlns:dgm="http://schemas.openxmlformats.org/drawingml/2006/diagram" xmlns:a="http://schemas.openxmlformats.org/drawingml/2006/main">
  <dgm:ptLst>
    <dgm:pt modelId="{C2CF3671-71F5-43CA-9644-09624DA9C899}" type="doc">
      <dgm:prSet loTypeId="urn:microsoft.com/office/officeart/2005/8/layout/hChevron3" loCatId="process" qsTypeId="urn:microsoft.com/office/officeart/2005/8/quickstyle/simple1" qsCatId="simple" csTypeId="urn:microsoft.com/office/officeart/2005/8/colors/colorful3" csCatId="colorful" phldr="1"/>
      <dgm:spPr/>
    </dgm:pt>
    <dgm:pt modelId="{E3E9B63C-9160-443E-9F9B-FB2160DC58F6}">
      <dgm:prSet phldrT="[文字]" custT="1"/>
      <dgm:spPr/>
      <dgm:t>
        <a:bodyPr/>
        <a:lstStyle/>
        <a:p>
          <a:r>
            <a:rPr lang="zh-TW" altLang="en-US" sz="1400" baseline="0" dirty="0" smtClean="0">
              <a:latin typeface="Times New Roman" pitchFamily="18" charset="0"/>
              <a:ea typeface="標楷體" pitchFamily="65" charset="-120"/>
            </a:rPr>
            <a:t>新增</a:t>
          </a:r>
          <a:r>
            <a:rPr lang="en-US" altLang="zh-TW" sz="1400" baseline="0" dirty="0" smtClean="0">
              <a:latin typeface="Times New Roman" pitchFamily="18" charset="0"/>
              <a:ea typeface="標楷體" pitchFamily="65" charset="-120"/>
            </a:rPr>
            <a:t>H5P</a:t>
          </a:r>
          <a:r>
            <a:rPr lang="zh-TW" altLang="en-US" sz="1400" baseline="0" dirty="0" smtClean="0">
              <a:latin typeface="Times New Roman" pitchFamily="18" charset="0"/>
              <a:ea typeface="標楷體" pitchFamily="65" charset="-120"/>
            </a:rPr>
            <a:t>互動內容</a:t>
          </a:r>
          <a:endParaRPr lang="zh-TW" altLang="en-US" sz="1400" baseline="0" dirty="0">
            <a:latin typeface="Times New Roman" pitchFamily="18" charset="0"/>
            <a:ea typeface="標楷體" pitchFamily="65" charset="-120"/>
          </a:endParaRPr>
        </a:p>
      </dgm:t>
    </dgm:pt>
    <dgm:pt modelId="{12765923-ED75-4EDA-B325-126ED36BE720}" type="parTrans" cxnId="{502BB179-BFB7-4180-802D-C54ED1452FAD}">
      <dgm:prSet/>
      <dgm:spPr/>
      <dgm:t>
        <a:bodyPr/>
        <a:lstStyle/>
        <a:p>
          <a:endParaRPr lang="zh-TW" altLang="en-US" baseline="0">
            <a:latin typeface="Times New Roman" pitchFamily="18" charset="0"/>
            <a:ea typeface="標楷體" pitchFamily="65" charset="-120"/>
          </a:endParaRPr>
        </a:p>
      </dgm:t>
    </dgm:pt>
    <dgm:pt modelId="{43CD915A-84F6-4004-A4A0-1C468CE14B58}" type="sibTrans" cxnId="{502BB179-BFB7-4180-802D-C54ED1452FAD}">
      <dgm:prSet/>
      <dgm:spPr/>
      <dgm:t>
        <a:bodyPr/>
        <a:lstStyle/>
        <a:p>
          <a:endParaRPr lang="zh-TW" altLang="en-US" baseline="0">
            <a:latin typeface="Times New Roman" pitchFamily="18" charset="0"/>
            <a:ea typeface="標楷體" pitchFamily="65" charset="-120"/>
          </a:endParaRPr>
        </a:p>
      </dgm:t>
    </dgm:pt>
    <dgm:pt modelId="{60E20538-0BA3-4CA0-9EE7-8FD7B14A4F24}">
      <dgm:prSet phldrT="[文字]" custT="1"/>
      <dgm:spPr>
        <a:solidFill>
          <a:schemeClr val="bg1">
            <a:lumMod val="85000"/>
          </a:schemeClr>
        </a:solidFill>
      </dgm:spPr>
      <dgm:t>
        <a:bodyPr/>
        <a:lstStyle/>
        <a:p>
          <a:r>
            <a:rPr lang="zh-TW" altLang="en-US" sz="1400" baseline="0" dirty="0" smtClean="0">
              <a:latin typeface="Times New Roman" pitchFamily="18" charset="0"/>
              <a:ea typeface="標楷體" pitchFamily="65" charset="-120"/>
            </a:rPr>
            <a:t>選擇編輯器類型</a:t>
          </a:r>
          <a:endParaRPr lang="zh-TW" altLang="en-US" sz="1400" baseline="0" dirty="0">
            <a:latin typeface="Times New Roman" pitchFamily="18" charset="0"/>
            <a:ea typeface="標楷體" pitchFamily="65" charset="-120"/>
          </a:endParaRPr>
        </a:p>
      </dgm:t>
    </dgm:pt>
    <dgm:pt modelId="{315D3A9C-71B0-49BB-9DBB-A585B07F9739}" type="parTrans" cxnId="{B8EC2871-633C-40AE-B014-2A4AE8C9CDAA}">
      <dgm:prSet/>
      <dgm:spPr/>
      <dgm:t>
        <a:bodyPr/>
        <a:lstStyle/>
        <a:p>
          <a:endParaRPr lang="zh-TW" altLang="en-US" baseline="0">
            <a:latin typeface="Times New Roman" pitchFamily="18" charset="0"/>
            <a:ea typeface="標楷體" pitchFamily="65" charset="-120"/>
          </a:endParaRPr>
        </a:p>
      </dgm:t>
    </dgm:pt>
    <dgm:pt modelId="{50A09CC6-9EDD-44E1-B467-4BDC4EC3B6E0}" type="sibTrans" cxnId="{B8EC2871-633C-40AE-B014-2A4AE8C9CDAA}">
      <dgm:prSet/>
      <dgm:spPr/>
      <dgm:t>
        <a:bodyPr/>
        <a:lstStyle/>
        <a:p>
          <a:endParaRPr lang="zh-TW" altLang="en-US" baseline="0">
            <a:latin typeface="Times New Roman" pitchFamily="18" charset="0"/>
            <a:ea typeface="標楷體" pitchFamily="65" charset="-120"/>
          </a:endParaRPr>
        </a:p>
      </dgm:t>
    </dgm:pt>
    <dgm:pt modelId="{2F330957-B850-4E81-9BCC-DACDDF5FE6CC}">
      <dgm:prSet phldrT="[文字]" custT="1"/>
      <dgm:spPr>
        <a:solidFill>
          <a:schemeClr val="bg1">
            <a:lumMod val="85000"/>
          </a:schemeClr>
        </a:solidFill>
      </dgm:spPr>
      <dgm:t>
        <a:bodyPr/>
        <a:lstStyle/>
        <a:p>
          <a:r>
            <a:rPr lang="zh-TW" altLang="en-US" sz="1400" baseline="0" dirty="0" smtClean="0">
              <a:latin typeface="Times New Roman" pitchFamily="18" charset="0"/>
              <a:ea typeface="標楷體" pitchFamily="65" charset="-120"/>
            </a:rPr>
            <a:t>編輯問題內容</a:t>
          </a:r>
          <a:endParaRPr lang="zh-TW" altLang="en-US" sz="1400" baseline="0" dirty="0">
            <a:latin typeface="Times New Roman" pitchFamily="18" charset="0"/>
            <a:ea typeface="標楷體" pitchFamily="65" charset="-120"/>
          </a:endParaRPr>
        </a:p>
      </dgm:t>
    </dgm:pt>
    <dgm:pt modelId="{1C4E963B-FC40-4AE3-B995-32570253E003}" type="parTrans" cxnId="{6B10DA4E-52FB-413C-AFE5-968F660A0D29}">
      <dgm:prSet/>
      <dgm:spPr/>
      <dgm:t>
        <a:bodyPr/>
        <a:lstStyle/>
        <a:p>
          <a:endParaRPr lang="zh-TW" altLang="en-US" baseline="0">
            <a:latin typeface="Times New Roman" pitchFamily="18" charset="0"/>
            <a:ea typeface="標楷體" pitchFamily="65" charset="-120"/>
          </a:endParaRPr>
        </a:p>
      </dgm:t>
    </dgm:pt>
    <dgm:pt modelId="{99C8E58C-127E-4E0E-B425-6E3AA050B0AA}" type="sibTrans" cxnId="{6B10DA4E-52FB-413C-AFE5-968F660A0D29}">
      <dgm:prSet/>
      <dgm:spPr/>
      <dgm:t>
        <a:bodyPr/>
        <a:lstStyle/>
        <a:p>
          <a:endParaRPr lang="zh-TW" altLang="en-US" baseline="0">
            <a:latin typeface="Times New Roman" pitchFamily="18" charset="0"/>
            <a:ea typeface="標楷體" pitchFamily="65" charset="-120"/>
          </a:endParaRPr>
        </a:p>
      </dgm:t>
    </dgm:pt>
    <dgm:pt modelId="{91FFFFFF-D19D-4563-84AE-24484D14F98F}">
      <dgm:prSet phldrT="[文字]" custT="1"/>
      <dgm:spPr>
        <a:solidFill>
          <a:schemeClr val="bg1">
            <a:lumMod val="85000"/>
          </a:schemeClr>
        </a:solidFill>
      </dgm:spPr>
      <dgm:t>
        <a:bodyPr/>
        <a:lstStyle/>
        <a:p>
          <a:r>
            <a:rPr lang="zh-TW" altLang="en-US" sz="1400" baseline="0" dirty="0" smtClean="0">
              <a:latin typeface="Times New Roman" pitchFamily="18" charset="0"/>
              <a:ea typeface="標楷體" pitchFamily="65" charset="-120"/>
            </a:rPr>
            <a:t>選擇問題類型</a:t>
          </a:r>
          <a:endParaRPr lang="zh-TW" altLang="en-US" sz="1400" baseline="0" dirty="0">
            <a:latin typeface="Times New Roman" pitchFamily="18" charset="0"/>
            <a:ea typeface="標楷體" pitchFamily="65" charset="-120"/>
          </a:endParaRPr>
        </a:p>
      </dgm:t>
    </dgm:pt>
    <dgm:pt modelId="{81FCF35A-C988-41FA-AFCC-FA6A66673C92}" type="parTrans" cxnId="{4FC3E99A-81D9-4706-BED8-15F63CB1311A}">
      <dgm:prSet/>
      <dgm:spPr/>
      <dgm:t>
        <a:bodyPr/>
        <a:lstStyle/>
        <a:p>
          <a:endParaRPr lang="zh-TW" altLang="en-US"/>
        </a:p>
      </dgm:t>
    </dgm:pt>
    <dgm:pt modelId="{43FE3F6F-16CD-48D2-A143-9923BE197A54}" type="sibTrans" cxnId="{4FC3E99A-81D9-4706-BED8-15F63CB1311A}">
      <dgm:prSet/>
      <dgm:spPr/>
      <dgm:t>
        <a:bodyPr/>
        <a:lstStyle/>
        <a:p>
          <a:endParaRPr lang="zh-TW" altLang="en-US"/>
        </a:p>
      </dgm:t>
    </dgm:pt>
    <dgm:pt modelId="{65E858E8-C4FD-4A90-97BB-6DEA3C440A06}" type="pres">
      <dgm:prSet presAssocID="{C2CF3671-71F5-43CA-9644-09624DA9C899}" presName="Name0" presStyleCnt="0">
        <dgm:presLayoutVars>
          <dgm:dir/>
          <dgm:resizeHandles val="exact"/>
        </dgm:presLayoutVars>
      </dgm:prSet>
      <dgm:spPr/>
    </dgm:pt>
    <dgm:pt modelId="{5F965938-2DEC-421A-806E-9450336A6F8C}" type="pres">
      <dgm:prSet presAssocID="{E3E9B63C-9160-443E-9F9B-FB2160DC58F6}" presName="parTxOnly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91BFF81A-C881-4015-A7A5-0BC8212FF408}" type="pres">
      <dgm:prSet presAssocID="{43CD915A-84F6-4004-A4A0-1C468CE14B58}" presName="parSpace" presStyleCnt="0"/>
      <dgm:spPr/>
    </dgm:pt>
    <dgm:pt modelId="{0D212137-CAFA-402E-8646-D244E1C44C24}" type="pres">
      <dgm:prSet presAssocID="{60E20538-0BA3-4CA0-9EE7-8FD7B14A4F24}" presName="parTxOnly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2437BEC6-B0D3-4729-B92C-7CBB3446AE2F}" type="pres">
      <dgm:prSet presAssocID="{50A09CC6-9EDD-44E1-B467-4BDC4EC3B6E0}" presName="parSpace" presStyleCnt="0"/>
      <dgm:spPr/>
    </dgm:pt>
    <dgm:pt modelId="{1B482106-BA81-434F-A1D3-2D0A9C1EED79}" type="pres">
      <dgm:prSet presAssocID="{91FFFFFF-D19D-4563-84AE-24484D14F98F}" presName="parTxOnly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A0F905F7-73F5-461A-BC5A-D9EC3E772E77}" type="pres">
      <dgm:prSet presAssocID="{43FE3F6F-16CD-48D2-A143-9923BE197A54}" presName="parSpace" presStyleCnt="0"/>
      <dgm:spPr/>
    </dgm:pt>
    <dgm:pt modelId="{9BA37F23-1B31-4737-A828-4107E9E56D79}" type="pres">
      <dgm:prSet presAssocID="{2F330957-B850-4E81-9BCC-DACDDF5FE6CC}" presName="parTxOnly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</dgm:ptLst>
  <dgm:cxnLst>
    <dgm:cxn modelId="{502BB179-BFB7-4180-802D-C54ED1452FAD}" srcId="{C2CF3671-71F5-43CA-9644-09624DA9C899}" destId="{E3E9B63C-9160-443E-9F9B-FB2160DC58F6}" srcOrd="0" destOrd="0" parTransId="{12765923-ED75-4EDA-B325-126ED36BE720}" sibTransId="{43CD915A-84F6-4004-A4A0-1C468CE14B58}"/>
    <dgm:cxn modelId="{4FC3E99A-81D9-4706-BED8-15F63CB1311A}" srcId="{C2CF3671-71F5-43CA-9644-09624DA9C899}" destId="{91FFFFFF-D19D-4563-84AE-24484D14F98F}" srcOrd="2" destOrd="0" parTransId="{81FCF35A-C988-41FA-AFCC-FA6A66673C92}" sibTransId="{43FE3F6F-16CD-48D2-A143-9923BE197A54}"/>
    <dgm:cxn modelId="{11DEE3B1-BBCB-4220-9E66-D23B30DBF509}" type="presOf" srcId="{C2CF3671-71F5-43CA-9644-09624DA9C899}" destId="{65E858E8-C4FD-4A90-97BB-6DEA3C440A06}" srcOrd="0" destOrd="0" presId="urn:microsoft.com/office/officeart/2005/8/layout/hChevron3"/>
    <dgm:cxn modelId="{E8651096-514C-47D0-A8D5-A57503DD022A}" type="presOf" srcId="{60E20538-0BA3-4CA0-9EE7-8FD7B14A4F24}" destId="{0D212137-CAFA-402E-8646-D244E1C44C24}" srcOrd="0" destOrd="0" presId="urn:microsoft.com/office/officeart/2005/8/layout/hChevron3"/>
    <dgm:cxn modelId="{B8EC2871-633C-40AE-B014-2A4AE8C9CDAA}" srcId="{C2CF3671-71F5-43CA-9644-09624DA9C899}" destId="{60E20538-0BA3-4CA0-9EE7-8FD7B14A4F24}" srcOrd="1" destOrd="0" parTransId="{315D3A9C-71B0-49BB-9DBB-A585B07F9739}" sibTransId="{50A09CC6-9EDD-44E1-B467-4BDC4EC3B6E0}"/>
    <dgm:cxn modelId="{6B10DA4E-52FB-413C-AFE5-968F660A0D29}" srcId="{C2CF3671-71F5-43CA-9644-09624DA9C899}" destId="{2F330957-B850-4E81-9BCC-DACDDF5FE6CC}" srcOrd="3" destOrd="0" parTransId="{1C4E963B-FC40-4AE3-B995-32570253E003}" sibTransId="{99C8E58C-127E-4E0E-B425-6E3AA050B0AA}"/>
    <dgm:cxn modelId="{002B0EE9-F09F-4268-AA0A-263062D00573}" type="presOf" srcId="{E3E9B63C-9160-443E-9F9B-FB2160DC58F6}" destId="{5F965938-2DEC-421A-806E-9450336A6F8C}" srcOrd="0" destOrd="0" presId="urn:microsoft.com/office/officeart/2005/8/layout/hChevron3"/>
    <dgm:cxn modelId="{5E385901-AC2D-4823-970D-627C7B32C80A}" type="presOf" srcId="{91FFFFFF-D19D-4563-84AE-24484D14F98F}" destId="{1B482106-BA81-434F-A1D3-2D0A9C1EED79}" srcOrd="0" destOrd="0" presId="urn:microsoft.com/office/officeart/2005/8/layout/hChevron3"/>
    <dgm:cxn modelId="{3514E9DA-2E62-4552-AAA3-3D7DCB5371E7}" type="presOf" srcId="{2F330957-B850-4E81-9BCC-DACDDF5FE6CC}" destId="{9BA37F23-1B31-4737-A828-4107E9E56D79}" srcOrd="0" destOrd="0" presId="urn:microsoft.com/office/officeart/2005/8/layout/hChevron3"/>
    <dgm:cxn modelId="{1B5DFA3B-6636-4257-A51A-E67978CED301}" type="presParOf" srcId="{65E858E8-C4FD-4A90-97BB-6DEA3C440A06}" destId="{5F965938-2DEC-421A-806E-9450336A6F8C}" srcOrd="0" destOrd="0" presId="urn:microsoft.com/office/officeart/2005/8/layout/hChevron3"/>
    <dgm:cxn modelId="{77DEDD06-B071-483C-B27A-988E56173A22}" type="presParOf" srcId="{65E858E8-C4FD-4A90-97BB-6DEA3C440A06}" destId="{91BFF81A-C881-4015-A7A5-0BC8212FF408}" srcOrd="1" destOrd="0" presId="urn:microsoft.com/office/officeart/2005/8/layout/hChevron3"/>
    <dgm:cxn modelId="{03D4799F-5B2B-4BD8-94F6-D4B439AF93ED}" type="presParOf" srcId="{65E858E8-C4FD-4A90-97BB-6DEA3C440A06}" destId="{0D212137-CAFA-402E-8646-D244E1C44C24}" srcOrd="2" destOrd="0" presId="urn:microsoft.com/office/officeart/2005/8/layout/hChevron3"/>
    <dgm:cxn modelId="{640CCC16-0F14-4089-A43D-45F62110C6D0}" type="presParOf" srcId="{65E858E8-C4FD-4A90-97BB-6DEA3C440A06}" destId="{2437BEC6-B0D3-4729-B92C-7CBB3446AE2F}" srcOrd="3" destOrd="0" presId="urn:microsoft.com/office/officeart/2005/8/layout/hChevron3"/>
    <dgm:cxn modelId="{B23A0051-8B61-449B-A19A-E9B764550DC9}" type="presParOf" srcId="{65E858E8-C4FD-4A90-97BB-6DEA3C440A06}" destId="{1B482106-BA81-434F-A1D3-2D0A9C1EED79}" srcOrd="4" destOrd="0" presId="urn:microsoft.com/office/officeart/2005/8/layout/hChevron3"/>
    <dgm:cxn modelId="{E8A122FC-3A53-44DF-9185-012A7F9EE510}" type="presParOf" srcId="{65E858E8-C4FD-4A90-97BB-6DEA3C440A06}" destId="{A0F905F7-73F5-461A-BC5A-D9EC3E772E77}" srcOrd="5" destOrd="0" presId="urn:microsoft.com/office/officeart/2005/8/layout/hChevron3"/>
    <dgm:cxn modelId="{9ACF3817-7FDF-4D40-8713-3CF7AE8DFFCD}" type="presParOf" srcId="{65E858E8-C4FD-4A90-97BB-6DEA3C440A06}" destId="{9BA37F23-1B31-4737-A828-4107E9E56D79}" srcOrd="6" destOrd="0" presId="urn:microsoft.com/office/officeart/2005/8/layout/hChevron3"/>
  </dgm:cxnLst>
  <dgm:bg/>
  <dgm:whole/>
</dgm:dataModel>
</file>

<file path=ppt/diagrams/data29.xml><?xml version="1.0" encoding="utf-8"?>
<dgm:dataModel xmlns:dgm="http://schemas.openxmlformats.org/drawingml/2006/diagram" xmlns:a="http://schemas.openxmlformats.org/drawingml/2006/main">
  <dgm:ptLst>
    <dgm:pt modelId="{C2CF3671-71F5-43CA-9644-09624DA9C899}" type="doc">
      <dgm:prSet loTypeId="urn:microsoft.com/office/officeart/2005/8/layout/hChevron3" loCatId="process" qsTypeId="urn:microsoft.com/office/officeart/2005/8/quickstyle/simple1" qsCatId="simple" csTypeId="urn:microsoft.com/office/officeart/2005/8/colors/colorful3" csCatId="colorful" phldr="1"/>
      <dgm:spPr/>
    </dgm:pt>
    <dgm:pt modelId="{E3E9B63C-9160-443E-9F9B-FB2160DC58F6}">
      <dgm:prSet phldrT="[文字]" custT="1"/>
      <dgm:spPr/>
      <dgm:t>
        <a:bodyPr/>
        <a:lstStyle/>
        <a:p>
          <a:r>
            <a:rPr lang="zh-TW" altLang="en-US" sz="1400" baseline="0" dirty="0" smtClean="0">
              <a:latin typeface="Times New Roman" pitchFamily="18" charset="0"/>
              <a:ea typeface="標楷體" pitchFamily="65" charset="-120"/>
            </a:rPr>
            <a:t>新增</a:t>
          </a:r>
          <a:r>
            <a:rPr lang="en-US" altLang="zh-TW" sz="1400" baseline="0" dirty="0" smtClean="0">
              <a:latin typeface="Times New Roman" pitchFamily="18" charset="0"/>
              <a:ea typeface="標楷體" pitchFamily="65" charset="-120"/>
            </a:rPr>
            <a:t>H5P</a:t>
          </a:r>
          <a:r>
            <a:rPr lang="zh-TW" altLang="en-US" sz="1400" baseline="0" dirty="0" smtClean="0">
              <a:latin typeface="Times New Roman" pitchFamily="18" charset="0"/>
              <a:ea typeface="標楷體" pitchFamily="65" charset="-120"/>
            </a:rPr>
            <a:t>互動內容</a:t>
          </a:r>
          <a:endParaRPr lang="zh-TW" altLang="en-US" sz="1400" baseline="0" dirty="0">
            <a:latin typeface="Times New Roman" pitchFamily="18" charset="0"/>
            <a:ea typeface="標楷體" pitchFamily="65" charset="-120"/>
          </a:endParaRPr>
        </a:p>
      </dgm:t>
    </dgm:pt>
    <dgm:pt modelId="{12765923-ED75-4EDA-B325-126ED36BE720}" type="parTrans" cxnId="{502BB179-BFB7-4180-802D-C54ED1452FAD}">
      <dgm:prSet/>
      <dgm:spPr/>
      <dgm:t>
        <a:bodyPr/>
        <a:lstStyle/>
        <a:p>
          <a:endParaRPr lang="zh-TW" altLang="en-US" baseline="0">
            <a:latin typeface="Times New Roman" pitchFamily="18" charset="0"/>
            <a:ea typeface="標楷體" pitchFamily="65" charset="-120"/>
          </a:endParaRPr>
        </a:p>
      </dgm:t>
    </dgm:pt>
    <dgm:pt modelId="{43CD915A-84F6-4004-A4A0-1C468CE14B58}" type="sibTrans" cxnId="{502BB179-BFB7-4180-802D-C54ED1452FAD}">
      <dgm:prSet/>
      <dgm:spPr/>
      <dgm:t>
        <a:bodyPr/>
        <a:lstStyle/>
        <a:p>
          <a:endParaRPr lang="zh-TW" altLang="en-US" baseline="0">
            <a:latin typeface="Times New Roman" pitchFamily="18" charset="0"/>
            <a:ea typeface="標楷體" pitchFamily="65" charset="-120"/>
          </a:endParaRPr>
        </a:p>
      </dgm:t>
    </dgm:pt>
    <dgm:pt modelId="{60E20538-0BA3-4CA0-9EE7-8FD7B14A4F24}">
      <dgm:prSet phldrT="[文字]" custT="1"/>
      <dgm:spPr/>
      <dgm:t>
        <a:bodyPr/>
        <a:lstStyle/>
        <a:p>
          <a:r>
            <a:rPr lang="zh-TW" altLang="en-US" sz="1400" baseline="0" dirty="0" smtClean="0">
              <a:latin typeface="Times New Roman" pitchFamily="18" charset="0"/>
              <a:ea typeface="標楷體" pitchFamily="65" charset="-120"/>
            </a:rPr>
            <a:t>選擇編輯器類型</a:t>
          </a:r>
          <a:endParaRPr lang="zh-TW" altLang="en-US" sz="1400" baseline="0" dirty="0">
            <a:latin typeface="Times New Roman" pitchFamily="18" charset="0"/>
            <a:ea typeface="標楷體" pitchFamily="65" charset="-120"/>
          </a:endParaRPr>
        </a:p>
      </dgm:t>
    </dgm:pt>
    <dgm:pt modelId="{315D3A9C-71B0-49BB-9DBB-A585B07F9739}" type="parTrans" cxnId="{B8EC2871-633C-40AE-B014-2A4AE8C9CDAA}">
      <dgm:prSet/>
      <dgm:spPr/>
      <dgm:t>
        <a:bodyPr/>
        <a:lstStyle/>
        <a:p>
          <a:endParaRPr lang="zh-TW" altLang="en-US" baseline="0">
            <a:latin typeface="Times New Roman" pitchFamily="18" charset="0"/>
            <a:ea typeface="標楷體" pitchFamily="65" charset="-120"/>
          </a:endParaRPr>
        </a:p>
      </dgm:t>
    </dgm:pt>
    <dgm:pt modelId="{50A09CC6-9EDD-44E1-B467-4BDC4EC3B6E0}" type="sibTrans" cxnId="{B8EC2871-633C-40AE-B014-2A4AE8C9CDAA}">
      <dgm:prSet/>
      <dgm:spPr/>
      <dgm:t>
        <a:bodyPr/>
        <a:lstStyle/>
        <a:p>
          <a:endParaRPr lang="zh-TW" altLang="en-US" baseline="0">
            <a:latin typeface="Times New Roman" pitchFamily="18" charset="0"/>
            <a:ea typeface="標楷體" pitchFamily="65" charset="-120"/>
          </a:endParaRPr>
        </a:p>
      </dgm:t>
    </dgm:pt>
    <dgm:pt modelId="{2F330957-B850-4E81-9BCC-DACDDF5FE6CC}">
      <dgm:prSet phldrT="[文字]" custT="1"/>
      <dgm:spPr>
        <a:solidFill>
          <a:schemeClr val="bg1">
            <a:lumMod val="85000"/>
          </a:schemeClr>
        </a:solidFill>
      </dgm:spPr>
      <dgm:t>
        <a:bodyPr/>
        <a:lstStyle/>
        <a:p>
          <a:r>
            <a:rPr lang="zh-TW" altLang="en-US" sz="1400" baseline="0" dirty="0" smtClean="0">
              <a:latin typeface="Times New Roman" pitchFamily="18" charset="0"/>
              <a:ea typeface="標楷體" pitchFamily="65" charset="-120"/>
            </a:rPr>
            <a:t>編輯問題內容</a:t>
          </a:r>
          <a:endParaRPr lang="zh-TW" altLang="en-US" sz="1400" baseline="0" dirty="0">
            <a:latin typeface="Times New Roman" pitchFamily="18" charset="0"/>
            <a:ea typeface="標楷體" pitchFamily="65" charset="-120"/>
          </a:endParaRPr>
        </a:p>
      </dgm:t>
    </dgm:pt>
    <dgm:pt modelId="{1C4E963B-FC40-4AE3-B995-32570253E003}" type="parTrans" cxnId="{6B10DA4E-52FB-413C-AFE5-968F660A0D29}">
      <dgm:prSet/>
      <dgm:spPr/>
      <dgm:t>
        <a:bodyPr/>
        <a:lstStyle/>
        <a:p>
          <a:endParaRPr lang="zh-TW" altLang="en-US" baseline="0">
            <a:latin typeface="Times New Roman" pitchFamily="18" charset="0"/>
            <a:ea typeface="標楷體" pitchFamily="65" charset="-120"/>
          </a:endParaRPr>
        </a:p>
      </dgm:t>
    </dgm:pt>
    <dgm:pt modelId="{99C8E58C-127E-4E0E-B425-6E3AA050B0AA}" type="sibTrans" cxnId="{6B10DA4E-52FB-413C-AFE5-968F660A0D29}">
      <dgm:prSet/>
      <dgm:spPr/>
      <dgm:t>
        <a:bodyPr/>
        <a:lstStyle/>
        <a:p>
          <a:endParaRPr lang="zh-TW" altLang="en-US" baseline="0">
            <a:latin typeface="Times New Roman" pitchFamily="18" charset="0"/>
            <a:ea typeface="標楷體" pitchFamily="65" charset="-120"/>
          </a:endParaRPr>
        </a:p>
      </dgm:t>
    </dgm:pt>
    <dgm:pt modelId="{91FFFFFF-D19D-4563-84AE-24484D14F98F}">
      <dgm:prSet phldrT="[文字]" custT="1"/>
      <dgm:spPr>
        <a:solidFill>
          <a:schemeClr val="bg1">
            <a:lumMod val="85000"/>
          </a:schemeClr>
        </a:solidFill>
      </dgm:spPr>
      <dgm:t>
        <a:bodyPr/>
        <a:lstStyle/>
        <a:p>
          <a:r>
            <a:rPr lang="zh-TW" altLang="en-US" sz="1400" baseline="0" dirty="0" smtClean="0">
              <a:latin typeface="Times New Roman" pitchFamily="18" charset="0"/>
              <a:ea typeface="標楷體" pitchFamily="65" charset="-120"/>
            </a:rPr>
            <a:t>選擇問題類型</a:t>
          </a:r>
          <a:endParaRPr lang="zh-TW" altLang="en-US" sz="1400" baseline="0" dirty="0">
            <a:latin typeface="Times New Roman" pitchFamily="18" charset="0"/>
            <a:ea typeface="標楷體" pitchFamily="65" charset="-120"/>
          </a:endParaRPr>
        </a:p>
      </dgm:t>
    </dgm:pt>
    <dgm:pt modelId="{81FCF35A-C988-41FA-AFCC-FA6A66673C92}" type="parTrans" cxnId="{4FC3E99A-81D9-4706-BED8-15F63CB1311A}">
      <dgm:prSet/>
      <dgm:spPr/>
      <dgm:t>
        <a:bodyPr/>
        <a:lstStyle/>
        <a:p>
          <a:endParaRPr lang="zh-TW" altLang="en-US"/>
        </a:p>
      </dgm:t>
    </dgm:pt>
    <dgm:pt modelId="{43FE3F6F-16CD-48D2-A143-9923BE197A54}" type="sibTrans" cxnId="{4FC3E99A-81D9-4706-BED8-15F63CB1311A}">
      <dgm:prSet/>
      <dgm:spPr/>
      <dgm:t>
        <a:bodyPr/>
        <a:lstStyle/>
        <a:p>
          <a:endParaRPr lang="zh-TW" altLang="en-US"/>
        </a:p>
      </dgm:t>
    </dgm:pt>
    <dgm:pt modelId="{65E858E8-C4FD-4A90-97BB-6DEA3C440A06}" type="pres">
      <dgm:prSet presAssocID="{C2CF3671-71F5-43CA-9644-09624DA9C899}" presName="Name0" presStyleCnt="0">
        <dgm:presLayoutVars>
          <dgm:dir/>
          <dgm:resizeHandles val="exact"/>
        </dgm:presLayoutVars>
      </dgm:prSet>
      <dgm:spPr/>
    </dgm:pt>
    <dgm:pt modelId="{5F965938-2DEC-421A-806E-9450336A6F8C}" type="pres">
      <dgm:prSet presAssocID="{E3E9B63C-9160-443E-9F9B-FB2160DC58F6}" presName="parTxOnly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91BFF81A-C881-4015-A7A5-0BC8212FF408}" type="pres">
      <dgm:prSet presAssocID="{43CD915A-84F6-4004-A4A0-1C468CE14B58}" presName="parSpace" presStyleCnt="0"/>
      <dgm:spPr/>
    </dgm:pt>
    <dgm:pt modelId="{0D212137-CAFA-402E-8646-D244E1C44C24}" type="pres">
      <dgm:prSet presAssocID="{60E20538-0BA3-4CA0-9EE7-8FD7B14A4F24}" presName="parTxOnly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2437BEC6-B0D3-4729-B92C-7CBB3446AE2F}" type="pres">
      <dgm:prSet presAssocID="{50A09CC6-9EDD-44E1-B467-4BDC4EC3B6E0}" presName="parSpace" presStyleCnt="0"/>
      <dgm:spPr/>
    </dgm:pt>
    <dgm:pt modelId="{1B482106-BA81-434F-A1D3-2D0A9C1EED79}" type="pres">
      <dgm:prSet presAssocID="{91FFFFFF-D19D-4563-84AE-24484D14F98F}" presName="parTxOnly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A0F905F7-73F5-461A-BC5A-D9EC3E772E77}" type="pres">
      <dgm:prSet presAssocID="{43FE3F6F-16CD-48D2-A143-9923BE197A54}" presName="parSpace" presStyleCnt="0"/>
      <dgm:spPr/>
    </dgm:pt>
    <dgm:pt modelId="{9BA37F23-1B31-4737-A828-4107E9E56D79}" type="pres">
      <dgm:prSet presAssocID="{2F330957-B850-4E81-9BCC-DACDDF5FE6CC}" presName="parTxOnly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</dgm:ptLst>
  <dgm:cxnLst>
    <dgm:cxn modelId="{334B8D93-7D6E-4CDD-9914-999C1EF35787}" type="presOf" srcId="{C2CF3671-71F5-43CA-9644-09624DA9C899}" destId="{65E858E8-C4FD-4A90-97BB-6DEA3C440A06}" srcOrd="0" destOrd="0" presId="urn:microsoft.com/office/officeart/2005/8/layout/hChevron3"/>
    <dgm:cxn modelId="{502BB179-BFB7-4180-802D-C54ED1452FAD}" srcId="{C2CF3671-71F5-43CA-9644-09624DA9C899}" destId="{E3E9B63C-9160-443E-9F9B-FB2160DC58F6}" srcOrd="0" destOrd="0" parTransId="{12765923-ED75-4EDA-B325-126ED36BE720}" sibTransId="{43CD915A-84F6-4004-A4A0-1C468CE14B58}"/>
    <dgm:cxn modelId="{4FC3E99A-81D9-4706-BED8-15F63CB1311A}" srcId="{C2CF3671-71F5-43CA-9644-09624DA9C899}" destId="{91FFFFFF-D19D-4563-84AE-24484D14F98F}" srcOrd="2" destOrd="0" parTransId="{81FCF35A-C988-41FA-AFCC-FA6A66673C92}" sibTransId="{43FE3F6F-16CD-48D2-A143-9923BE197A54}"/>
    <dgm:cxn modelId="{928C039A-849F-4545-B2CE-3314BE9BD0DF}" type="presOf" srcId="{60E20538-0BA3-4CA0-9EE7-8FD7B14A4F24}" destId="{0D212137-CAFA-402E-8646-D244E1C44C24}" srcOrd="0" destOrd="0" presId="urn:microsoft.com/office/officeart/2005/8/layout/hChevron3"/>
    <dgm:cxn modelId="{B3A161C3-477F-426A-B1C5-A80CDA1F36EA}" type="presOf" srcId="{E3E9B63C-9160-443E-9F9B-FB2160DC58F6}" destId="{5F965938-2DEC-421A-806E-9450336A6F8C}" srcOrd="0" destOrd="0" presId="urn:microsoft.com/office/officeart/2005/8/layout/hChevron3"/>
    <dgm:cxn modelId="{4A7CC256-B3AC-4179-8621-076D74F0EB99}" type="presOf" srcId="{91FFFFFF-D19D-4563-84AE-24484D14F98F}" destId="{1B482106-BA81-434F-A1D3-2D0A9C1EED79}" srcOrd="0" destOrd="0" presId="urn:microsoft.com/office/officeart/2005/8/layout/hChevron3"/>
    <dgm:cxn modelId="{B8EC2871-633C-40AE-B014-2A4AE8C9CDAA}" srcId="{C2CF3671-71F5-43CA-9644-09624DA9C899}" destId="{60E20538-0BA3-4CA0-9EE7-8FD7B14A4F24}" srcOrd="1" destOrd="0" parTransId="{315D3A9C-71B0-49BB-9DBB-A585B07F9739}" sibTransId="{50A09CC6-9EDD-44E1-B467-4BDC4EC3B6E0}"/>
    <dgm:cxn modelId="{2C93E6C1-0740-448D-BD59-E6C576B2D307}" type="presOf" srcId="{2F330957-B850-4E81-9BCC-DACDDF5FE6CC}" destId="{9BA37F23-1B31-4737-A828-4107E9E56D79}" srcOrd="0" destOrd="0" presId="urn:microsoft.com/office/officeart/2005/8/layout/hChevron3"/>
    <dgm:cxn modelId="{6B10DA4E-52FB-413C-AFE5-968F660A0D29}" srcId="{C2CF3671-71F5-43CA-9644-09624DA9C899}" destId="{2F330957-B850-4E81-9BCC-DACDDF5FE6CC}" srcOrd="3" destOrd="0" parTransId="{1C4E963B-FC40-4AE3-B995-32570253E003}" sibTransId="{99C8E58C-127E-4E0E-B425-6E3AA050B0AA}"/>
    <dgm:cxn modelId="{D175A0B8-E52A-4E8D-B526-B28871D26989}" type="presParOf" srcId="{65E858E8-C4FD-4A90-97BB-6DEA3C440A06}" destId="{5F965938-2DEC-421A-806E-9450336A6F8C}" srcOrd="0" destOrd="0" presId="urn:microsoft.com/office/officeart/2005/8/layout/hChevron3"/>
    <dgm:cxn modelId="{B34D7396-ABB3-43C7-B464-75ACE8825CD0}" type="presParOf" srcId="{65E858E8-C4FD-4A90-97BB-6DEA3C440A06}" destId="{91BFF81A-C881-4015-A7A5-0BC8212FF408}" srcOrd="1" destOrd="0" presId="urn:microsoft.com/office/officeart/2005/8/layout/hChevron3"/>
    <dgm:cxn modelId="{88202719-DFC4-483A-9918-F61A8E909C82}" type="presParOf" srcId="{65E858E8-C4FD-4A90-97BB-6DEA3C440A06}" destId="{0D212137-CAFA-402E-8646-D244E1C44C24}" srcOrd="2" destOrd="0" presId="urn:microsoft.com/office/officeart/2005/8/layout/hChevron3"/>
    <dgm:cxn modelId="{A8CC6C7D-E662-454E-A300-CE10F2D45A9A}" type="presParOf" srcId="{65E858E8-C4FD-4A90-97BB-6DEA3C440A06}" destId="{2437BEC6-B0D3-4729-B92C-7CBB3446AE2F}" srcOrd="3" destOrd="0" presId="urn:microsoft.com/office/officeart/2005/8/layout/hChevron3"/>
    <dgm:cxn modelId="{5771C883-F278-4E29-96A2-4C1C0F15D5D1}" type="presParOf" srcId="{65E858E8-C4FD-4A90-97BB-6DEA3C440A06}" destId="{1B482106-BA81-434F-A1D3-2D0A9C1EED79}" srcOrd="4" destOrd="0" presId="urn:microsoft.com/office/officeart/2005/8/layout/hChevron3"/>
    <dgm:cxn modelId="{FC5AC9D8-7B61-4414-B7D3-DBE357DB38FC}" type="presParOf" srcId="{65E858E8-C4FD-4A90-97BB-6DEA3C440A06}" destId="{A0F905F7-73F5-461A-BC5A-D9EC3E772E77}" srcOrd="5" destOrd="0" presId="urn:microsoft.com/office/officeart/2005/8/layout/hChevron3"/>
    <dgm:cxn modelId="{E31391DE-1067-47FE-8B0D-828C3CE75D3C}" type="presParOf" srcId="{65E858E8-C4FD-4A90-97BB-6DEA3C440A06}" destId="{9BA37F23-1B31-4737-A828-4107E9E56D79}" srcOrd="6" destOrd="0" presId="urn:microsoft.com/office/officeart/2005/8/layout/hChevron3"/>
  </dgm:cxnLst>
  <dgm:bg/>
  <dgm:whole/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C2CF3671-71F5-43CA-9644-09624DA9C899}" type="doc">
      <dgm:prSet loTypeId="urn:microsoft.com/office/officeart/2005/8/layout/hChevron3" loCatId="process" qsTypeId="urn:microsoft.com/office/officeart/2005/8/quickstyle/simple1" qsCatId="simple" csTypeId="urn:microsoft.com/office/officeart/2005/8/colors/colorful3" csCatId="colorful" phldr="1"/>
      <dgm:spPr/>
    </dgm:pt>
    <dgm:pt modelId="{E3E9B63C-9160-443E-9F9B-FB2160DC58F6}">
      <dgm:prSet phldrT="[文字]" custT="1"/>
      <dgm:spPr/>
      <dgm:t>
        <a:bodyPr/>
        <a:lstStyle/>
        <a:p>
          <a:r>
            <a:rPr lang="zh-TW" altLang="en-US" sz="1400" baseline="0" dirty="0" smtClean="0">
              <a:latin typeface="Times New Roman" pitchFamily="18" charset="0"/>
              <a:ea typeface="標楷體" pitchFamily="65" charset="-120"/>
            </a:rPr>
            <a:t>官網</a:t>
          </a:r>
          <a:endParaRPr lang="zh-TW" altLang="en-US" sz="1400" baseline="0" dirty="0">
            <a:latin typeface="Times New Roman" pitchFamily="18" charset="0"/>
            <a:ea typeface="標楷體" pitchFamily="65" charset="-120"/>
          </a:endParaRPr>
        </a:p>
      </dgm:t>
    </dgm:pt>
    <dgm:pt modelId="{12765923-ED75-4EDA-B325-126ED36BE720}" type="parTrans" cxnId="{502BB179-BFB7-4180-802D-C54ED1452FAD}">
      <dgm:prSet/>
      <dgm:spPr/>
      <dgm:t>
        <a:bodyPr/>
        <a:lstStyle/>
        <a:p>
          <a:endParaRPr lang="zh-TW" altLang="en-US" baseline="0">
            <a:latin typeface="Times New Roman" pitchFamily="18" charset="0"/>
            <a:ea typeface="標楷體" pitchFamily="65" charset="-120"/>
          </a:endParaRPr>
        </a:p>
      </dgm:t>
    </dgm:pt>
    <dgm:pt modelId="{43CD915A-84F6-4004-A4A0-1C468CE14B58}" type="sibTrans" cxnId="{502BB179-BFB7-4180-802D-C54ED1452FAD}">
      <dgm:prSet/>
      <dgm:spPr/>
      <dgm:t>
        <a:bodyPr/>
        <a:lstStyle/>
        <a:p>
          <a:endParaRPr lang="zh-TW" altLang="en-US" baseline="0">
            <a:latin typeface="Times New Roman" pitchFamily="18" charset="0"/>
            <a:ea typeface="標楷體" pitchFamily="65" charset="-120"/>
          </a:endParaRPr>
        </a:p>
      </dgm:t>
    </dgm:pt>
    <dgm:pt modelId="{0DC50D79-22EA-49AD-968E-5EE5F4C00538}">
      <dgm:prSet phldrT="[文字]" custT="1"/>
      <dgm:spPr>
        <a:solidFill>
          <a:schemeClr val="bg1">
            <a:lumMod val="85000"/>
          </a:schemeClr>
        </a:solidFill>
      </dgm:spPr>
      <dgm:t>
        <a:bodyPr/>
        <a:lstStyle/>
        <a:p>
          <a:r>
            <a:rPr lang="zh-TW" altLang="en-US" sz="1400" baseline="0" dirty="0" smtClean="0">
              <a:latin typeface="Times New Roman" pitchFamily="18" charset="0"/>
              <a:ea typeface="標楷體" pitchFamily="65" charset="-120"/>
            </a:rPr>
            <a:t>瀏覽模組</a:t>
          </a:r>
          <a:endParaRPr lang="zh-TW" altLang="en-US" sz="1400" baseline="0" dirty="0">
            <a:latin typeface="Times New Roman" pitchFamily="18" charset="0"/>
            <a:ea typeface="標楷體" pitchFamily="65" charset="-120"/>
          </a:endParaRPr>
        </a:p>
      </dgm:t>
    </dgm:pt>
    <dgm:pt modelId="{1C545653-810D-48C8-836C-4E425EE0F05B}" type="parTrans" cxnId="{4187E0E9-0A45-44EF-9B03-CD72C2984392}">
      <dgm:prSet/>
      <dgm:spPr/>
      <dgm:t>
        <a:bodyPr/>
        <a:lstStyle/>
        <a:p>
          <a:endParaRPr lang="zh-TW" altLang="en-US"/>
        </a:p>
      </dgm:t>
    </dgm:pt>
    <dgm:pt modelId="{30110354-A52A-441A-BD04-ABFE1E243E2D}" type="sibTrans" cxnId="{4187E0E9-0A45-44EF-9B03-CD72C2984392}">
      <dgm:prSet/>
      <dgm:spPr/>
      <dgm:t>
        <a:bodyPr/>
        <a:lstStyle/>
        <a:p>
          <a:endParaRPr lang="zh-TW" altLang="en-US"/>
        </a:p>
      </dgm:t>
    </dgm:pt>
    <dgm:pt modelId="{0F24FA2B-673A-4BE2-8915-864ACA35DAEF}">
      <dgm:prSet phldrT="[文字]" custT="1"/>
      <dgm:spPr>
        <a:solidFill>
          <a:schemeClr val="bg1">
            <a:lumMod val="85000"/>
          </a:schemeClr>
        </a:solidFill>
      </dgm:spPr>
      <dgm:t>
        <a:bodyPr/>
        <a:lstStyle/>
        <a:p>
          <a:r>
            <a:rPr lang="zh-TW" altLang="en-US" sz="1400" baseline="0" dirty="0" smtClean="0">
              <a:latin typeface="Times New Roman" pitchFamily="18" charset="0"/>
              <a:ea typeface="標楷體" pitchFamily="65" charset="-120"/>
            </a:rPr>
            <a:t>下載</a:t>
          </a:r>
          <a:endParaRPr lang="zh-TW" altLang="en-US" sz="1400" baseline="0" dirty="0">
            <a:latin typeface="Times New Roman" pitchFamily="18" charset="0"/>
            <a:ea typeface="標楷體" pitchFamily="65" charset="-120"/>
          </a:endParaRPr>
        </a:p>
      </dgm:t>
    </dgm:pt>
    <dgm:pt modelId="{492FE30F-E7F1-4784-832B-4137BD10E613}" type="parTrans" cxnId="{F98B0E0F-8AAD-4150-9500-5AE54511D67A}">
      <dgm:prSet/>
      <dgm:spPr/>
      <dgm:t>
        <a:bodyPr/>
        <a:lstStyle/>
        <a:p>
          <a:endParaRPr lang="zh-TW" altLang="en-US"/>
        </a:p>
      </dgm:t>
    </dgm:pt>
    <dgm:pt modelId="{61769E5B-67C3-48FA-8B9B-722C9EABFA6D}" type="sibTrans" cxnId="{F98B0E0F-8AAD-4150-9500-5AE54511D67A}">
      <dgm:prSet/>
      <dgm:spPr/>
      <dgm:t>
        <a:bodyPr/>
        <a:lstStyle/>
        <a:p>
          <a:endParaRPr lang="zh-TW" altLang="en-US"/>
        </a:p>
      </dgm:t>
    </dgm:pt>
    <dgm:pt modelId="{53EF65C5-5B24-4CFD-A43E-DA61F1F77E41}">
      <dgm:prSet phldrT="[文字]" custT="1"/>
      <dgm:spPr>
        <a:solidFill>
          <a:schemeClr val="bg1">
            <a:lumMod val="85000"/>
          </a:schemeClr>
        </a:solidFill>
      </dgm:spPr>
      <dgm:t>
        <a:bodyPr/>
        <a:lstStyle/>
        <a:p>
          <a:r>
            <a:rPr lang="zh-TW" altLang="en-US" sz="1400" baseline="0" dirty="0" smtClean="0">
              <a:latin typeface="Times New Roman" pitchFamily="18" charset="0"/>
              <a:ea typeface="標楷體" pitchFamily="65" charset="-120"/>
            </a:rPr>
            <a:t>新增</a:t>
          </a:r>
          <a:r>
            <a:rPr lang="en-US" altLang="zh-TW" sz="1400" baseline="0" dirty="0" smtClean="0">
              <a:latin typeface="Times New Roman" pitchFamily="18" charset="0"/>
              <a:ea typeface="標楷體" pitchFamily="65" charset="-120"/>
            </a:rPr>
            <a:t>H5P</a:t>
          </a:r>
          <a:r>
            <a:rPr lang="zh-TW" altLang="en-US" sz="1400" baseline="0" dirty="0" smtClean="0">
              <a:latin typeface="Times New Roman" pitchFamily="18" charset="0"/>
              <a:ea typeface="標楷體" pitchFamily="65" charset="-120"/>
            </a:rPr>
            <a:t>內容</a:t>
          </a:r>
          <a:endParaRPr lang="zh-TW" altLang="en-US" sz="1400" baseline="0" dirty="0">
            <a:latin typeface="Times New Roman" pitchFamily="18" charset="0"/>
            <a:ea typeface="標楷體" pitchFamily="65" charset="-120"/>
          </a:endParaRPr>
        </a:p>
      </dgm:t>
    </dgm:pt>
    <dgm:pt modelId="{0D324A0D-3788-4F4D-A094-593F24C2D45A}" type="parTrans" cxnId="{A550F7BF-4C92-419C-BE98-A8A86FCB99B1}">
      <dgm:prSet/>
      <dgm:spPr/>
      <dgm:t>
        <a:bodyPr/>
        <a:lstStyle/>
        <a:p>
          <a:endParaRPr lang="zh-TW" altLang="en-US"/>
        </a:p>
      </dgm:t>
    </dgm:pt>
    <dgm:pt modelId="{D2831FFC-A75B-4C8E-B1A4-B1CF6E8DB543}" type="sibTrans" cxnId="{A550F7BF-4C92-419C-BE98-A8A86FCB99B1}">
      <dgm:prSet/>
      <dgm:spPr/>
      <dgm:t>
        <a:bodyPr/>
        <a:lstStyle/>
        <a:p>
          <a:endParaRPr lang="zh-TW" altLang="en-US"/>
        </a:p>
      </dgm:t>
    </dgm:pt>
    <dgm:pt modelId="{124DD27F-3454-4532-B9A2-3547BD049ABB}">
      <dgm:prSet phldrT="[文字]" custT="1"/>
      <dgm:spPr>
        <a:solidFill>
          <a:schemeClr val="bg1">
            <a:lumMod val="85000"/>
          </a:schemeClr>
        </a:solidFill>
      </dgm:spPr>
      <dgm:t>
        <a:bodyPr/>
        <a:lstStyle/>
        <a:p>
          <a:r>
            <a:rPr lang="zh-TW" altLang="en-US" sz="1400" baseline="0" dirty="0" smtClean="0">
              <a:latin typeface="Times New Roman" pitchFamily="18" charset="0"/>
              <a:ea typeface="標楷體" pitchFamily="65" charset="-120"/>
            </a:rPr>
            <a:t>上傳模組</a:t>
          </a:r>
          <a:endParaRPr lang="zh-TW" altLang="en-US" sz="1400" baseline="0" dirty="0">
            <a:latin typeface="Times New Roman" pitchFamily="18" charset="0"/>
            <a:ea typeface="標楷體" pitchFamily="65" charset="-120"/>
          </a:endParaRPr>
        </a:p>
      </dgm:t>
    </dgm:pt>
    <dgm:pt modelId="{2EF5E196-2AD1-4BC0-AA76-6FC58D5CB52E}" type="parTrans" cxnId="{CAB789FB-DF7E-4AAF-B58B-6C2F44607118}">
      <dgm:prSet/>
      <dgm:spPr/>
      <dgm:t>
        <a:bodyPr/>
        <a:lstStyle/>
        <a:p>
          <a:endParaRPr lang="zh-TW" altLang="en-US"/>
        </a:p>
      </dgm:t>
    </dgm:pt>
    <dgm:pt modelId="{7BDD8566-289D-4BCA-A3AD-AEFCC6FBA8EF}" type="sibTrans" cxnId="{CAB789FB-DF7E-4AAF-B58B-6C2F44607118}">
      <dgm:prSet/>
      <dgm:spPr/>
      <dgm:t>
        <a:bodyPr/>
        <a:lstStyle/>
        <a:p>
          <a:endParaRPr lang="zh-TW" altLang="en-US"/>
        </a:p>
      </dgm:t>
    </dgm:pt>
    <dgm:pt modelId="{13C8BE29-FDDB-402E-BC22-A585552D1647}">
      <dgm:prSet phldrT="[文字]" custT="1"/>
      <dgm:spPr>
        <a:solidFill>
          <a:schemeClr val="bg1">
            <a:lumMod val="85000"/>
          </a:schemeClr>
        </a:solidFill>
      </dgm:spPr>
      <dgm:t>
        <a:bodyPr/>
        <a:lstStyle/>
        <a:p>
          <a:r>
            <a:rPr lang="zh-TW" altLang="en-US" sz="1400" baseline="0" dirty="0" smtClean="0">
              <a:latin typeface="Times New Roman" pitchFamily="18" charset="0"/>
              <a:ea typeface="標楷體" pitchFamily="65" charset="-120"/>
            </a:rPr>
            <a:t>調整設定</a:t>
          </a:r>
          <a:endParaRPr lang="zh-TW" altLang="en-US" sz="1400" baseline="0" dirty="0">
            <a:latin typeface="Times New Roman" pitchFamily="18" charset="0"/>
            <a:ea typeface="標楷體" pitchFamily="65" charset="-120"/>
          </a:endParaRPr>
        </a:p>
      </dgm:t>
    </dgm:pt>
    <dgm:pt modelId="{DB5FC92E-7982-49A0-9251-1B22F0B78496}" type="parTrans" cxnId="{6103C373-8DF2-4563-AFEE-5336CA198D85}">
      <dgm:prSet/>
      <dgm:spPr/>
      <dgm:t>
        <a:bodyPr/>
        <a:lstStyle/>
        <a:p>
          <a:endParaRPr lang="zh-TW" altLang="en-US"/>
        </a:p>
      </dgm:t>
    </dgm:pt>
    <dgm:pt modelId="{78B959CD-483B-4EB9-B111-2EC0D6C14B84}" type="sibTrans" cxnId="{6103C373-8DF2-4563-AFEE-5336CA198D85}">
      <dgm:prSet/>
      <dgm:spPr/>
      <dgm:t>
        <a:bodyPr/>
        <a:lstStyle/>
        <a:p>
          <a:endParaRPr lang="zh-TW" altLang="en-US"/>
        </a:p>
      </dgm:t>
    </dgm:pt>
    <dgm:pt modelId="{65E858E8-C4FD-4A90-97BB-6DEA3C440A06}" type="pres">
      <dgm:prSet presAssocID="{C2CF3671-71F5-43CA-9644-09624DA9C899}" presName="Name0" presStyleCnt="0">
        <dgm:presLayoutVars>
          <dgm:dir/>
          <dgm:resizeHandles val="exact"/>
        </dgm:presLayoutVars>
      </dgm:prSet>
      <dgm:spPr/>
    </dgm:pt>
    <dgm:pt modelId="{5F965938-2DEC-421A-806E-9450336A6F8C}" type="pres">
      <dgm:prSet presAssocID="{E3E9B63C-9160-443E-9F9B-FB2160DC58F6}" presName="parTxOnly" presStyleLbl="node1" presStyleIdx="0" presStyleCnt="6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91BFF81A-C881-4015-A7A5-0BC8212FF408}" type="pres">
      <dgm:prSet presAssocID="{43CD915A-84F6-4004-A4A0-1C468CE14B58}" presName="parSpace" presStyleCnt="0"/>
      <dgm:spPr/>
    </dgm:pt>
    <dgm:pt modelId="{894DE116-573F-4EEB-950F-C7C6F2556EE4}" type="pres">
      <dgm:prSet presAssocID="{0DC50D79-22EA-49AD-968E-5EE5F4C00538}" presName="parTxOnly" presStyleLbl="node1" presStyleIdx="1" presStyleCnt="6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A5F577A3-E099-4FB5-A17D-5C5B85FFA213}" type="pres">
      <dgm:prSet presAssocID="{30110354-A52A-441A-BD04-ABFE1E243E2D}" presName="parSpace" presStyleCnt="0"/>
      <dgm:spPr/>
    </dgm:pt>
    <dgm:pt modelId="{91D7BD28-84D2-4821-9362-F9507DC6CCBF}" type="pres">
      <dgm:prSet presAssocID="{0F24FA2B-673A-4BE2-8915-864ACA35DAEF}" presName="parTxOnly" presStyleLbl="node1" presStyleIdx="2" presStyleCnt="6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D45B4434-F33C-45F5-89C2-C7C8C013699D}" type="pres">
      <dgm:prSet presAssocID="{61769E5B-67C3-48FA-8B9B-722C9EABFA6D}" presName="parSpace" presStyleCnt="0"/>
      <dgm:spPr/>
    </dgm:pt>
    <dgm:pt modelId="{726D95CD-5CC8-479C-BC55-8EC28A75099B}" type="pres">
      <dgm:prSet presAssocID="{53EF65C5-5B24-4CFD-A43E-DA61F1F77E41}" presName="parTxOnly" presStyleLbl="node1" presStyleIdx="3" presStyleCnt="6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FD6D5454-798F-4882-A389-E4D525F6265A}" type="pres">
      <dgm:prSet presAssocID="{D2831FFC-A75B-4C8E-B1A4-B1CF6E8DB543}" presName="parSpace" presStyleCnt="0"/>
      <dgm:spPr/>
    </dgm:pt>
    <dgm:pt modelId="{10ADE582-B97C-4EAE-8C57-B5A6F1C992D3}" type="pres">
      <dgm:prSet presAssocID="{124DD27F-3454-4532-B9A2-3547BD049ABB}" presName="parTxOnly" presStyleLbl="node1" presStyleIdx="4" presStyleCnt="6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87E459D9-D059-4D83-9E9A-B665F9EC3E78}" type="pres">
      <dgm:prSet presAssocID="{7BDD8566-289D-4BCA-A3AD-AEFCC6FBA8EF}" presName="parSpace" presStyleCnt="0"/>
      <dgm:spPr/>
    </dgm:pt>
    <dgm:pt modelId="{C2319307-0E80-4F3A-8793-E466E8AAE8DF}" type="pres">
      <dgm:prSet presAssocID="{13C8BE29-FDDB-402E-BC22-A585552D1647}" presName="parTxOnly" presStyleLbl="node1" presStyleIdx="5" presStyleCnt="6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</dgm:ptLst>
  <dgm:cxnLst>
    <dgm:cxn modelId="{F6CE0E9D-D7B1-45F6-8239-AD659A0D15FC}" type="presOf" srcId="{0F24FA2B-673A-4BE2-8915-864ACA35DAEF}" destId="{91D7BD28-84D2-4821-9362-F9507DC6CCBF}" srcOrd="0" destOrd="0" presId="urn:microsoft.com/office/officeart/2005/8/layout/hChevron3"/>
    <dgm:cxn modelId="{502BB179-BFB7-4180-802D-C54ED1452FAD}" srcId="{C2CF3671-71F5-43CA-9644-09624DA9C899}" destId="{E3E9B63C-9160-443E-9F9B-FB2160DC58F6}" srcOrd="0" destOrd="0" parTransId="{12765923-ED75-4EDA-B325-126ED36BE720}" sibTransId="{43CD915A-84F6-4004-A4A0-1C468CE14B58}"/>
    <dgm:cxn modelId="{F98B0E0F-8AAD-4150-9500-5AE54511D67A}" srcId="{C2CF3671-71F5-43CA-9644-09624DA9C899}" destId="{0F24FA2B-673A-4BE2-8915-864ACA35DAEF}" srcOrd="2" destOrd="0" parTransId="{492FE30F-E7F1-4784-832B-4137BD10E613}" sibTransId="{61769E5B-67C3-48FA-8B9B-722C9EABFA6D}"/>
    <dgm:cxn modelId="{75219831-DC54-4A51-807B-DEF2A0426279}" type="presOf" srcId="{13C8BE29-FDDB-402E-BC22-A585552D1647}" destId="{C2319307-0E80-4F3A-8793-E466E8AAE8DF}" srcOrd="0" destOrd="0" presId="urn:microsoft.com/office/officeart/2005/8/layout/hChevron3"/>
    <dgm:cxn modelId="{CFD3D1C3-F1FC-4937-BA07-50D9A24AC27F}" type="presOf" srcId="{53EF65C5-5B24-4CFD-A43E-DA61F1F77E41}" destId="{726D95CD-5CC8-479C-BC55-8EC28A75099B}" srcOrd="0" destOrd="0" presId="urn:microsoft.com/office/officeart/2005/8/layout/hChevron3"/>
    <dgm:cxn modelId="{DF94E796-F32B-45F4-AEA5-6983E26C11A2}" type="presOf" srcId="{E3E9B63C-9160-443E-9F9B-FB2160DC58F6}" destId="{5F965938-2DEC-421A-806E-9450336A6F8C}" srcOrd="0" destOrd="0" presId="urn:microsoft.com/office/officeart/2005/8/layout/hChevron3"/>
    <dgm:cxn modelId="{4187E0E9-0A45-44EF-9B03-CD72C2984392}" srcId="{C2CF3671-71F5-43CA-9644-09624DA9C899}" destId="{0DC50D79-22EA-49AD-968E-5EE5F4C00538}" srcOrd="1" destOrd="0" parTransId="{1C545653-810D-48C8-836C-4E425EE0F05B}" sibTransId="{30110354-A52A-441A-BD04-ABFE1E243E2D}"/>
    <dgm:cxn modelId="{6103C373-8DF2-4563-AFEE-5336CA198D85}" srcId="{C2CF3671-71F5-43CA-9644-09624DA9C899}" destId="{13C8BE29-FDDB-402E-BC22-A585552D1647}" srcOrd="5" destOrd="0" parTransId="{DB5FC92E-7982-49A0-9251-1B22F0B78496}" sibTransId="{78B959CD-483B-4EB9-B111-2EC0D6C14B84}"/>
    <dgm:cxn modelId="{CAB789FB-DF7E-4AAF-B58B-6C2F44607118}" srcId="{C2CF3671-71F5-43CA-9644-09624DA9C899}" destId="{124DD27F-3454-4532-B9A2-3547BD049ABB}" srcOrd="4" destOrd="0" parTransId="{2EF5E196-2AD1-4BC0-AA76-6FC58D5CB52E}" sibTransId="{7BDD8566-289D-4BCA-A3AD-AEFCC6FBA8EF}"/>
    <dgm:cxn modelId="{A550F7BF-4C92-419C-BE98-A8A86FCB99B1}" srcId="{C2CF3671-71F5-43CA-9644-09624DA9C899}" destId="{53EF65C5-5B24-4CFD-A43E-DA61F1F77E41}" srcOrd="3" destOrd="0" parTransId="{0D324A0D-3788-4F4D-A094-593F24C2D45A}" sibTransId="{D2831FFC-A75B-4C8E-B1A4-B1CF6E8DB543}"/>
    <dgm:cxn modelId="{E1347B8E-C2B1-44B2-A98D-F6AD400F8D6B}" type="presOf" srcId="{0DC50D79-22EA-49AD-968E-5EE5F4C00538}" destId="{894DE116-573F-4EEB-950F-C7C6F2556EE4}" srcOrd="0" destOrd="0" presId="urn:microsoft.com/office/officeart/2005/8/layout/hChevron3"/>
    <dgm:cxn modelId="{338B3A9E-D38D-4C52-BA60-295DF55A4626}" type="presOf" srcId="{C2CF3671-71F5-43CA-9644-09624DA9C899}" destId="{65E858E8-C4FD-4A90-97BB-6DEA3C440A06}" srcOrd="0" destOrd="0" presId="urn:microsoft.com/office/officeart/2005/8/layout/hChevron3"/>
    <dgm:cxn modelId="{64AD7B0E-15C6-4F17-9633-F4083A425546}" type="presOf" srcId="{124DD27F-3454-4532-B9A2-3547BD049ABB}" destId="{10ADE582-B97C-4EAE-8C57-B5A6F1C992D3}" srcOrd="0" destOrd="0" presId="urn:microsoft.com/office/officeart/2005/8/layout/hChevron3"/>
    <dgm:cxn modelId="{D6FA1F0C-BFBE-4B2A-8573-3ECD1695A0C4}" type="presParOf" srcId="{65E858E8-C4FD-4A90-97BB-6DEA3C440A06}" destId="{5F965938-2DEC-421A-806E-9450336A6F8C}" srcOrd="0" destOrd="0" presId="urn:microsoft.com/office/officeart/2005/8/layout/hChevron3"/>
    <dgm:cxn modelId="{75957A7C-0C70-4C55-9F2D-5B9E9064BE4B}" type="presParOf" srcId="{65E858E8-C4FD-4A90-97BB-6DEA3C440A06}" destId="{91BFF81A-C881-4015-A7A5-0BC8212FF408}" srcOrd="1" destOrd="0" presId="urn:microsoft.com/office/officeart/2005/8/layout/hChevron3"/>
    <dgm:cxn modelId="{4190A23F-431E-495B-BC5B-F452F6DC0211}" type="presParOf" srcId="{65E858E8-C4FD-4A90-97BB-6DEA3C440A06}" destId="{894DE116-573F-4EEB-950F-C7C6F2556EE4}" srcOrd="2" destOrd="0" presId="urn:microsoft.com/office/officeart/2005/8/layout/hChevron3"/>
    <dgm:cxn modelId="{81323EE2-96D5-4A4F-8AF3-6B3D229E1DEC}" type="presParOf" srcId="{65E858E8-C4FD-4A90-97BB-6DEA3C440A06}" destId="{A5F577A3-E099-4FB5-A17D-5C5B85FFA213}" srcOrd="3" destOrd="0" presId="urn:microsoft.com/office/officeart/2005/8/layout/hChevron3"/>
    <dgm:cxn modelId="{78CE5C06-C1EE-41A5-B264-9AB273B4FDF6}" type="presParOf" srcId="{65E858E8-C4FD-4A90-97BB-6DEA3C440A06}" destId="{91D7BD28-84D2-4821-9362-F9507DC6CCBF}" srcOrd="4" destOrd="0" presId="urn:microsoft.com/office/officeart/2005/8/layout/hChevron3"/>
    <dgm:cxn modelId="{E5A97D20-51B9-4D13-A179-A887FBB71F7B}" type="presParOf" srcId="{65E858E8-C4FD-4A90-97BB-6DEA3C440A06}" destId="{D45B4434-F33C-45F5-89C2-C7C8C013699D}" srcOrd="5" destOrd="0" presId="urn:microsoft.com/office/officeart/2005/8/layout/hChevron3"/>
    <dgm:cxn modelId="{DD546466-3160-4496-A77A-40AB546F3F43}" type="presParOf" srcId="{65E858E8-C4FD-4A90-97BB-6DEA3C440A06}" destId="{726D95CD-5CC8-479C-BC55-8EC28A75099B}" srcOrd="6" destOrd="0" presId="urn:microsoft.com/office/officeart/2005/8/layout/hChevron3"/>
    <dgm:cxn modelId="{00A4B2F0-6523-4BDB-8D8F-8B1D6A3205E6}" type="presParOf" srcId="{65E858E8-C4FD-4A90-97BB-6DEA3C440A06}" destId="{FD6D5454-798F-4882-A389-E4D525F6265A}" srcOrd="7" destOrd="0" presId="urn:microsoft.com/office/officeart/2005/8/layout/hChevron3"/>
    <dgm:cxn modelId="{638C6D46-CEE3-4692-ACC4-CA2350A2B015}" type="presParOf" srcId="{65E858E8-C4FD-4A90-97BB-6DEA3C440A06}" destId="{10ADE582-B97C-4EAE-8C57-B5A6F1C992D3}" srcOrd="8" destOrd="0" presId="urn:microsoft.com/office/officeart/2005/8/layout/hChevron3"/>
    <dgm:cxn modelId="{9C034D2B-722F-4606-A028-A9C4CEA7392C}" type="presParOf" srcId="{65E858E8-C4FD-4A90-97BB-6DEA3C440A06}" destId="{87E459D9-D059-4D83-9E9A-B665F9EC3E78}" srcOrd="9" destOrd="0" presId="urn:microsoft.com/office/officeart/2005/8/layout/hChevron3"/>
    <dgm:cxn modelId="{E16BB4D6-BA6C-4D2E-853C-FDF0C8777C62}" type="presParOf" srcId="{65E858E8-C4FD-4A90-97BB-6DEA3C440A06}" destId="{C2319307-0E80-4F3A-8793-E466E8AAE8DF}" srcOrd="10" destOrd="0" presId="urn:microsoft.com/office/officeart/2005/8/layout/hChevron3"/>
  </dgm:cxnLst>
  <dgm:bg/>
  <dgm:whole/>
</dgm:dataModel>
</file>

<file path=ppt/diagrams/data30.xml><?xml version="1.0" encoding="utf-8"?>
<dgm:dataModel xmlns:dgm="http://schemas.openxmlformats.org/drawingml/2006/diagram" xmlns:a="http://schemas.openxmlformats.org/drawingml/2006/main">
  <dgm:ptLst>
    <dgm:pt modelId="{C2CF3671-71F5-43CA-9644-09624DA9C899}" type="doc">
      <dgm:prSet loTypeId="urn:microsoft.com/office/officeart/2005/8/layout/hChevron3" loCatId="process" qsTypeId="urn:microsoft.com/office/officeart/2005/8/quickstyle/simple1" qsCatId="simple" csTypeId="urn:microsoft.com/office/officeart/2005/8/colors/colorful3" csCatId="colorful" phldr="1"/>
      <dgm:spPr/>
    </dgm:pt>
    <dgm:pt modelId="{E3E9B63C-9160-443E-9F9B-FB2160DC58F6}">
      <dgm:prSet phldrT="[文字]" custT="1"/>
      <dgm:spPr/>
      <dgm:t>
        <a:bodyPr/>
        <a:lstStyle/>
        <a:p>
          <a:r>
            <a:rPr lang="zh-TW" altLang="en-US" sz="1400" baseline="0" dirty="0" smtClean="0">
              <a:latin typeface="Times New Roman" pitchFamily="18" charset="0"/>
              <a:ea typeface="標楷體" pitchFamily="65" charset="-120"/>
            </a:rPr>
            <a:t>新增</a:t>
          </a:r>
          <a:r>
            <a:rPr lang="en-US" altLang="zh-TW" sz="1400" baseline="0" dirty="0" smtClean="0">
              <a:latin typeface="Times New Roman" pitchFamily="18" charset="0"/>
              <a:ea typeface="標楷體" pitchFamily="65" charset="-120"/>
            </a:rPr>
            <a:t>H5P</a:t>
          </a:r>
          <a:r>
            <a:rPr lang="zh-TW" altLang="en-US" sz="1400" baseline="0" dirty="0" smtClean="0">
              <a:latin typeface="Times New Roman" pitchFamily="18" charset="0"/>
              <a:ea typeface="標楷體" pitchFamily="65" charset="-120"/>
            </a:rPr>
            <a:t>互動內容</a:t>
          </a:r>
          <a:endParaRPr lang="zh-TW" altLang="en-US" sz="1400" baseline="0" dirty="0">
            <a:latin typeface="Times New Roman" pitchFamily="18" charset="0"/>
            <a:ea typeface="標楷體" pitchFamily="65" charset="-120"/>
          </a:endParaRPr>
        </a:p>
      </dgm:t>
    </dgm:pt>
    <dgm:pt modelId="{12765923-ED75-4EDA-B325-126ED36BE720}" type="parTrans" cxnId="{502BB179-BFB7-4180-802D-C54ED1452FAD}">
      <dgm:prSet/>
      <dgm:spPr/>
      <dgm:t>
        <a:bodyPr/>
        <a:lstStyle/>
        <a:p>
          <a:endParaRPr lang="zh-TW" altLang="en-US" baseline="0">
            <a:latin typeface="Times New Roman" pitchFamily="18" charset="0"/>
            <a:ea typeface="標楷體" pitchFamily="65" charset="-120"/>
          </a:endParaRPr>
        </a:p>
      </dgm:t>
    </dgm:pt>
    <dgm:pt modelId="{43CD915A-84F6-4004-A4A0-1C468CE14B58}" type="sibTrans" cxnId="{502BB179-BFB7-4180-802D-C54ED1452FAD}">
      <dgm:prSet/>
      <dgm:spPr/>
      <dgm:t>
        <a:bodyPr/>
        <a:lstStyle/>
        <a:p>
          <a:endParaRPr lang="zh-TW" altLang="en-US" baseline="0">
            <a:latin typeface="Times New Roman" pitchFamily="18" charset="0"/>
            <a:ea typeface="標楷體" pitchFamily="65" charset="-120"/>
          </a:endParaRPr>
        </a:p>
      </dgm:t>
    </dgm:pt>
    <dgm:pt modelId="{60E20538-0BA3-4CA0-9EE7-8FD7B14A4F24}">
      <dgm:prSet phldrT="[文字]" custT="1"/>
      <dgm:spPr/>
      <dgm:t>
        <a:bodyPr/>
        <a:lstStyle/>
        <a:p>
          <a:r>
            <a:rPr lang="zh-TW" altLang="en-US" sz="1400" baseline="0" dirty="0" smtClean="0">
              <a:latin typeface="Times New Roman" pitchFamily="18" charset="0"/>
              <a:ea typeface="標楷體" pitchFamily="65" charset="-120"/>
            </a:rPr>
            <a:t>選擇編輯器類型</a:t>
          </a:r>
          <a:endParaRPr lang="zh-TW" altLang="en-US" sz="1400" baseline="0" dirty="0">
            <a:latin typeface="Times New Roman" pitchFamily="18" charset="0"/>
            <a:ea typeface="標楷體" pitchFamily="65" charset="-120"/>
          </a:endParaRPr>
        </a:p>
      </dgm:t>
    </dgm:pt>
    <dgm:pt modelId="{315D3A9C-71B0-49BB-9DBB-A585B07F9739}" type="parTrans" cxnId="{B8EC2871-633C-40AE-B014-2A4AE8C9CDAA}">
      <dgm:prSet/>
      <dgm:spPr/>
      <dgm:t>
        <a:bodyPr/>
        <a:lstStyle/>
        <a:p>
          <a:endParaRPr lang="zh-TW" altLang="en-US" baseline="0">
            <a:latin typeface="Times New Roman" pitchFamily="18" charset="0"/>
            <a:ea typeface="標楷體" pitchFamily="65" charset="-120"/>
          </a:endParaRPr>
        </a:p>
      </dgm:t>
    </dgm:pt>
    <dgm:pt modelId="{50A09CC6-9EDD-44E1-B467-4BDC4EC3B6E0}" type="sibTrans" cxnId="{B8EC2871-633C-40AE-B014-2A4AE8C9CDAA}">
      <dgm:prSet/>
      <dgm:spPr/>
      <dgm:t>
        <a:bodyPr/>
        <a:lstStyle/>
        <a:p>
          <a:endParaRPr lang="zh-TW" altLang="en-US" baseline="0">
            <a:latin typeface="Times New Roman" pitchFamily="18" charset="0"/>
            <a:ea typeface="標楷體" pitchFamily="65" charset="-120"/>
          </a:endParaRPr>
        </a:p>
      </dgm:t>
    </dgm:pt>
    <dgm:pt modelId="{2F330957-B850-4E81-9BCC-DACDDF5FE6CC}">
      <dgm:prSet phldrT="[文字]" custT="1"/>
      <dgm:spPr>
        <a:solidFill>
          <a:schemeClr val="bg1">
            <a:lumMod val="85000"/>
          </a:schemeClr>
        </a:solidFill>
      </dgm:spPr>
      <dgm:t>
        <a:bodyPr/>
        <a:lstStyle/>
        <a:p>
          <a:r>
            <a:rPr lang="zh-TW" altLang="en-US" sz="1400" baseline="0" dirty="0" smtClean="0">
              <a:latin typeface="Times New Roman" pitchFamily="18" charset="0"/>
              <a:ea typeface="標楷體" pitchFamily="65" charset="-120"/>
            </a:rPr>
            <a:t>編輯問題內容</a:t>
          </a:r>
          <a:endParaRPr lang="zh-TW" altLang="en-US" sz="1400" baseline="0" dirty="0">
            <a:latin typeface="Times New Roman" pitchFamily="18" charset="0"/>
            <a:ea typeface="標楷體" pitchFamily="65" charset="-120"/>
          </a:endParaRPr>
        </a:p>
      </dgm:t>
    </dgm:pt>
    <dgm:pt modelId="{1C4E963B-FC40-4AE3-B995-32570253E003}" type="parTrans" cxnId="{6B10DA4E-52FB-413C-AFE5-968F660A0D29}">
      <dgm:prSet/>
      <dgm:spPr/>
      <dgm:t>
        <a:bodyPr/>
        <a:lstStyle/>
        <a:p>
          <a:endParaRPr lang="zh-TW" altLang="en-US" baseline="0">
            <a:latin typeface="Times New Roman" pitchFamily="18" charset="0"/>
            <a:ea typeface="標楷體" pitchFamily="65" charset="-120"/>
          </a:endParaRPr>
        </a:p>
      </dgm:t>
    </dgm:pt>
    <dgm:pt modelId="{99C8E58C-127E-4E0E-B425-6E3AA050B0AA}" type="sibTrans" cxnId="{6B10DA4E-52FB-413C-AFE5-968F660A0D29}">
      <dgm:prSet/>
      <dgm:spPr/>
      <dgm:t>
        <a:bodyPr/>
        <a:lstStyle/>
        <a:p>
          <a:endParaRPr lang="zh-TW" altLang="en-US" baseline="0">
            <a:latin typeface="Times New Roman" pitchFamily="18" charset="0"/>
            <a:ea typeface="標楷體" pitchFamily="65" charset="-120"/>
          </a:endParaRPr>
        </a:p>
      </dgm:t>
    </dgm:pt>
    <dgm:pt modelId="{91FFFFFF-D19D-4563-84AE-24484D14F98F}">
      <dgm:prSet phldrT="[文字]" custT="1"/>
      <dgm:spPr/>
      <dgm:t>
        <a:bodyPr/>
        <a:lstStyle/>
        <a:p>
          <a:r>
            <a:rPr lang="zh-TW" altLang="en-US" sz="1400" baseline="0" dirty="0" smtClean="0">
              <a:latin typeface="Times New Roman" pitchFamily="18" charset="0"/>
              <a:ea typeface="標楷體" pitchFamily="65" charset="-120"/>
            </a:rPr>
            <a:t>選擇問題類型</a:t>
          </a:r>
          <a:endParaRPr lang="zh-TW" altLang="en-US" sz="1400" baseline="0" dirty="0">
            <a:latin typeface="Times New Roman" pitchFamily="18" charset="0"/>
            <a:ea typeface="標楷體" pitchFamily="65" charset="-120"/>
          </a:endParaRPr>
        </a:p>
      </dgm:t>
    </dgm:pt>
    <dgm:pt modelId="{81FCF35A-C988-41FA-AFCC-FA6A66673C92}" type="parTrans" cxnId="{4FC3E99A-81D9-4706-BED8-15F63CB1311A}">
      <dgm:prSet/>
      <dgm:spPr/>
      <dgm:t>
        <a:bodyPr/>
        <a:lstStyle/>
        <a:p>
          <a:endParaRPr lang="zh-TW" altLang="en-US"/>
        </a:p>
      </dgm:t>
    </dgm:pt>
    <dgm:pt modelId="{43FE3F6F-16CD-48D2-A143-9923BE197A54}" type="sibTrans" cxnId="{4FC3E99A-81D9-4706-BED8-15F63CB1311A}">
      <dgm:prSet/>
      <dgm:spPr/>
      <dgm:t>
        <a:bodyPr/>
        <a:lstStyle/>
        <a:p>
          <a:endParaRPr lang="zh-TW" altLang="en-US"/>
        </a:p>
      </dgm:t>
    </dgm:pt>
    <dgm:pt modelId="{65E858E8-C4FD-4A90-97BB-6DEA3C440A06}" type="pres">
      <dgm:prSet presAssocID="{C2CF3671-71F5-43CA-9644-09624DA9C899}" presName="Name0" presStyleCnt="0">
        <dgm:presLayoutVars>
          <dgm:dir/>
          <dgm:resizeHandles val="exact"/>
        </dgm:presLayoutVars>
      </dgm:prSet>
      <dgm:spPr/>
    </dgm:pt>
    <dgm:pt modelId="{5F965938-2DEC-421A-806E-9450336A6F8C}" type="pres">
      <dgm:prSet presAssocID="{E3E9B63C-9160-443E-9F9B-FB2160DC58F6}" presName="parTxOnly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91BFF81A-C881-4015-A7A5-0BC8212FF408}" type="pres">
      <dgm:prSet presAssocID="{43CD915A-84F6-4004-A4A0-1C468CE14B58}" presName="parSpace" presStyleCnt="0"/>
      <dgm:spPr/>
    </dgm:pt>
    <dgm:pt modelId="{0D212137-CAFA-402E-8646-D244E1C44C24}" type="pres">
      <dgm:prSet presAssocID="{60E20538-0BA3-4CA0-9EE7-8FD7B14A4F24}" presName="parTxOnly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2437BEC6-B0D3-4729-B92C-7CBB3446AE2F}" type="pres">
      <dgm:prSet presAssocID="{50A09CC6-9EDD-44E1-B467-4BDC4EC3B6E0}" presName="parSpace" presStyleCnt="0"/>
      <dgm:spPr/>
    </dgm:pt>
    <dgm:pt modelId="{1B482106-BA81-434F-A1D3-2D0A9C1EED79}" type="pres">
      <dgm:prSet presAssocID="{91FFFFFF-D19D-4563-84AE-24484D14F98F}" presName="parTxOnly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A0F905F7-73F5-461A-BC5A-D9EC3E772E77}" type="pres">
      <dgm:prSet presAssocID="{43FE3F6F-16CD-48D2-A143-9923BE197A54}" presName="parSpace" presStyleCnt="0"/>
      <dgm:spPr/>
    </dgm:pt>
    <dgm:pt modelId="{9BA37F23-1B31-4737-A828-4107E9E56D79}" type="pres">
      <dgm:prSet presAssocID="{2F330957-B850-4E81-9BCC-DACDDF5FE6CC}" presName="parTxOnly" presStyleLbl="node1" presStyleIdx="3" presStyleCnt="4" custLinFactX="11263" custLinFactNeighborX="100000" custLinFactNeighborY="-32223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</dgm:ptLst>
  <dgm:cxnLst>
    <dgm:cxn modelId="{67328436-EFEA-4C13-806E-333EAB34316D}" type="presOf" srcId="{60E20538-0BA3-4CA0-9EE7-8FD7B14A4F24}" destId="{0D212137-CAFA-402E-8646-D244E1C44C24}" srcOrd="0" destOrd="0" presId="urn:microsoft.com/office/officeart/2005/8/layout/hChevron3"/>
    <dgm:cxn modelId="{502BB179-BFB7-4180-802D-C54ED1452FAD}" srcId="{C2CF3671-71F5-43CA-9644-09624DA9C899}" destId="{E3E9B63C-9160-443E-9F9B-FB2160DC58F6}" srcOrd="0" destOrd="0" parTransId="{12765923-ED75-4EDA-B325-126ED36BE720}" sibTransId="{43CD915A-84F6-4004-A4A0-1C468CE14B58}"/>
    <dgm:cxn modelId="{4FC3E99A-81D9-4706-BED8-15F63CB1311A}" srcId="{C2CF3671-71F5-43CA-9644-09624DA9C899}" destId="{91FFFFFF-D19D-4563-84AE-24484D14F98F}" srcOrd="2" destOrd="0" parTransId="{81FCF35A-C988-41FA-AFCC-FA6A66673C92}" sibTransId="{43FE3F6F-16CD-48D2-A143-9923BE197A54}"/>
    <dgm:cxn modelId="{D7F25DB8-C5DF-47B8-B4D0-D610EA1D1B4E}" type="presOf" srcId="{E3E9B63C-9160-443E-9F9B-FB2160DC58F6}" destId="{5F965938-2DEC-421A-806E-9450336A6F8C}" srcOrd="0" destOrd="0" presId="urn:microsoft.com/office/officeart/2005/8/layout/hChevron3"/>
    <dgm:cxn modelId="{958F8BD5-BD83-4544-8582-6D50F437AFA1}" type="presOf" srcId="{91FFFFFF-D19D-4563-84AE-24484D14F98F}" destId="{1B482106-BA81-434F-A1D3-2D0A9C1EED79}" srcOrd="0" destOrd="0" presId="urn:microsoft.com/office/officeart/2005/8/layout/hChevron3"/>
    <dgm:cxn modelId="{A70123F0-81E0-496E-8B85-948A64C0B31E}" type="presOf" srcId="{C2CF3671-71F5-43CA-9644-09624DA9C899}" destId="{65E858E8-C4FD-4A90-97BB-6DEA3C440A06}" srcOrd="0" destOrd="0" presId="urn:microsoft.com/office/officeart/2005/8/layout/hChevron3"/>
    <dgm:cxn modelId="{0BB1CB2A-3FC2-4983-A074-122CC328184E}" type="presOf" srcId="{2F330957-B850-4E81-9BCC-DACDDF5FE6CC}" destId="{9BA37F23-1B31-4737-A828-4107E9E56D79}" srcOrd="0" destOrd="0" presId="urn:microsoft.com/office/officeart/2005/8/layout/hChevron3"/>
    <dgm:cxn modelId="{B8EC2871-633C-40AE-B014-2A4AE8C9CDAA}" srcId="{C2CF3671-71F5-43CA-9644-09624DA9C899}" destId="{60E20538-0BA3-4CA0-9EE7-8FD7B14A4F24}" srcOrd="1" destOrd="0" parTransId="{315D3A9C-71B0-49BB-9DBB-A585B07F9739}" sibTransId="{50A09CC6-9EDD-44E1-B467-4BDC4EC3B6E0}"/>
    <dgm:cxn modelId="{6B10DA4E-52FB-413C-AFE5-968F660A0D29}" srcId="{C2CF3671-71F5-43CA-9644-09624DA9C899}" destId="{2F330957-B850-4E81-9BCC-DACDDF5FE6CC}" srcOrd="3" destOrd="0" parTransId="{1C4E963B-FC40-4AE3-B995-32570253E003}" sibTransId="{99C8E58C-127E-4E0E-B425-6E3AA050B0AA}"/>
    <dgm:cxn modelId="{306EDDC0-75A8-491F-9276-D4D3734BA40D}" type="presParOf" srcId="{65E858E8-C4FD-4A90-97BB-6DEA3C440A06}" destId="{5F965938-2DEC-421A-806E-9450336A6F8C}" srcOrd="0" destOrd="0" presId="urn:microsoft.com/office/officeart/2005/8/layout/hChevron3"/>
    <dgm:cxn modelId="{351B0E11-F11E-44D7-84F9-BFDB7444086E}" type="presParOf" srcId="{65E858E8-C4FD-4A90-97BB-6DEA3C440A06}" destId="{91BFF81A-C881-4015-A7A5-0BC8212FF408}" srcOrd="1" destOrd="0" presId="urn:microsoft.com/office/officeart/2005/8/layout/hChevron3"/>
    <dgm:cxn modelId="{77758100-9392-4551-A07E-B234734D784E}" type="presParOf" srcId="{65E858E8-C4FD-4A90-97BB-6DEA3C440A06}" destId="{0D212137-CAFA-402E-8646-D244E1C44C24}" srcOrd="2" destOrd="0" presId="urn:microsoft.com/office/officeart/2005/8/layout/hChevron3"/>
    <dgm:cxn modelId="{DAE85C00-AF0D-49B5-9658-2DAFD4380D7B}" type="presParOf" srcId="{65E858E8-C4FD-4A90-97BB-6DEA3C440A06}" destId="{2437BEC6-B0D3-4729-B92C-7CBB3446AE2F}" srcOrd="3" destOrd="0" presId="urn:microsoft.com/office/officeart/2005/8/layout/hChevron3"/>
    <dgm:cxn modelId="{477F4C55-557D-4056-BC16-A4DF6F54B809}" type="presParOf" srcId="{65E858E8-C4FD-4A90-97BB-6DEA3C440A06}" destId="{1B482106-BA81-434F-A1D3-2D0A9C1EED79}" srcOrd="4" destOrd="0" presId="urn:microsoft.com/office/officeart/2005/8/layout/hChevron3"/>
    <dgm:cxn modelId="{677776C7-F67F-40E4-A452-FA327C2ECC7A}" type="presParOf" srcId="{65E858E8-C4FD-4A90-97BB-6DEA3C440A06}" destId="{A0F905F7-73F5-461A-BC5A-D9EC3E772E77}" srcOrd="5" destOrd="0" presId="urn:microsoft.com/office/officeart/2005/8/layout/hChevron3"/>
    <dgm:cxn modelId="{0D5ADBFA-3F31-4FE3-ABEC-E0DD450F4883}" type="presParOf" srcId="{65E858E8-C4FD-4A90-97BB-6DEA3C440A06}" destId="{9BA37F23-1B31-4737-A828-4107E9E56D79}" srcOrd="6" destOrd="0" presId="urn:microsoft.com/office/officeart/2005/8/layout/hChevron3"/>
  </dgm:cxnLst>
  <dgm:bg/>
  <dgm:whole/>
</dgm:dataModel>
</file>

<file path=ppt/diagrams/data31.xml><?xml version="1.0" encoding="utf-8"?>
<dgm:dataModel xmlns:dgm="http://schemas.openxmlformats.org/drawingml/2006/diagram" xmlns:a="http://schemas.openxmlformats.org/drawingml/2006/main">
  <dgm:ptLst>
    <dgm:pt modelId="{C2CF3671-71F5-43CA-9644-09624DA9C899}" type="doc">
      <dgm:prSet loTypeId="urn:microsoft.com/office/officeart/2005/8/layout/hChevron3" loCatId="process" qsTypeId="urn:microsoft.com/office/officeart/2005/8/quickstyle/simple1" qsCatId="simple" csTypeId="urn:microsoft.com/office/officeart/2005/8/colors/colorful3" csCatId="colorful" phldr="1"/>
      <dgm:spPr/>
    </dgm:pt>
    <dgm:pt modelId="{E3E9B63C-9160-443E-9F9B-FB2160DC58F6}">
      <dgm:prSet phldrT="[文字]" custT="1"/>
      <dgm:spPr/>
      <dgm:t>
        <a:bodyPr/>
        <a:lstStyle/>
        <a:p>
          <a:r>
            <a:rPr lang="zh-TW" altLang="en-US" sz="1400" baseline="0" dirty="0" smtClean="0">
              <a:latin typeface="Times New Roman" pitchFamily="18" charset="0"/>
              <a:ea typeface="標楷體" pitchFamily="65" charset="-120"/>
            </a:rPr>
            <a:t>新增</a:t>
          </a:r>
          <a:r>
            <a:rPr lang="en-US" altLang="zh-TW" sz="1400" baseline="0" dirty="0" smtClean="0">
              <a:latin typeface="Times New Roman" pitchFamily="18" charset="0"/>
              <a:ea typeface="標楷體" pitchFamily="65" charset="-120"/>
            </a:rPr>
            <a:t>H5P</a:t>
          </a:r>
          <a:r>
            <a:rPr lang="zh-TW" altLang="en-US" sz="1400" baseline="0" dirty="0" smtClean="0">
              <a:latin typeface="Times New Roman" pitchFamily="18" charset="0"/>
              <a:ea typeface="標楷體" pitchFamily="65" charset="-120"/>
            </a:rPr>
            <a:t>互動內容</a:t>
          </a:r>
          <a:endParaRPr lang="zh-TW" altLang="en-US" sz="1400" baseline="0" dirty="0">
            <a:latin typeface="Times New Roman" pitchFamily="18" charset="0"/>
            <a:ea typeface="標楷體" pitchFamily="65" charset="-120"/>
          </a:endParaRPr>
        </a:p>
      </dgm:t>
    </dgm:pt>
    <dgm:pt modelId="{12765923-ED75-4EDA-B325-126ED36BE720}" type="parTrans" cxnId="{502BB179-BFB7-4180-802D-C54ED1452FAD}">
      <dgm:prSet/>
      <dgm:spPr/>
      <dgm:t>
        <a:bodyPr/>
        <a:lstStyle/>
        <a:p>
          <a:endParaRPr lang="zh-TW" altLang="en-US" baseline="0">
            <a:latin typeface="Times New Roman" pitchFamily="18" charset="0"/>
            <a:ea typeface="標楷體" pitchFamily="65" charset="-120"/>
          </a:endParaRPr>
        </a:p>
      </dgm:t>
    </dgm:pt>
    <dgm:pt modelId="{43CD915A-84F6-4004-A4A0-1C468CE14B58}" type="sibTrans" cxnId="{502BB179-BFB7-4180-802D-C54ED1452FAD}">
      <dgm:prSet/>
      <dgm:spPr/>
      <dgm:t>
        <a:bodyPr/>
        <a:lstStyle/>
        <a:p>
          <a:endParaRPr lang="zh-TW" altLang="en-US" baseline="0">
            <a:latin typeface="Times New Roman" pitchFamily="18" charset="0"/>
            <a:ea typeface="標楷體" pitchFamily="65" charset="-120"/>
          </a:endParaRPr>
        </a:p>
      </dgm:t>
    </dgm:pt>
    <dgm:pt modelId="{60E20538-0BA3-4CA0-9EE7-8FD7B14A4F24}">
      <dgm:prSet phldrT="[文字]" custT="1"/>
      <dgm:spPr/>
      <dgm:t>
        <a:bodyPr/>
        <a:lstStyle/>
        <a:p>
          <a:r>
            <a:rPr lang="zh-TW" altLang="en-US" sz="1400" baseline="0" dirty="0" smtClean="0">
              <a:latin typeface="Times New Roman" pitchFamily="18" charset="0"/>
              <a:ea typeface="標楷體" pitchFamily="65" charset="-120"/>
            </a:rPr>
            <a:t>選擇編輯器類型</a:t>
          </a:r>
          <a:endParaRPr lang="zh-TW" altLang="en-US" sz="1400" baseline="0" dirty="0">
            <a:latin typeface="Times New Roman" pitchFamily="18" charset="0"/>
            <a:ea typeface="標楷體" pitchFamily="65" charset="-120"/>
          </a:endParaRPr>
        </a:p>
      </dgm:t>
    </dgm:pt>
    <dgm:pt modelId="{315D3A9C-71B0-49BB-9DBB-A585B07F9739}" type="parTrans" cxnId="{B8EC2871-633C-40AE-B014-2A4AE8C9CDAA}">
      <dgm:prSet/>
      <dgm:spPr/>
      <dgm:t>
        <a:bodyPr/>
        <a:lstStyle/>
        <a:p>
          <a:endParaRPr lang="zh-TW" altLang="en-US" baseline="0">
            <a:latin typeface="Times New Roman" pitchFamily="18" charset="0"/>
            <a:ea typeface="標楷體" pitchFamily="65" charset="-120"/>
          </a:endParaRPr>
        </a:p>
      </dgm:t>
    </dgm:pt>
    <dgm:pt modelId="{50A09CC6-9EDD-44E1-B467-4BDC4EC3B6E0}" type="sibTrans" cxnId="{B8EC2871-633C-40AE-B014-2A4AE8C9CDAA}">
      <dgm:prSet/>
      <dgm:spPr/>
      <dgm:t>
        <a:bodyPr/>
        <a:lstStyle/>
        <a:p>
          <a:endParaRPr lang="zh-TW" altLang="en-US" baseline="0">
            <a:latin typeface="Times New Roman" pitchFamily="18" charset="0"/>
            <a:ea typeface="標楷體" pitchFamily="65" charset="-120"/>
          </a:endParaRPr>
        </a:p>
      </dgm:t>
    </dgm:pt>
    <dgm:pt modelId="{2F330957-B850-4E81-9BCC-DACDDF5FE6CC}">
      <dgm:prSet phldrT="[文字]" custT="1"/>
      <dgm:spPr/>
      <dgm:t>
        <a:bodyPr/>
        <a:lstStyle/>
        <a:p>
          <a:r>
            <a:rPr lang="zh-TW" altLang="en-US" sz="1400" baseline="0" dirty="0" smtClean="0">
              <a:latin typeface="Times New Roman" pitchFamily="18" charset="0"/>
              <a:ea typeface="標楷體" pitchFamily="65" charset="-120"/>
            </a:rPr>
            <a:t>編輯問題內容</a:t>
          </a:r>
          <a:endParaRPr lang="zh-TW" altLang="en-US" sz="1400" baseline="0" dirty="0">
            <a:latin typeface="Times New Roman" pitchFamily="18" charset="0"/>
            <a:ea typeface="標楷體" pitchFamily="65" charset="-120"/>
          </a:endParaRPr>
        </a:p>
      </dgm:t>
    </dgm:pt>
    <dgm:pt modelId="{1C4E963B-FC40-4AE3-B995-32570253E003}" type="parTrans" cxnId="{6B10DA4E-52FB-413C-AFE5-968F660A0D29}">
      <dgm:prSet/>
      <dgm:spPr/>
      <dgm:t>
        <a:bodyPr/>
        <a:lstStyle/>
        <a:p>
          <a:endParaRPr lang="zh-TW" altLang="en-US" baseline="0">
            <a:latin typeface="Times New Roman" pitchFamily="18" charset="0"/>
            <a:ea typeface="標楷體" pitchFamily="65" charset="-120"/>
          </a:endParaRPr>
        </a:p>
      </dgm:t>
    </dgm:pt>
    <dgm:pt modelId="{99C8E58C-127E-4E0E-B425-6E3AA050B0AA}" type="sibTrans" cxnId="{6B10DA4E-52FB-413C-AFE5-968F660A0D29}">
      <dgm:prSet/>
      <dgm:spPr/>
      <dgm:t>
        <a:bodyPr/>
        <a:lstStyle/>
        <a:p>
          <a:endParaRPr lang="zh-TW" altLang="en-US" baseline="0">
            <a:latin typeface="Times New Roman" pitchFamily="18" charset="0"/>
            <a:ea typeface="標楷體" pitchFamily="65" charset="-120"/>
          </a:endParaRPr>
        </a:p>
      </dgm:t>
    </dgm:pt>
    <dgm:pt modelId="{A676EA0B-1DEE-4DBB-9BCE-C5CD9895C0A0}">
      <dgm:prSet phldrT="[文字]" custT="1"/>
      <dgm:spPr/>
      <dgm:t>
        <a:bodyPr/>
        <a:lstStyle/>
        <a:p>
          <a:r>
            <a:rPr lang="zh-TW" altLang="en-US" sz="1400" baseline="0" dirty="0" smtClean="0">
              <a:latin typeface="Times New Roman" pitchFamily="18" charset="0"/>
              <a:ea typeface="標楷體" pitchFamily="65" charset="-120"/>
            </a:rPr>
            <a:t>選擇問題類型</a:t>
          </a:r>
          <a:endParaRPr lang="zh-TW" altLang="en-US" sz="1400" baseline="0" dirty="0">
            <a:latin typeface="Times New Roman" pitchFamily="18" charset="0"/>
            <a:ea typeface="標楷體" pitchFamily="65" charset="-120"/>
          </a:endParaRPr>
        </a:p>
      </dgm:t>
    </dgm:pt>
    <dgm:pt modelId="{1C3C523F-5766-422C-A3FC-9D03B2F3B27A}" type="parTrans" cxnId="{228FC278-DC0C-4A17-8DB5-019925C2E9A0}">
      <dgm:prSet/>
      <dgm:spPr/>
      <dgm:t>
        <a:bodyPr/>
        <a:lstStyle/>
        <a:p>
          <a:endParaRPr lang="zh-TW" altLang="en-US"/>
        </a:p>
      </dgm:t>
    </dgm:pt>
    <dgm:pt modelId="{73EDC80E-ACBC-47D6-890E-605409612727}" type="sibTrans" cxnId="{228FC278-DC0C-4A17-8DB5-019925C2E9A0}">
      <dgm:prSet/>
      <dgm:spPr/>
      <dgm:t>
        <a:bodyPr/>
        <a:lstStyle/>
        <a:p>
          <a:endParaRPr lang="zh-TW" altLang="en-US"/>
        </a:p>
      </dgm:t>
    </dgm:pt>
    <dgm:pt modelId="{65E858E8-C4FD-4A90-97BB-6DEA3C440A06}" type="pres">
      <dgm:prSet presAssocID="{C2CF3671-71F5-43CA-9644-09624DA9C899}" presName="Name0" presStyleCnt="0">
        <dgm:presLayoutVars>
          <dgm:dir/>
          <dgm:resizeHandles val="exact"/>
        </dgm:presLayoutVars>
      </dgm:prSet>
      <dgm:spPr/>
    </dgm:pt>
    <dgm:pt modelId="{5F965938-2DEC-421A-806E-9450336A6F8C}" type="pres">
      <dgm:prSet presAssocID="{E3E9B63C-9160-443E-9F9B-FB2160DC58F6}" presName="parTxOnly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91BFF81A-C881-4015-A7A5-0BC8212FF408}" type="pres">
      <dgm:prSet presAssocID="{43CD915A-84F6-4004-A4A0-1C468CE14B58}" presName="parSpace" presStyleCnt="0"/>
      <dgm:spPr/>
    </dgm:pt>
    <dgm:pt modelId="{0D212137-CAFA-402E-8646-D244E1C44C24}" type="pres">
      <dgm:prSet presAssocID="{60E20538-0BA3-4CA0-9EE7-8FD7B14A4F24}" presName="parTxOnly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2437BEC6-B0D3-4729-B92C-7CBB3446AE2F}" type="pres">
      <dgm:prSet presAssocID="{50A09CC6-9EDD-44E1-B467-4BDC4EC3B6E0}" presName="parSpace" presStyleCnt="0"/>
      <dgm:spPr/>
    </dgm:pt>
    <dgm:pt modelId="{BAAC3811-A0A2-4882-9AAC-AD646B31077C}" type="pres">
      <dgm:prSet presAssocID="{A676EA0B-1DEE-4DBB-9BCE-C5CD9895C0A0}" presName="parTxOnly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1C3DE21C-471A-4811-9FB4-BA17C12318D9}" type="pres">
      <dgm:prSet presAssocID="{73EDC80E-ACBC-47D6-890E-605409612727}" presName="parSpace" presStyleCnt="0"/>
      <dgm:spPr/>
    </dgm:pt>
    <dgm:pt modelId="{9BA37F23-1B31-4737-A828-4107E9E56D79}" type="pres">
      <dgm:prSet presAssocID="{2F330957-B850-4E81-9BCC-DACDDF5FE6CC}" presName="parTxOnly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</dgm:ptLst>
  <dgm:cxnLst>
    <dgm:cxn modelId="{D18BE47F-DB0D-4BF5-96C8-3E549BFC02DF}" type="presOf" srcId="{60E20538-0BA3-4CA0-9EE7-8FD7B14A4F24}" destId="{0D212137-CAFA-402E-8646-D244E1C44C24}" srcOrd="0" destOrd="0" presId="urn:microsoft.com/office/officeart/2005/8/layout/hChevron3"/>
    <dgm:cxn modelId="{502BB179-BFB7-4180-802D-C54ED1452FAD}" srcId="{C2CF3671-71F5-43CA-9644-09624DA9C899}" destId="{E3E9B63C-9160-443E-9F9B-FB2160DC58F6}" srcOrd="0" destOrd="0" parTransId="{12765923-ED75-4EDA-B325-126ED36BE720}" sibTransId="{43CD915A-84F6-4004-A4A0-1C468CE14B58}"/>
    <dgm:cxn modelId="{4769C545-EC8D-49BE-ADA9-B9DFA0E86CF1}" type="presOf" srcId="{C2CF3671-71F5-43CA-9644-09624DA9C899}" destId="{65E858E8-C4FD-4A90-97BB-6DEA3C440A06}" srcOrd="0" destOrd="0" presId="urn:microsoft.com/office/officeart/2005/8/layout/hChevron3"/>
    <dgm:cxn modelId="{62FBEF43-C73E-4BEE-8769-DA14A7C0860F}" type="presOf" srcId="{A676EA0B-1DEE-4DBB-9BCE-C5CD9895C0A0}" destId="{BAAC3811-A0A2-4882-9AAC-AD646B31077C}" srcOrd="0" destOrd="0" presId="urn:microsoft.com/office/officeart/2005/8/layout/hChevron3"/>
    <dgm:cxn modelId="{228FC278-DC0C-4A17-8DB5-019925C2E9A0}" srcId="{C2CF3671-71F5-43CA-9644-09624DA9C899}" destId="{A676EA0B-1DEE-4DBB-9BCE-C5CD9895C0A0}" srcOrd="2" destOrd="0" parTransId="{1C3C523F-5766-422C-A3FC-9D03B2F3B27A}" sibTransId="{73EDC80E-ACBC-47D6-890E-605409612727}"/>
    <dgm:cxn modelId="{0D45EF73-D503-4C8A-8EEF-650FC4711162}" type="presOf" srcId="{E3E9B63C-9160-443E-9F9B-FB2160DC58F6}" destId="{5F965938-2DEC-421A-806E-9450336A6F8C}" srcOrd="0" destOrd="0" presId="urn:microsoft.com/office/officeart/2005/8/layout/hChevron3"/>
    <dgm:cxn modelId="{B8EC2871-633C-40AE-B014-2A4AE8C9CDAA}" srcId="{C2CF3671-71F5-43CA-9644-09624DA9C899}" destId="{60E20538-0BA3-4CA0-9EE7-8FD7B14A4F24}" srcOrd="1" destOrd="0" parTransId="{315D3A9C-71B0-49BB-9DBB-A585B07F9739}" sibTransId="{50A09CC6-9EDD-44E1-B467-4BDC4EC3B6E0}"/>
    <dgm:cxn modelId="{6B10DA4E-52FB-413C-AFE5-968F660A0D29}" srcId="{C2CF3671-71F5-43CA-9644-09624DA9C899}" destId="{2F330957-B850-4E81-9BCC-DACDDF5FE6CC}" srcOrd="3" destOrd="0" parTransId="{1C4E963B-FC40-4AE3-B995-32570253E003}" sibTransId="{99C8E58C-127E-4E0E-B425-6E3AA050B0AA}"/>
    <dgm:cxn modelId="{543EBD4C-67B6-4EE5-B58E-5DB0E3B572B0}" type="presOf" srcId="{2F330957-B850-4E81-9BCC-DACDDF5FE6CC}" destId="{9BA37F23-1B31-4737-A828-4107E9E56D79}" srcOrd="0" destOrd="0" presId="urn:microsoft.com/office/officeart/2005/8/layout/hChevron3"/>
    <dgm:cxn modelId="{59445F7E-00E5-4B22-BFF5-9B41FA1F627B}" type="presParOf" srcId="{65E858E8-C4FD-4A90-97BB-6DEA3C440A06}" destId="{5F965938-2DEC-421A-806E-9450336A6F8C}" srcOrd="0" destOrd="0" presId="urn:microsoft.com/office/officeart/2005/8/layout/hChevron3"/>
    <dgm:cxn modelId="{04565330-D651-4184-AD26-7357309C2FA1}" type="presParOf" srcId="{65E858E8-C4FD-4A90-97BB-6DEA3C440A06}" destId="{91BFF81A-C881-4015-A7A5-0BC8212FF408}" srcOrd="1" destOrd="0" presId="urn:microsoft.com/office/officeart/2005/8/layout/hChevron3"/>
    <dgm:cxn modelId="{2DD58949-D6BB-4C0F-BC28-9B2BE582E0EF}" type="presParOf" srcId="{65E858E8-C4FD-4A90-97BB-6DEA3C440A06}" destId="{0D212137-CAFA-402E-8646-D244E1C44C24}" srcOrd="2" destOrd="0" presId="urn:microsoft.com/office/officeart/2005/8/layout/hChevron3"/>
    <dgm:cxn modelId="{CCF2F444-8DE6-403C-A102-773B367FD1AE}" type="presParOf" srcId="{65E858E8-C4FD-4A90-97BB-6DEA3C440A06}" destId="{2437BEC6-B0D3-4729-B92C-7CBB3446AE2F}" srcOrd="3" destOrd="0" presId="urn:microsoft.com/office/officeart/2005/8/layout/hChevron3"/>
    <dgm:cxn modelId="{709C87A5-226B-4B7E-9E2C-DA31C8C83DB0}" type="presParOf" srcId="{65E858E8-C4FD-4A90-97BB-6DEA3C440A06}" destId="{BAAC3811-A0A2-4882-9AAC-AD646B31077C}" srcOrd="4" destOrd="0" presId="urn:microsoft.com/office/officeart/2005/8/layout/hChevron3"/>
    <dgm:cxn modelId="{65D6B47F-CEE2-4186-BA71-64EA8FEB3EB5}" type="presParOf" srcId="{65E858E8-C4FD-4A90-97BB-6DEA3C440A06}" destId="{1C3DE21C-471A-4811-9FB4-BA17C12318D9}" srcOrd="5" destOrd="0" presId="urn:microsoft.com/office/officeart/2005/8/layout/hChevron3"/>
    <dgm:cxn modelId="{4ACEDACD-FA19-4D7E-8077-6A9D6F24C312}" type="presParOf" srcId="{65E858E8-C4FD-4A90-97BB-6DEA3C440A06}" destId="{9BA37F23-1B31-4737-A828-4107E9E56D79}" srcOrd="6" destOrd="0" presId="urn:microsoft.com/office/officeart/2005/8/layout/hChevron3"/>
  </dgm:cxnLst>
  <dgm:bg/>
  <dgm:whole/>
</dgm:dataModel>
</file>

<file path=ppt/diagrams/data32.xml><?xml version="1.0" encoding="utf-8"?>
<dgm:dataModel xmlns:dgm="http://schemas.openxmlformats.org/drawingml/2006/diagram" xmlns:a="http://schemas.openxmlformats.org/drawingml/2006/main">
  <dgm:ptLst>
    <dgm:pt modelId="{C2CF3671-71F5-43CA-9644-09624DA9C899}" type="doc">
      <dgm:prSet loTypeId="urn:microsoft.com/office/officeart/2005/8/layout/hChevron3" loCatId="process" qsTypeId="urn:microsoft.com/office/officeart/2005/8/quickstyle/simple1" qsCatId="simple" csTypeId="urn:microsoft.com/office/officeart/2005/8/colors/colorful3" csCatId="colorful" phldr="1"/>
      <dgm:spPr/>
    </dgm:pt>
    <dgm:pt modelId="{E3E9B63C-9160-443E-9F9B-FB2160DC58F6}">
      <dgm:prSet phldrT="[文字]" custT="1"/>
      <dgm:spPr/>
      <dgm:t>
        <a:bodyPr/>
        <a:lstStyle/>
        <a:p>
          <a:r>
            <a:rPr lang="zh-TW" altLang="en-US" sz="1400" baseline="0" dirty="0" smtClean="0">
              <a:latin typeface="Times New Roman" pitchFamily="18" charset="0"/>
              <a:ea typeface="標楷體" pitchFamily="65" charset="-120"/>
            </a:rPr>
            <a:t>新增</a:t>
          </a:r>
          <a:r>
            <a:rPr lang="en-US" altLang="zh-TW" sz="1400" baseline="0" dirty="0" smtClean="0">
              <a:latin typeface="Times New Roman" pitchFamily="18" charset="0"/>
              <a:ea typeface="標楷體" pitchFamily="65" charset="-120"/>
            </a:rPr>
            <a:t>H5P</a:t>
          </a:r>
          <a:r>
            <a:rPr lang="zh-TW" altLang="en-US" sz="1400" baseline="0" dirty="0" smtClean="0">
              <a:latin typeface="Times New Roman" pitchFamily="18" charset="0"/>
              <a:ea typeface="標楷體" pitchFamily="65" charset="-120"/>
            </a:rPr>
            <a:t>互動內容</a:t>
          </a:r>
          <a:endParaRPr lang="zh-TW" altLang="en-US" sz="1400" baseline="0" dirty="0">
            <a:latin typeface="Times New Roman" pitchFamily="18" charset="0"/>
            <a:ea typeface="標楷體" pitchFamily="65" charset="-120"/>
          </a:endParaRPr>
        </a:p>
      </dgm:t>
    </dgm:pt>
    <dgm:pt modelId="{12765923-ED75-4EDA-B325-126ED36BE720}" type="parTrans" cxnId="{502BB179-BFB7-4180-802D-C54ED1452FAD}">
      <dgm:prSet/>
      <dgm:spPr/>
      <dgm:t>
        <a:bodyPr/>
        <a:lstStyle/>
        <a:p>
          <a:endParaRPr lang="zh-TW" altLang="en-US" baseline="0">
            <a:latin typeface="Times New Roman" pitchFamily="18" charset="0"/>
            <a:ea typeface="標楷體" pitchFamily="65" charset="-120"/>
          </a:endParaRPr>
        </a:p>
      </dgm:t>
    </dgm:pt>
    <dgm:pt modelId="{43CD915A-84F6-4004-A4A0-1C468CE14B58}" type="sibTrans" cxnId="{502BB179-BFB7-4180-802D-C54ED1452FAD}">
      <dgm:prSet/>
      <dgm:spPr/>
      <dgm:t>
        <a:bodyPr/>
        <a:lstStyle/>
        <a:p>
          <a:endParaRPr lang="zh-TW" altLang="en-US" baseline="0">
            <a:latin typeface="Times New Roman" pitchFamily="18" charset="0"/>
            <a:ea typeface="標楷體" pitchFamily="65" charset="-120"/>
          </a:endParaRPr>
        </a:p>
      </dgm:t>
    </dgm:pt>
    <dgm:pt modelId="{60E20538-0BA3-4CA0-9EE7-8FD7B14A4F24}">
      <dgm:prSet phldrT="[文字]" custT="1"/>
      <dgm:spPr>
        <a:solidFill>
          <a:schemeClr val="bg1">
            <a:lumMod val="85000"/>
          </a:schemeClr>
        </a:solidFill>
      </dgm:spPr>
      <dgm:t>
        <a:bodyPr/>
        <a:lstStyle/>
        <a:p>
          <a:r>
            <a:rPr lang="zh-TW" altLang="en-US" sz="1400" baseline="0" dirty="0" smtClean="0">
              <a:latin typeface="Times New Roman" pitchFamily="18" charset="0"/>
              <a:ea typeface="標楷體" pitchFamily="65" charset="-120"/>
            </a:rPr>
            <a:t>選擇編輯器類型</a:t>
          </a:r>
          <a:endParaRPr lang="zh-TW" altLang="en-US" sz="1400" baseline="0" dirty="0">
            <a:latin typeface="Times New Roman" pitchFamily="18" charset="0"/>
            <a:ea typeface="標楷體" pitchFamily="65" charset="-120"/>
          </a:endParaRPr>
        </a:p>
      </dgm:t>
    </dgm:pt>
    <dgm:pt modelId="{315D3A9C-71B0-49BB-9DBB-A585B07F9739}" type="parTrans" cxnId="{B8EC2871-633C-40AE-B014-2A4AE8C9CDAA}">
      <dgm:prSet/>
      <dgm:spPr/>
      <dgm:t>
        <a:bodyPr/>
        <a:lstStyle/>
        <a:p>
          <a:endParaRPr lang="zh-TW" altLang="en-US" baseline="0">
            <a:latin typeface="Times New Roman" pitchFamily="18" charset="0"/>
            <a:ea typeface="標楷體" pitchFamily="65" charset="-120"/>
          </a:endParaRPr>
        </a:p>
      </dgm:t>
    </dgm:pt>
    <dgm:pt modelId="{50A09CC6-9EDD-44E1-B467-4BDC4EC3B6E0}" type="sibTrans" cxnId="{B8EC2871-633C-40AE-B014-2A4AE8C9CDAA}">
      <dgm:prSet/>
      <dgm:spPr/>
      <dgm:t>
        <a:bodyPr/>
        <a:lstStyle/>
        <a:p>
          <a:endParaRPr lang="zh-TW" altLang="en-US" baseline="0">
            <a:latin typeface="Times New Roman" pitchFamily="18" charset="0"/>
            <a:ea typeface="標楷體" pitchFamily="65" charset="-120"/>
          </a:endParaRPr>
        </a:p>
      </dgm:t>
    </dgm:pt>
    <dgm:pt modelId="{A676EA0B-1DEE-4DBB-9BCE-C5CD9895C0A0}">
      <dgm:prSet phldrT="[文字]" custT="1"/>
      <dgm:spPr>
        <a:solidFill>
          <a:schemeClr val="bg1">
            <a:lumMod val="85000"/>
          </a:schemeClr>
        </a:solidFill>
      </dgm:spPr>
      <dgm:t>
        <a:bodyPr/>
        <a:lstStyle/>
        <a:p>
          <a:r>
            <a:rPr lang="zh-TW" altLang="en-US" sz="1400" baseline="0" dirty="0" smtClean="0">
              <a:latin typeface="Times New Roman" pitchFamily="18" charset="0"/>
              <a:ea typeface="標楷體" pitchFamily="65" charset="-120"/>
            </a:rPr>
            <a:t>選擇素材及編輯內容</a:t>
          </a:r>
          <a:endParaRPr lang="zh-TW" altLang="en-US" sz="1400" baseline="0" dirty="0">
            <a:latin typeface="Times New Roman" pitchFamily="18" charset="0"/>
            <a:ea typeface="標楷體" pitchFamily="65" charset="-120"/>
          </a:endParaRPr>
        </a:p>
      </dgm:t>
    </dgm:pt>
    <dgm:pt modelId="{1C3C523F-5766-422C-A3FC-9D03B2F3B27A}" type="parTrans" cxnId="{228FC278-DC0C-4A17-8DB5-019925C2E9A0}">
      <dgm:prSet/>
      <dgm:spPr/>
      <dgm:t>
        <a:bodyPr/>
        <a:lstStyle/>
        <a:p>
          <a:endParaRPr lang="zh-TW" altLang="en-US"/>
        </a:p>
      </dgm:t>
    </dgm:pt>
    <dgm:pt modelId="{73EDC80E-ACBC-47D6-890E-605409612727}" type="sibTrans" cxnId="{228FC278-DC0C-4A17-8DB5-019925C2E9A0}">
      <dgm:prSet/>
      <dgm:spPr/>
      <dgm:t>
        <a:bodyPr/>
        <a:lstStyle/>
        <a:p>
          <a:endParaRPr lang="zh-TW" altLang="en-US"/>
        </a:p>
      </dgm:t>
    </dgm:pt>
    <dgm:pt modelId="{65E858E8-C4FD-4A90-97BB-6DEA3C440A06}" type="pres">
      <dgm:prSet presAssocID="{C2CF3671-71F5-43CA-9644-09624DA9C899}" presName="Name0" presStyleCnt="0">
        <dgm:presLayoutVars>
          <dgm:dir/>
          <dgm:resizeHandles val="exact"/>
        </dgm:presLayoutVars>
      </dgm:prSet>
      <dgm:spPr/>
    </dgm:pt>
    <dgm:pt modelId="{5F965938-2DEC-421A-806E-9450336A6F8C}" type="pres">
      <dgm:prSet presAssocID="{E3E9B63C-9160-443E-9F9B-FB2160DC58F6}" presName="parTxOnly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91BFF81A-C881-4015-A7A5-0BC8212FF408}" type="pres">
      <dgm:prSet presAssocID="{43CD915A-84F6-4004-A4A0-1C468CE14B58}" presName="parSpace" presStyleCnt="0"/>
      <dgm:spPr/>
    </dgm:pt>
    <dgm:pt modelId="{0D212137-CAFA-402E-8646-D244E1C44C24}" type="pres">
      <dgm:prSet presAssocID="{60E20538-0BA3-4CA0-9EE7-8FD7B14A4F24}" presName="parTxOnly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2437BEC6-B0D3-4729-B92C-7CBB3446AE2F}" type="pres">
      <dgm:prSet presAssocID="{50A09CC6-9EDD-44E1-B467-4BDC4EC3B6E0}" presName="parSpace" presStyleCnt="0"/>
      <dgm:spPr/>
    </dgm:pt>
    <dgm:pt modelId="{BAAC3811-A0A2-4882-9AAC-AD646B31077C}" type="pres">
      <dgm:prSet presAssocID="{A676EA0B-1DEE-4DBB-9BCE-C5CD9895C0A0}" presName="parTxOnly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</dgm:ptLst>
  <dgm:cxnLst>
    <dgm:cxn modelId="{502BB179-BFB7-4180-802D-C54ED1452FAD}" srcId="{C2CF3671-71F5-43CA-9644-09624DA9C899}" destId="{E3E9B63C-9160-443E-9F9B-FB2160DC58F6}" srcOrd="0" destOrd="0" parTransId="{12765923-ED75-4EDA-B325-126ED36BE720}" sibTransId="{43CD915A-84F6-4004-A4A0-1C468CE14B58}"/>
    <dgm:cxn modelId="{39CB1042-B9BC-48D8-9AEA-2AD3CF264D92}" type="presOf" srcId="{60E20538-0BA3-4CA0-9EE7-8FD7B14A4F24}" destId="{0D212137-CAFA-402E-8646-D244E1C44C24}" srcOrd="0" destOrd="0" presId="urn:microsoft.com/office/officeart/2005/8/layout/hChevron3"/>
    <dgm:cxn modelId="{4F662303-7CE5-4D36-8B01-EACBF9BFD337}" type="presOf" srcId="{C2CF3671-71F5-43CA-9644-09624DA9C899}" destId="{65E858E8-C4FD-4A90-97BB-6DEA3C440A06}" srcOrd="0" destOrd="0" presId="urn:microsoft.com/office/officeart/2005/8/layout/hChevron3"/>
    <dgm:cxn modelId="{228FC278-DC0C-4A17-8DB5-019925C2E9A0}" srcId="{C2CF3671-71F5-43CA-9644-09624DA9C899}" destId="{A676EA0B-1DEE-4DBB-9BCE-C5CD9895C0A0}" srcOrd="2" destOrd="0" parTransId="{1C3C523F-5766-422C-A3FC-9D03B2F3B27A}" sibTransId="{73EDC80E-ACBC-47D6-890E-605409612727}"/>
    <dgm:cxn modelId="{B8EC2871-633C-40AE-B014-2A4AE8C9CDAA}" srcId="{C2CF3671-71F5-43CA-9644-09624DA9C899}" destId="{60E20538-0BA3-4CA0-9EE7-8FD7B14A4F24}" srcOrd="1" destOrd="0" parTransId="{315D3A9C-71B0-49BB-9DBB-A585B07F9739}" sibTransId="{50A09CC6-9EDD-44E1-B467-4BDC4EC3B6E0}"/>
    <dgm:cxn modelId="{BB19F2B7-8E36-4FA2-816C-9C488C8463CD}" type="presOf" srcId="{E3E9B63C-9160-443E-9F9B-FB2160DC58F6}" destId="{5F965938-2DEC-421A-806E-9450336A6F8C}" srcOrd="0" destOrd="0" presId="urn:microsoft.com/office/officeart/2005/8/layout/hChevron3"/>
    <dgm:cxn modelId="{E907F680-99F6-42E0-8830-FACBD9CB318E}" type="presOf" srcId="{A676EA0B-1DEE-4DBB-9BCE-C5CD9895C0A0}" destId="{BAAC3811-A0A2-4882-9AAC-AD646B31077C}" srcOrd="0" destOrd="0" presId="urn:microsoft.com/office/officeart/2005/8/layout/hChevron3"/>
    <dgm:cxn modelId="{38D265E1-CC7C-49FE-BBB8-50C535E14137}" type="presParOf" srcId="{65E858E8-C4FD-4A90-97BB-6DEA3C440A06}" destId="{5F965938-2DEC-421A-806E-9450336A6F8C}" srcOrd="0" destOrd="0" presId="urn:microsoft.com/office/officeart/2005/8/layout/hChevron3"/>
    <dgm:cxn modelId="{AFB7BDAE-0BA0-481A-B355-A23FC78D96C8}" type="presParOf" srcId="{65E858E8-C4FD-4A90-97BB-6DEA3C440A06}" destId="{91BFF81A-C881-4015-A7A5-0BC8212FF408}" srcOrd="1" destOrd="0" presId="urn:microsoft.com/office/officeart/2005/8/layout/hChevron3"/>
    <dgm:cxn modelId="{8A6E7FC8-D83C-4CF4-8C8A-F7C87AC5E812}" type="presParOf" srcId="{65E858E8-C4FD-4A90-97BB-6DEA3C440A06}" destId="{0D212137-CAFA-402E-8646-D244E1C44C24}" srcOrd="2" destOrd="0" presId="urn:microsoft.com/office/officeart/2005/8/layout/hChevron3"/>
    <dgm:cxn modelId="{5D4D0F6F-EFC8-4832-BD92-2C1974F3DE93}" type="presParOf" srcId="{65E858E8-C4FD-4A90-97BB-6DEA3C440A06}" destId="{2437BEC6-B0D3-4729-B92C-7CBB3446AE2F}" srcOrd="3" destOrd="0" presId="urn:microsoft.com/office/officeart/2005/8/layout/hChevron3"/>
    <dgm:cxn modelId="{67F380BF-FADC-48FA-B247-13010F074E00}" type="presParOf" srcId="{65E858E8-C4FD-4A90-97BB-6DEA3C440A06}" destId="{BAAC3811-A0A2-4882-9AAC-AD646B31077C}" srcOrd="4" destOrd="0" presId="urn:microsoft.com/office/officeart/2005/8/layout/hChevron3"/>
  </dgm:cxnLst>
  <dgm:bg/>
  <dgm:whole/>
</dgm:dataModel>
</file>

<file path=ppt/diagrams/data33.xml><?xml version="1.0" encoding="utf-8"?>
<dgm:dataModel xmlns:dgm="http://schemas.openxmlformats.org/drawingml/2006/diagram" xmlns:a="http://schemas.openxmlformats.org/drawingml/2006/main">
  <dgm:ptLst>
    <dgm:pt modelId="{C2CF3671-71F5-43CA-9644-09624DA9C899}" type="doc">
      <dgm:prSet loTypeId="urn:microsoft.com/office/officeart/2005/8/layout/hChevron3" loCatId="process" qsTypeId="urn:microsoft.com/office/officeart/2005/8/quickstyle/simple1" qsCatId="simple" csTypeId="urn:microsoft.com/office/officeart/2005/8/colors/colorful3" csCatId="colorful" phldr="1"/>
      <dgm:spPr/>
    </dgm:pt>
    <dgm:pt modelId="{E3E9B63C-9160-443E-9F9B-FB2160DC58F6}">
      <dgm:prSet phldrT="[文字]" custT="1"/>
      <dgm:spPr/>
      <dgm:t>
        <a:bodyPr/>
        <a:lstStyle/>
        <a:p>
          <a:r>
            <a:rPr lang="zh-TW" altLang="en-US" sz="1400" baseline="0" dirty="0" smtClean="0">
              <a:latin typeface="Times New Roman" pitchFamily="18" charset="0"/>
              <a:ea typeface="標楷體" pitchFamily="65" charset="-120"/>
            </a:rPr>
            <a:t>新增</a:t>
          </a:r>
          <a:r>
            <a:rPr lang="en-US" altLang="zh-TW" sz="1400" baseline="0" dirty="0" smtClean="0">
              <a:latin typeface="Times New Roman" pitchFamily="18" charset="0"/>
              <a:ea typeface="標楷體" pitchFamily="65" charset="-120"/>
            </a:rPr>
            <a:t>H5P</a:t>
          </a:r>
          <a:r>
            <a:rPr lang="zh-TW" altLang="en-US" sz="1400" baseline="0" dirty="0" smtClean="0">
              <a:latin typeface="Times New Roman" pitchFamily="18" charset="0"/>
              <a:ea typeface="標楷體" pitchFamily="65" charset="-120"/>
            </a:rPr>
            <a:t>互動內容</a:t>
          </a:r>
          <a:endParaRPr lang="zh-TW" altLang="en-US" sz="1400" baseline="0" dirty="0">
            <a:latin typeface="Times New Roman" pitchFamily="18" charset="0"/>
            <a:ea typeface="標楷體" pitchFamily="65" charset="-120"/>
          </a:endParaRPr>
        </a:p>
      </dgm:t>
    </dgm:pt>
    <dgm:pt modelId="{12765923-ED75-4EDA-B325-126ED36BE720}" type="parTrans" cxnId="{502BB179-BFB7-4180-802D-C54ED1452FAD}">
      <dgm:prSet/>
      <dgm:spPr/>
      <dgm:t>
        <a:bodyPr/>
        <a:lstStyle/>
        <a:p>
          <a:endParaRPr lang="zh-TW" altLang="en-US" baseline="0">
            <a:latin typeface="Times New Roman" pitchFamily="18" charset="0"/>
            <a:ea typeface="標楷體" pitchFamily="65" charset="-120"/>
          </a:endParaRPr>
        </a:p>
      </dgm:t>
    </dgm:pt>
    <dgm:pt modelId="{43CD915A-84F6-4004-A4A0-1C468CE14B58}" type="sibTrans" cxnId="{502BB179-BFB7-4180-802D-C54ED1452FAD}">
      <dgm:prSet/>
      <dgm:spPr/>
      <dgm:t>
        <a:bodyPr/>
        <a:lstStyle/>
        <a:p>
          <a:endParaRPr lang="zh-TW" altLang="en-US" baseline="0">
            <a:latin typeface="Times New Roman" pitchFamily="18" charset="0"/>
            <a:ea typeface="標楷體" pitchFamily="65" charset="-120"/>
          </a:endParaRPr>
        </a:p>
      </dgm:t>
    </dgm:pt>
    <dgm:pt modelId="{60E20538-0BA3-4CA0-9EE7-8FD7B14A4F24}">
      <dgm:prSet phldrT="[文字]" custT="1"/>
      <dgm:spPr/>
      <dgm:t>
        <a:bodyPr/>
        <a:lstStyle/>
        <a:p>
          <a:r>
            <a:rPr lang="zh-TW" altLang="en-US" sz="1400" baseline="0" dirty="0" smtClean="0">
              <a:latin typeface="Times New Roman" pitchFamily="18" charset="0"/>
              <a:ea typeface="標楷體" pitchFamily="65" charset="-120"/>
            </a:rPr>
            <a:t>選擇編輯器類型</a:t>
          </a:r>
          <a:endParaRPr lang="zh-TW" altLang="en-US" sz="1400" baseline="0" dirty="0">
            <a:latin typeface="Times New Roman" pitchFamily="18" charset="0"/>
            <a:ea typeface="標楷體" pitchFamily="65" charset="-120"/>
          </a:endParaRPr>
        </a:p>
      </dgm:t>
    </dgm:pt>
    <dgm:pt modelId="{315D3A9C-71B0-49BB-9DBB-A585B07F9739}" type="parTrans" cxnId="{B8EC2871-633C-40AE-B014-2A4AE8C9CDAA}">
      <dgm:prSet/>
      <dgm:spPr/>
      <dgm:t>
        <a:bodyPr/>
        <a:lstStyle/>
        <a:p>
          <a:endParaRPr lang="zh-TW" altLang="en-US" baseline="0">
            <a:latin typeface="Times New Roman" pitchFamily="18" charset="0"/>
            <a:ea typeface="標楷體" pitchFamily="65" charset="-120"/>
          </a:endParaRPr>
        </a:p>
      </dgm:t>
    </dgm:pt>
    <dgm:pt modelId="{50A09CC6-9EDD-44E1-B467-4BDC4EC3B6E0}" type="sibTrans" cxnId="{B8EC2871-633C-40AE-B014-2A4AE8C9CDAA}">
      <dgm:prSet/>
      <dgm:spPr/>
      <dgm:t>
        <a:bodyPr/>
        <a:lstStyle/>
        <a:p>
          <a:endParaRPr lang="zh-TW" altLang="en-US" baseline="0">
            <a:latin typeface="Times New Roman" pitchFamily="18" charset="0"/>
            <a:ea typeface="標楷體" pitchFamily="65" charset="-120"/>
          </a:endParaRPr>
        </a:p>
      </dgm:t>
    </dgm:pt>
    <dgm:pt modelId="{A676EA0B-1DEE-4DBB-9BCE-C5CD9895C0A0}">
      <dgm:prSet phldrT="[文字]" custT="1"/>
      <dgm:spPr>
        <a:solidFill>
          <a:schemeClr val="bg1">
            <a:lumMod val="85000"/>
          </a:schemeClr>
        </a:solidFill>
      </dgm:spPr>
      <dgm:t>
        <a:bodyPr/>
        <a:lstStyle/>
        <a:p>
          <a:r>
            <a:rPr lang="zh-TW" altLang="en-US" sz="1400" baseline="0" dirty="0" smtClean="0">
              <a:latin typeface="Times New Roman" pitchFamily="18" charset="0"/>
              <a:ea typeface="標楷體" pitchFamily="65" charset="-120"/>
            </a:rPr>
            <a:t>選擇素材及編輯內容</a:t>
          </a:r>
          <a:endParaRPr lang="zh-TW" altLang="en-US" sz="1400" baseline="0" dirty="0">
            <a:latin typeface="Times New Roman" pitchFamily="18" charset="0"/>
            <a:ea typeface="標楷體" pitchFamily="65" charset="-120"/>
          </a:endParaRPr>
        </a:p>
      </dgm:t>
    </dgm:pt>
    <dgm:pt modelId="{1C3C523F-5766-422C-A3FC-9D03B2F3B27A}" type="parTrans" cxnId="{228FC278-DC0C-4A17-8DB5-019925C2E9A0}">
      <dgm:prSet/>
      <dgm:spPr/>
      <dgm:t>
        <a:bodyPr/>
        <a:lstStyle/>
        <a:p>
          <a:endParaRPr lang="zh-TW" altLang="en-US"/>
        </a:p>
      </dgm:t>
    </dgm:pt>
    <dgm:pt modelId="{73EDC80E-ACBC-47D6-890E-605409612727}" type="sibTrans" cxnId="{228FC278-DC0C-4A17-8DB5-019925C2E9A0}">
      <dgm:prSet/>
      <dgm:spPr/>
      <dgm:t>
        <a:bodyPr/>
        <a:lstStyle/>
        <a:p>
          <a:endParaRPr lang="zh-TW" altLang="en-US"/>
        </a:p>
      </dgm:t>
    </dgm:pt>
    <dgm:pt modelId="{65E858E8-C4FD-4A90-97BB-6DEA3C440A06}" type="pres">
      <dgm:prSet presAssocID="{C2CF3671-71F5-43CA-9644-09624DA9C899}" presName="Name0" presStyleCnt="0">
        <dgm:presLayoutVars>
          <dgm:dir/>
          <dgm:resizeHandles val="exact"/>
        </dgm:presLayoutVars>
      </dgm:prSet>
      <dgm:spPr/>
    </dgm:pt>
    <dgm:pt modelId="{5F965938-2DEC-421A-806E-9450336A6F8C}" type="pres">
      <dgm:prSet presAssocID="{E3E9B63C-9160-443E-9F9B-FB2160DC58F6}" presName="parTxOnly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91BFF81A-C881-4015-A7A5-0BC8212FF408}" type="pres">
      <dgm:prSet presAssocID="{43CD915A-84F6-4004-A4A0-1C468CE14B58}" presName="parSpace" presStyleCnt="0"/>
      <dgm:spPr/>
    </dgm:pt>
    <dgm:pt modelId="{0D212137-CAFA-402E-8646-D244E1C44C24}" type="pres">
      <dgm:prSet presAssocID="{60E20538-0BA3-4CA0-9EE7-8FD7B14A4F24}" presName="parTxOnly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2437BEC6-B0D3-4729-B92C-7CBB3446AE2F}" type="pres">
      <dgm:prSet presAssocID="{50A09CC6-9EDD-44E1-B467-4BDC4EC3B6E0}" presName="parSpace" presStyleCnt="0"/>
      <dgm:spPr/>
    </dgm:pt>
    <dgm:pt modelId="{BAAC3811-A0A2-4882-9AAC-AD646B31077C}" type="pres">
      <dgm:prSet presAssocID="{A676EA0B-1DEE-4DBB-9BCE-C5CD9895C0A0}" presName="parTxOnly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</dgm:ptLst>
  <dgm:cxnLst>
    <dgm:cxn modelId="{502BB179-BFB7-4180-802D-C54ED1452FAD}" srcId="{C2CF3671-71F5-43CA-9644-09624DA9C899}" destId="{E3E9B63C-9160-443E-9F9B-FB2160DC58F6}" srcOrd="0" destOrd="0" parTransId="{12765923-ED75-4EDA-B325-126ED36BE720}" sibTransId="{43CD915A-84F6-4004-A4A0-1C468CE14B58}"/>
    <dgm:cxn modelId="{70805A41-5CCA-4AAB-A2BF-55D5996F775B}" type="presOf" srcId="{C2CF3671-71F5-43CA-9644-09624DA9C899}" destId="{65E858E8-C4FD-4A90-97BB-6DEA3C440A06}" srcOrd="0" destOrd="0" presId="urn:microsoft.com/office/officeart/2005/8/layout/hChevron3"/>
    <dgm:cxn modelId="{88F69A65-6C33-4CB4-96E9-3B52F87B48EB}" type="presOf" srcId="{A676EA0B-1DEE-4DBB-9BCE-C5CD9895C0A0}" destId="{BAAC3811-A0A2-4882-9AAC-AD646B31077C}" srcOrd="0" destOrd="0" presId="urn:microsoft.com/office/officeart/2005/8/layout/hChevron3"/>
    <dgm:cxn modelId="{228FC278-DC0C-4A17-8DB5-019925C2E9A0}" srcId="{C2CF3671-71F5-43CA-9644-09624DA9C899}" destId="{A676EA0B-1DEE-4DBB-9BCE-C5CD9895C0A0}" srcOrd="2" destOrd="0" parTransId="{1C3C523F-5766-422C-A3FC-9D03B2F3B27A}" sibTransId="{73EDC80E-ACBC-47D6-890E-605409612727}"/>
    <dgm:cxn modelId="{B8EC2871-633C-40AE-B014-2A4AE8C9CDAA}" srcId="{C2CF3671-71F5-43CA-9644-09624DA9C899}" destId="{60E20538-0BA3-4CA0-9EE7-8FD7B14A4F24}" srcOrd="1" destOrd="0" parTransId="{315D3A9C-71B0-49BB-9DBB-A585B07F9739}" sibTransId="{50A09CC6-9EDD-44E1-B467-4BDC4EC3B6E0}"/>
    <dgm:cxn modelId="{76756B92-EE0D-49B4-87C7-7224BD6F1BCE}" type="presOf" srcId="{60E20538-0BA3-4CA0-9EE7-8FD7B14A4F24}" destId="{0D212137-CAFA-402E-8646-D244E1C44C24}" srcOrd="0" destOrd="0" presId="urn:microsoft.com/office/officeart/2005/8/layout/hChevron3"/>
    <dgm:cxn modelId="{3127CEA3-7AFE-42A6-BA51-2D48CA544AFC}" type="presOf" srcId="{E3E9B63C-9160-443E-9F9B-FB2160DC58F6}" destId="{5F965938-2DEC-421A-806E-9450336A6F8C}" srcOrd="0" destOrd="0" presId="urn:microsoft.com/office/officeart/2005/8/layout/hChevron3"/>
    <dgm:cxn modelId="{941F9D33-013F-4724-8685-F08FAF12700E}" type="presParOf" srcId="{65E858E8-C4FD-4A90-97BB-6DEA3C440A06}" destId="{5F965938-2DEC-421A-806E-9450336A6F8C}" srcOrd="0" destOrd="0" presId="urn:microsoft.com/office/officeart/2005/8/layout/hChevron3"/>
    <dgm:cxn modelId="{56274539-8995-41D2-8BA6-F5602C1197ED}" type="presParOf" srcId="{65E858E8-C4FD-4A90-97BB-6DEA3C440A06}" destId="{91BFF81A-C881-4015-A7A5-0BC8212FF408}" srcOrd="1" destOrd="0" presId="urn:microsoft.com/office/officeart/2005/8/layout/hChevron3"/>
    <dgm:cxn modelId="{D4806222-8896-42E5-8370-A913D309CACF}" type="presParOf" srcId="{65E858E8-C4FD-4A90-97BB-6DEA3C440A06}" destId="{0D212137-CAFA-402E-8646-D244E1C44C24}" srcOrd="2" destOrd="0" presId="urn:microsoft.com/office/officeart/2005/8/layout/hChevron3"/>
    <dgm:cxn modelId="{5D3D7943-181F-4B65-B5B6-7D5BD33C4736}" type="presParOf" srcId="{65E858E8-C4FD-4A90-97BB-6DEA3C440A06}" destId="{2437BEC6-B0D3-4729-B92C-7CBB3446AE2F}" srcOrd="3" destOrd="0" presId="urn:microsoft.com/office/officeart/2005/8/layout/hChevron3"/>
    <dgm:cxn modelId="{1ABBFFAC-E3A0-4664-B770-9E754CB5D2F1}" type="presParOf" srcId="{65E858E8-C4FD-4A90-97BB-6DEA3C440A06}" destId="{BAAC3811-A0A2-4882-9AAC-AD646B31077C}" srcOrd="4" destOrd="0" presId="urn:microsoft.com/office/officeart/2005/8/layout/hChevron3"/>
  </dgm:cxnLst>
  <dgm:bg/>
  <dgm:whole/>
</dgm:dataModel>
</file>

<file path=ppt/diagrams/data34.xml><?xml version="1.0" encoding="utf-8"?>
<dgm:dataModel xmlns:dgm="http://schemas.openxmlformats.org/drawingml/2006/diagram" xmlns:a="http://schemas.openxmlformats.org/drawingml/2006/main">
  <dgm:ptLst>
    <dgm:pt modelId="{C2CF3671-71F5-43CA-9644-09624DA9C899}" type="doc">
      <dgm:prSet loTypeId="urn:microsoft.com/office/officeart/2005/8/layout/hChevron3" loCatId="process" qsTypeId="urn:microsoft.com/office/officeart/2005/8/quickstyle/simple1" qsCatId="simple" csTypeId="urn:microsoft.com/office/officeart/2005/8/colors/colorful3" csCatId="colorful" phldr="1"/>
      <dgm:spPr/>
    </dgm:pt>
    <dgm:pt modelId="{E3E9B63C-9160-443E-9F9B-FB2160DC58F6}">
      <dgm:prSet phldrT="[文字]" custT="1"/>
      <dgm:spPr/>
      <dgm:t>
        <a:bodyPr/>
        <a:lstStyle/>
        <a:p>
          <a:r>
            <a:rPr lang="zh-TW" altLang="en-US" sz="1400" baseline="0" dirty="0" smtClean="0">
              <a:latin typeface="Times New Roman" pitchFamily="18" charset="0"/>
              <a:ea typeface="標楷體" pitchFamily="65" charset="-120"/>
            </a:rPr>
            <a:t>新增</a:t>
          </a:r>
          <a:r>
            <a:rPr lang="en-US" altLang="zh-TW" sz="1400" baseline="0" dirty="0" smtClean="0">
              <a:latin typeface="Times New Roman" pitchFamily="18" charset="0"/>
              <a:ea typeface="標楷體" pitchFamily="65" charset="-120"/>
            </a:rPr>
            <a:t>H5P</a:t>
          </a:r>
          <a:r>
            <a:rPr lang="zh-TW" altLang="en-US" sz="1400" baseline="0" dirty="0" smtClean="0">
              <a:latin typeface="Times New Roman" pitchFamily="18" charset="0"/>
              <a:ea typeface="標楷體" pitchFamily="65" charset="-120"/>
            </a:rPr>
            <a:t>互動內容</a:t>
          </a:r>
          <a:endParaRPr lang="zh-TW" altLang="en-US" sz="1400" baseline="0" dirty="0">
            <a:latin typeface="Times New Roman" pitchFamily="18" charset="0"/>
            <a:ea typeface="標楷體" pitchFamily="65" charset="-120"/>
          </a:endParaRPr>
        </a:p>
      </dgm:t>
    </dgm:pt>
    <dgm:pt modelId="{12765923-ED75-4EDA-B325-126ED36BE720}" type="parTrans" cxnId="{502BB179-BFB7-4180-802D-C54ED1452FAD}">
      <dgm:prSet/>
      <dgm:spPr/>
      <dgm:t>
        <a:bodyPr/>
        <a:lstStyle/>
        <a:p>
          <a:endParaRPr lang="zh-TW" altLang="en-US" baseline="0">
            <a:latin typeface="Times New Roman" pitchFamily="18" charset="0"/>
            <a:ea typeface="標楷體" pitchFamily="65" charset="-120"/>
          </a:endParaRPr>
        </a:p>
      </dgm:t>
    </dgm:pt>
    <dgm:pt modelId="{43CD915A-84F6-4004-A4A0-1C468CE14B58}" type="sibTrans" cxnId="{502BB179-BFB7-4180-802D-C54ED1452FAD}">
      <dgm:prSet/>
      <dgm:spPr/>
      <dgm:t>
        <a:bodyPr/>
        <a:lstStyle/>
        <a:p>
          <a:endParaRPr lang="zh-TW" altLang="en-US" baseline="0">
            <a:latin typeface="Times New Roman" pitchFamily="18" charset="0"/>
            <a:ea typeface="標楷體" pitchFamily="65" charset="-120"/>
          </a:endParaRPr>
        </a:p>
      </dgm:t>
    </dgm:pt>
    <dgm:pt modelId="{60E20538-0BA3-4CA0-9EE7-8FD7B14A4F24}">
      <dgm:prSet phldrT="[文字]" custT="1"/>
      <dgm:spPr/>
      <dgm:t>
        <a:bodyPr/>
        <a:lstStyle/>
        <a:p>
          <a:r>
            <a:rPr lang="zh-TW" altLang="en-US" sz="1400" baseline="0" dirty="0" smtClean="0">
              <a:latin typeface="Times New Roman" pitchFamily="18" charset="0"/>
              <a:ea typeface="標楷體" pitchFamily="65" charset="-120"/>
            </a:rPr>
            <a:t>選擇編輯器類型</a:t>
          </a:r>
          <a:endParaRPr lang="zh-TW" altLang="en-US" sz="1400" baseline="0" dirty="0">
            <a:latin typeface="Times New Roman" pitchFamily="18" charset="0"/>
            <a:ea typeface="標楷體" pitchFamily="65" charset="-120"/>
          </a:endParaRPr>
        </a:p>
      </dgm:t>
    </dgm:pt>
    <dgm:pt modelId="{315D3A9C-71B0-49BB-9DBB-A585B07F9739}" type="parTrans" cxnId="{B8EC2871-633C-40AE-B014-2A4AE8C9CDAA}">
      <dgm:prSet/>
      <dgm:spPr/>
      <dgm:t>
        <a:bodyPr/>
        <a:lstStyle/>
        <a:p>
          <a:endParaRPr lang="zh-TW" altLang="en-US" baseline="0">
            <a:latin typeface="Times New Roman" pitchFamily="18" charset="0"/>
            <a:ea typeface="標楷體" pitchFamily="65" charset="-120"/>
          </a:endParaRPr>
        </a:p>
      </dgm:t>
    </dgm:pt>
    <dgm:pt modelId="{50A09CC6-9EDD-44E1-B467-4BDC4EC3B6E0}" type="sibTrans" cxnId="{B8EC2871-633C-40AE-B014-2A4AE8C9CDAA}">
      <dgm:prSet/>
      <dgm:spPr/>
      <dgm:t>
        <a:bodyPr/>
        <a:lstStyle/>
        <a:p>
          <a:endParaRPr lang="zh-TW" altLang="en-US" baseline="0">
            <a:latin typeface="Times New Roman" pitchFamily="18" charset="0"/>
            <a:ea typeface="標楷體" pitchFamily="65" charset="-120"/>
          </a:endParaRPr>
        </a:p>
      </dgm:t>
    </dgm:pt>
    <dgm:pt modelId="{A676EA0B-1DEE-4DBB-9BCE-C5CD9895C0A0}">
      <dgm:prSet phldrT="[文字]" custT="1"/>
      <dgm:spPr/>
      <dgm:t>
        <a:bodyPr/>
        <a:lstStyle/>
        <a:p>
          <a:r>
            <a:rPr lang="zh-TW" altLang="en-US" sz="1400" baseline="0" dirty="0" smtClean="0">
              <a:latin typeface="Times New Roman" pitchFamily="18" charset="0"/>
              <a:ea typeface="標楷體" pitchFamily="65" charset="-120"/>
            </a:rPr>
            <a:t>選擇素材及編輯內容</a:t>
          </a:r>
          <a:endParaRPr lang="zh-TW" altLang="en-US" sz="1400" baseline="0" dirty="0">
            <a:latin typeface="Times New Roman" pitchFamily="18" charset="0"/>
            <a:ea typeface="標楷體" pitchFamily="65" charset="-120"/>
          </a:endParaRPr>
        </a:p>
      </dgm:t>
    </dgm:pt>
    <dgm:pt modelId="{1C3C523F-5766-422C-A3FC-9D03B2F3B27A}" type="parTrans" cxnId="{228FC278-DC0C-4A17-8DB5-019925C2E9A0}">
      <dgm:prSet/>
      <dgm:spPr/>
      <dgm:t>
        <a:bodyPr/>
        <a:lstStyle/>
        <a:p>
          <a:endParaRPr lang="zh-TW" altLang="en-US"/>
        </a:p>
      </dgm:t>
    </dgm:pt>
    <dgm:pt modelId="{73EDC80E-ACBC-47D6-890E-605409612727}" type="sibTrans" cxnId="{228FC278-DC0C-4A17-8DB5-019925C2E9A0}">
      <dgm:prSet/>
      <dgm:spPr/>
      <dgm:t>
        <a:bodyPr/>
        <a:lstStyle/>
        <a:p>
          <a:endParaRPr lang="zh-TW" altLang="en-US"/>
        </a:p>
      </dgm:t>
    </dgm:pt>
    <dgm:pt modelId="{65E858E8-C4FD-4A90-97BB-6DEA3C440A06}" type="pres">
      <dgm:prSet presAssocID="{C2CF3671-71F5-43CA-9644-09624DA9C899}" presName="Name0" presStyleCnt="0">
        <dgm:presLayoutVars>
          <dgm:dir/>
          <dgm:resizeHandles val="exact"/>
        </dgm:presLayoutVars>
      </dgm:prSet>
      <dgm:spPr/>
    </dgm:pt>
    <dgm:pt modelId="{5F965938-2DEC-421A-806E-9450336A6F8C}" type="pres">
      <dgm:prSet presAssocID="{E3E9B63C-9160-443E-9F9B-FB2160DC58F6}" presName="parTxOnly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91BFF81A-C881-4015-A7A5-0BC8212FF408}" type="pres">
      <dgm:prSet presAssocID="{43CD915A-84F6-4004-A4A0-1C468CE14B58}" presName="parSpace" presStyleCnt="0"/>
      <dgm:spPr/>
    </dgm:pt>
    <dgm:pt modelId="{0D212137-CAFA-402E-8646-D244E1C44C24}" type="pres">
      <dgm:prSet presAssocID="{60E20538-0BA3-4CA0-9EE7-8FD7B14A4F24}" presName="parTxOnly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2437BEC6-B0D3-4729-B92C-7CBB3446AE2F}" type="pres">
      <dgm:prSet presAssocID="{50A09CC6-9EDD-44E1-B467-4BDC4EC3B6E0}" presName="parSpace" presStyleCnt="0"/>
      <dgm:spPr/>
    </dgm:pt>
    <dgm:pt modelId="{BAAC3811-A0A2-4882-9AAC-AD646B31077C}" type="pres">
      <dgm:prSet presAssocID="{A676EA0B-1DEE-4DBB-9BCE-C5CD9895C0A0}" presName="parTxOnly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</dgm:ptLst>
  <dgm:cxnLst>
    <dgm:cxn modelId="{502BB179-BFB7-4180-802D-C54ED1452FAD}" srcId="{C2CF3671-71F5-43CA-9644-09624DA9C899}" destId="{E3E9B63C-9160-443E-9F9B-FB2160DC58F6}" srcOrd="0" destOrd="0" parTransId="{12765923-ED75-4EDA-B325-126ED36BE720}" sibTransId="{43CD915A-84F6-4004-A4A0-1C468CE14B58}"/>
    <dgm:cxn modelId="{014B2BFC-EB3C-4D5D-948A-3CF070F029DE}" type="presOf" srcId="{C2CF3671-71F5-43CA-9644-09624DA9C899}" destId="{65E858E8-C4FD-4A90-97BB-6DEA3C440A06}" srcOrd="0" destOrd="0" presId="urn:microsoft.com/office/officeart/2005/8/layout/hChevron3"/>
    <dgm:cxn modelId="{8E86B6EF-E099-41C9-9C7F-B5C5A073F096}" type="presOf" srcId="{A676EA0B-1DEE-4DBB-9BCE-C5CD9895C0A0}" destId="{BAAC3811-A0A2-4882-9AAC-AD646B31077C}" srcOrd="0" destOrd="0" presId="urn:microsoft.com/office/officeart/2005/8/layout/hChevron3"/>
    <dgm:cxn modelId="{228FC278-DC0C-4A17-8DB5-019925C2E9A0}" srcId="{C2CF3671-71F5-43CA-9644-09624DA9C899}" destId="{A676EA0B-1DEE-4DBB-9BCE-C5CD9895C0A0}" srcOrd="2" destOrd="0" parTransId="{1C3C523F-5766-422C-A3FC-9D03B2F3B27A}" sibTransId="{73EDC80E-ACBC-47D6-890E-605409612727}"/>
    <dgm:cxn modelId="{1F8AA53A-B2EC-4FA1-AE1B-5430E9613703}" type="presOf" srcId="{60E20538-0BA3-4CA0-9EE7-8FD7B14A4F24}" destId="{0D212137-CAFA-402E-8646-D244E1C44C24}" srcOrd="0" destOrd="0" presId="urn:microsoft.com/office/officeart/2005/8/layout/hChevron3"/>
    <dgm:cxn modelId="{B8EC2871-633C-40AE-B014-2A4AE8C9CDAA}" srcId="{C2CF3671-71F5-43CA-9644-09624DA9C899}" destId="{60E20538-0BA3-4CA0-9EE7-8FD7B14A4F24}" srcOrd="1" destOrd="0" parTransId="{315D3A9C-71B0-49BB-9DBB-A585B07F9739}" sibTransId="{50A09CC6-9EDD-44E1-B467-4BDC4EC3B6E0}"/>
    <dgm:cxn modelId="{5B4D6C3F-1265-431C-AB79-1B154CAA6F96}" type="presOf" srcId="{E3E9B63C-9160-443E-9F9B-FB2160DC58F6}" destId="{5F965938-2DEC-421A-806E-9450336A6F8C}" srcOrd="0" destOrd="0" presId="urn:microsoft.com/office/officeart/2005/8/layout/hChevron3"/>
    <dgm:cxn modelId="{480A702A-85A7-409F-8594-B424688F31C9}" type="presParOf" srcId="{65E858E8-C4FD-4A90-97BB-6DEA3C440A06}" destId="{5F965938-2DEC-421A-806E-9450336A6F8C}" srcOrd="0" destOrd="0" presId="urn:microsoft.com/office/officeart/2005/8/layout/hChevron3"/>
    <dgm:cxn modelId="{82D4A978-6A46-4C10-B43E-0B0F51AFF988}" type="presParOf" srcId="{65E858E8-C4FD-4A90-97BB-6DEA3C440A06}" destId="{91BFF81A-C881-4015-A7A5-0BC8212FF408}" srcOrd="1" destOrd="0" presId="urn:microsoft.com/office/officeart/2005/8/layout/hChevron3"/>
    <dgm:cxn modelId="{A2C432ED-A2DC-40F0-AA4A-B904115B6070}" type="presParOf" srcId="{65E858E8-C4FD-4A90-97BB-6DEA3C440A06}" destId="{0D212137-CAFA-402E-8646-D244E1C44C24}" srcOrd="2" destOrd="0" presId="urn:microsoft.com/office/officeart/2005/8/layout/hChevron3"/>
    <dgm:cxn modelId="{10E9890E-DBD0-44BC-AEC7-7245741E2BF8}" type="presParOf" srcId="{65E858E8-C4FD-4A90-97BB-6DEA3C440A06}" destId="{2437BEC6-B0D3-4729-B92C-7CBB3446AE2F}" srcOrd="3" destOrd="0" presId="urn:microsoft.com/office/officeart/2005/8/layout/hChevron3"/>
    <dgm:cxn modelId="{2D3F81FF-C692-4527-9629-02D9C3B0D59F}" type="presParOf" srcId="{65E858E8-C4FD-4A90-97BB-6DEA3C440A06}" destId="{BAAC3811-A0A2-4882-9AAC-AD646B31077C}" srcOrd="4" destOrd="0" presId="urn:microsoft.com/office/officeart/2005/8/layout/hChevron3"/>
  </dgm:cxnLst>
  <dgm:bg/>
  <dgm:whole/>
</dgm:dataModel>
</file>

<file path=ppt/diagrams/data35.xml><?xml version="1.0" encoding="utf-8"?>
<dgm:dataModel xmlns:dgm="http://schemas.openxmlformats.org/drawingml/2006/diagram" xmlns:a="http://schemas.openxmlformats.org/drawingml/2006/main">
  <dgm:ptLst>
    <dgm:pt modelId="{39BD0B58-8023-48B6-A19B-FF8685E64AEB}" type="doc">
      <dgm:prSet loTypeId="urn:microsoft.com/office/officeart/2005/8/layout/process2" loCatId="process" qsTypeId="urn:microsoft.com/office/officeart/2005/8/quickstyle/simple1" qsCatId="simple" csTypeId="urn:microsoft.com/office/officeart/2005/8/colors/accent2_2" csCatId="accent2" phldr="1"/>
      <dgm:spPr/>
    </dgm:pt>
    <dgm:pt modelId="{B4BDCB40-BB00-4E99-8669-513A19DB1731}">
      <dgm:prSet phldrT="[文字]"/>
      <dgm:spPr/>
      <dgm:t>
        <a:bodyPr/>
        <a:lstStyle/>
        <a:p>
          <a:r>
            <a:rPr lang="zh-TW" altLang="en-US" dirty="0" smtClean="0">
              <a:latin typeface="標楷體" pitchFamily="65" charset="-120"/>
              <a:ea typeface="標楷體" pitchFamily="65" charset="-120"/>
            </a:rPr>
            <a:t>新增</a:t>
          </a:r>
          <a:r>
            <a:rPr lang="en-US" altLang="zh-TW" dirty="0" smtClean="0">
              <a:latin typeface="標楷體" pitchFamily="65" charset="-120"/>
              <a:ea typeface="標楷體" pitchFamily="65" charset="-120"/>
            </a:rPr>
            <a:t/>
          </a:r>
          <a:br>
            <a:rPr lang="en-US" altLang="zh-TW" dirty="0" smtClean="0">
              <a:latin typeface="標楷體" pitchFamily="65" charset="-120"/>
              <a:ea typeface="標楷體" pitchFamily="65" charset="-120"/>
            </a:rPr>
          </a:br>
          <a:r>
            <a:rPr lang="zh-TW" altLang="en-US" dirty="0" smtClean="0">
              <a:latin typeface="標楷體" pitchFamily="65" charset="-120"/>
              <a:ea typeface="標楷體" pitchFamily="65" charset="-120"/>
            </a:rPr>
            <a:t>匹配的</a:t>
          </a:r>
          <a:r>
            <a:rPr lang="en-US" altLang="zh-TW" dirty="0" smtClean="0">
              <a:latin typeface="標楷體" pitchFamily="65" charset="-120"/>
              <a:ea typeface="標楷體" pitchFamily="65" charset="-120"/>
            </a:rPr>
            <a:t/>
          </a:r>
          <a:br>
            <a:rPr lang="en-US" altLang="zh-TW" dirty="0" smtClean="0">
              <a:latin typeface="標楷體" pitchFamily="65" charset="-120"/>
              <a:ea typeface="標楷體" pitchFamily="65" charset="-120"/>
            </a:rPr>
          </a:br>
          <a:r>
            <a:rPr lang="zh-TW" altLang="en-US" dirty="0" smtClean="0">
              <a:latin typeface="標楷體" pitchFamily="65" charset="-120"/>
              <a:ea typeface="標楷體" pitchFamily="65" charset="-120"/>
            </a:rPr>
            <a:t>素材</a:t>
          </a:r>
          <a:endParaRPr lang="zh-TW" altLang="en-US" dirty="0">
            <a:latin typeface="標楷體" pitchFamily="65" charset="-120"/>
            <a:ea typeface="標楷體" pitchFamily="65" charset="-120"/>
          </a:endParaRPr>
        </a:p>
      </dgm:t>
    </dgm:pt>
    <dgm:pt modelId="{CBDEE652-EEC1-4FD6-BD38-ECB900FD860E}" type="parTrans" cxnId="{5A2F0E1C-CB2A-4075-AFE3-072A949BB82F}">
      <dgm:prSet/>
      <dgm:spPr/>
      <dgm:t>
        <a:bodyPr/>
        <a:lstStyle/>
        <a:p>
          <a:endParaRPr lang="zh-TW" altLang="en-US">
            <a:latin typeface="標楷體" pitchFamily="65" charset="-120"/>
            <a:ea typeface="標楷體" pitchFamily="65" charset="-120"/>
          </a:endParaRPr>
        </a:p>
      </dgm:t>
    </dgm:pt>
    <dgm:pt modelId="{438F491C-8D73-4463-B2EF-95588E474517}" type="sibTrans" cxnId="{5A2F0E1C-CB2A-4075-AFE3-072A949BB82F}">
      <dgm:prSet/>
      <dgm:spPr/>
      <dgm:t>
        <a:bodyPr/>
        <a:lstStyle/>
        <a:p>
          <a:endParaRPr lang="zh-TW" altLang="en-US">
            <a:latin typeface="標楷體" pitchFamily="65" charset="-120"/>
            <a:ea typeface="標楷體" pitchFamily="65" charset="-120"/>
          </a:endParaRPr>
        </a:p>
      </dgm:t>
    </dgm:pt>
    <dgm:pt modelId="{B5EF4C6B-CD2A-43F1-9EE0-D0CAC8B589EA}" type="pres">
      <dgm:prSet presAssocID="{39BD0B58-8023-48B6-A19B-FF8685E64AEB}" presName="linearFlow" presStyleCnt="0">
        <dgm:presLayoutVars>
          <dgm:resizeHandles val="exact"/>
        </dgm:presLayoutVars>
      </dgm:prSet>
      <dgm:spPr/>
    </dgm:pt>
    <dgm:pt modelId="{651FFDBA-AF40-4752-83D9-BF9BCE0B9854}" type="pres">
      <dgm:prSet presAssocID="{B4BDCB40-BB00-4E99-8669-513A19DB1731}" presName="node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</dgm:ptLst>
  <dgm:cxnLst>
    <dgm:cxn modelId="{5A2F0E1C-CB2A-4075-AFE3-072A949BB82F}" srcId="{39BD0B58-8023-48B6-A19B-FF8685E64AEB}" destId="{B4BDCB40-BB00-4E99-8669-513A19DB1731}" srcOrd="0" destOrd="0" parTransId="{CBDEE652-EEC1-4FD6-BD38-ECB900FD860E}" sibTransId="{438F491C-8D73-4463-B2EF-95588E474517}"/>
    <dgm:cxn modelId="{3A0B3026-6DE2-4CA6-9ABF-BA280578144D}" type="presOf" srcId="{B4BDCB40-BB00-4E99-8669-513A19DB1731}" destId="{651FFDBA-AF40-4752-83D9-BF9BCE0B9854}" srcOrd="0" destOrd="0" presId="urn:microsoft.com/office/officeart/2005/8/layout/process2"/>
    <dgm:cxn modelId="{F53B98BE-7BDB-408B-B6BF-3D42C5F0C4D5}" type="presOf" srcId="{39BD0B58-8023-48B6-A19B-FF8685E64AEB}" destId="{B5EF4C6B-CD2A-43F1-9EE0-D0CAC8B589EA}" srcOrd="0" destOrd="0" presId="urn:microsoft.com/office/officeart/2005/8/layout/process2"/>
    <dgm:cxn modelId="{760A2825-7839-48BC-A097-830BF41F0DC6}" type="presParOf" srcId="{B5EF4C6B-CD2A-43F1-9EE0-D0CAC8B589EA}" destId="{651FFDBA-AF40-4752-83D9-BF9BCE0B9854}" srcOrd="0" destOrd="0" presId="urn:microsoft.com/office/officeart/2005/8/layout/process2"/>
  </dgm:cxnLst>
  <dgm:bg>
    <a:solidFill>
      <a:schemeClr val="accent2">
        <a:lumMod val="20000"/>
        <a:lumOff val="80000"/>
      </a:schemeClr>
    </a:solidFill>
  </dgm:bg>
  <dgm:whole>
    <a:ln w="28575">
      <a:solidFill>
        <a:schemeClr val="accent2"/>
      </a:solidFill>
      <a:prstDash val="sysDash"/>
    </a:ln>
  </dgm:whole>
</dgm:dataModel>
</file>

<file path=ppt/diagrams/data36.xml><?xml version="1.0" encoding="utf-8"?>
<dgm:dataModel xmlns:dgm="http://schemas.openxmlformats.org/drawingml/2006/diagram" xmlns:a="http://schemas.openxmlformats.org/drawingml/2006/main">
  <dgm:ptLst>
    <dgm:pt modelId="{C2CF3671-71F5-43CA-9644-09624DA9C899}" type="doc">
      <dgm:prSet loTypeId="urn:microsoft.com/office/officeart/2005/8/layout/hChevron3" loCatId="process" qsTypeId="urn:microsoft.com/office/officeart/2005/8/quickstyle/simple1" qsCatId="simple" csTypeId="urn:microsoft.com/office/officeart/2005/8/colors/colorful3" csCatId="colorful" phldr="1"/>
      <dgm:spPr/>
    </dgm:pt>
    <dgm:pt modelId="{E3E9B63C-9160-443E-9F9B-FB2160DC58F6}">
      <dgm:prSet phldrT="[文字]" custT="1"/>
      <dgm:spPr/>
      <dgm:t>
        <a:bodyPr/>
        <a:lstStyle/>
        <a:p>
          <a:r>
            <a:rPr lang="zh-TW" altLang="en-US" sz="1400" baseline="0" dirty="0" smtClean="0">
              <a:latin typeface="Times New Roman" pitchFamily="18" charset="0"/>
              <a:ea typeface="標楷體" pitchFamily="65" charset="-120"/>
            </a:rPr>
            <a:t>新增</a:t>
          </a:r>
          <a:r>
            <a:rPr lang="en-US" altLang="zh-TW" sz="1400" baseline="0" dirty="0" smtClean="0">
              <a:latin typeface="Times New Roman" pitchFamily="18" charset="0"/>
              <a:ea typeface="標楷體" pitchFamily="65" charset="-120"/>
            </a:rPr>
            <a:t>H5P</a:t>
          </a:r>
          <a:r>
            <a:rPr lang="zh-TW" altLang="en-US" sz="1400" baseline="0" dirty="0" smtClean="0">
              <a:latin typeface="Times New Roman" pitchFamily="18" charset="0"/>
              <a:ea typeface="標楷體" pitchFamily="65" charset="-120"/>
            </a:rPr>
            <a:t>互動內容</a:t>
          </a:r>
          <a:endParaRPr lang="zh-TW" altLang="en-US" sz="1400" baseline="0" dirty="0">
            <a:latin typeface="Times New Roman" pitchFamily="18" charset="0"/>
            <a:ea typeface="標楷體" pitchFamily="65" charset="-120"/>
          </a:endParaRPr>
        </a:p>
      </dgm:t>
    </dgm:pt>
    <dgm:pt modelId="{12765923-ED75-4EDA-B325-126ED36BE720}" type="parTrans" cxnId="{502BB179-BFB7-4180-802D-C54ED1452FAD}">
      <dgm:prSet/>
      <dgm:spPr/>
      <dgm:t>
        <a:bodyPr/>
        <a:lstStyle/>
        <a:p>
          <a:endParaRPr lang="zh-TW" altLang="en-US" baseline="0">
            <a:latin typeface="Times New Roman" pitchFamily="18" charset="0"/>
            <a:ea typeface="標楷體" pitchFamily="65" charset="-120"/>
          </a:endParaRPr>
        </a:p>
      </dgm:t>
    </dgm:pt>
    <dgm:pt modelId="{43CD915A-84F6-4004-A4A0-1C468CE14B58}" type="sibTrans" cxnId="{502BB179-BFB7-4180-802D-C54ED1452FAD}">
      <dgm:prSet/>
      <dgm:spPr/>
      <dgm:t>
        <a:bodyPr/>
        <a:lstStyle/>
        <a:p>
          <a:endParaRPr lang="zh-TW" altLang="en-US" baseline="0">
            <a:latin typeface="Times New Roman" pitchFamily="18" charset="0"/>
            <a:ea typeface="標楷體" pitchFamily="65" charset="-120"/>
          </a:endParaRPr>
        </a:p>
      </dgm:t>
    </dgm:pt>
    <dgm:pt modelId="{60E20538-0BA3-4CA0-9EE7-8FD7B14A4F24}">
      <dgm:prSet phldrT="[文字]" custT="1"/>
      <dgm:spPr>
        <a:solidFill>
          <a:schemeClr val="bg1">
            <a:lumMod val="85000"/>
          </a:schemeClr>
        </a:solidFill>
      </dgm:spPr>
      <dgm:t>
        <a:bodyPr/>
        <a:lstStyle/>
        <a:p>
          <a:r>
            <a:rPr lang="zh-TW" altLang="en-US" sz="1400" baseline="0" dirty="0" smtClean="0">
              <a:latin typeface="Times New Roman" pitchFamily="18" charset="0"/>
              <a:ea typeface="標楷體" pitchFamily="65" charset="-120"/>
            </a:rPr>
            <a:t>選擇編輯器類型</a:t>
          </a:r>
          <a:endParaRPr lang="zh-TW" altLang="en-US" sz="1400" baseline="0" dirty="0">
            <a:latin typeface="Times New Roman" pitchFamily="18" charset="0"/>
            <a:ea typeface="標楷體" pitchFamily="65" charset="-120"/>
          </a:endParaRPr>
        </a:p>
      </dgm:t>
    </dgm:pt>
    <dgm:pt modelId="{315D3A9C-71B0-49BB-9DBB-A585B07F9739}" type="parTrans" cxnId="{B8EC2871-633C-40AE-B014-2A4AE8C9CDAA}">
      <dgm:prSet/>
      <dgm:spPr/>
      <dgm:t>
        <a:bodyPr/>
        <a:lstStyle/>
        <a:p>
          <a:endParaRPr lang="zh-TW" altLang="en-US" baseline="0">
            <a:latin typeface="Times New Roman" pitchFamily="18" charset="0"/>
            <a:ea typeface="標楷體" pitchFamily="65" charset="-120"/>
          </a:endParaRPr>
        </a:p>
      </dgm:t>
    </dgm:pt>
    <dgm:pt modelId="{50A09CC6-9EDD-44E1-B467-4BDC4EC3B6E0}" type="sibTrans" cxnId="{B8EC2871-633C-40AE-B014-2A4AE8C9CDAA}">
      <dgm:prSet/>
      <dgm:spPr/>
      <dgm:t>
        <a:bodyPr/>
        <a:lstStyle/>
        <a:p>
          <a:endParaRPr lang="zh-TW" altLang="en-US" baseline="0">
            <a:latin typeface="Times New Roman" pitchFamily="18" charset="0"/>
            <a:ea typeface="標楷體" pitchFamily="65" charset="-120"/>
          </a:endParaRPr>
        </a:p>
      </dgm:t>
    </dgm:pt>
    <dgm:pt modelId="{A676EA0B-1DEE-4DBB-9BCE-C5CD9895C0A0}">
      <dgm:prSet phldrT="[文字]" custT="1"/>
      <dgm:spPr>
        <a:solidFill>
          <a:schemeClr val="bg1">
            <a:lumMod val="85000"/>
          </a:schemeClr>
        </a:solidFill>
      </dgm:spPr>
      <dgm:t>
        <a:bodyPr/>
        <a:lstStyle/>
        <a:p>
          <a:r>
            <a:rPr lang="zh-TW" altLang="en-US" sz="1400" baseline="0" dirty="0" smtClean="0">
              <a:latin typeface="Times New Roman" pitchFamily="18" charset="0"/>
              <a:ea typeface="標楷體" pitchFamily="65" charset="-120"/>
            </a:rPr>
            <a:t>崁入影片</a:t>
          </a:r>
          <a:endParaRPr lang="en-US" altLang="zh-TW" sz="1400" baseline="0" dirty="0" smtClean="0">
            <a:latin typeface="Times New Roman" pitchFamily="18" charset="0"/>
            <a:ea typeface="標楷體" pitchFamily="65" charset="-120"/>
          </a:endParaRPr>
        </a:p>
      </dgm:t>
    </dgm:pt>
    <dgm:pt modelId="{1C3C523F-5766-422C-A3FC-9D03B2F3B27A}" type="parTrans" cxnId="{228FC278-DC0C-4A17-8DB5-019925C2E9A0}">
      <dgm:prSet/>
      <dgm:spPr/>
      <dgm:t>
        <a:bodyPr/>
        <a:lstStyle/>
        <a:p>
          <a:endParaRPr lang="zh-TW" altLang="en-US"/>
        </a:p>
      </dgm:t>
    </dgm:pt>
    <dgm:pt modelId="{73EDC80E-ACBC-47D6-890E-605409612727}" type="sibTrans" cxnId="{228FC278-DC0C-4A17-8DB5-019925C2E9A0}">
      <dgm:prSet/>
      <dgm:spPr/>
      <dgm:t>
        <a:bodyPr/>
        <a:lstStyle/>
        <a:p>
          <a:endParaRPr lang="zh-TW" altLang="en-US"/>
        </a:p>
      </dgm:t>
    </dgm:pt>
    <dgm:pt modelId="{6ACD0AD1-7A99-4F6C-AD36-0F39AED4EEE2}">
      <dgm:prSet phldrT="[文字]" custT="1"/>
      <dgm:spPr>
        <a:solidFill>
          <a:schemeClr val="bg1">
            <a:lumMod val="85000"/>
          </a:schemeClr>
        </a:solidFill>
      </dgm:spPr>
      <dgm:t>
        <a:bodyPr/>
        <a:lstStyle/>
        <a:p>
          <a:r>
            <a:rPr lang="zh-TW" altLang="en-US" sz="1400" baseline="0" dirty="0" smtClean="0">
              <a:latin typeface="Times New Roman" pitchFamily="18" charset="0"/>
              <a:ea typeface="標楷體" pitchFamily="65" charset="-120"/>
            </a:rPr>
            <a:t>新增互動內容</a:t>
          </a:r>
          <a:endParaRPr lang="en-US" altLang="zh-TW" sz="1400" baseline="0" dirty="0" smtClean="0">
            <a:latin typeface="Times New Roman" pitchFamily="18" charset="0"/>
            <a:ea typeface="標楷體" pitchFamily="65" charset="-120"/>
          </a:endParaRPr>
        </a:p>
      </dgm:t>
    </dgm:pt>
    <dgm:pt modelId="{71A54C4E-AD35-48C5-A905-37D611CCF1B2}" type="parTrans" cxnId="{8F4A6297-E250-45E5-81FF-7F5C081A8A4D}">
      <dgm:prSet/>
      <dgm:spPr/>
      <dgm:t>
        <a:bodyPr/>
        <a:lstStyle/>
        <a:p>
          <a:endParaRPr lang="zh-TW" altLang="en-US"/>
        </a:p>
      </dgm:t>
    </dgm:pt>
    <dgm:pt modelId="{7A600D8A-FCDC-4B20-ACCB-A294F33AF9B9}" type="sibTrans" cxnId="{8F4A6297-E250-45E5-81FF-7F5C081A8A4D}">
      <dgm:prSet/>
      <dgm:spPr/>
      <dgm:t>
        <a:bodyPr/>
        <a:lstStyle/>
        <a:p>
          <a:endParaRPr lang="zh-TW" altLang="en-US"/>
        </a:p>
      </dgm:t>
    </dgm:pt>
    <dgm:pt modelId="{A8AF858C-A1B9-4D2D-88D0-FE5926D3CB15}">
      <dgm:prSet phldrT="[文字]" custT="1"/>
      <dgm:spPr>
        <a:solidFill>
          <a:schemeClr val="bg1">
            <a:lumMod val="85000"/>
          </a:schemeClr>
        </a:solidFill>
      </dgm:spPr>
      <dgm:t>
        <a:bodyPr/>
        <a:lstStyle/>
        <a:p>
          <a:r>
            <a:rPr lang="zh-TW" altLang="en-US" sz="1400" baseline="0" dirty="0" smtClean="0">
              <a:latin typeface="Times New Roman" pitchFamily="18" charset="0"/>
              <a:ea typeface="標楷體" pitchFamily="65" charset="-120"/>
            </a:rPr>
            <a:t>總結</a:t>
          </a:r>
          <a:endParaRPr lang="en-US" altLang="zh-TW" sz="1400" baseline="0" dirty="0" smtClean="0">
            <a:latin typeface="Times New Roman" pitchFamily="18" charset="0"/>
            <a:ea typeface="標楷體" pitchFamily="65" charset="-120"/>
          </a:endParaRPr>
        </a:p>
      </dgm:t>
    </dgm:pt>
    <dgm:pt modelId="{4EFFBF52-4B79-4F43-BE63-98126B9E76C5}" type="parTrans" cxnId="{BB43319C-2B02-4D67-9DBA-FAEA89CD9D55}">
      <dgm:prSet/>
      <dgm:spPr/>
      <dgm:t>
        <a:bodyPr/>
        <a:lstStyle/>
        <a:p>
          <a:endParaRPr lang="zh-TW" altLang="en-US"/>
        </a:p>
      </dgm:t>
    </dgm:pt>
    <dgm:pt modelId="{72F9933F-CCD8-4715-A639-EFF5E69DFEEE}" type="sibTrans" cxnId="{BB43319C-2B02-4D67-9DBA-FAEA89CD9D55}">
      <dgm:prSet/>
      <dgm:spPr/>
      <dgm:t>
        <a:bodyPr/>
        <a:lstStyle/>
        <a:p>
          <a:endParaRPr lang="zh-TW" altLang="en-US"/>
        </a:p>
      </dgm:t>
    </dgm:pt>
    <dgm:pt modelId="{65E858E8-C4FD-4A90-97BB-6DEA3C440A06}" type="pres">
      <dgm:prSet presAssocID="{C2CF3671-71F5-43CA-9644-09624DA9C899}" presName="Name0" presStyleCnt="0">
        <dgm:presLayoutVars>
          <dgm:dir/>
          <dgm:resizeHandles val="exact"/>
        </dgm:presLayoutVars>
      </dgm:prSet>
      <dgm:spPr/>
    </dgm:pt>
    <dgm:pt modelId="{5F965938-2DEC-421A-806E-9450336A6F8C}" type="pres">
      <dgm:prSet presAssocID="{E3E9B63C-9160-443E-9F9B-FB2160DC58F6}" presName="parTxOnly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91BFF81A-C881-4015-A7A5-0BC8212FF408}" type="pres">
      <dgm:prSet presAssocID="{43CD915A-84F6-4004-A4A0-1C468CE14B58}" presName="parSpace" presStyleCnt="0"/>
      <dgm:spPr/>
    </dgm:pt>
    <dgm:pt modelId="{0D212137-CAFA-402E-8646-D244E1C44C24}" type="pres">
      <dgm:prSet presAssocID="{60E20538-0BA3-4CA0-9EE7-8FD7B14A4F24}" presName="parTxOnly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2437BEC6-B0D3-4729-B92C-7CBB3446AE2F}" type="pres">
      <dgm:prSet presAssocID="{50A09CC6-9EDD-44E1-B467-4BDC4EC3B6E0}" presName="parSpace" presStyleCnt="0"/>
      <dgm:spPr/>
    </dgm:pt>
    <dgm:pt modelId="{BAAC3811-A0A2-4882-9AAC-AD646B31077C}" type="pres">
      <dgm:prSet presAssocID="{A676EA0B-1DEE-4DBB-9BCE-C5CD9895C0A0}" presName="parTxOnly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1C3DE21C-471A-4811-9FB4-BA17C12318D9}" type="pres">
      <dgm:prSet presAssocID="{73EDC80E-ACBC-47D6-890E-605409612727}" presName="parSpace" presStyleCnt="0"/>
      <dgm:spPr/>
    </dgm:pt>
    <dgm:pt modelId="{A202DF76-B387-44EE-8CF1-2BA55DB18E28}" type="pres">
      <dgm:prSet presAssocID="{6ACD0AD1-7A99-4F6C-AD36-0F39AED4EEE2}" presName="parTxOnly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DAAAE73C-D195-4E54-8E93-DDBDD6D1D186}" type="pres">
      <dgm:prSet presAssocID="{7A600D8A-FCDC-4B20-ACCB-A294F33AF9B9}" presName="parSpace" presStyleCnt="0"/>
      <dgm:spPr/>
    </dgm:pt>
    <dgm:pt modelId="{6EE25748-A0DF-4804-AF77-AD85E31E085F}" type="pres">
      <dgm:prSet presAssocID="{A8AF858C-A1B9-4D2D-88D0-FE5926D3CB15}" presName="parTxOnly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</dgm:ptLst>
  <dgm:cxnLst>
    <dgm:cxn modelId="{502BB179-BFB7-4180-802D-C54ED1452FAD}" srcId="{C2CF3671-71F5-43CA-9644-09624DA9C899}" destId="{E3E9B63C-9160-443E-9F9B-FB2160DC58F6}" srcOrd="0" destOrd="0" parTransId="{12765923-ED75-4EDA-B325-126ED36BE720}" sibTransId="{43CD915A-84F6-4004-A4A0-1C468CE14B58}"/>
    <dgm:cxn modelId="{8F4A6297-E250-45E5-81FF-7F5C081A8A4D}" srcId="{C2CF3671-71F5-43CA-9644-09624DA9C899}" destId="{6ACD0AD1-7A99-4F6C-AD36-0F39AED4EEE2}" srcOrd="3" destOrd="0" parTransId="{71A54C4E-AD35-48C5-A905-37D611CCF1B2}" sibTransId="{7A600D8A-FCDC-4B20-ACCB-A294F33AF9B9}"/>
    <dgm:cxn modelId="{3511A921-EAEB-4852-A842-3C2DACA30C4D}" type="presOf" srcId="{6ACD0AD1-7A99-4F6C-AD36-0F39AED4EEE2}" destId="{A202DF76-B387-44EE-8CF1-2BA55DB18E28}" srcOrd="0" destOrd="0" presId="urn:microsoft.com/office/officeart/2005/8/layout/hChevron3"/>
    <dgm:cxn modelId="{6210458B-0211-46C5-8E4B-78D831C8D84C}" type="presOf" srcId="{E3E9B63C-9160-443E-9F9B-FB2160DC58F6}" destId="{5F965938-2DEC-421A-806E-9450336A6F8C}" srcOrd="0" destOrd="0" presId="urn:microsoft.com/office/officeart/2005/8/layout/hChevron3"/>
    <dgm:cxn modelId="{60BCF321-C7A6-4C4E-BC1D-28FFCEB87A62}" type="presOf" srcId="{60E20538-0BA3-4CA0-9EE7-8FD7B14A4F24}" destId="{0D212137-CAFA-402E-8646-D244E1C44C24}" srcOrd="0" destOrd="0" presId="urn:microsoft.com/office/officeart/2005/8/layout/hChevron3"/>
    <dgm:cxn modelId="{228FC278-DC0C-4A17-8DB5-019925C2E9A0}" srcId="{C2CF3671-71F5-43CA-9644-09624DA9C899}" destId="{A676EA0B-1DEE-4DBB-9BCE-C5CD9895C0A0}" srcOrd="2" destOrd="0" parTransId="{1C3C523F-5766-422C-A3FC-9D03B2F3B27A}" sibTransId="{73EDC80E-ACBC-47D6-890E-605409612727}"/>
    <dgm:cxn modelId="{07DDAF2B-CC30-4F6A-B3AF-36090DFD67E2}" type="presOf" srcId="{A676EA0B-1DEE-4DBB-9BCE-C5CD9895C0A0}" destId="{BAAC3811-A0A2-4882-9AAC-AD646B31077C}" srcOrd="0" destOrd="0" presId="urn:microsoft.com/office/officeart/2005/8/layout/hChevron3"/>
    <dgm:cxn modelId="{B8EC2871-633C-40AE-B014-2A4AE8C9CDAA}" srcId="{C2CF3671-71F5-43CA-9644-09624DA9C899}" destId="{60E20538-0BA3-4CA0-9EE7-8FD7B14A4F24}" srcOrd="1" destOrd="0" parTransId="{315D3A9C-71B0-49BB-9DBB-A585B07F9739}" sibTransId="{50A09CC6-9EDD-44E1-B467-4BDC4EC3B6E0}"/>
    <dgm:cxn modelId="{585D1D00-957B-4487-A19D-2F3BD3568B7D}" type="presOf" srcId="{C2CF3671-71F5-43CA-9644-09624DA9C899}" destId="{65E858E8-C4FD-4A90-97BB-6DEA3C440A06}" srcOrd="0" destOrd="0" presId="urn:microsoft.com/office/officeart/2005/8/layout/hChevron3"/>
    <dgm:cxn modelId="{93E82116-F7C9-4875-B81F-F15616CAFBD5}" type="presOf" srcId="{A8AF858C-A1B9-4D2D-88D0-FE5926D3CB15}" destId="{6EE25748-A0DF-4804-AF77-AD85E31E085F}" srcOrd="0" destOrd="0" presId="urn:microsoft.com/office/officeart/2005/8/layout/hChevron3"/>
    <dgm:cxn modelId="{BB43319C-2B02-4D67-9DBA-FAEA89CD9D55}" srcId="{C2CF3671-71F5-43CA-9644-09624DA9C899}" destId="{A8AF858C-A1B9-4D2D-88D0-FE5926D3CB15}" srcOrd="4" destOrd="0" parTransId="{4EFFBF52-4B79-4F43-BE63-98126B9E76C5}" sibTransId="{72F9933F-CCD8-4715-A639-EFF5E69DFEEE}"/>
    <dgm:cxn modelId="{9C3A8728-9361-4E08-A022-ACFB44110A24}" type="presParOf" srcId="{65E858E8-C4FD-4A90-97BB-6DEA3C440A06}" destId="{5F965938-2DEC-421A-806E-9450336A6F8C}" srcOrd="0" destOrd="0" presId="urn:microsoft.com/office/officeart/2005/8/layout/hChevron3"/>
    <dgm:cxn modelId="{092080FC-5E88-4D6A-9EBF-706AA2159350}" type="presParOf" srcId="{65E858E8-C4FD-4A90-97BB-6DEA3C440A06}" destId="{91BFF81A-C881-4015-A7A5-0BC8212FF408}" srcOrd="1" destOrd="0" presId="urn:microsoft.com/office/officeart/2005/8/layout/hChevron3"/>
    <dgm:cxn modelId="{3E6BD16A-2FCA-4F52-965B-8B1DD1F727A3}" type="presParOf" srcId="{65E858E8-C4FD-4A90-97BB-6DEA3C440A06}" destId="{0D212137-CAFA-402E-8646-D244E1C44C24}" srcOrd="2" destOrd="0" presId="urn:microsoft.com/office/officeart/2005/8/layout/hChevron3"/>
    <dgm:cxn modelId="{03EA1E4F-3CF3-4C9E-A4A0-FD442A3CFCD6}" type="presParOf" srcId="{65E858E8-C4FD-4A90-97BB-6DEA3C440A06}" destId="{2437BEC6-B0D3-4729-B92C-7CBB3446AE2F}" srcOrd="3" destOrd="0" presId="urn:microsoft.com/office/officeart/2005/8/layout/hChevron3"/>
    <dgm:cxn modelId="{54F6ED5C-62AD-4D8B-BFBA-A816385934F5}" type="presParOf" srcId="{65E858E8-C4FD-4A90-97BB-6DEA3C440A06}" destId="{BAAC3811-A0A2-4882-9AAC-AD646B31077C}" srcOrd="4" destOrd="0" presId="urn:microsoft.com/office/officeart/2005/8/layout/hChevron3"/>
    <dgm:cxn modelId="{C038A872-C092-42CD-9DFD-9E03221F0CCB}" type="presParOf" srcId="{65E858E8-C4FD-4A90-97BB-6DEA3C440A06}" destId="{1C3DE21C-471A-4811-9FB4-BA17C12318D9}" srcOrd="5" destOrd="0" presId="urn:microsoft.com/office/officeart/2005/8/layout/hChevron3"/>
    <dgm:cxn modelId="{240E29A5-BD93-4853-BE90-5EDFCEF4D562}" type="presParOf" srcId="{65E858E8-C4FD-4A90-97BB-6DEA3C440A06}" destId="{A202DF76-B387-44EE-8CF1-2BA55DB18E28}" srcOrd="6" destOrd="0" presId="urn:microsoft.com/office/officeart/2005/8/layout/hChevron3"/>
    <dgm:cxn modelId="{C990BBA0-4178-437B-86F0-9E17FC611A64}" type="presParOf" srcId="{65E858E8-C4FD-4A90-97BB-6DEA3C440A06}" destId="{DAAAE73C-D195-4E54-8E93-DDBDD6D1D186}" srcOrd="7" destOrd="0" presId="urn:microsoft.com/office/officeart/2005/8/layout/hChevron3"/>
    <dgm:cxn modelId="{97AABC43-FE62-4385-9450-7552A4BB5AD0}" type="presParOf" srcId="{65E858E8-C4FD-4A90-97BB-6DEA3C440A06}" destId="{6EE25748-A0DF-4804-AF77-AD85E31E085F}" srcOrd="8" destOrd="0" presId="urn:microsoft.com/office/officeart/2005/8/layout/hChevron3"/>
  </dgm:cxnLst>
  <dgm:bg/>
  <dgm:whole/>
</dgm:dataModel>
</file>

<file path=ppt/diagrams/data37.xml><?xml version="1.0" encoding="utf-8"?>
<dgm:dataModel xmlns:dgm="http://schemas.openxmlformats.org/drawingml/2006/diagram" xmlns:a="http://schemas.openxmlformats.org/drawingml/2006/main">
  <dgm:ptLst>
    <dgm:pt modelId="{C2CF3671-71F5-43CA-9644-09624DA9C899}" type="doc">
      <dgm:prSet loTypeId="urn:microsoft.com/office/officeart/2005/8/layout/hChevron3" loCatId="process" qsTypeId="urn:microsoft.com/office/officeart/2005/8/quickstyle/simple1" qsCatId="simple" csTypeId="urn:microsoft.com/office/officeart/2005/8/colors/colorful3" csCatId="colorful" phldr="1"/>
      <dgm:spPr/>
    </dgm:pt>
    <dgm:pt modelId="{E3E9B63C-9160-443E-9F9B-FB2160DC58F6}">
      <dgm:prSet phldrT="[文字]" custT="1"/>
      <dgm:spPr/>
      <dgm:t>
        <a:bodyPr/>
        <a:lstStyle/>
        <a:p>
          <a:r>
            <a:rPr lang="zh-TW" altLang="en-US" sz="1400" baseline="0" dirty="0" smtClean="0">
              <a:latin typeface="Times New Roman" pitchFamily="18" charset="0"/>
              <a:ea typeface="標楷體" pitchFamily="65" charset="-120"/>
            </a:rPr>
            <a:t>新增</a:t>
          </a:r>
          <a:r>
            <a:rPr lang="en-US" altLang="zh-TW" sz="1400" baseline="0" dirty="0" smtClean="0">
              <a:latin typeface="Times New Roman" pitchFamily="18" charset="0"/>
              <a:ea typeface="標楷體" pitchFamily="65" charset="-120"/>
            </a:rPr>
            <a:t>H5P</a:t>
          </a:r>
          <a:r>
            <a:rPr lang="zh-TW" altLang="en-US" sz="1400" baseline="0" dirty="0" smtClean="0">
              <a:latin typeface="Times New Roman" pitchFamily="18" charset="0"/>
              <a:ea typeface="標楷體" pitchFamily="65" charset="-120"/>
            </a:rPr>
            <a:t>互動內容</a:t>
          </a:r>
          <a:endParaRPr lang="zh-TW" altLang="en-US" sz="1400" baseline="0" dirty="0">
            <a:latin typeface="Times New Roman" pitchFamily="18" charset="0"/>
            <a:ea typeface="標楷體" pitchFamily="65" charset="-120"/>
          </a:endParaRPr>
        </a:p>
      </dgm:t>
    </dgm:pt>
    <dgm:pt modelId="{12765923-ED75-4EDA-B325-126ED36BE720}" type="parTrans" cxnId="{502BB179-BFB7-4180-802D-C54ED1452FAD}">
      <dgm:prSet/>
      <dgm:spPr/>
      <dgm:t>
        <a:bodyPr/>
        <a:lstStyle/>
        <a:p>
          <a:endParaRPr lang="zh-TW" altLang="en-US" baseline="0">
            <a:latin typeface="Times New Roman" pitchFamily="18" charset="0"/>
            <a:ea typeface="標楷體" pitchFamily="65" charset="-120"/>
          </a:endParaRPr>
        </a:p>
      </dgm:t>
    </dgm:pt>
    <dgm:pt modelId="{43CD915A-84F6-4004-A4A0-1C468CE14B58}" type="sibTrans" cxnId="{502BB179-BFB7-4180-802D-C54ED1452FAD}">
      <dgm:prSet/>
      <dgm:spPr/>
      <dgm:t>
        <a:bodyPr/>
        <a:lstStyle/>
        <a:p>
          <a:endParaRPr lang="zh-TW" altLang="en-US" baseline="0">
            <a:latin typeface="Times New Roman" pitchFamily="18" charset="0"/>
            <a:ea typeface="標楷體" pitchFamily="65" charset="-120"/>
          </a:endParaRPr>
        </a:p>
      </dgm:t>
    </dgm:pt>
    <dgm:pt modelId="{60E20538-0BA3-4CA0-9EE7-8FD7B14A4F24}">
      <dgm:prSet phldrT="[文字]" custT="1"/>
      <dgm:spPr/>
      <dgm:t>
        <a:bodyPr/>
        <a:lstStyle/>
        <a:p>
          <a:r>
            <a:rPr lang="zh-TW" altLang="en-US" sz="1400" baseline="0" dirty="0" smtClean="0">
              <a:latin typeface="Times New Roman" pitchFamily="18" charset="0"/>
              <a:ea typeface="標楷體" pitchFamily="65" charset="-120"/>
            </a:rPr>
            <a:t>選擇編輯器類型</a:t>
          </a:r>
          <a:endParaRPr lang="zh-TW" altLang="en-US" sz="1400" baseline="0" dirty="0">
            <a:latin typeface="Times New Roman" pitchFamily="18" charset="0"/>
            <a:ea typeface="標楷體" pitchFamily="65" charset="-120"/>
          </a:endParaRPr>
        </a:p>
      </dgm:t>
    </dgm:pt>
    <dgm:pt modelId="{315D3A9C-71B0-49BB-9DBB-A585B07F9739}" type="parTrans" cxnId="{B8EC2871-633C-40AE-B014-2A4AE8C9CDAA}">
      <dgm:prSet/>
      <dgm:spPr/>
      <dgm:t>
        <a:bodyPr/>
        <a:lstStyle/>
        <a:p>
          <a:endParaRPr lang="zh-TW" altLang="en-US" baseline="0">
            <a:latin typeface="Times New Roman" pitchFamily="18" charset="0"/>
            <a:ea typeface="標楷體" pitchFamily="65" charset="-120"/>
          </a:endParaRPr>
        </a:p>
      </dgm:t>
    </dgm:pt>
    <dgm:pt modelId="{50A09CC6-9EDD-44E1-B467-4BDC4EC3B6E0}" type="sibTrans" cxnId="{B8EC2871-633C-40AE-B014-2A4AE8C9CDAA}">
      <dgm:prSet/>
      <dgm:spPr/>
      <dgm:t>
        <a:bodyPr/>
        <a:lstStyle/>
        <a:p>
          <a:endParaRPr lang="zh-TW" altLang="en-US" baseline="0">
            <a:latin typeface="Times New Roman" pitchFamily="18" charset="0"/>
            <a:ea typeface="標楷體" pitchFamily="65" charset="-120"/>
          </a:endParaRPr>
        </a:p>
      </dgm:t>
    </dgm:pt>
    <dgm:pt modelId="{A676EA0B-1DEE-4DBB-9BCE-C5CD9895C0A0}">
      <dgm:prSet phldrT="[文字]" custT="1"/>
      <dgm:spPr>
        <a:solidFill>
          <a:schemeClr val="bg1">
            <a:lumMod val="85000"/>
          </a:schemeClr>
        </a:solidFill>
      </dgm:spPr>
      <dgm:t>
        <a:bodyPr/>
        <a:lstStyle/>
        <a:p>
          <a:r>
            <a:rPr lang="zh-TW" altLang="en-US" sz="1400" baseline="0" dirty="0" smtClean="0">
              <a:latin typeface="Times New Roman" pitchFamily="18" charset="0"/>
              <a:ea typeface="標楷體" pitchFamily="65" charset="-120"/>
            </a:rPr>
            <a:t>崁入影片</a:t>
          </a:r>
          <a:endParaRPr lang="en-US" altLang="zh-TW" sz="1400" baseline="0" dirty="0" smtClean="0">
            <a:latin typeface="Times New Roman" pitchFamily="18" charset="0"/>
            <a:ea typeface="標楷體" pitchFamily="65" charset="-120"/>
          </a:endParaRPr>
        </a:p>
      </dgm:t>
    </dgm:pt>
    <dgm:pt modelId="{1C3C523F-5766-422C-A3FC-9D03B2F3B27A}" type="parTrans" cxnId="{228FC278-DC0C-4A17-8DB5-019925C2E9A0}">
      <dgm:prSet/>
      <dgm:spPr/>
      <dgm:t>
        <a:bodyPr/>
        <a:lstStyle/>
        <a:p>
          <a:endParaRPr lang="zh-TW" altLang="en-US"/>
        </a:p>
      </dgm:t>
    </dgm:pt>
    <dgm:pt modelId="{73EDC80E-ACBC-47D6-890E-605409612727}" type="sibTrans" cxnId="{228FC278-DC0C-4A17-8DB5-019925C2E9A0}">
      <dgm:prSet/>
      <dgm:spPr/>
      <dgm:t>
        <a:bodyPr/>
        <a:lstStyle/>
        <a:p>
          <a:endParaRPr lang="zh-TW" altLang="en-US"/>
        </a:p>
      </dgm:t>
    </dgm:pt>
    <dgm:pt modelId="{6ACD0AD1-7A99-4F6C-AD36-0F39AED4EEE2}">
      <dgm:prSet phldrT="[文字]" custT="1"/>
      <dgm:spPr>
        <a:solidFill>
          <a:schemeClr val="bg1">
            <a:lumMod val="85000"/>
          </a:schemeClr>
        </a:solidFill>
      </dgm:spPr>
      <dgm:t>
        <a:bodyPr/>
        <a:lstStyle/>
        <a:p>
          <a:r>
            <a:rPr lang="zh-TW" altLang="en-US" sz="1400" baseline="0" dirty="0" smtClean="0">
              <a:latin typeface="Times New Roman" pitchFamily="18" charset="0"/>
              <a:ea typeface="標楷體" pitchFamily="65" charset="-120"/>
            </a:rPr>
            <a:t>新增互動內容</a:t>
          </a:r>
          <a:endParaRPr lang="en-US" altLang="zh-TW" sz="1400" baseline="0" dirty="0" smtClean="0">
            <a:latin typeface="Times New Roman" pitchFamily="18" charset="0"/>
            <a:ea typeface="標楷體" pitchFamily="65" charset="-120"/>
          </a:endParaRPr>
        </a:p>
      </dgm:t>
    </dgm:pt>
    <dgm:pt modelId="{71A54C4E-AD35-48C5-A905-37D611CCF1B2}" type="parTrans" cxnId="{8F4A6297-E250-45E5-81FF-7F5C081A8A4D}">
      <dgm:prSet/>
      <dgm:spPr/>
      <dgm:t>
        <a:bodyPr/>
        <a:lstStyle/>
        <a:p>
          <a:endParaRPr lang="zh-TW" altLang="en-US"/>
        </a:p>
      </dgm:t>
    </dgm:pt>
    <dgm:pt modelId="{7A600D8A-FCDC-4B20-ACCB-A294F33AF9B9}" type="sibTrans" cxnId="{8F4A6297-E250-45E5-81FF-7F5C081A8A4D}">
      <dgm:prSet/>
      <dgm:spPr/>
      <dgm:t>
        <a:bodyPr/>
        <a:lstStyle/>
        <a:p>
          <a:endParaRPr lang="zh-TW" altLang="en-US"/>
        </a:p>
      </dgm:t>
    </dgm:pt>
    <dgm:pt modelId="{A8AF858C-A1B9-4D2D-88D0-FE5926D3CB15}">
      <dgm:prSet phldrT="[文字]" custT="1"/>
      <dgm:spPr>
        <a:solidFill>
          <a:schemeClr val="bg1">
            <a:lumMod val="85000"/>
          </a:schemeClr>
        </a:solidFill>
      </dgm:spPr>
      <dgm:t>
        <a:bodyPr/>
        <a:lstStyle/>
        <a:p>
          <a:r>
            <a:rPr lang="zh-TW" altLang="en-US" sz="1400" baseline="0" dirty="0" smtClean="0">
              <a:latin typeface="Times New Roman" pitchFamily="18" charset="0"/>
              <a:ea typeface="標楷體" pitchFamily="65" charset="-120"/>
            </a:rPr>
            <a:t>總結</a:t>
          </a:r>
          <a:endParaRPr lang="en-US" altLang="zh-TW" sz="1400" baseline="0" dirty="0" smtClean="0">
            <a:latin typeface="Times New Roman" pitchFamily="18" charset="0"/>
            <a:ea typeface="標楷體" pitchFamily="65" charset="-120"/>
          </a:endParaRPr>
        </a:p>
      </dgm:t>
    </dgm:pt>
    <dgm:pt modelId="{4EFFBF52-4B79-4F43-BE63-98126B9E76C5}" type="parTrans" cxnId="{BB43319C-2B02-4D67-9DBA-FAEA89CD9D55}">
      <dgm:prSet/>
      <dgm:spPr/>
      <dgm:t>
        <a:bodyPr/>
        <a:lstStyle/>
        <a:p>
          <a:endParaRPr lang="zh-TW" altLang="en-US"/>
        </a:p>
      </dgm:t>
    </dgm:pt>
    <dgm:pt modelId="{72F9933F-CCD8-4715-A639-EFF5E69DFEEE}" type="sibTrans" cxnId="{BB43319C-2B02-4D67-9DBA-FAEA89CD9D55}">
      <dgm:prSet/>
      <dgm:spPr/>
      <dgm:t>
        <a:bodyPr/>
        <a:lstStyle/>
        <a:p>
          <a:endParaRPr lang="zh-TW" altLang="en-US"/>
        </a:p>
      </dgm:t>
    </dgm:pt>
    <dgm:pt modelId="{65E858E8-C4FD-4A90-97BB-6DEA3C440A06}" type="pres">
      <dgm:prSet presAssocID="{C2CF3671-71F5-43CA-9644-09624DA9C899}" presName="Name0" presStyleCnt="0">
        <dgm:presLayoutVars>
          <dgm:dir/>
          <dgm:resizeHandles val="exact"/>
        </dgm:presLayoutVars>
      </dgm:prSet>
      <dgm:spPr/>
    </dgm:pt>
    <dgm:pt modelId="{5F965938-2DEC-421A-806E-9450336A6F8C}" type="pres">
      <dgm:prSet presAssocID="{E3E9B63C-9160-443E-9F9B-FB2160DC58F6}" presName="parTxOnly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91BFF81A-C881-4015-A7A5-0BC8212FF408}" type="pres">
      <dgm:prSet presAssocID="{43CD915A-84F6-4004-A4A0-1C468CE14B58}" presName="parSpace" presStyleCnt="0"/>
      <dgm:spPr/>
    </dgm:pt>
    <dgm:pt modelId="{0D212137-CAFA-402E-8646-D244E1C44C24}" type="pres">
      <dgm:prSet presAssocID="{60E20538-0BA3-4CA0-9EE7-8FD7B14A4F24}" presName="parTxOnly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2437BEC6-B0D3-4729-B92C-7CBB3446AE2F}" type="pres">
      <dgm:prSet presAssocID="{50A09CC6-9EDD-44E1-B467-4BDC4EC3B6E0}" presName="parSpace" presStyleCnt="0"/>
      <dgm:spPr/>
    </dgm:pt>
    <dgm:pt modelId="{BAAC3811-A0A2-4882-9AAC-AD646B31077C}" type="pres">
      <dgm:prSet presAssocID="{A676EA0B-1DEE-4DBB-9BCE-C5CD9895C0A0}" presName="parTxOnly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1C3DE21C-471A-4811-9FB4-BA17C12318D9}" type="pres">
      <dgm:prSet presAssocID="{73EDC80E-ACBC-47D6-890E-605409612727}" presName="parSpace" presStyleCnt="0"/>
      <dgm:spPr/>
    </dgm:pt>
    <dgm:pt modelId="{A202DF76-B387-44EE-8CF1-2BA55DB18E28}" type="pres">
      <dgm:prSet presAssocID="{6ACD0AD1-7A99-4F6C-AD36-0F39AED4EEE2}" presName="parTxOnly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DAAAE73C-D195-4E54-8E93-DDBDD6D1D186}" type="pres">
      <dgm:prSet presAssocID="{7A600D8A-FCDC-4B20-ACCB-A294F33AF9B9}" presName="parSpace" presStyleCnt="0"/>
      <dgm:spPr/>
    </dgm:pt>
    <dgm:pt modelId="{6EE25748-A0DF-4804-AF77-AD85E31E085F}" type="pres">
      <dgm:prSet presAssocID="{A8AF858C-A1B9-4D2D-88D0-FE5926D3CB15}" presName="parTxOnly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</dgm:ptLst>
  <dgm:cxnLst>
    <dgm:cxn modelId="{AEAC087D-B5C9-46D5-9333-D2590455FDBA}" type="presOf" srcId="{6ACD0AD1-7A99-4F6C-AD36-0F39AED4EEE2}" destId="{A202DF76-B387-44EE-8CF1-2BA55DB18E28}" srcOrd="0" destOrd="0" presId="urn:microsoft.com/office/officeart/2005/8/layout/hChevron3"/>
    <dgm:cxn modelId="{424B891F-12FB-4EB0-A0B0-A0C0D3C39D53}" type="presOf" srcId="{A676EA0B-1DEE-4DBB-9BCE-C5CD9895C0A0}" destId="{BAAC3811-A0A2-4882-9AAC-AD646B31077C}" srcOrd="0" destOrd="0" presId="urn:microsoft.com/office/officeart/2005/8/layout/hChevron3"/>
    <dgm:cxn modelId="{502BB179-BFB7-4180-802D-C54ED1452FAD}" srcId="{C2CF3671-71F5-43CA-9644-09624DA9C899}" destId="{E3E9B63C-9160-443E-9F9B-FB2160DC58F6}" srcOrd="0" destOrd="0" parTransId="{12765923-ED75-4EDA-B325-126ED36BE720}" sibTransId="{43CD915A-84F6-4004-A4A0-1C468CE14B58}"/>
    <dgm:cxn modelId="{8F4A6297-E250-45E5-81FF-7F5C081A8A4D}" srcId="{C2CF3671-71F5-43CA-9644-09624DA9C899}" destId="{6ACD0AD1-7A99-4F6C-AD36-0F39AED4EEE2}" srcOrd="3" destOrd="0" parTransId="{71A54C4E-AD35-48C5-A905-37D611CCF1B2}" sibTransId="{7A600D8A-FCDC-4B20-ACCB-A294F33AF9B9}"/>
    <dgm:cxn modelId="{62D01575-66CC-4A55-8569-FBEDF95D885F}" type="presOf" srcId="{E3E9B63C-9160-443E-9F9B-FB2160DC58F6}" destId="{5F965938-2DEC-421A-806E-9450336A6F8C}" srcOrd="0" destOrd="0" presId="urn:microsoft.com/office/officeart/2005/8/layout/hChevron3"/>
    <dgm:cxn modelId="{A1D8B058-C26E-4883-AD88-7D6AD0BFBB3F}" type="presOf" srcId="{A8AF858C-A1B9-4D2D-88D0-FE5926D3CB15}" destId="{6EE25748-A0DF-4804-AF77-AD85E31E085F}" srcOrd="0" destOrd="0" presId="urn:microsoft.com/office/officeart/2005/8/layout/hChevron3"/>
    <dgm:cxn modelId="{228FC278-DC0C-4A17-8DB5-019925C2E9A0}" srcId="{C2CF3671-71F5-43CA-9644-09624DA9C899}" destId="{A676EA0B-1DEE-4DBB-9BCE-C5CD9895C0A0}" srcOrd="2" destOrd="0" parTransId="{1C3C523F-5766-422C-A3FC-9D03B2F3B27A}" sibTransId="{73EDC80E-ACBC-47D6-890E-605409612727}"/>
    <dgm:cxn modelId="{B8EC2871-633C-40AE-B014-2A4AE8C9CDAA}" srcId="{C2CF3671-71F5-43CA-9644-09624DA9C899}" destId="{60E20538-0BA3-4CA0-9EE7-8FD7B14A4F24}" srcOrd="1" destOrd="0" parTransId="{315D3A9C-71B0-49BB-9DBB-A585B07F9739}" sibTransId="{50A09CC6-9EDD-44E1-B467-4BDC4EC3B6E0}"/>
    <dgm:cxn modelId="{AB6B3FDF-A476-426B-B414-54A3DE0132F6}" type="presOf" srcId="{C2CF3671-71F5-43CA-9644-09624DA9C899}" destId="{65E858E8-C4FD-4A90-97BB-6DEA3C440A06}" srcOrd="0" destOrd="0" presId="urn:microsoft.com/office/officeart/2005/8/layout/hChevron3"/>
    <dgm:cxn modelId="{825C7950-3E5D-426F-ACF4-50BC2FE2D106}" type="presOf" srcId="{60E20538-0BA3-4CA0-9EE7-8FD7B14A4F24}" destId="{0D212137-CAFA-402E-8646-D244E1C44C24}" srcOrd="0" destOrd="0" presId="urn:microsoft.com/office/officeart/2005/8/layout/hChevron3"/>
    <dgm:cxn modelId="{BB43319C-2B02-4D67-9DBA-FAEA89CD9D55}" srcId="{C2CF3671-71F5-43CA-9644-09624DA9C899}" destId="{A8AF858C-A1B9-4D2D-88D0-FE5926D3CB15}" srcOrd="4" destOrd="0" parTransId="{4EFFBF52-4B79-4F43-BE63-98126B9E76C5}" sibTransId="{72F9933F-CCD8-4715-A639-EFF5E69DFEEE}"/>
    <dgm:cxn modelId="{6A425A0C-5590-452D-B3FA-D4FF766F1E1D}" type="presParOf" srcId="{65E858E8-C4FD-4A90-97BB-6DEA3C440A06}" destId="{5F965938-2DEC-421A-806E-9450336A6F8C}" srcOrd="0" destOrd="0" presId="urn:microsoft.com/office/officeart/2005/8/layout/hChevron3"/>
    <dgm:cxn modelId="{6452F8D3-ABDB-481E-9D68-47F13DB00927}" type="presParOf" srcId="{65E858E8-C4FD-4A90-97BB-6DEA3C440A06}" destId="{91BFF81A-C881-4015-A7A5-0BC8212FF408}" srcOrd="1" destOrd="0" presId="urn:microsoft.com/office/officeart/2005/8/layout/hChevron3"/>
    <dgm:cxn modelId="{931A95C3-EB87-4147-A130-6A91F51F0203}" type="presParOf" srcId="{65E858E8-C4FD-4A90-97BB-6DEA3C440A06}" destId="{0D212137-CAFA-402E-8646-D244E1C44C24}" srcOrd="2" destOrd="0" presId="urn:microsoft.com/office/officeart/2005/8/layout/hChevron3"/>
    <dgm:cxn modelId="{E2CF54BD-8EFD-4854-8708-9CB954EB488E}" type="presParOf" srcId="{65E858E8-C4FD-4A90-97BB-6DEA3C440A06}" destId="{2437BEC6-B0D3-4729-B92C-7CBB3446AE2F}" srcOrd="3" destOrd="0" presId="urn:microsoft.com/office/officeart/2005/8/layout/hChevron3"/>
    <dgm:cxn modelId="{F8A34E6B-96A0-4AF2-99C0-8E1051DB6E42}" type="presParOf" srcId="{65E858E8-C4FD-4A90-97BB-6DEA3C440A06}" destId="{BAAC3811-A0A2-4882-9AAC-AD646B31077C}" srcOrd="4" destOrd="0" presId="urn:microsoft.com/office/officeart/2005/8/layout/hChevron3"/>
    <dgm:cxn modelId="{26C87FFF-C909-4C81-BE1B-8FF71B9C0C43}" type="presParOf" srcId="{65E858E8-C4FD-4A90-97BB-6DEA3C440A06}" destId="{1C3DE21C-471A-4811-9FB4-BA17C12318D9}" srcOrd="5" destOrd="0" presId="urn:microsoft.com/office/officeart/2005/8/layout/hChevron3"/>
    <dgm:cxn modelId="{4C0CF0B3-E1BF-4F52-936E-C5B76EB2E48B}" type="presParOf" srcId="{65E858E8-C4FD-4A90-97BB-6DEA3C440A06}" destId="{A202DF76-B387-44EE-8CF1-2BA55DB18E28}" srcOrd="6" destOrd="0" presId="urn:microsoft.com/office/officeart/2005/8/layout/hChevron3"/>
    <dgm:cxn modelId="{C587D25B-6A15-4C6D-A3A9-6DF1FF2BBB7B}" type="presParOf" srcId="{65E858E8-C4FD-4A90-97BB-6DEA3C440A06}" destId="{DAAAE73C-D195-4E54-8E93-DDBDD6D1D186}" srcOrd="7" destOrd="0" presId="urn:microsoft.com/office/officeart/2005/8/layout/hChevron3"/>
    <dgm:cxn modelId="{595AB409-3991-4B9C-B8B2-845BDD773027}" type="presParOf" srcId="{65E858E8-C4FD-4A90-97BB-6DEA3C440A06}" destId="{6EE25748-A0DF-4804-AF77-AD85E31E085F}" srcOrd="8" destOrd="0" presId="urn:microsoft.com/office/officeart/2005/8/layout/hChevron3"/>
  </dgm:cxnLst>
  <dgm:bg/>
  <dgm:whole/>
</dgm:dataModel>
</file>

<file path=ppt/diagrams/data38.xml><?xml version="1.0" encoding="utf-8"?>
<dgm:dataModel xmlns:dgm="http://schemas.openxmlformats.org/drawingml/2006/diagram" xmlns:a="http://schemas.openxmlformats.org/drawingml/2006/main">
  <dgm:ptLst>
    <dgm:pt modelId="{C2CF3671-71F5-43CA-9644-09624DA9C899}" type="doc">
      <dgm:prSet loTypeId="urn:microsoft.com/office/officeart/2005/8/layout/hChevron3" loCatId="process" qsTypeId="urn:microsoft.com/office/officeart/2005/8/quickstyle/simple1" qsCatId="simple" csTypeId="urn:microsoft.com/office/officeart/2005/8/colors/colorful3" csCatId="colorful" phldr="1"/>
      <dgm:spPr/>
    </dgm:pt>
    <dgm:pt modelId="{E3E9B63C-9160-443E-9F9B-FB2160DC58F6}">
      <dgm:prSet phldrT="[文字]" custT="1"/>
      <dgm:spPr/>
      <dgm:t>
        <a:bodyPr/>
        <a:lstStyle/>
        <a:p>
          <a:r>
            <a:rPr lang="zh-TW" altLang="en-US" sz="1400" baseline="0" dirty="0" smtClean="0">
              <a:latin typeface="Times New Roman" pitchFamily="18" charset="0"/>
              <a:ea typeface="標楷體" pitchFamily="65" charset="-120"/>
            </a:rPr>
            <a:t>新增</a:t>
          </a:r>
          <a:r>
            <a:rPr lang="en-US" altLang="zh-TW" sz="1400" baseline="0" dirty="0" smtClean="0">
              <a:latin typeface="Times New Roman" pitchFamily="18" charset="0"/>
              <a:ea typeface="標楷體" pitchFamily="65" charset="-120"/>
            </a:rPr>
            <a:t>H5P</a:t>
          </a:r>
          <a:r>
            <a:rPr lang="zh-TW" altLang="en-US" sz="1400" baseline="0" dirty="0" smtClean="0">
              <a:latin typeface="Times New Roman" pitchFamily="18" charset="0"/>
              <a:ea typeface="標楷體" pitchFamily="65" charset="-120"/>
            </a:rPr>
            <a:t>互動內容</a:t>
          </a:r>
          <a:endParaRPr lang="zh-TW" altLang="en-US" sz="1400" baseline="0" dirty="0">
            <a:latin typeface="Times New Roman" pitchFamily="18" charset="0"/>
            <a:ea typeface="標楷體" pitchFamily="65" charset="-120"/>
          </a:endParaRPr>
        </a:p>
      </dgm:t>
    </dgm:pt>
    <dgm:pt modelId="{12765923-ED75-4EDA-B325-126ED36BE720}" type="parTrans" cxnId="{502BB179-BFB7-4180-802D-C54ED1452FAD}">
      <dgm:prSet/>
      <dgm:spPr/>
      <dgm:t>
        <a:bodyPr/>
        <a:lstStyle/>
        <a:p>
          <a:endParaRPr lang="zh-TW" altLang="en-US" baseline="0">
            <a:latin typeface="Times New Roman" pitchFamily="18" charset="0"/>
            <a:ea typeface="標楷體" pitchFamily="65" charset="-120"/>
          </a:endParaRPr>
        </a:p>
      </dgm:t>
    </dgm:pt>
    <dgm:pt modelId="{43CD915A-84F6-4004-A4A0-1C468CE14B58}" type="sibTrans" cxnId="{502BB179-BFB7-4180-802D-C54ED1452FAD}">
      <dgm:prSet/>
      <dgm:spPr/>
      <dgm:t>
        <a:bodyPr/>
        <a:lstStyle/>
        <a:p>
          <a:endParaRPr lang="zh-TW" altLang="en-US" baseline="0">
            <a:latin typeface="Times New Roman" pitchFamily="18" charset="0"/>
            <a:ea typeface="標楷體" pitchFamily="65" charset="-120"/>
          </a:endParaRPr>
        </a:p>
      </dgm:t>
    </dgm:pt>
    <dgm:pt modelId="{60E20538-0BA3-4CA0-9EE7-8FD7B14A4F24}">
      <dgm:prSet phldrT="[文字]" custT="1"/>
      <dgm:spPr/>
      <dgm:t>
        <a:bodyPr/>
        <a:lstStyle/>
        <a:p>
          <a:r>
            <a:rPr lang="zh-TW" altLang="en-US" sz="1400" baseline="0" dirty="0" smtClean="0">
              <a:latin typeface="Times New Roman" pitchFamily="18" charset="0"/>
              <a:ea typeface="標楷體" pitchFamily="65" charset="-120"/>
            </a:rPr>
            <a:t>選擇編輯器類型</a:t>
          </a:r>
          <a:endParaRPr lang="zh-TW" altLang="en-US" sz="1400" baseline="0" dirty="0">
            <a:latin typeface="Times New Roman" pitchFamily="18" charset="0"/>
            <a:ea typeface="標楷體" pitchFamily="65" charset="-120"/>
          </a:endParaRPr>
        </a:p>
      </dgm:t>
    </dgm:pt>
    <dgm:pt modelId="{315D3A9C-71B0-49BB-9DBB-A585B07F9739}" type="parTrans" cxnId="{B8EC2871-633C-40AE-B014-2A4AE8C9CDAA}">
      <dgm:prSet/>
      <dgm:spPr/>
      <dgm:t>
        <a:bodyPr/>
        <a:lstStyle/>
        <a:p>
          <a:endParaRPr lang="zh-TW" altLang="en-US" baseline="0">
            <a:latin typeface="Times New Roman" pitchFamily="18" charset="0"/>
            <a:ea typeface="標楷體" pitchFamily="65" charset="-120"/>
          </a:endParaRPr>
        </a:p>
      </dgm:t>
    </dgm:pt>
    <dgm:pt modelId="{50A09CC6-9EDD-44E1-B467-4BDC4EC3B6E0}" type="sibTrans" cxnId="{B8EC2871-633C-40AE-B014-2A4AE8C9CDAA}">
      <dgm:prSet/>
      <dgm:spPr/>
      <dgm:t>
        <a:bodyPr/>
        <a:lstStyle/>
        <a:p>
          <a:endParaRPr lang="zh-TW" altLang="en-US" baseline="0">
            <a:latin typeface="Times New Roman" pitchFamily="18" charset="0"/>
            <a:ea typeface="標楷體" pitchFamily="65" charset="-120"/>
          </a:endParaRPr>
        </a:p>
      </dgm:t>
    </dgm:pt>
    <dgm:pt modelId="{A676EA0B-1DEE-4DBB-9BCE-C5CD9895C0A0}">
      <dgm:prSet phldrT="[文字]" custT="1"/>
      <dgm:spPr/>
      <dgm:t>
        <a:bodyPr/>
        <a:lstStyle/>
        <a:p>
          <a:r>
            <a:rPr lang="zh-TW" altLang="en-US" sz="1400" baseline="0" dirty="0" smtClean="0">
              <a:latin typeface="Times New Roman" pitchFamily="18" charset="0"/>
              <a:ea typeface="標楷體" pitchFamily="65" charset="-120"/>
            </a:rPr>
            <a:t>崁入影片</a:t>
          </a:r>
          <a:endParaRPr lang="en-US" altLang="zh-TW" sz="1400" baseline="0" dirty="0" smtClean="0">
            <a:latin typeface="Times New Roman" pitchFamily="18" charset="0"/>
            <a:ea typeface="標楷體" pitchFamily="65" charset="-120"/>
          </a:endParaRPr>
        </a:p>
      </dgm:t>
    </dgm:pt>
    <dgm:pt modelId="{1C3C523F-5766-422C-A3FC-9D03B2F3B27A}" type="parTrans" cxnId="{228FC278-DC0C-4A17-8DB5-019925C2E9A0}">
      <dgm:prSet/>
      <dgm:spPr/>
      <dgm:t>
        <a:bodyPr/>
        <a:lstStyle/>
        <a:p>
          <a:endParaRPr lang="zh-TW" altLang="en-US"/>
        </a:p>
      </dgm:t>
    </dgm:pt>
    <dgm:pt modelId="{73EDC80E-ACBC-47D6-890E-605409612727}" type="sibTrans" cxnId="{228FC278-DC0C-4A17-8DB5-019925C2E9A0}">
      <dgm:prSet/>
      <dgm:spPr/>
      <dgm:t>
        <a:bodyPr/>
        <a:lstStyle/>
        <a:p>
          <a:endParaRPr lang="zh-TW" altLang="en-US"/>
        </a:p>
      </dgm:t>
    </dgm:pt>
    <dgm:pt modelId="{6ACD0AD1-7A99-4F6C-AD36-0F39AED4EEE2}">
      <dgm:prSet phldrT="[文字]" custT="1"/>
      <dgm:spPr>
        <a:solidFill>
          <a:schemeClr val="bg1">
            <a:lumMod val="85000"/>
          </a:schemeClr>
        </a:solidFill>
      </dgm:spPr>
      <dgm:t>
        <a:bodyPr/>
        <a:lstStyle/>
        <a:p>
          <a:r>
            <a:rPr lang="zh-TW" altLang="en-US" sz="1400" baseline="0" dirty="0" smtClean="0">
              <a:latin typeface="Times New Roman" pitchFamily="18" charset="0"/>
              <a:ea typeface="標楷體" pitchFamily="65" charset="-120"/>
            </a:rPr>
            <a:t>新增互動內容</a:t>
          </a:r>
          <a:endParaRPr lang="en-US" altLang="zh-TW" sz="1400" baseline="0" dirty="0" smtClean="0">
            <a:latin typeface="Times New Roman" pitchFamily="18" charset="0"/>
            <a:ea typeface="標楷體" pitchFamily="65" charset="-120"/>
          </a:endParaRPr>
        </a:p>
      </dgm:t>
    </dgm:pt>
    <dgm:pt modelId="{71A54C4E-AD35-48C5-A905-37D611CCF1B2}" type="parTrans" cxnId="{8F4A6297-E250-45E5-81FF-7F5C081A8A4D}">
      <dgm:prSet/>
      <dgm:spPr/>
      <dgm:t>
        <a:bodyPr/>
        <a:lstStyle/>
        <a:p>
          <a:endParaRPr lang="zh-TW" altLang="en-US"/>
        </a:p>
      </dgm:t>
    </dgm:pt>
    <dgm:pt modelId="{7A600D8A-FCDC-4B20-ACCB-A294F33AF9B9}" type="sibTrans" cxnId="{8F4A6297-E250-45E5-81FF-7F5C081A8A4D}">
      <dgm:prSet/>
      <dgm:spPr/>
      <dgm:t>
        <a:bodyPr/>
        <a:lstStyle/>
        <a:p>
          <a:endParaRPr lang="zh-TW" altLang="en-US"/>
        </a:p>
      </dgm:t>
    </dgm:pt>
    <dgm:pt modelId="{A8AF858C-A1B9-4D2D-88D0-FE5926D3CB15}">
      <dgm:prSet phldrT="[文字]" custT="1"/>
      <dgm:spPr>
        <a:solidFill>
          <a:schemeClr val="bg1">
            <a:lumMod val="85000"/>
          </a:schemeClr>
        </a:solidFill>
      </dgm:spPr>
      <dgm:t>
        <a:bodyPr/>
        <a:lstStyle/>
        <a:p>
          <a:r>
            <a:rPr lang="zh-TW" altLang="en-US" sz="1400" baseline="0" dirty="0" smtClean="0">
              <a:latin typeface="Times New Roman" pitchFamily="18" charset="0"/>
              <a:ea typeface="標楷體" pitchFamily="65" charset="-120"/>
            </a:rPr>
            <a:t>總結</a:t>
          </a:r>
          <a:endParaRPr lang="en-US" altLang="zh-TW" sz="1400" baseline="0" dirty="0" smtClean="0">
            <a:latin typeface="Times New Roman" pitchFamily="18" charset="0"/>
            <a:ea typeface="標楷體" pitchFamily="65" charset="-120"/>
          </a:endParaRPr>
        </a:p>
      </dgm:t>
    </dgm:pt>
    <dgm:pt modelId="{4EFFBF52-4B79-4F43-BE63-98126B9E76C5}" type="parTrans" cxnId="{BB43319C-2B02-4D67-9DBA-FAEA89CD9D55}">
      <dgm:prSet/>
      <dgm:spPr/>
      <dgm:t>
        <a:bodyPr/>
        <a:lstStyle/>
        <a:p>
          <a:endParaRPr lang="zh-TW" altLang="en-US"/>
        </a:p>
      </dgm:t>
    </dgm:pt>
    <dgm:pt modelId="{72F9933F-CCD8-4715-A639-EFF5E69DFEEE}" type="sibTrans" cxnId="{BB43319C-2B02-4D67-9DBA-FAEA89CD9D55}">
      <dgm:prSet/>
      <dgm:spPr/>
      <dgm:t>
        <a:bodyPr/>
        <a:lstStyle/>
        <a:p>
          <a:endParaRPr lang="zh-TW" altLang="en-US"/>
        </a:p>
      </dgm:t>
    </dgm:pt>
    <dgm:pt modelId="{65E858E8-C4FD-4A90-97BB-6DEA3C440A06}" type="pres">
      <dgm:prSet presAssocID="{C2CF3671-71F5-43CA-9644-09624DA9C899}" presName="Name0" presStyleCnt="0">
        <dgm:presLayoutVars>
          <dgm:dir/>
          <dgm:resizeHandles val="exact"/>
        </dgm:presLayoutVars>
      </dgm:prSet>
      <dgm:spPr/>
    </dgm:pt>
    <dgm:pt modelId="{5F965938-2DEC-421A-806E-9450336A6F8C}" type="pres">
      <dgm:prSet presAssocID="{E3E9B63C-9160-443E-9F9B-FB2160DC58F6}" presName="parTxOnly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91BFF81A-C881-4015-A7A5-0BC8212FF408}" type="pres">
      <dgm:prSet presAssocID="{43CD915A-84F6-4004-A4A0-1C468CE14B58}" presName="parSpace" presStyleCnt="0"/>
      <dgm:spPr/>
    </dgm:pt>
    <dgm:pt modelId="{0D212137-CAFA-402E-8646-D244E1C44C24}" type="pres">
      <dgm:prSet presAssocID="{60E20538-0BA3-4CA0-9EE7-8FD7B14A4F24}" presName="parTxOnly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2437BEC6-B0D3-4729-B92C-7CBB3446AE2F}" type="pres">
      <dgm:prSet presAssocID="{50A09CC6-9EDD-44E1-B467-4BDC4EC3B6E0}" presName="parSpace" presStyleCnt="0"/>
      <dgm:spPr/>
    </dgm:pt>
    <dgm:pt modelId="{BAAC3811-A0A2-4882-9AAC-AD646B31077C}" type="pres">
      <dgm:prSet presAssocID="{A676EA0B-1DEE-4DBB-9BCE-C5CD9895C0A0}" presName="parTxOnly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1C3DE21C-471A-4811-9FB4-BA17C12318D9}" type="pres">
      <dgm:prSet presAssocID="{73EDC80E-ACBC-47D6-890E-605409612727}" presName="parSpace" presStyleCnt="0"/>
      <dgm:spPr/>
    </dgm:pt>
    <dgm:pt modelId="{A202DF76-B387-44EE-8CF1-2BA55DB18E28}" type="pres">
      <dgm:prSet presAssocID="{6ACD0AD1-7A99-4F6C-AD36-0F39AED4EEE2}" presName="parTxOnly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DAAAE73C-D195-4E54-8E93-DDBDD6D1D186}" type="pres">
      <dgm:prSet presAssocID="{7A600D8A-FCDC-4B20-ACCB-A294F33AF9B9}" presName="parSpace" presStyleCnt="0"/>
      <dgm:spPr/>
    </dgm:pt>
    <dgm:pt modelId="{6EE25748-A0DF-4804-AF77-AD85E31E085F}" type="pres">
      <dgm:prSet presAssocID="{A8AF858C-A1B9-4D2D-88D0-FE5926D3CB15}" presName="parTxOnly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</dgm:ptLst>
  <dgm:cxnLst>
    <dgm:cxn modelId="{502BB179-BFB7-4180-802D-C54ED1452FAD}" srcId="{C2CF3671-71F5-43CA-9644-09624DA9C899}" destId="{E3E9B63C-9160-443E-9F9B-FB2160DC58F6}" srcOrd="0" destOrd="0" parTransId="{12765923-ED75-4EDA-B325-126ED36BE720}" sibTransId="{43CD915A-84F6-4004-A4A0-1C468CE14B58}"/>
    <dgm:cxn modelId="{83AA5723-0B44-4226-B442-AAECF19A85B3}" type="presOf" srcId="{C2CF3671-71F5-43CA-9644-09624DA9C899}" destId="{65E858E8-C4FD-4A90-97BB-6DEA3C440A06}" srcOrd="0" destOrd="0" presId="urn:microsoft.com/office/officeart/2005/8/layout/hChevron3"/>
    <dgm:cxn modelId="{DBC913FC-0E0F-442D-B7BA-3DBFA74547AB}" type="presOf" srcId="{A8AF858C-A1B9-4D2D-88D0-FE5926D3CB15}" destId="{6EE25748-A0DF-4804-AF77-AD85E31E085F}" srcOrd="0" destOrd="0" presId="urn:microsoft.com/office/officeart/2005/8/layout/hChevron3"/>
    <dgm:cxn modelId="{8F4A6297-E250-45E5-81FF-7F5C081A8A4D}" srcId="{C2CF3671-71F5-43CA-9644-09624DA9C899}" destId="{6ACD0AD1-7A99-4F6C-AD36-0F39AED4EEE2}" srcOrd="3" destOrd="0" parTransId="{71A54C4E-AD35-48C5-A905-37D611CCF1B2}" sibTransId="{7A600D8A-FCDC-4B20-ACCB-A294F33AF9B9}"/>
    <dgm:cxn modelId="{228FC278-DC0C-4A17-8DB5-019925C2E9A0}" srcId="{C2CF3671-71F5-43CA-9644-09624DA9C899}" destId="{A676EA0B-1DEE-4DBB-9BCE-C5CD9895C0A0}" srcOrd="2" destOrd="0" parTransId="{1C3C523F-5766-422C-A3FC-9D03B2F3B27A}" sibTransId="{73EDC80E-ACBC-47D6-890E-605409612727}"/>
    <dgm:cxn modelId="{E870115D-CFDB-47A1-A918-5DFA0327CDA4}" type="presOf" srcId="{60E20538-0BA3-4CA0-9EE7-8FD7B14A4F24}" destId="{0D212137-CAFA-402E-8646-D244E1C44C24}" srcOrd="0" destOrd="0" presId="urn:microsoft.com/office/officeart/2005/8/layout/hChevron3"/>
    <dgm:cxn modelId="{B8EC2871-633C-40AE-B014-2A4AE8C9CDAA}" srcId="{C2CF3671-71F5-43CA-9644-09624DA9C899}" destId="{60E20538-0BA3-4CA0-9EE7-8FD7B14A4F24}" srcOrd="1" destOrd="0" parTransId="{315D3A9C-71B0-49BB-9DBB-A585B07F9739}" sibTransId="{50A09CC6-9EDD-44E1-B467-4BDC4EC3B6E0}"/>
    <dgm:cxn modelId="{0723BF85-B508-4CF2-9AE6-36A1FC08357A}" type="presOf" srcId="{A676EA0B-1DEE-4DBB-9BCE-C5CD9895C0A0}" destId="{BAAC3811-A0A2-4882-9AAC-AD646B31077C}" srcOrd="0" destOrd="0" presId="urn:microsoft.com/office/officeart/2005/8/layout/hChevron3"/>
    <dgm:cxn modelId="{52736DEC-B8A8-4F51-AEF6-B00D75F4C053}" type="presOf" srcId="{6ACD0AD1-7A99-4F6C-AD36-0F39AED4EEE2}" destId="{A202DF76-B387-44EE-8CF1-2BA55DB18E28}" srcOrd="0" destOrd="0" presId="urn:microsoft.com/office/officeart/2005/8/layout/hChevron3"/>
    <dgm:cxn modelId="{BB43319C-2B02-4D67-9DBA-FAEA89CD9D55}" srcId="{C2CF3671-71F5-43CA-9644-09624DA9C899}" destId="{A8AF858C-A1B9-4D2D-88D0-FE5926D3CB15}" srcOrd="4" destOrd="0" parTransId="{4EFFBF52-4B79-4F43-BE63-98126B9E76C5}" sibTransId="{72F9933F-CCD8-4715-A639-EFF5E69DFEEE}"/>
    <dgm:cxn modelId="{FEDB2B4F-00A0-4F7C-A1FC-5959C7B3D303}" type="presOf" srcId="{E3E9B63C-9160-443E-9F9B-FB2160DC58F6}" destId="{5F965938-2DEC-421A-806E-9450336A6F8C}" srcOrd="0" destOrd="0" presId="urn:microsoft.com/office/officeart/2005/8/layout/hChevron3"/>
    <dgm:cxn modelId="{6512DD9C-B713-4003-82E0-1A460E7A9F7D}" type="presParOf" srcId="{65E858E8-C4FD-4A90-97BB-6DEA3C440A06}" destId="{5F965938-2DEC-421A-806E-9450336A6F8C}" srcOrd="0" destOrd="0" presId="urn:microsoft.com/office/officeart/2005/8/layout/hChevron3"/>
    <dgm:cxn modelId="{66AFFEED-54AB-4B1D-9771-A242385BEE83}" type="presParOf" srcId="{65E858E8-C4FD-4A90-97BB-6DEA3C440A06}" destId="{91BFF81A-C881-4015-A7A5-0BC8212FF408}" srcOrd="1" destOrd="0" presId="urn:microsoft.com/office/officeart/2005/8/layout/hChevron3"/>
    <dgm:cxn modelId="{0062C3A2-2165-4290-B86D-F060FFC34FFC}" type="presParOf" srcId="{65E858E8-C4FD-4A90-97BB-6DEA3C440A06}" destId="{0D212137-CAFA-402E-8646-D244E1C44C24}" srcOrd="2" destOrd="0" presId="urn:microsoft.com/office/officeart/2005/8/layout/hChevron3"/>
    <dgm:cxn modelId="{923A071D-A4E4-45AE-A02D-97E83E134AFF}" type="presParOf" srcId="{65E858E8-C4FD-4A90-97BB-6DEA3C440A06}" destId="{2437BEC6-B0D3-4729-B92C-7CBB3446AE2F}" srcOrd="3" destOrd="0" presId="urn:microsoft.com/office/officeart/2005/8/layout/hChevron3"/>
    <dgm:cxn modelId="{B73D8AF3-125C-4CA9-B009-46D563C50BBA}" type="presParOf" srcId="{65E858E8-C4FD-4A90-97BB-6DEA3C440A06}" destId="{BAAC3811-A0A2-4882-9AAC-AD646B31077C}" srcOrd="4" destOrd="0" presId="urn:microsoft.com/office/officeart/2005/8/layout/hChevron3"/>
    <dgm:cxn modelId="{D3A6E11C-98ED-421B-B927-68F51D8864D5}" type="presParOf" srcId="{65E858E8-C4FD-4A90-97BB-6DEA3C440A06}" destId="{1C3DE21C-471A-4811-9FB4-BA17C12318D9}" srcOrd="5" destOrd="0" presId="urn:microsoft.com/office/officeart/2005/8/layout/hChevron3"/>
    <dgm:cxn modelId="{4D182EF4-5209-448C-9840-4F8FF4DEC413}" type="presParOf" srcId="{65E858E8-C4FD-4A90-97BB-6DEA3C440A06}" destId="{A202DF76-B387-44EE-8CF1-2BA55DB18E28}" srcOrd="6" destOrd="0" presId="urn:microsoft.com/office/officeart/2005/8/layout/hChevron3"/>
    <dgm:cxn modelId="{AA737986-52AD-4EE5-947C-2B8C10B60452}" type="presParOf" srcId="{65E858E8-C4FD-4A90-97BB-6DEA3C440A06}" destId="{DAAAE73C-D195-4E54-8E93-DDBDD6D1D186}" srcOrd="7" destOrd="0" presId="urn:microsoft.com/office/officeart/2005/8/layout/hChevron3"/>
    <dgm:cxn modelId="{FF65DE53-D427-4B31-9275-61A0C45FBDAB}" type="presParOf" srcId="{65E858E8-C4FD-4A90-97BB-6DEA3C440A06}" destId="{6EE25748-A0DF-4804-AF77-AD85E31E085F}" srcOrd="8" destOrd="0" presId="urn:microsoft.com/office/officeart/2005/8/layout/hChevron3"/>
  </dgm:cxnLst>
  <dgm:bg/>
  <dgm:whole/>
</dgm:dataModel>
</file>

<file path=ppt/diagrams/data39.xml><?xml version="1.0" encoding="utf-8"?>
<dgm:dataModel xmlns:dgm="http://schemas.openxmlformats.org/drawingml/2006/diagram" xmlns:a="http://schemas.openxmlformats.org/drawingml/2006/main">
  <dgm:ptLst>
    <dgm:pt modelId="{C2CF3671-71F5-43CA-9644-09624DA9C899}" type="doc">
      <dgm:prSet loTypeId="urn:microsoft.com/office/officeart/2005/8/layout/hChevron3" loCatId="process" qsTypeId="urn:microsoft.com/office/officeart/2005/8/quickstyle/simple1" qsCatId="simple" csTypeId="urn:microsoft.com/office/officeart/2005/8/colors/colorful3" csCatId="colorful" phldr="1"/>
      <dgm:spPr/>
    </dgm:pt>
    <dgm:pt modelId="{E3E9B63C-9160-443E-9F9B-FB2160DC58F6}">
      <dgm:prSet phldrT="[文字]" custT="1"/>
      <dgm:spPr/>
      <dgm:t>
        <a:bodyPr/>
        <a:lstStyle/>
        <a:p>
          <a:r>
            <a:rPr lang="zh-TW" altLang="en-US" sz="1400" baseline="0" dirty="0" smtClean="0">
              <a:latin typeface="Times New Roman" pitchFamily="18" charset="0"/>
              <a:ea typeface="標楷體" pitchFamily="65" charset="-120"/>
            </a:rPr>
            <a:t>新增</a:t>
          </a:r>
          <a:r>
            <a:rPr lang="en-US" altLang="zh-TW" sz="1400" baseline="0" dirty="0" smtClean="0">
              <a:latin typeface="Times New Roman" pitchFamily="18" charset="0"/>
              <a:ea typeface="標楷體" pitchFamily="65" charset="-120"/>
            </a:rPr>
            <a:t>H5P</a:t>
          </a:r>
          <a:r>
            <a:rPr lang="zh-TW" altLang="en-US" sz="1400" baseline="0" dirty="0" smtClean="0">
              <a:latin typeface="Times New Roman" pitchFamily="18" charset="0"/>
              <a:ea typeface="標楷體" pitchFamily="65" charset="-120"/>
            </a:rPr>
            <a:t>互動內容</a:t>
          </a:r>
          <a:endParaRPr lang="zh-TW" altLang="en-US" sz="1400" baseline="0" dirty="0">
            <a:latin typeface="Times New Roman" pitchFamily="18" charset="0"/>
            <a:ea typeface="標楷體" pitchFamily="65" charset="-120"/>
          </a:endParaRPr>
        </a:p>
      </dgm:t>
    </dgm:pt>
    <dgm:pt modelId="{12765923-ED75-4EDA-B325-126ED36BE720}" type="parTrans" cxnId="{502BB179-BFB7-4180-802D-C54ED1452FAD}">
      <dgm:prSet/>
      <dgm:spPr/>
      <dgm:t>
        <a:bodyPr/>
        <a:lstStyle/>
        <a:p>
          <a:endParaRPr lang="zh-TW" altLang="en-US" baseline="0">
            <a:latin typeface="Times New Roman" pitchFamily="18" charset="0"/>
            <a:ea typeface="標楷體" pitchFamily="65" charset="-120"/>
          </a:endParaRPr>
        </a:p>
      </dgm:t>
    </dgm:pt>
    <dgm:pt modelId="{43CD915A-84F6-4004-A4A0-1C468CE14B58}" type="sibTrans" cxnId="{502BB179-BFB7-4180-802D-C54ED1452FAD}">
      <dgm:prSet/>
      <dgm:spPr/>
      <dgm:t>
        <a:bodyPr/>
        <a:lstStyle/>
        <a:p>
          <a:endParaRPr lang="zh-TW" altLang="en-US" baseline="0">
            <a:latin typeface="Times New Roman" pitchFamily="18" charset="0"/>
            <a:ea typeface="標楷體" pitchFamily="65" charset="-120"/>
          </a:endParaRPr>
        </a:p>
      </dgm:t>
    </dgm:pt>
    <dgm:pt modelId="{60E20538-0BA3-4CA0-9EE7-8FD7B14A4F24}">
      <dgm:prSet phldrT="[文字]" custT="1"/>
      <dgm:spPr>
        <a:solidFill>
          <a:schemeClr val="bg1">
            <a:lumMod val="85000"/>
          </a:schemeClr>
        </a:solidFill>
      </dgm:spPr>
      <dgm:t>
        <a:bodyPr/>
        <a:lstStyle/>
        <a:p>
          <a:r>
            <a:rPr lang="zh-TW" altLang="en-US" sz="1400" baseline="0" dirty="0" smtClean="0">
              <a:latin typeface="Times New Roman" pitchFamily="18" charset="0"/>
              <a:ea typeface="標楷體" pitchFamily="65" charset="-120"/>
            </a:rPr>
            <a:t>選擇編輯器類型</a:t>
          </a:r>
          <a:endParaRPr lang="zh-TW" altLang="en-US" sz="1400" baseline="0" dirty="0">
            <a:latin typeface="Times New Roman" pitchFamily="18" charset="0"/>
            <a:ea typeface="標楷體" pitchFamily="65" charset="-120"/>
          </a:endParaRPr>
        </a:p>
      </dgm:t>
    </dgm:pt>
    <dgm:pt modelId="{315D3A9C-71B0-49BB-9DBB-A585B07F9739}" type="parTrans" cxnId="{B8EC2871-633C-40AE-B014-2A4AE8C9CDAA}">
      <dgm:prSet/>
      <dgm:spPr/>
      <dgm:t>
        <a:bodyPr/>
        <a:lstStyle/>
        <a:p>
          <a:endParaRPr lang="zh-TW" altLang="en-US" baseline="0">
            <a:latin typeface="Times New Roman" pitchFamily="18" charset="0"/>
            <a:ea typeface="標楷體" pitchFamily="65" charset="-120"/>
          </a:endParaRPr>
        </a:p>
      </dgm:t>
    </dgm:pt>
    <dgm:pt modelId="{50A09CC6-9EDD-44E1-B467-4BDC4EC3B6E0}" type="sibTrans" cxnId="{B8EC2871-633C-40AE-B014-2A4AE8C9CDAA}">
      <dgm:prSet/>
      <dgm:spPr/>
      <dgm:t>
        <a:bodyPr/>
        <a:lstStyle/>
        <a:p>
          <a:endParaRPr lang="zh-TW" altLang="en-US" baseline="0">
            <a:latin typeface="Times New Roman" pitchFamily="18" charset="0"/>
            <a:ea typeface="標楷體" pitchFamily="65" charset="-120"/>
          </a:endParaRPr>
        </a:p>
      </dgm:t>
    </dgm:pt>
    <dgm:pt modelId="{8A5E5DF7-F306-4AD5-97F7-F296C01D162E}">
      <dgm:prSet phldrT="[文字]" custT="1"/>
      <dgm:spPr>
        <a:solidFill>
          <a:schemeClr val="bg1">
            <a:lumMod val="85000"/>
          </a:schemeClr>
        </a:solidFill>
      </dgm:spPr>
      <dgm:t>
        <a:bodyPr/>
        <a:lstStyle/>
        <a:p>
          <a:r>
            <a:rPr lang="zh-TW" altLang="en-US" sz="1400" baseline="0" dirty="0" smtClean="0">
              <a:latin typeface="Times New Roman" pitchFamily="18" charset="0"/>
              <a:ea typeface="標楷體" pitchFamily="65" charset="-120"/>
            </a:rPr>
            <a:t>編輯內容</a:t>
          </a:r>
          <a:endParaRPr lang="zh-TW" altLang="en-US" sz="1400" baseline="0" dirty="0">
            <a:latin typeface="Times New Roman" pitchFamily="18" charset="0"/>
            <a:ea typeface="標楷體" pitchFamily="65" charset="-120"/>
          </a:endParaRPr>
        </a:p>
      </dgm:t>
    </dgm:pt>
    <dgm:pt modelId="{79D7B90B-1BFA-4707-AB5F-AD830A1E388C}" type="parTrans" cxnId="{D54A0197-45B6-4D97-B77E-F1593B0C4F2E}">
      <dgm:prSet/>
      <dgm:spPr/>
      <dgm:t>
        <a:bodyPr/>
        <a:lstStyle/>
        <a:p>
          <a:endParaRPr lang="zh-TW" altLang="en-US"/>
        </a:p>
      </dgm:t>
    </dgm:pt>
    <dgm:pt modelId="{B2478292-7E90-40AC-95DA-6EB0C027B424}" type="sibTrans" cxnId="{D54A0197-45B6-4D97-B77E-F1593B0C4F2E}">
      <dgm:prSet/>
      <dgm:spPr/>
      <dgm:t>
        <a:bodyPr/>
        <a:lstStyle/>
        <a:p>
          <a:endParaRPr lang="zh-TW" altLang="en-US"/>
        </a:p>
      </dgm:t>
    </dgm:pt>
    <dgm:pt modelId="{65E858E8-C4FD-4A90-97BB-6DEA3C440A06}" type="pres">
      <dgm:prSet presAssocID="{C2CF3671-71F5-43CA-9644-09624DA9C899}" presName="Name0" presStyleCnt="0">
        <dgm:presLayoutVars>
          <dgm:dir/>
          <dgm:resizeHandles val="exact"/>
        </dgm:presLayoutVars>
      </dgm:prSet>
      <dgm:spPr/>
    </dgm:pt>
    <dgm:pt modelId="{5F965938-2DEC-421A-806E-9450336A6F8C}" type="pres">
      <dgm:prSet presAssocID="{E3E9B63C-9160-443E-9F9B-FB2160DC58F6}" presName="parTxOnly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91BFF81A-C881-4015-A7A5-0BC8212FF408}" type="pres">
      <dgm:prSet presAssocID="{43CD915A-84F6-4004-A4A0-1C468CE14B58}" presName="parSpace" presStyleCnt="0"/>
      <dgm:spPr/>
    </dgm:pt>
    <dgm:pt modelId="{0D212137-CAFA-402E-8646-D244E1C44C24}" type="pres">
      <dgm:prSet presAssocID="{60E20538-0BA3-4CA0-9EE7-8FD7B14A4F24}" presName="parTxOnly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2437BEC6-B0D3-4729-B92C-7CBB3446AE2F}" type="pres">
      <dgm:prSet presAssocID="{50A09CC6-9EDD-44E1-B467-4BDC4EC3B6E0}" presName="parSpace" presStyleCnt="0"/>
      <dgm:spPr/>
    </dgm:pt>
    <dgm:pt modelId="{31358B2C-C282-46C1-A8A9-AE347BF380B0}" type="pres">
      <dgm:prSet presAssocID="{8A5E5DF7-F306-4AD5-97F7-F296C01D162E}" presName="parTxOnly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</dgm:ptLst>
  <dgm:cxnLst>
    <dgm:cxn modelId="{F5273D1B-2FCC-49D8-A8F7-3112FB5B3C26}" type="presOf" srcId="{C2CF3671-71F5-43CA-9644-09624DA9C899}" destId="{65E858E8-C4FD-4A90-97BB-6DEA3C440A06}" srcOrd="0" destOrd="0" presId="urn:microsoft.com/office/officeart/2005/8/layout/hChevron3"/>
    <dgm:cxn modelId="{502BB179-BFB7-4180-802D-C54ED1452FAD}" srcId="{C2CF3671-71F5-43CA-9644-09624DA9C899}" destId="{E3E9B63C-9160-443E-9F9B-FB2160DC58F6}" srcOrd="0" destOrd="0" parTransId="{12765923-ED75-4EDA-B325-126ED36BE720}" sibTransId="{43CD915A-84F6-4004-A4A0-1C468CE14B58}"/>
    <dgm:cxn modelId="{B8EC2871-633C-40AE-B014-2A4AE8C9CDAA}" srcId="{C2CF3671-71F5-43CA-9644-09624DA9C899}" destId="{60E20538-0BA3-4CA0-9EE7-8FD7B14A4F24}" srcOrd="1" destOrd="0" parTransId="{315D3A9C-71B0-49BB-9DBB-A585B07F9739}" sibTransId="{50A09CC6-9EDD-44E1-B467-4BDC4EC3B6E0}"/>
    <dgm:cxn modelId="{1A221643-4938-4333-B230-1CC474D3AAF0}" type="presOf" srcId="{E3E9B63C-9160-443E-9F9B-FB2160DC58F6}" destId="{5F965938-2DEC-421A-806E-9450336A6F8C}" srcOrd="0" destOrd="0" presId="urn:microsoft.com/office/officeart/2005/8/layout/hChevron3"/>
    <dgm:cxn modelId="{D54A0197-45B6-4D97-B77E-F1593B0C4F2E}" srcId="{C2CF3671-71F5-43CA-9644-09624DA9C899}" destId="{8A5E5DF7-F306-4AD5-97F7-F296C01D162E}" srcOrd="2" destOrd="0" parTransId="{79D7B90B-1BFA-4707-AB5F-AD830A1E388C}" sibTransId="{B2478292-7E90-40AC-95DA-6EB0C027B424}"/>
    <dgm:cxn modelId="{49FF83BC-ADDA-4D3B-9275-17B40FE915F8}" type="presOf" srcId="{8A5E5DF7-F306-4AD5-97F7-F296C01D162E}" destId="{31358B2C-C282-46C1-A8A9-AE347BF380B0}" srcOrd="0" destOrd="0" presId="urn:microsoft.com/office/officeart/2005/8/layout/hChevron3"/>
    <dgm:cxn modelId="{08D98D34-2354-42CD-B410-2E9D19D5C993}" type="presOf" srcId="{60E20538-0BA3-4CA0-9EE7-8FD7B14A4F24}" destId="{0D212137-CAFA-402E-8646-D244E1C44C24}" srcOrd="0" destOrd="0" presId="urn:microsoft.com/office/officeart/2005/8/layout/hChevron3"/>
    <dgm:cxn modelId="{80FC4BC9-297B-481F-9D60-F65868C35E6E}" type="presParOf" srcId="{65E858E8-C4FD-4A90-97BB-6DEA3C440A06}" destId="{5F965938-2DEC-421A-806E-9450336A6F8C}" srcOrd="0" destOrd="0" presId="urn:microsoft.com/office/officeart/2005/8/layout/hChevron3"/>
    <dgm:cxn modelId="{A4546B0C-BFE9-4CF4-96F1-D212D4BE2C55}" type="presParOf" srcId="{65E858E8-C4FD-4A90-97BB-6DEA3C440A06}" destId="{91BFF81A-C881-4015-A7A5-0BC8212FF408}" srcOrd="1" destOrd="0" presId="urn:microsoft.com/office/officeart/2005/8/layout/hChevron3"/>
    <dgm:cxn modelId="{BBF3E04A-9CB0-4F2B-B851-8EC07E8A0A86}" type="presParOf" srcId="{65E858E8-C4FD-4A90-97BB-6DEA3C440A06}" destId="{0D212137-CAFA-402E-8646-D244E1C44C24}" srcOrd="2" destOrd="0" presId="urn:microsoft.com/office/officeart/2005/8/layout/hChevron3"/>
    <dgm:cxn modelId="{D7D3DEBA-4EB4-42D5-AD29-6302434DB6E9}" type="presParOf" srcId="{65E858E8-C4FD-4A90-97BB-6DEA3C440A06}" destId="{2437BEC6-B0D3-4729-B92C-7CBB3446AE2F}" srcOrd="3" destOrd="0" presId="urn:microsoft.com/office/officeart/2005/8/layout/hChevron3"/>
    <dgm:cxn modelId="{9174BA04-65BF-4EB0-9222-A0CA6471682F}" type="presParOf" srcId="{65E858E8-C4FD-4A90-97BB-6DEA3C440A06}" destId="{31358B2C-C282-46C1-A8A9-AE347BF380B0}" srcOrd="4" destOrd="0" presId="urn:microsoft.com/office/officeart/2005/8/layout/hChevron3"/>
  </dgm:cxnLst>
  <dgm:bg/>
  <dgm:whole/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C2CF3671-71F5-43CA-9644-09624DA9C899}" type="doc">
      <dgm:prSet loTypeId="urn:microsoft.com/office/officeart/2005/8/layout/hChevron3" loCatId="process" qsTypeId="urn:microsoft.com/office/officeart/2005/8/quickstyle/simple1" qsCatId="simple" csTypeId="urn:microsoft.com/office/officeart/2005/8/colors/colorful3" csCatId="colorful" phldr="1"/>
      <dgm:spPr/>
    </dgm:pt>
    <dgm:pt modelId="{E3E9B63C-9160-443E-9F9B-FB2160DC58F6}">
      <dgm:prSet phldrT="[文字]" custT="1"/>
      <dgm:spPr/>
      <dgm:t>
        <a:bodyPr/>
        <a:lstStyle/>
        <a:p>
          <a:r>
            <a:rPr lang="zh-TW" altLang="en-US" sz="1400" baseline="0" dirty="0" smtClean="0">
              <a:latin typeface="Times New Roman" pitchFamily="18" charset="0"/>
              <a:ea typeface="標楷體" pitchFamily="65" charset="-120"/>
            </a:rPr>
            <a:t>官網</a:t>
          </a:r>
          <a:endParaRPr lang="zh-TW" altLang="en-US" sz="1400" baseline="0" dirty="0">
            <a:latin typeface="Times New Roman" pitchFamily="18" charset="0"/>
            <a:ea typeface="標楷體" pitchFamily="65" charset="-120"/>
          </a:endParaRPr>
        </a:p>
      </dgm:t>
    </dgm:pt>
    <dgm:pt modelId="{12765923-ED75-4EDA-B325-126ED36BE720}" type="parTrans" cxnId="{502BB179-BFB7-4180-802D-C54ED1452FAD}">
      <dgm:prSet/>
      <dgm:spPr/>
      <dgm:t>
        <a:bodyPr/>
        <a:lstStyle/>
        <a:p>
          <a:endParaRPr lang="zh-TW" altLang="en-US" baseline="0">
            <a:latin typeface="Times New Roman" pitchFamily="18" charset="0"/>
            <a:ea typeface="標楷體" pitchFamily="65" charset="-120"/>
          </a:endParaRPr>
        </a:p>
      </dgm:t>
    </dgm:pt>
    <dgm:pt modelId="{43CD915A-84F6-4004-A4A0-1C468CE14B58}" type="sibTrans" cxnId="{502BB179-BFB7-4180-802D-C54ED1452FAD}">
      <dgm:prSet/>
      <dgm:spPr/>
      <dgm:t>
        <a:bodyPr/>
        <a:lstStyle/>
        <a:p>
          <a:endParaRPr lang="zh-TW" altLang="en-US" baseline="0">
            <a:latin typeface="Times New Roman" pitchFamily="18" charset="0"/>
            <a:ea typeface="標楷體" pitchFamily="65" charset="-120"/>
          </a:endParaRPr>
        </a:p>
      </dgm:t>
    </dgm:pt>
    <dgm:pt modelId="{0DC50D79-22EA-49AD-968E-5EE5F4C00538}">
      <dgm:prSet phldrT="[文字]" custT="1"/>
      <dgm:spPr/>
      <dgm:t>
        <a:bodyPr/>
        <a:lstStyle/>
        <a:p>
          <a:r>
            <a:rPr lang="zh-TW" altLang="en-US" sz="1400" baseline="0" dirty="0" smtClean="0">
              <a:latin typeface="Times New Roman" pitchFamily="18" charset="0"/>
              <a:ea typeface="標楷體" pitchFamily="65" charset="-120"/>
            </a:rPr>
            <a:t>瀏覽模組</a:t>
          </a:r>
          <a:endParaRPr lang="zh-TW" altLang="en-US" sz="1400" baseline="0" dirty="0">
            <a:latin typeface="Times New Roman" pitchFamily="18" charset="0"/>
            <a:ea typeface="標楷體" pitchFamily="65" charset="-120"/>
          </a:endParaRPr>
        </a:p>
      </dgm:t>
    </dgm:pt>
    <dgm:pt modelId="{1C545653-810D-48C8-836C-4E425EE0F05B}" type="parTrans" cxnId="{4187E0E9-0A45-44EF-9B03-CD72C2984392}">
      <dgm:prSet/>
      <dgm:spPr/>
      <dgm:t>
        <a:bodyPr/>
        <a:lstStyle/>
        <a:p>
          <a:endParaRPr lang="zh-TW" altLang="en-US"/>
        </a:p>
      </dgm:t>
    </dgm:pt>
    <dgm:pt modelId="{30110354-A52A-441A-BD04-ABFE1E243E2D}" type="sibTrans" cxnId="{4187E0E9-0A45-44EF-9B03-CD72C2984392}">
      <dgm:prSet/>
      <dgm:spPr/>
      <dgm:t>
        <a:bodyPr/>
        <a:lstStyle/>
        <a:p>
          <a:endParaRPr lang="zh-TW" altLang="en-US"/>
        </a:p>
      </dgm:t>
    </dgm:pt>
    <dgm:pt modelId="{0F24FA2B-673A-4BE2-8915-864ACA35DAEF}">
      <dgm:prSet phldrT="[文字]" custT="1"/>
      <dgm:spPr>
        <a:solidFill>
          <a:schemeClr val="bg1">
            <a:lumMod val="85000"/>
          </a:schemeClr>
        </a:solidFill>
      </dgm:spPr>
      <dgm:t>
        <a:bodyPr/>
        <a:lstStyle/>
        <a:p>
          <a:r>
            <a:rPr lang="zh-TW" altLang="en-US" sz="1400" baseline="0" dirty="0" smtClean="0">
              <a:latin typeface="Times New Roman" pitchFamily="18" charset="0"/>
              <a:ea typeface="標楷體" pitchFamily="65" charset="-120"/>
            </a:rPr>
            <a:t>下載</a:t>
          </a:r>
          <a:endParaRPr lang="zh-TW" altLang="en-US" sz="1400" baseline="0" dirty="0">
            <a:latin typeface="Times New Roman" pitchFamily="18" charset="0"/>
            <a:ea typeface="標楷體" pitchFamily="65" charset="-120"/>
          </a:endParaRPr>
        </a:p>
      </dgm:t>
    </dgm:pt>
    <dgm:pt modelId="{492FE30F-E7F1-4784-832B-4137BD10E613}" type="parTrans" cxnId="{F98B0E0F-8AAD-4150-9500-5AE54511D67A}">
      <dgm:prSet/>
      <dgm:spPr/>
      <dgm:t>
        <a:bodyPr/>
        <a:lstStyle/>
        <a:p>
          <a:endParaRPr lang="zh-TW" altLang="en-US"/>
        </a:p>
      </dgm:t>
    </dgm:pt>
    <dgm:pt modelId="{61769E5B-67C3-48FA-8B9B-722C9EABFA6D}" type="sibTrans" cxnId="{F98B0E0F-8AAD-4150-9500-5AE54511D67A}">
      <dgm:prSet/>
      <dgm:spPr/>
      <dgm:t>
        <a:bodyPr/>
        <a:lstStyle/>
        <a:p>
          <a:endParaRPr lang="zh-TW" altLang="en-US"/>
        </a:p>
      </dgm:t>
    </dgm:pt>
    <dgm:pt modelId="{53EF65C5-5B24-4CFD-A43E-DA61F1F77E41}">
      <dgm:prSet phldrT="[文字]" custT="1"/>
      <dgm:spPr>
        <a:solidFill>
          <a:schemeClr val="bg1">
            <a:lumMod val="85000"/>
          </a:schemeClr>
        </a:solidFill>
      </dgm:spPr>
      <dgm:t>
        <a:bodyPr/>
        <a:lstStyle/>
        <a:p>
          <a:r>
            <a:rPr lang="zh-TW" altLang="en-US" sz="1400" baseline="0" dirty="0" smtClean="0">
              <a:latin typeface="Times New Roman" pitchFamily="18" charset="0"/>
              <a:ea typeface="標楷體" pitchFamily="65" charset="-120"/>
            </a:rPr>
            <a:t>新增</a:t>
          </a:r>
          <a:r>
            <a:rPr lang="en-US" altLang="zh-TW" sz="1400" baseline="0" dirty="0" smtClean="0">
              <a:latin typeface="Times New Roman" pitchFamily="18" charset="0"/>
              <a:ea typeface="標楷體" pitchFamily="65" charset="-120"/>
            </a:rPr>
            <a:t>H5P</a:t>
          </a:r>
          <a:r>
            <a:rPr lang="zh-TW" altLang="en-US" sz="1400" baseline="0" dirty="0" smtClean="0">
              <a:latin typeface="Times New Roman" pitchFamily="18" charset="0"/>
              <a:ea typeface="標楷體" pitchFamily="65" charset="-120"/>
            </a:rPr>
            <a:t>內容</a:t>
          </a:r>
          <a:endParaRPr lang="zh-TW" altLang="en-US" sz="1400" baseline="0" dirty="0">
            <a:latin typeface="Times New Roman" pitchFamily="18" charset="0"/>
            <a:ea typeface="標楷體" pitchFamily="65" charset="-120"/>
          </a:endParaRPr>
        </a:p>
      </dgm:t>
    </dgm:pt>
    <dgm:pt modelId="{0D324A0D-3788-4F4D-A094-593F24C2D45A}" type="parTrans" cxnId="{A550F7BF-4C92-419C-BE98-A8A86FCB99B1}">
      <dgm:prSet/>
      <dgm:spPr/>
      <dgm:t>
        <a:bodyPr/>
        <a:lstStyle/>
        <a:p>
          <a:endParaRPr lang="zh-TW" altLang="en-US"/>
        </a:p>
      </dgm:t>
    </dgm:pt>
    <dgm:pt modelId="{D2831FFC-A75B-4C8E-B1A4-B1CF6E8DB543}" type="sibTrans" cxnId="{A550F7BF-4C92-419C-BE98-A8A86FCB99B1}">
      <dgm:prSet/>
      <dgm:spPr/>
      <dgm:t>
        <a:bodyPr/>
        <a:lstStyle/>
        <a:p>
          <a:endParaRPr lang="zh-TW" altLang="en-US"/>
        </a:p>
      </dgm:t>
    </dgm:pt>
    <dgm:pt modelId="{124DD27F-3454-4532-B9A2-3547BD049ABB}">
      <dgm:prSet phldrT="[文字]" custT="1"/>
      <dgm:spPr>
        <a:solidFill>
          <a:schemeClr val="bg1">
            <a:lumMod val="85000"/>
          </a:schemeClr>
        </a:solidFill>
      </dgm:spPr>
      <dgm:t>
        <a:bodyPr/>
        <a:lstStyle/>
        <a:p>
          <a:r>
            <a:rPr lang="zh-TW" altLang="en-US" sz="1400" baseline="0" dirty="0" smtClean="0">
              <a:latin typeface="Times New Roman" pitchFamily="18" charset="0"/>
              <a:ea typeface="標楷體" pitchFamily="65" charset="-120"/>
            </a:rPr>
            <a:t>上傳模組</a:t>
          </a:r>
          <a:endParaRPr lang="zh-TW" altLang="en-US" sz="1400" baseline="0" dirty="0">
            <a:latin typeface="Times New Roman" pitchFamily="18" charset="0"/>
            <a:ea typeface="標楷體" pitchFamily="65" charset="-120"/>
          </a:endParaRPr>
        </a:p>
      </dgm:t>
    </dgm:pt>
    <dgm:pt modelId="{2EF5E196-2AD1-4BC0-AA76-6FC58D5CB52E}" type="parTrans" cxnId="{CAB789FB-DF7E-4AAF-B58B-6C2F44607118}">
      <dgm:prSet/>
      <dgm:spPr/>
      <dgm:t>
        <a:bodyPr/>
        <a:lstStyle/>
        <a:p>
          <a:endParaRPr lang="zh-TW" altLang="en-US"/>
        </a:p>
      </dgm:t>
    </dgm:pt>
    <dgm:pt modelId="{7BDD8566-289D-4BCA-A3AD-AEFCC6FBA8EF}" type="sibTrans" cxnId="{CAB789FB-DF7E-4AAF-B58B-6C2F44607118}">
      <dgm:prSet/>
      <dgm:spPr/>
      <dgm:t>
        <a:bodyPr/>
        <a:lstStyle/>
        <a:p>
          <a:endParaRPr lang="zh-TW" altLang="en-US"/>
        </a:p>
      </dgm:t>
    </dgm:pt>
    <dgm:pt modelId="{13C8BE29-FDDB-402E-BC22-A585552D1647}">
      <dgm:prSet phldrT="[文字]" custT="1"/>
      <dgm:spPr>
        <a:solidFill>
          <a:schemeClr val="bg1">
            <a:lumMod val="85000"/>
          </a:schemeClr>
        </a:solidFill>
      </dgm:spPr>
      <dgm:t>
        <a:bodyPr/>
        <a:lstStyle/>
        <a:p>
          <a:r>
            <a:rPr lang="zh-TW" altLang="en-US" sz="1400" baseline="0" dirty="0" smtClean="0">
              <a:latin typeface="Times New Roman" pitchFamily="18" charset="0"/>
              <a:ea typeface="標楷體" pitchFamily="65" charset="-120"/>
            </a:rPr>
            <a:t>調整設定</a:t>
          </a:r>
          <a:endParaRPr lang="zh-TW" altLang="en-US" sz="1400" baseline="0" dirty="0">
            <a:latin typeface="Times New Roman" pitchFamily="18" charset="0"/>
            <a:ea typeface="標楷體" pitchFamily="65" charset="-120"/>
          </a:endParaRPr>
        </a:p>
      </dgm:t>
    </dgm:pt>
    <dgm:pt modelId="{DB5FC92E-7982-49A0-9251-1B22F0B78496}" type="parTrans" cxnId="{6103C373-8DF2-4563-AFEE-5336CA198D85}">
      <dgm:prSet/>
      <dgm:spPr/>
      <dgm:t>
        <a:bodyPr/>
        <a:lstStyle/>
        <a:p>
          <a:endParaRPr lang="zh-TW" altLang="en-US"/>
        </a:p>
      </dgm:t>
    </dgm:pt>
    <dgm:pt modelId="{78B959CD-483B-4EB9-B111-2EC0D6C14B84}" type="sibTrans" cxnId="{6103C373-8DF2-4563-AFEE-5336CA198D85}">
      <dgm:prSet/>
      <dgm:spPr/>
      <dgm:t>
        <a:bodyPr/>
        <a:lstStyle/>
        <a:p>
          <a:endParaRPr lang="zh-TW" altLang="en-US"/>
        </a:p>
      </dgm:t>
    </dgm:pt>
    <dgm:pt modelId="{65E858E8-C4FD-4A90-97BB-6DEA3C440A06}" type="pres">
      <dgm:prSet presAssocID="{C2CF3671-71F5-43CA-9644-09624DA9C899}" presName="Name0" presStyleCnt="0">
        <dgm:presLayoutVars>
          <dgm:dir/>
          <dgm:resizeHandles val="exact"/>
        </dgm:presLayoutVars>
      </dgm:prSet>
      <dgm:spPr/>
    </dgm:pt>
    <dgm:pt modelId="{5F965938-2DEC-421A-806E-9450336A6F8C}" type="pres">
      <dgm:prSet presAssocID="{E3E9B63C-9160-443E-9F9B-FB2160DC58F6}" presName="parTxOnly" presStyleLbl="node1" presStyleIdx="0" presStyleCnt="6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91BFF81A-C881-4015-A7A5-0BC8212FF408}" type="pres">
      <dgm:prSet presAssocID="{43CD915A-84F6-4004-A4A0-1C468CE14B58}" presName="parSpace" presStyleCnt="0"/>
      <dgm:spPr/>
    </dgm:pt>
    <dgm:pt modelId="{894DE116-573F-4EEB-950F-C7C6F2556EE4}" type="pres">
      <dgm:prSet presAssocID="{0DC50D79-22EA-49AD-968E-5EE5F4C00538}" presName="parTxOnly" presStyleLbl="node1" presStyleIdx="1" presStyleCnt="6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A5F577A3-E099-4FB5-A17D-5C5B85FFA213}" type="pres">
      <dgm:prSet presAssocID="{30110354-A52A-441A-BD04-ABFE1E243E2D}" presName="parSpace" presStyleCnt="0"/>
      <dgm:spPr/>
    </dgm:pt>
    <dgm:pt modelId="{91D7BD28-84D2-4821-9362-F9507DC6CCBF}" type="pres">
      <dgm:prSet presAssocID="{0F24FA2B-673A-4BE2-8915-864ACA35DAEF}" presName="parTxOnly" presStyleLbl="node1" presStyleIdx="2" presStyleCnt="6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D45B4434-F33C-45F5-89C2-C7C8C013699D}" type="pres">
      <dgm:prSet presAssocID="{61769E5B-67C3-48FA-8B9B-722C9EABFA6D}" presName="parSpace" presStyleCnt="0"/>
      <dgm:spPr/>
    </dgm:pt>
    <dgm:pt modelId="{726D95CD-5CC8-479C-BC55-8EC28A75099B}" type="pres">
      <dgm:prSet presAssocID="{53EF65C5-5B24-4CFD-A43E-DA61F1F77E41}" presName="parTxOnly" presStyleLbl="node1" presStyleIdx="3" presStyleCnt="6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FD6D5454-798F-4882-A389-E4D525F6265A}" type="pres">
      <dgm:prSet presAssocID="{D2831FFC-A75B-4C8E-B1A4-B1CF6E8DB543}" presName="parSpace" presStyleCnt="0"/>
      <dgm:spPr/>
    </dgm:pt>
    <dgm:pt modelId="{10ADE582-B97C-4EAE-8C57-B5A6F1C992D3}" type="pres">
      <dgm:prSet presAssocID="{124DD27F-3454-4532-B9A2-3547BD049ABB}" presName="parTxOnly" presStyleLbl="node1" presStyleIdx="4" presStyleCnt="6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87E459D9-D059-4D83-9E9A-B665F9EC3E78}" type="pres">
      <dgm:prSet presAssocID="{7BDD8566-289D-4BCA-A3AD-AEFCC6FBA8EF}" presName="parSpace" presStyleCnt="0"/>
      <dgm:spPr/>
    </dgm:pt>
    <dgm:pt modelId="{C2319307-0E80-4F3A-8793-E466E8AAE8DF}" type="pres">
      <dgm:prSet presAssocID="{13C8BE29-FDDB-402E-BC22-A585552D1647}" presName="parTxOnly" presStyleLbl="node1" presStyleIdx="5" presStyleCnt="6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</dgm:ptLst>
  <dgm:cxnLst>
    <dgm:cxn modelId="{502BB179-BFB7-4180-802D-C54ED1452FAD}" srcId="{C2CF3671-71F5-43CA-9644-09624DA9C899}" destId="{E3E9B63C-9160-443E-9F9B-FB2160DC58F6}" srcOrd="0" destOrd="0" parTransId="{12765923-ED75-4EDA-B325-126ED36BE720}" sibTransId="{43CD915A-84F6-4004-A4A0-1C468CE14B58}"/>
    <dgm:cxn modelId="{F98B0E0F-8AAD-4150-9500-5AE54511D67A}" srcId="{C2CF3671-71F5-43CA-9644-09624DA9C899}" destId="{0F24FA2B-673A-4BE2-8915-864ACA35DAEF}" srcOrd="2" destOrd="0" parTransId="{492FE30F-E7F1-4784-832B-4137BD10E613}" sibTransId="{61769E5B-67C3-48FA-8B9B-722C9EABFA6D}"/>
    <dgm:cxn modelId="{183D533A-439B-43AA-A44E-807812F04E80}" type="presOf" srcId="{124DD27F-3454-4532-B9A2-3547BD049ABB}" destId="{10ADE582-B97C-4EAE-8C57-B5A6F1C992D3}" srcOrd="0" destOrd="0" presId="urn:microsoft.com/office/officeart/2005/8/layout/hChevron3"/>
    <dgm:cxn modelId="{455F66B7-A2DF-479E-885C-F53150AB3DE2}" type="presOf" srcId="{0F24FA2B-673A-4BE2-8915-864ACA35DAEF}" destId="{91D7BD28-84D2-4821-9362-F9507DC6CCBF}" srcOrd="0" destOrd="0" presId="urn:microsoft.com/office/officeart/2005/8/layout/hChevron3"/>
    <dgm:cxn modelId="{4187E0E9-0A45-44EF-9B03-CD72C2984392}" srcId="{C2CF3671-71F5-43CA-9644-09624DA9C899}" destId="{0DC50D79-22EA-49AD-968E-5EE5F4C00538}" srcOrd="1" destOrd="0" parTransId="{1C545653-810D-48C8-836C-4E425EE0F05B}" sibTransId="{30110354-A52A-441A-BD04-ABFE1E243E2D}"/>
    <dgm:cxn modelId="{6103C373-8DF2-4563-AFEE-5336CA198D85}" srcId="{C2CF3671-71F5-43CA-9644-09624DA9C899}" destId="{13C8BE29-FDDB-402E-BC22-A585552D1647}" srcOrd="5" destOrd="0" parTransId="{DB5FC92E-7982-49A0-9251-1B22F0B78496}" sibTransId="{78B959CD-483B-4EB9-B111-2EC0D6C14B84}"/>
    <dgm:cxn modelId="{CAB789FB-DF7E-4AAF-B58B-6C2F44607118}" srcId="{C2CF3671-71F5-43CA-9644-09624DA9C899}" destId="{124DD27F-3454-4532-B9A2-3547BD049ABB}" srcOrd="4" destOrd="0" parTransId="{2EF5E196-2AD1-4BC0-AA76-6FC58D5CB52E}" sibTransId="{7BDD8566-289D-4BCA-A3AD-AEFCC6FBA8EF}"/>
    <dgm:cxn modelId="{A550F7BF-4C92-419C-BE98-A8A86FCB99B1}" srcId="{C2CF3671-71F5-43CA-9644-09624DA9C899}" destId="{53EF65C5-5B24-4CFD-A43E-DA61F1F77E41}" srcOrd="3" destOrd="0" parTransId="{0D324A0D-3788-4F4D-A094-593F24C2D45A}" sibTransId="{D2831FFC-A75B-4C8E-B1A4-B1CF6E8DB543}"/>
    <dgm:cxn modelId="{24534DE0-C442-44E3-97D6-548DD2D92E46}" type="presOf" srcId="{53EF65C5-5B24-4CFD-A43E-DA61F1F77E41}" destId="{726D95CD-5CC8-479C-BC55-8EC28A75099B}" srcOrd="0" destOrd="0" presId="urn:microsoft.com/office/officeart/2005/8/layout/hChevron3"/>
    <dgm:cxn modelId="{3A2C58CC-68B0-42F2-BAF4-37B6D9EE9E22}" type="presOf" srcId="{0DC50D79-22EA-49AD-968E-5EE5F4C00538}" destId="{894DE116-573F-4EEB-950F-C7C6F2556EE4}" srcOrd="0" destOrd="0" presId="urn:microsoft.com/office/officeart/2005/8/layout/hChevron3"/>
    <dgm:cxn modelId="{DDC1449F-737E-40A4-93CF-D6537BF0DFF2}" type="presOf" srcId="{E3E9B63C-9160-443E-9F9B-FB2160DC58F6}" destId="{5F965938-2DEC-421A-806E-9450336A6F8C}" srcOrd="0" destOrd="0" presId="urn:microsoft.com/office/officeart/2005/8/layout/hChevron3"/>
    <dgm:cxn modelId="{1B092E6C-FB3C-4C5B-9972-B02A66CA0943}" type="presOf" srcId="{C2CF3671-71F5-43CA-9644-09624DA9C899}" destId="{65E858E8-C4FD-4A90-97BB-6DEA3C440A06}" srcOrd="0" destOrd="0" presId="urn:microsoft.com/office/officeart/2005/8/layout/hChevron3"/>
    <dgm:cxn modelId="{C428606C-6CC2-432C-B614-C77DA8851B0D}" type="presOf" srcId="{13C8BE29-FDDB-402E-BC22-A585552D1647}" destId="{C2319307-0E80-4F3A-8793-E466E8AAE8DF}" srcOrd="0" destOrd="0" presId="urn:microsoft.com/office/officeart/2005/8/layout/hChevron3"/>
    <dgm:cxn modelId="{D9D2D35F-FC34-4A44-A3A2-89ECAA088B14}" type="presParOf" srcId="{65E858E8-C4FD-4A90-97BB-6DEA3C440A06}" destId="{5F965938-2DEC-421A-806E-9450336A6F8C}" srcOrd="0" destOrd="0" presId="urn:microsoft.com/office/officeart/2005/8/layout/hChevron3"/>
    <dgm:cxn modelId="{A3F39388-8210-45A2-BB8A-B784E3FD51A5}" type="presParOf" srcId="{65E858E8-C4FD-4A90-97BB-6DEA3C440A06}" destId="{91BFF81A-C881-4015-A7A5-0BC8212FF408}" srcOrd="1" destOrd="0" presId="urn:microsoft.com/office/officeart/2005/8/layout/hChevron3"/>
    <dgm:cxn modelId="{416448BB-BFA8-4427-A6BD-D61B5ADEC86E}" type="presParOf" srcId="{65E858E8-C4FD-4A90-97BB-6DEA3C440A06}" destId="{894DE116-573F-4EEB-950F-C7C6F2556EE4}" srcOrd="2" destOrd="0" presId="urn:microsoft.com/office/officeart/2005/8/layout/hChevron3"/>
    <dgm:cxn modelId="{96F79158-07FD-40EF-B220-EACBC752E2D9}" type="presParOf" srcId="{65E858E8-C4FD-4A90-97BB-6DEA3C440A06}" destId="{A5F577A3-E099-4FB5-A17D-5C5B85FFA213}" srcOrd="3" destOrd="0" presId="urn:microsoft.com/office/officeart/2005/8/layout/hChevron3"/>
    <dgm:cxn modelId="{5B38DBF9-3D2A-46EC-B60E-62A885FD8A55}" type="presParOf" srcId="{65E858E8-C4FD-4A90-97BB-6DEA3C440A06}" destId="{91D7BD28-84D2-4821-9362-F9507DC6CCBF}" srcOrd="4" destOrd="0" presId="urn:microsoft.com/office/officeart/2005/8/layout/hChevron3"/>
    <dgm:cxn modelId="{6896FD6B-7D89-4EC2-B3AC-83D2CF598C90}" type="presParOf" srcId="{65E858E8-C4FD-4A90-97BB-6DEA3C440A06}" destId="{D45B4434-F33C-45F5-89C2-C7C8C013699D}" srcOrd="5" destOrd="0" presId="urn:microsoft.com/office/officeart/2005/8/layout/hChevron3"/>
    <dgm:cxn modelId="{2C799961-94B6-4A8F-91B8-F78AE6672E3B}" type="presParOf" srcId="{65E858E8-C4FD-4A90-97BB-6DEA3C440A06}" destId="{726D95CD-5CC8-479C-BC55-8EC28A75099B}" srcOrd="6" destOrd="0" presId="urn:microsoft.com/office/officeart/2005/8/layout/hChevron3"/>
    <dgm:cxn modelId="{60E25A65-3904-461A-834F-62B454BEE619}" type="presParOf" srcId="{65E858E8-C4FD-4A90-97BB-6DEA3C440A06}" destId="{FD6D5454-798F-4882-A389-E4D525F6265A}" srcOrd="7" destOrd="0" presId="urn:microsoft.com/office/officeart/2005/8/layout/hChevron3"/>
    <dgm:cxn modelId="{54C51206-D67F-4411-808D-7B8AC29B08AD}" type="presParOf" srcId="{65E858E8-C4FD-4A90-97BB-6DEA3C440A06}" destId="{10ADE582-B97C-4EAE-8C57-B5A6F1C992D3}" srcOrd="8" destOrd="0" presId="urn:microsoft.com/office/officeart/2005/8/layout/hChevron3"/>
    <dgm:cxn modelId="{836504FF-206D-4364-A0DA-C98DC35723F1}" type="presParOf" srcId="{65E858E8-C4FD-4A90-97BB-6DEA3C440A06}" destId="{87E459D9-D059-4D83-9E9A-B665F9EC3E78}" srcOrd="9" destOrd="0" presId="urn:microsoft.com/office/officeart/2005/8/layout/hChevron3"/>
    <dgm:cxn modelId="{3FB2FFB2-B8F9-4CDC-83D6-64347C601190}" type="presParOf" srcId="{65E858E8-C4FD-4A90-97BB-6DEA3C440A06}" destId="{C2319307-0E80-4F3A-8793-E466E8AAE8DF}" srcOrd="10" destOrd="0" presId="urn:microsoft.com/office/officeart/2005/8/layout/hChevron3"/>
  </dgm:cxnLst>
  <dgm:bg/>
  <dgm:whole/>
</dgm:dataModel>
</file>

<file path=ppt/diagrams/data40.xml><?xml version="1.0" encoding="utf-8"?>
<dgm:dataModel xmlns:dgm="http://schemas.openxmlformats.org/drawingml/2006/diagram" xmlns:a="http://schemas.openxmlformats.org/drawingml/2006/main">
  <dgm:ptLst>
    <dgm:pt modelId="{C2CF3671-71F5-43CA-9644-09624DA9C899}" type="doc">
      <dgm:prSet loTypeId="urn:microsoft.com/office/officeart/2005/8/layout/hChevron3" loCatId="process" qsTypeId="urn:microsoft.com/office/officeart/2005/8/quickstyle/simple1" qsCatId="simple" csTypeId="urn:microsoft.com/office/officeart/2005/8/colors/colorful3" csCatId="colorful" phldr="1"/>
      <dgm:spPr/>
    </dgm:pt>
    <dgm:pt modelId="{E3E9B63C-9160-443E-9F9B-FB2160DC58F6}">
      <dgm:prSet phldrT="[文字]" custT="1"/>
      <dgm:spPr/>
      <dgm:t>
        <a:bodyPr/>
        <a:lstStyle/>
        <a:p>
          <a:r>
            <a:rPr lang="zh-TW" altLang="en-US" sz="1400" baseline="0" dirty="0" smtClean="0">
              <a:latin typeface="Times New Roman" pitchFamily="18" charset="0"/>
              <a:ea typeface="標楷體" pitchFamily="65" charset="-120"/>
            </a:rPr>
            <a:t>新增</a:t>
          </a:r>
          <a:r>
            <a:rPr lang="en-US" altLang="zh-TW" sz="1400" baseline="0" dirty="0" smtClean="0">
              <a:latin typeface="Times New Roman" pitchFamily="18" charset="0"/>
              <a:ea typeface="標楷體" pitchFamily="65" charset="-120"/>
            </a:rPr>
            <a:t>H5P</a:t>
          </a:r>
          <a:r>
            <a:rPr lang="zh-TW" altLang="en-US" sz="1400" baseline="0" dirty="0" smtClean="0">
              <a:latin typeface="Times New Roman" pitchFamily="18" charset="0"/>
              <a:ea typeface="標楷體" pitchFamily="65" charset="-120"/>
            </a:rPr>
            <a:t>互動內容</a:t>
          </a:r>
          <a:endParaRPr lang="zh-TW" altLang="en-US" sz="1400" baseline="0" dirty="0">
            <a:latin typeface="Times New Roman" pitchFamily="18" charset="0"/>
            <a:ea typeface="標楷體" pitchFamily="65" charset="-120"/>
          </a:endParaRPr>
        </a:p>
      </dgm:t>
    </dgm:pt>
    <dgm:pt modelId="{12765923-ED75-4EDA-B325-126ED36BE720}" type="parTrans" cxnId="{502BB179-BFB7-4180-802D-C54ED1452FAD}">
      <dgm:prSet/>
      <dgm:spPr/>
      <dgm:t>
        <a:bodyPr/>
        <a:lstStyle/>
        <a:p>
          <a:endParaRPr lang="zh-TW" altLang="en-US" baseline="0">
            <a:latin typeface="Times New Roman" pitchFamily="18" charset="0"/>
            <a:ea typeface="標楷體" pitchFamily="65" charset="-120"/>
          </a:endParaRPr>
        </a:p>
      </dgm:t>
    </dgm:pt>
    <dgm:pt modelId="{43CD915A-84F6-4004-A4A0-1C468CE14B58}" type="sibTrans" cxnId="{502BB179-BFB7-4180-802D-C54ED1452FAD}">
      <dgm:prSet/>
      <dgm:spPr/>
      <dgm:t>
        <a:bodyPr/>
        <a:lstStyle/>
        <a:p>
          <a:endParaRPr lang="zh-TW" altLang="en-US" baseline="0">
            <a:latin typeface="Times New Roman" pitchFamily="18" charset="0"/>
            <a:ea typeface="標楷體" pitchFamily="65" charset="-120"/>
          </a:endParaRPr>
        </a:p>
      </dgm:t>
    </dgm:pt>
    <dgm:pt modelId="{60E20538-0BA3-4CA0-9EE7-8FD7B14A4F24}">
      <dgm:prSet phldrT="[文字]" custT="1"/>
      <dgm:spPr/>
      <dgm:t>
        <a:bodyPr/>
        <a:lstStyle/>
        <a:p>
          <a:r>
            <a:rPr lang="zh-TW" altLang="en-US" sz="1400" baseline="0" dirty="0" smtClean="0">
              <a:latin typeface="Times New Roman" pitchFamily="18" charset="0"/>
              <a:ea typeface="標楷體" pitchFamily="65" charset="-120"/>
            </a:rPr>
            <a:t>選擇編輯器類型</a:t>
          </a:r>
          <a:endParaRPr lang="zh-TW" altLang="en-US" sz="1400" baseline="0" dirty="0">
            <a:latin typeface="Times New Roman" pitchFamily="18" charset="0"/>
            <a:ea typeface="標楷體" pitchFamily="65" charset="-120"/>
          </a:endParaRPr>
        </a:p>
      </dgm:t>
    </dgm:pt>
    <dgm:pt modelId="{315D3A9C-71B0-49BB-9DBB-A585B07F9739}" type="parTrans" cxnId="{B8EC2871-633C-40AE-B014-2A4AE8C9CDAA}">
      <dgm:prSet/>
      <dgm:spPr/>
      <dgm:t>
        <a:bodyPr/>
        <a:lstStyle/>
        <a:p>
          <a:endParaRPr lang="zh-TW" altLang="en-US" baseline="0">
            <a:latin typeface="Times New Roman" pitchFamily="18" charset="0"/>
            <a:ea typeface="標楷體" pitchFamily="65" charset="-120"/>
          </a:endParaRPr>
        </a:p>
      </dgm:t>
    </dgm:pt>
    <dgm:pt modelId="{50A09CC6-9EDD-44E1-B467-4BDC4EC3B6E0}" type="sibTrans" cxnId="{B8EC2871-633C-40AE-B014-2A4AE8C9CDAA}">
      <dgm:prSet/>
      <dgm:spPr/>
      <dgm:t>
        <a:bodyPr/>
        <a:lstStyle/>
        <a:p>
          <a:endParaRPr lang="zh-TW" altLang="en-US" baseline="0">
            <a:latin typeface="Times New Roman" pitchFamily="18" charset="0"/>
            <a:ea typeface="標楷體" pitchFamily="65" charset="-120"/>
          </a:endParaRPr>
        </a:p>
      </dgm:t>
    </dgm:pt>
    <dgm:pt modelId="{8A5E5DF7-F306-4AD5-97F7-F296C01D162E}">
      <dgm:prSet phldrT="[文字]" custT="1"/>
      <dgm:spPr>
        <a:solidFill>
          <a:schemeClr val="bg1">
            <a:lumMod val="85000"/>
          </a:schemeClr>
        </a:solidFill>
      </dgm:spPr>
      <dgm:t>
        <a:bodyPr/>
        <a:lstStyle/>
        <a:p>
          <a:r>
            <a:rPr lang="zh-TW" altLang="en-US" sz="1400" baseline="0" dirty="0" smtClean="0">
              <a:latin typeface="Times New Roman" pitchFamily="18" charset="0"/>
              <a:ea typeface="標楷體" pitchFamily="65" charset="-120"/>
            </a:rPr>
            <a:t>編輯內容</a:t>
          </a:r>
          <a:endParaRPr lang="zh-TW" altLang="en-US" sz="1400" baseline="0" dirty="0">
            <a:latin typeface="Times New Roman" pitchFamily="18" charset="0"/>
            <a:ea typeface="標楷體" pitchFamily="65" charset="-120"/>
          </a:endParaRPr>
        </a:p>
      </dgm:t>
    </dgm:pt>
    <dgm:pt modelId="{79D7B90B-1BFA-4707-AB5F-AD830A1E388C}" type="parTrans" cxnId="{D54A0197-45B6-4D97-B77E-F1593B0C4F2E}">
      <dgm:prSet/>
      <dgm:spPr/>
      <dgm:t>
        <a:bodyPr/>
        <a:lstStyle/>
        <a:p>
          <a:endParaRPr lang="zh-TW" altLang="en-US"/>
        </a:p>
      </dgm:t>
    </dgm:pt>
    <dgm:pt modelId="{B2478292-7E90-40AC-95DA-6EB0C027B424}" type="sibTrans" cxnId="{D54A0197-45B6-4D97-B77E-F1593B0C4F2E}">
      <dgm:prSet/>
      <dgm:spPr/>
      <dgm:t>
        <a:bodyPr/>
        <a:lstStyle/>
        <a:p>
          <a:endParaRPr lang="zh-TW" altLang="en-US"/>
        </a:p>
      </dgm:t>
    </dgm:pt>
    <dgm:pt modelId="{65E858E8-C4FD-4A90-97BB-6DEA3C440A06}" type="pres">
      <dgm:prSet presAssocID="{C2CF3671-71F5-43CA-9644-09624DA9C899}" presName="Name0" presStyleCnt="0">
        <dgm:presLayoutVars>
          <dgm:dir/>
          <dgm:resizeHandles val="exact"/>
        </dgm:presLayoutVars>
      </dgm:prSet>
      <dgm:spPr/>
    </dgm:pt>
    <dgm:pt modelId="{5F965938-2DEC-421A-806E-9450336A6F8C}" type="pres">
      <dgm:prSet presAssocID="{E3E9B63C-9160-443E-9F9B-FB2160DC58F6}" presName="parTxOnly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91BFF81A-C881-4015-A7A5-0BC8212FF408}" type="pres">
      <dgm:prSet presAssocID="{43CD915A-84F6-4004-A4A0-1C468CE14B58}" presName="parSpace" presStyleCnt="0"/>
      <dgm:spPr/>
    </dgm:pt>
    <dgm:pt modelId="{0D212137-CAFA-402E-8646-D244E1C44C24}" type="pres">
      <dgm:prSet presAssocID="{60E20538-0BA3-4CA0-9EE7-8FD7B14A4F24}" presName="parTxOnly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2437BEC6-B0D3-4729-B92C-7CBB3446AE2F}" type="pres">
      <dgm:prSet presAssocID="{50A09CC6-9EDD-44E1-B467-4BDC4EC3B6E0}" presName="parSpace" presStyleCnt="0"/>
      <dgm:spPr/>
    </dgm:pt>
    <dgm:pt modelId="{31358B2C-C282-46C1-A8A9-AE347BF380B0}" type="pres">
      <dgm:prSet presAssocID="{8A5E5DF7-F306-4AD5-97F7-F296C01D162E}" presName="parTxOnly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</dgm:ptLst>
  <dgm:cxnLst>
    <dgm:cxn modelId="{502BB179-BFB7-4180-802D-C54ED1452FAD}" srcId="{C2CF3671-71F5-43CA-9644-09624DA9C899}" destId="{E3E9B63C-9160-443E-9F9B-FB2160DC58F6}" srcOrd="0" destOrd="0" parTransId="{12765923-ED75-4EDA-B325-126ED36BE720}" sibTransId="{43CD915A-84F6-4004-A4A0-1C468CE14B58}"/>
    <dgm:cxn modelId="{62088091-B64B-4EE1-8792-27FB63AE5258}" type="presOf" srcId="{8A5E5DF7-F306-4AD5-97F7-F296C01D162E}" destId="{31358B2C-C282-46C1-A8A9-AE347BF380B0}" srcOrd="0" destOrd="0" presId="urn:microsoft.com/office/officeart/2005/8/layout/hChevron3"/>
    <dgm:cxn modelId="{3D184648-0A22-4154-8111-655B101167FF}" type="presOf" srcId="{C2CF3671-71F5-43CA-9644-09624DA9C899}" destId="{65E858E8-C4FD-4A90-97BB-6DEA3C440A06}" srcOrd="0" destOrd="0" presId="urn:microsoft.com/office/officeart/2005/8/layout/hChevron3"/>
    <dgm:cxn modelId="{AD9A16FF-7047-4139-A46C-60C645EFFBEC}" type="presOf" srcId="{60E20538-0BA3-4CA0-9EE7-8FD7B14A4F24}" destId="{0D212137-CAFA-402E-8646-D244E1C44C24}" srcOrd="0" destOrd="0" presId="urn:microsoft.com/office/officeart/2005/8/layout/hChevron3"/>
    <dgm:cxn modelId="{B8EC2871-633C-40AE-B014-2A4AE8C9CDAA}" srcId="{C2CF3671-71F5-43CA-9644-09624DA9C899}" destId="{60E20538-0BA3-4CA0-9EE7-8FD7B14A4F24}" srcOrd="1" destOrd="0" parTransId="{315D3A9C-71B0-49BB-9DBB-A585B07F9739}" sibTransId="{50A09CC6-9EDD-44E1-B467-4BDC4EC3B6E0}"/>
    <dgm:cxn modelId="{4E6B4198-6183-4AF6-A68E-0CFC32FDF2A0}" type="presOf" srcId="{E3E9B63C-9160-443E-9F9B-FB2160DC58F6}" destId="{5F965938-2DEC-421A-806E-9450336A6F8C}" srcOrd="0" destOrd="0" presId="urn:microsoft.com/office/officeart/2005/8/layout/hChevron3"/>
    <dgm:cxn modelId="{D54A0197-45B6-4D97-B77E-F1593B0C4F2E}" srcId="{C2CF3671-71F5-43CA-9644-09624DA9C899}" destId="{8A5E5DF7-F306-4AD5-97F7-F296C01D162E}" srcOrd="2" destOrd="0" parTransId="{79D7B90B-1BFA-4707-AB5F-AD830A1E388C}" sibTransId="{B2478292-7E90-40AC-95DA-6EB0C027B424}"/>
    <dgm:cxn modelId="{41830216-E242-4488-BBAA-254FC3376782}" type="presParOf" srcId="{65E858E8-C4FD-4A90-97BB-6DEA3C440A06}" destId="{5F965938-2DEC-421A-806E-9450336A6F8C}" srcOrd="0" destOrd="0" presId="urn:microsoft.com/office/officeart/2005/8/layout/hChevron3"/>
    <dgm:cxn modelId="{D9F1BB33-15E1-4493-9331-AD6F89226BCB}" type="presParOf" srcId="{65E858E8-C4FD-4A90-97BB-6DEA3C440A06}" destId="{91BFF81A-C881-4015-A7A5-0BC8212FF408}" srcOrd="1" destOrd="0" presId="urn:microsoft.com/office/officeart/2005/8/layout/hChevron3"/>
    <dgm:cxn modelId="{5CDD4F0A-0D2C-42B1-A301-40651DAB39AD}" type="presParOf" srcId="{65E858E8-C4FD-4A90-97BB-6DEA3C440A06}" destId="{0D212137-CAFA-402E-8646-D244E1C44C24}" srcOrd="2" destOrd="0" presId="urn:microsoft.com/office/officeart/2005/8/layout/hChevron3"/>
    <dgm:cxn modelId="{CE891135-FC76-4CC8-9916-0B7F71A145F4}" type="presParOf" srcId="{65E858E8-C4FD-4A90-97BB-6DEA3C440A06}" destId="{2437BEC6-B0D3-4729-B92C-7CBB3446AE2F}" srcOrd="3" destOrd="0" presId="urn:microsoft.com/office/officeart/2005/8/layout/hChevron3"/>
    <dgm:cxn modelId="{DA9B2306-3C73-4274-A4E9-73C005045D70}" type="presParOf" srcId="{65E858E8-C4FD-4A90-97BB-6DEA3C440A06}" destId="{31358B2C-C282-46C1-A8A9-AE347BF380B0}" srcOrd="4" destOrd="0" presId="urn:microsoft.com/office/officeart/2005/8/layout/hChevron3"/>
  </dgm:cxnLst>
  <dgm:bg/>
  <dgm:whole/>
</dgm:dataModel>
</file>

<file path=ppt/diagrams/data41.xml><?xml version="1.0" encoding="utf-8"?>
<dgm:dataModel xmlns:dgm="http://schemas.openxmlformats.org/drawingml/2006/diagram" xmlns:a="http://schemas.openxmlformats.org/drawingml/2006/main">
  <dgm:ptLst>
    <dgm:pt modelId="{C2CF3671-71F5-43CA-9644-09624DA9C899}" type="doc">
      <dgm:prSet loTypeId="urn:microsoft.com/office/officeart/2005/8/layout/hChevron3" loCatId="process" qsTypeId="urn:microsoft.com/office/officeart/2005/8/quickstyle/simple1" qsCatId="simple" csTypeId="urn:microsoft.com/office/officeart/2005/8/colors/colorful3" csCatId="colorful" phldr="1"/>
      <dgm:spPr/>
    </dgm:pt>
    <dgm:pt modelId="{E3E9B63C-9160-443E-9F9B-FB2160DC58F6}">
      <dgm:prSet phldrT="[文字]" custT="1"/>
      <dgm:spPr/>
      <dgm:t>
        <a:bodyPr/>
        <a:lstStyle/>
        <a:p>
          <a:r>
            <a:rPr lang="zh-TW" altLang="en-US" sz="1400" baseline="0" dirty="0" smtClean="0">
              <a:latin typeface="Times New Roman" pitchFamily="18" charset="0"/>
              <a:ea typeface="標楷體" pitchFamily="65" charset="-120"/>
            </a:rPr>
            <a:t>新增</a:t>
          </a:r>
          <a:r>
            <a:rPr lang="en-US" altLang="zh-TW" sz="1400" baseline="0" dirty="0" smtClean="0">
              <a:latin typeface="Times New Roman" pitchFamily="18" charset="0"/>
              <a:ea typeface="標楷體" pitchFamily="65" charset="-120"/>
            </a:rPr>
            <a:t>H5P</a:t>
          </a:r>
          <a:r>
            <a:rPr lang="zh-TW" altLang="en-US" sz="1400" baseline="0" dirty="0" smtClean="0">
              <a:latin typeface="Times New Roman" pitchFamily="18" charset="0"/>
              <a:ea typeface="標楷體" pitchFamily="65" charset="-120"/>
            </a:rPr>
            <a:t>互動內容</a:t>
          </a:r>
          <a:endParaRPr lang="zh-TW" altLang="en-US" sz="1400" baseline="0" dirty="0">
            <a:latin typeface="Times New Roman" pitchFamily="18" charset="0"/>
            <a:ea typeface="標楷體" pitchFamily="65" charset="-120"/>
          </a:endParaRPr>
        </a:p>
      </dgm:t>
    </dgm:pt>
    <dgm:pt modelId="{12765923-ED75-4EDA-B325-126ED36BE720}" type="parTrans" cxnId="{502BB179-BFB7-4180-802D-C54ED1452FAD}">
      <dgm:prSet/>
      <dgm:spPr/>
      <dgm:t>
        <a:bodyPr/>
        <a:lstStyle/>
        <a:p>
          <a:endParaRPr lang="zh-TW" altLang="en-US" baseline="0">
            <a:latin typeface="Times New Roman" pitchFamily="18" charset="0"/>
            <a:ea typeface="標楷體" pitchFamily="65" charset="-120"/>
          </a:endParaRPr>
        </a:p>
      </dgm:t>
    </dgm:pt>
    <dgm:pt modelId="{43CD915A-84F6-4004-A4A0-1C468CE14B58}" type="sibTrans" cxnId="{502BB179-BFB7-4180-802D-C54ED1452FAD}">
      <dgm:prSet/>
      <dgm:spPr/>
      <dgm:t>
        <a:bodyPr/>
        <a:lstStyle/>
        <a:p>
          <a:endParaRPr lang="zh-TW" altLang="en-US" baseline="0">
            <a:latin typeface="Times New Roman" pitchFamily="18" charset="0"/>
            <a:ea typeface="標楷體" pitchFamily="65" charset="-120"/>
          </a:endParaRPr>
        </a:p>
      </dgm:t>
    </dgm:pt>
    <dgm:pt modelId="{60E20538-0BA3-4CA0-9EE7-8FD7B14A4F24}">
      <dgm:prSet phldrT="[文字]" custT="1"/>
      <dgm:spPr/>
      <dgm:t>
        <a:bodyPr/>
        <a:lstStyle/>
        <a:p>
          <a:r>
            <a:rPr lang="zh-TW" altLang="en-US" sz="1400" baseline="0" dirty="0" smtClean="0">
              <a:latin typeface="Times New Roman" pitchFamily="18" charset="0"/>
              <a:ea typeface="標楷體" pitchFamily="65" charset="-120"/>
            </a:rPr>
            <a:t>選擇編輯器類型</a:t>
          </a:r>
          <a:endParaRPr lang="zh-TW" altLang="en-US" sz="1400" baseline="0" dirty="0">
            <a:latin typeface="Times New Roman" pitchFamily="18" charset="0"/>
            <a:ea typeface="標楷體" pitchFamily="65" charset="-120"/>
          </a:endParaRPr>
        </a:p>
      </dgm:t>
    </dgm:pt>
    <dgm:pt modelId="{315D3A9C-71B0-49BB-9DBB-A585B07F9739}" type="parTrans" cxnId="{B8EC2871-633C-40AE-B014-2A4AE8C9CDAA}">
      <dgm:prSet/>
      <dgm:spPr/>
      <dgm:t>
        <a:bodyPr/>
        <a:lstStyle/>
        <a:p>
          <a:endParaRPr lang="zh-TW" altLang="en-US" baseline="0">
            <a:latin typeface="Times New Roman" pitchFamily="18" charset="0"/>
            <a:ea typeface="標楷體" pitchFamily="65" charset="-120"/>
          </a:endParaRPr>
        </a:p>
      </dgm:t>
    </dgm:pt>
    <dgm:pt modelId="{50A09CC6-9EDD-44E1-B467-4BDC4EC3B6E0}" type="sibTrans" cxnId="{B8EC2871-633C-40AE-B014-2A4AE8C9CDAA}">
      <dgm:prSet/>
      <dgm:spPr/>
      <dgm:t>
        <a:bodyPr/>
        <a:lstStyle/>
        <a:p>
          <a:endParaRPr lang="zh-TW" altLang="en-US" baseline="0">
            <a:latin typeface="Times New Roman" pitchFamily="18" charset="0"/>
            <a:ea typeface="標楷體" pitchFamily="65" charset="-120"/>
          </a:endParaRPr>
        </a:p>
      </dgm:t>
    </dgm:pt>
    <dgm:pt modelId="{8A5E5DF7-F306-4AD5-97F7-F296C01D162E}">
      <dgm:prSet phldrT="[文字]" custT="1"/>
      <dgm:spPr/>
      <dgm:t>
        <a:bodyPr/>
        <a:lstStyle/>
        <a:p>
          <a:r>
            <a:rPr lang="zh-TW" altLang="en-US" sz="1400" baseline="0" dirty="0" smtClean="0">
              <a:latin typeface="Times New Roman" pitchFamily="18" charset="0"/>
              <a:ea typeface="標楷體" pitchFamily="65" charset="-120"/>
            </a:rPr>
            <a:t>編輯內容</a:t>
          </a:r>
          <a:endParaRPr lang="zh-TW" altLang="en-US" sz="1400" baseline="0" dirty="0">
            <a:latin typeface="Times New Roman" pitchFamily="18" charset="0"/>
            <a:ea typeface="標楷體" pitchFamily="65" charset="-120"/>
          </a:endParaRPr>
        </a:p>
      </dgm:t>
    </dgm:pt>
    <dgm:pt modelId="{79D7B90B-1BFA-4707-AB5F-AD830A1E388C}" type="parTrans" cxnId="{D54A0197-45B6-4D97-B77E-F1593B0C4F2E}">
      <dgm:prSet/>
      <dgm:spPr/>
      <dgm:t>
        <a:bodyPr/>
        <a:lstStyle/>
        <a:p>
          <a:endParaRPr lang="zh-TW" altLang="en-US"/>
        </a:p>
      </dgm:t>
    </dgm:pt>
    <dgm:pt modelId="{B2478292-7E90-40AC-95DA-6EB0C027B424}" type="sibTrans" cxnId="{D54A0197-45B6-4D97-B77E-F1593B0C4F2E}">
      <dgm:prSet/>
      <dgm:spPr/>
      <dgm:t>
        <a:bodyPr/>
        <a:lstStyle/>
        <a:p>
          <a:endParaRPr lang="zh-TW" altLang="en-US"/>
        </a:p>
      </dgm:t>
    </dgm:pt>
    <dgm:pt modelId="{65E858E8-C4FD-4A90-97BB-6DEA3C440A06}" type="pres">
      <dgm:prSet presAssocID="{C2CF3671-71F5-43CA-9644-09624DA9C899}" presName="Name0" presStyleCnt="0">
        <dgm:presLayoutVars>
          <dgm:dir/>
          <dgm:resizeHandles val="exact"/>
        </dgm:presLayoutVars>
      </dgm:prSet>
      <dgm:spPr/>
    </dgm:pt>
    <dgm:pt modelId="{5F965938-2DEC-421A-806E-9450336A6F8C}" type="pres">
      <dgm:prSet presAssocID="{E3E9B63C-9160-443E-9F9B-FB2160DC58F6}" presName="parTxOnly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91BFF81A-C881-4015-A7A5-0BC8212FF408}" type="pres">
      <dgm:prSet presAssocID="{43CD915A-84F6-4004-A4A0-1C468CE14B58}" presName="parSpace" presStyleCnt="0"/>
      <dgm:spPr/>
    </dgm:pt>
    <dgm:pt modelId="{0D212137-CAFA-402E-8646-D244E1C44C24}" type="pres">
      <dgm:prSet presAssocID="{60E20538-0BA3-4CA0-9EE7-8FD7B14A4F24}" presName="parTxOnly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2437BEC6-B0D3-4729-B92C-7CBB3446AE2F}" type="pres">
      <dgm:prSet presAssocID="{50A09CC6-9EDD-44E1-B467-4BDC4EC3B6E0}" presName="parSpace" presStyleCnt="0"/>
      <dgm:spPr/>
    </dgm:pt>
    <dgm:pt modelId="{31358B2C-C282-46C1-A8A9-AE347BF380B0}" type="pres">
      <dgm:prSet presAssocID="{8A5E5DF7-F306-4AD5-97F7-F296C01D162E}" presName="parTxOnly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</dgm:ptLst>
  <dgm:cxnLst>
    <dgm:cxn modelId="{B89243EA-F18D-4AFD-BCB3-B126D928DED4}" type="presOf" srcId="{60E20538-0BA3-4CA0-9EE7-8FD7B14A4F24}" destId="{0D212137-CAFA-402E-8646-D244E1C44C24}" srcOrd="0" destOrd="0" presId="urn:microsoft.com/office/officeart/2005/8/layout/hChevron3"/>
    <dgm:cxn modelId="{502BB179-BFB7-4180-802D-C54ED1452FAD}" srcId="{C2CF3671-71F5-43CA-9644-09624DA9C899}" destId="{E3E9B63C-9160-443E-9F9B-FB2160DC58F6}" srcOrd="0" destOrd="0" parTransId="{12765923-ED75-4EDA-B325-126ED36BE720}" sibTransId="{43CD915A-84F6-4004-A4A0-1C468CE14B58}"/>
    <dgm:cxn modelId="{B8EC2871-633C-40AE-B014-2A4AE8C9CDAA}" srcId="{C2CF3671-71F5-43CA-9644-09624DA9C899}" destId="{60E20538-0BA3-4CA0-9EE7-8FD7B14A4F24}" srcOrd="1" destOrd="0" parTransId="{315D3A9C-71B0-49BB-9DBB-A585B07F9739}" sibTransId="{50A09CC6-9EDD-44E1-B467-4BDC4EC3B6E0}"/>
    <dgm:cxn modelId="{998EBC15-03DC-45E0-B944-1BE7F541F924}" type="presOf" srcId="{C2CF3671-71F5-43CA-9644-09624DA9C899}" destId="{65E858E8-C4FD-4A90-97BB-6DEA3C440A06}" srcOrd="0" destOrd="0" presId="urn:microsoft.com/office/officeart/2005/8/layout/hChevron3"/>
    <dgm:cxn modelId="{9B971CE5-6CC5-4D6B-9509-692D394D7945}" type="presOf" srcId="{8A5E5DF7-F306-4AD5-97F7-F296C01D162E}" destId="{31358B2C-C282-46C1-A8A9-AE347BF380B0}" srcOrd="0" destOrd="0" presId="urn:microsoft.com/office/officeart/2005/8/layout/hChevron3"/>
    <dgm:cxn modelId="{D54A0197-45B6-4D97-B77E-F1593B0C4F2E}" srcId="{C2CF3671-71F5-43CA-9644-09624DA9C899}" destId="{8A5E5DF7-F306-4AD5-97F7-F296C01D162E}" srcOrd="2" destOrd="0" parTransId="{79D7B90B-1BFA-4707-AB5F-AD830A1E388C}" sibTransId="{B2478292-7E90-40AC-95DA-6EB0C027B424}"/>
    <dgm:cxn modelId="{B0BEAD06-34E4-4F7D-9453-300729167B4D}" type="presOf" srcId="{E3E9B63C-9160-443E-9F9B-FB2160DC58F6}" destId="{5F965938-2DEC-421A-806E-9450336A6F8C}" srcOrd="0" destOrd="0" presId="urn:microsoft.com/office/officeart/2005/8/layout/hChevron3"/>
    <dgm:cxn modelId="{5F908155-3725-4FBA-AAF6-2D48F2A2FB1C}" type="presParOf" srcId="{65E858E8-C4FD-4A90-97BB-6DEA3C440A06}" destId="{5F965938-2DEC-421A-806E-9450336A6F8C}" srcOrd="0" destOrd="0" presId="urn:microsoft.com/office/officeart/2005/8/layout/hChevron3"/>
    <dgm:cxn modelId="{3FD98DE4-03D9-494D-80F0-6BA5F0861292}" type="presParOf" srcId="{65E858E8-C4FD-4A90-97BB-6DEA3C440A06}" destId="{91BFF81A-C881-4015-A7A5-0BC8212FF408}" srcOrd="1" destOrd="0" presId="urn:microsoft.com/office/officeart/2005/8/layout/hChevron3"/>
    <dgm:cxn modelId="{542F1482-153B-449D-A166-39A4C85B5CB2}" type="presParOf" srcId="{65E858E8-C4FD-4A90-97BB-6DEA3C440A06}" destId="{0D212137-CAFA-402E-8646-D244E1C44C24}" srcOrd="2" destOrd="0" presId="urn:microsoft.com/office/officeart/2005/8/layout/hChevron3"/>
    <dgm:cxn modelId="{D3EDDEE4-17F3-4393-BD12-B898A2554E88}" type="presParOf" srcId="{65E858E8-C4FD-4A90-97BB-6DEA3C440A06}" destId="{2437BEC6-B0D3-4729-B92C-7CBB3446AE2F}" srcOrd="3" destOrd="0" presId="urn:microsoft.com/office/officeart/2005/8/layout/hChevron3"/>
    <dgm:cxn modelId="{70D2ABD7-9630-474B-B2B8-379099A678E0}" type="presParOf" srcId="{65E858E8-C4FD-4A90-97BB-6DEA3C440A06}" destId="{31358B2C-C282-46C1-A8A9-AE347BF380B0}" srcOrd="4" destOrd="0" presId="urn:microsoft.com/office/officeart/2005/8/layout/hChevron3"/>
  </dgm:cxnLst>
  <dgm:bg/>
  <dgm:whole/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C2CF3671-71F5-43CA-9644-09624DA9C899}" type="doc">
      <dgm:prSet loTypeId="urn:microsoft.com/office/officeart/2005/8/layout/hChevron3" loCatId="process" qsTypeId="urn:microsoft.com/office/officeart/2005/8/quickstyle/simple1" qsCatId="simple" csTypeId="urn:microsoft.com/office/officeart/2005/8/colors/colorful3" csCatId="colorful" phldr="1"/>
      <dgm:spPr/>
    </dgm:pt>
    <dgm:pt modelId="{E3E9B63C-9160-443E-9F9B-FB2160DC58F6}">
      <dgm:prSet phldrT="[文字]" custT="1"/>
      <dgm:spPr/>
      <dgm:t>
        <a:bodyPr/>
        <a:lstStyle/>
        <a:p>
          <a:r>
            <a:rPr lang="zh-TW" altLang="en-US" sz="1400" baseline="0" dirty="0" smtClean="0">
              <a:latin typeface="Times New Roman" pitchFamily="18" charset="0"/>
              <a:ea typeface="標楷體" pitchFamily="65" charset="-120"/>
            </a:rPr>
            <a:t>官網</a:t>
          </a:r>
          <a:endParaRPr lang="zh-TW" altLang="en-US" sz="1400" baseline="0" dirty="0">
            <a:latin typeface="Times New Roman" pitchFamily="18" charset="0"/>
            <a:ea typeface="標楷體" pitchFamily="65" charset="-120"/>
          </a:endParaRPr>
        </a:p>
      </dgm:t>
    </dgm:pt>
    <dgm:pt modelId="{12765923-ED75-4EDA-B325-126ED36BE720}" type="parTrans" cxnId="{502BB179-BFB7-4180-802D-C54ED1452FAD}">
      <dgm:prSet/>
      <dgm:spPr/>
      <dgm:t>
        <a:bodyPr/>
        <a:lstStyle/>
        <a:p>
          <a:endParaRPr lang="zh-TW" altLang="en-US" baseline="0">
            <a:latin typeface="Times New Roman" pitchFamily="18" charset="0"/>
            <a:ea typeface="標楷體" pitchFamily="65" charset="-120"/>
          </a:endParaRPr>
        </a:p>
      </dgm:t>
    </dgm:pt>
    <dgm:pt modelId="{43CD915A-84F6-4004-A4A0-1C468CE14B58}" type="sibTrans" cxnId="{502BB179-BFB7-4180-802D-C54ED1452FAD}">
      <dgm:prSet/>
      <dgm:spPr/>
      <dgm:t>
        <a:bodyPr/>
        <a:lstStyle/>
        <a:p>
          <a:endParaRPr lang="zh-TW" altLang="en-US" baseline="0">
            <a:latin typeface="Times New Roman" pitchFamily="18" charset="0"/>
            <a:ea typeface="標楷體" pitchFamily="65" charset="-120"/>
          </a:endParaRPr>
        </a:p>
      </dgm:t>
    </dgm:pt>
    <dgm:pt modelId="{0DC50D79-22EA-49AD-968E-5EE5F4C00538}">
      <dgm:prSet phldrT="[文字]" custT="1"/>
      <dgm:spPr/>
      <dgm:t>
        <a:bodyPr/>
        <a:lstStyle/>
        <a:p>
          <a:r>
            <a:rPr lang="zh-TW" altLang="en-US" sz="1400" baseline="0" dirty="0" smtClean="0">
              <a:latin typeface="Times New Roman" pitchFamily="18" charset="0"/>
              <a:ea typeface="標楷體" pitchFamily="65" charset="-120"/>
            </a:rPr>
            <a:t>瀏覽模組</a:t>
          </a:r>
          <a:endParaRPr lang="zh-TW" altLang="en-US" sz="1400" baseline="0" dirty="0">
            <a:latin typeface="Times New Roman" pitchFamily="18" charset="0"/>
            <a:ea typeface="標楷體" pitchFamily="65" charset="-120"/>
          </a:endParaRPr>
        </a:p>
      </dgm:t>
    </dgm:pt>
    <dgm:pt modelId="{1C545653-810D-48C8-836C-4E425EE0F05B}" type="parTrans" cxnId="{4187E0E9-0A45-44EF-9B03-CD72C2984392}">
      <dgm:prSet/>
      <dgm:spPr/>
      <dgm:t>
        <a:bodyPr/>
        <a:lstStyle/>
        <a:p>
          <a:endParaRPr lang="zh-TW" altLang="en-US"/>
        </a:p>
      </dgm:t>
    </dgm:pt>
    <dgm:pt modelId="{30110354-A52A-441A-BD04-ABFE1E243E2D}" type="sibTrans" cxnId="{4187E0E9-0A45-44EF-9B03-CD72C2984392}">
      <dgm:prSet/>
      <dgm:spPr/>
      <dgm:t>
        <a:bodyPr/>
        <a:lstStyle/>
        <a:p>
          <a:endParaRPr lang="zh-TW" altLang="en-US"/>
        </a:p>
      </dgm:t>
    </dgm:pt>
    <dgm:pt modelId="{0F24FA2B-673A-4BE2-8915-864ACA35DAEF}">
      <dgm:prSet phldrT="[文字]" custT="1"/>
      <dgm:spPr/>
      <dgm:t>
        <a:bodyPr/>
        <a:lstStyle/>
        <a:p>
          <a:r>
            <a:rPr lang="zh-TW" altLang="en-US" sz="1400" baseline="0" dirty="0" smtClean="0">
              <a:latin typeface="Times New Roman" pitchFamily="18" charset="0"/>
              <a:ea typeface="標楷體" pitchFamily="65" charset="-120"/>
            </a:rPr>
            <a:t>下載</a:t>
          </a:r>
          <a:endParaRPr lang="zh-TW" altLang="en-US" sz="1400" baseline="0" dirty="0">
            <a:latin typeface="Times New Roman" pitchFamily="18" charset="0"/>
            <a:ea typeface="標楷體" pitchFamily="65" charset="-120"/>
          </a:endParaRPr>
        </a:p>
      </dgm:t>
    </dgm:pt>
    <dgm:pt modelId="{492FE30F-E7F1-4784-832B-4137BD10E613}" type="parTrans" cxnId="{F98B0E0F-8AAD-4150-9500-5AE54511D67A}">
      <dgm:prSet/>
      <dgm:spPr/>
      <dgm:t>
        <a:bodyPr/>
        <a:lstStyle/>
        <a:p>
          <a:endParaRPr lang="zh-TW" altLang="en-US"/>
        </a:p>
      </dgm:t>
    </dgm:pt>
    <dgm:pt modelId="{61769E5B-67C3-48FA-8B9B-722C9EABFA6D}" type="sibTrans" cxnId="{F98B0E0F-8AAD-4150-9500-5AE54511D67A}">
      <dgm:prSet/>
      <dgm:spPr/>
      <dgm:t>
        <a:bodyPr/>
        <a:lstStyle/>
        <a:p>
          <a:endParaRPr lang="zh-TW" altLang="en-US"/>
        </a:p>
      </dgm:t>
    </dgm:pt>
    <dgm:pt modelId="{53EF65C5-5B24-4CFD-A43E-DA61F1F77E41}">
      <dgm:prSet phldrT="[文字]" custT="1"/>
      <dgm:spPr>
        <a:solidFill>
          <a:schemeClr val="bg1">
            <a:lumMod val="85000"/>
          </a:schemeClr>
        </a:solidFill>
      </dgm:spPr>
      <dgm:t>
        <a:bodyPr/>
        <a:lstStyle/>
        <a:p>
          <a:r>
            <a:rPr lang="zh-TW" altLang="en-US" sz="1400" baseline="0" dirty="0" smtClean="0">
              <a:latin typeface="Times New Roman" pitchFamily="18" charset="0"/>
              <a:ea typeface="標楷體" pitchFamily="65" charset="-120"/>
            </a:rPr>
            <a:t>新增</a:t>
          </a:r>
          <a:r>
            <a:rPr lang="en-US" altLang="zh-TW" sz="1400" baseline="0" dirty="0" smtClean="0">
              <a:latin typeface="Times New Roman" pitchFamily="18" charset="0"/>
              <a:ea typeface="標楷體" pitchFamily="65" charset="-120"/>
            </a:rPr>
            <a:t>H5P</a:t>
          </a:r>
          <a:r>
            <a:rPr lang="zh-TW" altLang="en-US" sz="1400" baseline="0" dirty="0" smtClean="0">
              <a:latin typeface="Times New Roman" pitchFamily="18" charset="0"/>
              <a:ea typeface="標楷體" pitchFamily="65" charset="-120"/>
            </a:rPr>
            <a:t>內容</a:t>
          </a:r>
          <a:endParaRPr lang="zh-TW" altLang="en-US" sz="1400" baseline="0" dirty="0">
            <a:latin typeface="Times New Roman" pitchFamily="18" charset="0"/>
            <a:ea typeface="標楷體" pitchFamily="65" charset="-120"/>
          </a:endParaRPr>
        </a:p>
      </dgm:t>
    </dgm:pt>
    <dgm:pt modelId="{0D324A0D-3788-4F4D-A094-593F24C2D45A}" type="parTrans" cxnId="{A550F7BF-4C92-419C-BE98-A8A86FCB99B1}">
      <dgm:prSet/>
      <dgm:spPr/>
      <dgm:t>
        <a:bodyPr/>
        <a:lstStyle/>
        <a:p>
          <a:endParaRPr lang="zh-TW" altLang="en-US"/>
        </a:p>
      </dgm:t>
    </dgm:pt>
    <dgm:pt modelId="{D2831FFC-A75B-4C8E-B1A4-B1CF6E8DB543}" type="sibTrans" cxnId="{A550F7BF-4C92-419C-BE98-A8A86FCB99B1}">
      <dgm:prSet/>
      <dgm:spPr/>
      <dgm:t>
        <a:bodyPr/>
        <a:lstStyle/>
        <a:p>
          <a:endParaRPr lang="zh-TW" altLang="en-US"/>
        </a:p>
      </dgm:t>
    </dgm:pt>
    <dgm:pt modelId="{124DD27F-3454-4532-B9A2-3547BD049ABB}">
      <dgm:prSet phldrT="[文字]" custT="1"/>
      <dgm:spPr>
        <a:solidFill>
          <a:schemeClr val="bg1">
            <a:lumMod val="85000"/>
          </a:schemeClr>
        </a:solidFill>
      </dgm:spPr>
      <dgm:t>
        <a:bodyPr/>
        <a:lstStyle/>
        <a:p>
          <a:r>
            <a:rPr lang="zh-TW" altLang="en-US" sz="1400" baseline="0" dirty="0" smtClean="0">
              <a:latin typeface="Times New Roman" pitchFamily="18" charset="0"/>
              <a:ea typeface="標楷體" pitchFamily="65" charset="-120"/>
            </a:rPr>
            <a:t>上傳模組</a:t>
          </a:r>
          <a:endParaRPr lang="zh-TW" altLang="en-US" sz="1400" baseline="0" dirty="0">
            <a:latin typeface="Times New Roman" pitchFamily="18" charset="0"/>
            <a:ea typeface="標楷體" pitchFamily="65" charset="-120"/>
          </a:endParaRPr>
        </a:p>
      </dgm:t>
    </dgm:pt>
    <dgm:pt modelId="{2EF5E196-2AD1-4BC0-AA76-6FC58D5CB52E}" type="parTrans" cxnId="{CAB789FB-DF7E-4AAF-B58B-6C2F44607118}">
      <dgm:prSet/>
      <dgm:spPr/>
      <dgm:t>
        <a:bodyPr/>
        <a:lstStyle/>
        <a:p>
          <a:endParaRPr lang="zh-TW" altLang="en-US"/>
        </a:p>
      </dgm:t>
    </dgm:pt>
    <dgm:pt modelId="{7BDD8566-289D-4BCA-A3AD-AEFCC6FBA8EF}" type="sibTrans" cxnId="{CAB789FB-DF7E-4AAF-B58B-6C2F44607118}">
      <dgm:prSet/>
      <dgm:spPr/>
      <dgm:t>
        <a:bodyPr/>
        <a:lstStyle/>
        <a:p>
          <a:endParaRPr lang="zh-TW" altLang="en-US"/>
        </a:p>
      </dgm:t>
    </dgm:pt>
    <dgm:pt modelId="{13C8BE29-FDDB-402E-BC22-A585552D1647}">
      <dgm:prSet phldrT="[文字]" custT="1"/>
      <dgm:spPr>
        <a:solidFill>
          <a:schemeClr val="bg1">
            <a:lumMod val="85000"/>
          </a:schemeClr>
        </a:solidFill>
      </dgm:spPr>
      <dgm:t>
        <a:bodyPr/>
        <a:lstStyle/>
        <a:p>
          <a:r>
            <a:rPr lang="zh-TW" altLang="en-US" sz="1400" baseline="0" dirty="0" smtClean="0">
              <a:latin typeface="Times New Roman" pitchFamily="18" charset="0"/>
              <a:ea typeface="標楷體" pitchFamily="65" charset="-120"/>
            </a:rPr>
            <a:t>調整設定</a:t>
          </a:r>
          <a:endParaRPr lang="zh-TW" altLang="en-US" sz="1400" baseline="0" dirty="0">
            <a:latin typeface="Times New Roman" pitchFamily="18" charset="0"/>
            <a:ea typeface="標楷體" pitchFamily="65" charset="-120"/>
          </a:endParaRPr>
        </a:p>
      </dgm:t>
    </dgm:pt>
    <dgm:pt modelId="{DB5FC92E-7982-49A0-9251-1B22F0B78496}" type="parTrans" cxnId="{6103C373-8DF2-4563-AFEE-5336CA198D85}">
      <dgm:prSet/>
      <dgm:spPr/>
      <dgm:t>
        <a:bodyPr/>
        <a:lstStyle/>
        <a:p>
          <a:endParaRPr lang="zh-TW" altLang="en-US"/>
        </a:p>
      </dgm:t>
    </dgm:pt>
    <dgm:pt modelId="{78B959CD-483B-4EB9-B111-2EC0D6C14B84}" type="sibTrans" cxnId="{6103C373-8DF2-4563-AFEE-5336CA198D85}">
      <dgm:prSet/>
      <dgm:spPr/>
      <dgm:t>
        <a:bodyPr/>
        <a:lstStyle/>
        <a:p>
          <a:endParaRPr lang="zh-TW" altLang="en-US"/>
        </a:p>
      </dgm:t>
    </dgm:pt>
    <dgm:pt modelId="{65E858E8-C4FD-4A90-97BB-6DEA3C440A06}" type="pres">
      <dgm:prSet presAssocID="{C2CF3671-71F5-43CA-9644-09624DA9C899}" presName="Name0" presStyleCnt="0">
        <dgm:presLayoutVars>
          <dgm:dir/>
          <dgm:resizeHandles val="exact"/>
        </dgm:presLayoutVars>
      </dgm:prSet>
      <dgm:spPr/>
    </dgm:pt>
    <dgm:pt modelId="{5F965938-2DEC-421A-806E-9450336A6F8C}" type="pres">
      <dgm:prSet presAssocID="{E3E9B63C-9160-443E-9F9B-FB2160DC58F6}" presName="parTxOnly" presStyleLbl="node1" presStyleIdx="0" presStyleCnt="6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91BFF81A-C881-4015-A7A5-0BC8212FF408}" type="pres">
      <dgm:prSet presAssocID="{43CD915A-84F6-4004-A4A0-1C468CE14B58}" presName="parSpace" presStyleCnt="0"/>
      <dgm:spPr/>
    </dgm:pt>
    <dgm:pt modelId="{894DE116-573F-4EEB-950F-C7C6F2556EE4}" type="pres">
      <dgm:prSet presAssocID="{0DC50D79-22EA-49AD-968E-5EE5F4C00538}" presName="parTxOnly" presStyleLbl="node1" presStyleIdx="1" presStyleCnt="6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A5F577A3-E099-4FB5-A17D-5C5B85FFA213}" type="pres">
      <dgm:prSet presAssocID="{30110354-A52A-441A-BD04-ABFE1E243E2D}" presName="parSpace" presStyleCnt="0"/>
      <dgm:spPr/>
    </dgm:pt>
    <dgm:pt modelId="{91D7BD28-84D2-4821-9362-F9507DC6CCBF}" type="pres">
      <dgm:prSet presAssocID="{0F24FA2B-673A-4BE2-8915-864ACA35DAEF}" presName="parTxOnly" presStyleLbl="node1" presStyleIdx="2" presStyleCnt="6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D45B4434-F33C-45F5-89C2-C7C8C013699D}" type="pres">
      <dgm:prSet presAssocID="{61769E5B-67C3-48FA-8B9B-722C9EABFA6D}" presName="parSpace" presStyleCnt="0"/>
      <dgm:spPr/>
    </dgm:pt>
    <dgm:pt modelId="{726D95CD-5CC8-479C-BC55-8EC28A75099B}" type="pres">
      <dgm:prSet presAssocID="{53EF65C5-5B24-4CFD-A43E-DA61F1F77E41}" presName="parTxOnly" presStyleLbl="node1" presStyleIdx="3" presStyleCnt="6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FD6D5454-798F-4882-A389-E4D525F6265A}" type="pres">
      <dgm:prSet presAssocID="{D2831FFC-A75B-4C8E-B1A4-B1CF6E8DB543}" presName="parSpace" presStyleCnt="0"/>
      <dgm:spPr/>
    </dgm:pt>
    <dgm:pt modelId="{10ADE582-B97C-4EAE-8C57-B5A6F1C992D3}" type="pres">
      <dgm:prSet presAssocID="{124DD27F-3454-4532-B9A2-3547BD049ABB}" presName="parTxOnly" presStyleLbl="node1" presStyleIdx="4" presStyleCnt="6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87E459D9-D059-4D83-9E9A-B665F9EC3E78}" type="pres">
      <dgm:prSet presAssocID="{7BDD8566-289D-4BCA-A3AD-AEFCC6FBA8EF}" presName="parSpace" presStyleCnt="0"/>
      <dgm:spPr/>
    </dgm:pt>
    <dgm:pt modelId="{C2319307-0E80-4F3A-8793-E466E8AAE8DF}" type="pres">
      <dgm:prSet presAssocID="{13C8BE29-FDDB-402E-BC22-A585552D1647}" presName="parTxOnly" presStyleLbl="node1" presStyleIdx="5" presStyleCnt="6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</dgm:ptLst>
  <dgm:cxnLst>
    <dgm:cxn modelId="{72B689BB-577B-4F0C-A327-AC217449D455}" type="presOf" srcId="{53EF65C5-5B24-4CFD-A43E-DA61F1F77E41}" destId="{726D95CD-5CC8-479C-BC55-8EC28A75099B}" srcOrd="0" destOrd="0" presId="urn:microsoft.com/office/officeart/2005/8/layout/hChevron3"/>
    <dgm:cxn modelId="{0E1C5DAD-D3BD-4CDC-BDB5-4ED22AEE111F}" type="presOf" srcId="{13C8BE29-FDDB-402E-BC22-A585552D1647}" destId="{C2319307-0E80-4F3A-8793-E466E8AAE8DF}" srcOrd="0" destOrd="0" presId="urn:microsoft.com/office/officeart/2005/8/layout/hChevron3"/>
    <dgm:cxn modelId="{502BB179-BFB7-4180-802D-C54ED1452FAD}" srcId="{C2CF3671-71F5-43CA-9644-09624DA9C899}" destId="{E3E9B63C-9160-443E-9F9B-FB2160DC58F6}" srcOrd="0" destOrd="0" parTransId="{12765923-ED75-4EDA-B325-126ED36BE720}" sibTransId="{43CD915A-84F6-4004-A4A0-1C468CE14B58}"/>
    <dgm:cxn modelId="{56F1394E-24C6-4D0A-ADDB-514EF91CEC24}" type="presOf" srcId="{C2CF3671-71F5-43CA-9644-09624DA9C899}" destId="{65E858E8-C4FD-4A90-97BB-6DEA3C440A06}" srcOrd="0" destOrd="0" presId="urn:microsoft.com/office/officeart/2005/8/layout/hChevron3"/>
    <dgm:cxn modelId="{F98B0E0F-8AAD-4150-9500-5AE54511D67A}" srcId="{C2CF3671-71F5-43CA-9644-09624DA9C899}" destId="{0F24FA2B-673A-4BE2-8915-864ACA35DAEF}" srcOrd="2" destOrd="0" parTransId="{492FE30F-E7F1-4784-832B-4137BD10E613}" sibTransId="{61769E5B-67C3-48FA-8B9B-722C9EABFA6D}"/>
    <dgm:cxn modelId="{4187E0E9-0A45-44EF-9B03-CD72C2984392}" srcId="{C2CF3671-71F5-43CA-9644-09624DA9C899}" destId="{0DC50D79-22EA-49AD-968E-5EE5F4C00538}" srcOrd="1" destOrd="0" parTransId="{1C545653-810D-48C8-836C-4E425EE0F05B}" sibTransId="{30110354-A52A-441A-BD04-ABFE1E243E2D}"/>
    <dgm:cxn modelId="{6103C373-8DF2-4563-AFEE-5336CA198D85}" srcId="{C2CF3671-71F5-43CA-9644-09624DA9C899}" destId="{13C8BE29-FDDB-402E-BC22-A585552D1647}" srcOrd="5" destOrd="0" parTransId="{DB5FC92E-7982-49A0-9251-1B22F0B78496}" sibTransId="{78B959CD-483B-4EB9-B111-2EC0D6C14B84}"/>
    <dgm:cxn modelId="{CAB789FB-DF7E-4AAF-B58B-6C2F44607118}" srcId="{C2CF3671-71F5-43CA-9644-09624DA9C899}" destId="{124DD27F-3454-4532-B9A2-3547BD049ABB}" srcOrd="4" destOrd="0" parTransId="{2EF5E196-2AD1-4BC0-AA76-6FC58D5CB52E}" sibTransId="{7BDD8566-289D-4BCA-A3AD-AEFCC6FBA8EF}"/>
    <dgm:cxn modelId="{A550F7BF-4C92-419C-BE98-A8A86FCB99B1}" srcId="{C2CF3671-71F5-43CA-9644-09624DA9C899}" destId="{53EF65C5-5B24-4CFD-A43E-DA61F1F77E41}" srcOrd="3" destOrd="0" parTransId="{0D324A0D-3788-4F4D-A094-593F24C2D45A}" sibTransId="{D2831FFC-A75B-4C8E-B1A4-B1CF6E8DB543}"/>
    <dgm:cxn modelId="{E1357E4A-9531-4265-835B-56DD8122AE06}" type="presOf" srcId="{0F24FA2B-673A-4BE2-8915-864ACA35DAEF}" destId="{91D7BD28-84D2-4821-9362-F9507DC6CCBF}" srcOrd="0" destOrd="0" presId="urn:microsoft.com/office/officeart/2005/8/layout/hChevron3"/>
    <dgm:cxn modelId="{8456D5D3-1FA3-4C8E-A88B-64D89B012594}" type="presOf" srcId="{124DD27F-3454-4532-B9A2-3547BD049ABB}" destId="{10ADE582-B97C-4EAE-8C57-B5A6F1C992D3}" srcOrd="0" destOrd="0" presId="urn:microsoft.com/office/officeart/2005/8/layout/hChevron3"/>
    <dgm:cxn modelId="{8A2652E7-0FC7-4D1D-A1BC-E7EF26EDFA40}" type="presOf" srcId="{0DC50D79-22EA-49AD-968E-5EE5F4C00538}" destId="{894DE116-573F-4EEB-950F-C7C6F2556EE4}" srcOrd="0" destOrd="0" presId="urn:microsoft.com/office/officeart/2005/8/layout/hChevron3"/>
    <dgm:cxn modelId="{90BA1040-C87D-46BB-A3DD-D644C98BC854}" type="presOf" srcId="{E3E9B63C-9160-443E-9F9B-FB2160DC58F6}" destId="{5F965938-2DEC-421A-806E-9450336A6F8C}" srcOrd="0" destOrd="0" presId="urn:microsoft.com/office/officeart/2005/8/layout/hChevron3"/>
    <dgm:cxn modelId="{BC3E9A93-5D3E-490B-A356-3E1369B30342}" type="presParOf" srcId="{65E858E8-C4FD-4A90-97BB-6DEA3C440A06}" destId="{5F965938-2DEC-421A-806E-9450336A6F8C}" srcOrd="0" destOrd="0" presId="urn:microsoft.com/office/officeart/2005/8/layout/hChevron3"/>
    <dgm:cxn modelId="{F7335DFA-75FB-4C96-AC83-78AF1F05DBD8}" type="presParOf" srcId="{65E858E8-C4FD-4A90-97BB-6DEA3C440A06}" destId="{91BFF81A-C881-4015-A7A5-0BC8212FF408}" srcOrd="1" destOrd="0" presId="urn:microsoft.com/office/officeart/2005/8/layout/hChevron3"/>
    <dgm:cxn modelId="{35F67184-CEAF-40B7-A5FA-178DD454B588}" type="presParOf" srcId="{65E858E8-C4FD-4A90-97BB-6DEA3C440A06}" destId="{894DE116-573F-4EEB-950F-C7C6F2556EE4}" srcOrd="2" destOrd="0" presId="urn:microsoft.com/office/officeart/2005/8/layout/hChevron3"/>
    <dgm:cxn modelId="{4ECAFC39-FD0F-4E7C-A2B4-F163A2AC6D04}" type="presParOf" srcId="{65E858E8-C4FD-4A90-97BB-6DEA3C440A06}" destId="{A5F577A3-E099-4FB5-A17D-5C5B85FFA213}" srcOrd="3" destOrd="0" presId="urn:microsoft.com/office/officeart/2005/8/layout/hChevron3"/>
    <dgm:cxn modelId="{94899DEF-2A72-4839-8532-D8D4CFF70883}" type="presParOf" srcId="{65E858E8-C4FD-4A90-97BB-6DEA3C440A06}" destId="{91D7BD28-84D2-4821-9362-F9507DC6CCBF}" srcOrd="4" destOrd="0" presId="urn:microsoft.com/office/officeart/2005/8/layout/hChevron3"/>
    <dgm:cxn modelId="{71B15614-B252-48F3-86A9-B9605C70640A}" type="presParOf" srcId="{65E858E8-C4FD-4A90-97BB-6DEA3C440A06}" destId="{D45B4434-F33C-45F5-89C2-C7C8C013699D}" srcOrd="5" destOrd="0" presId="urn:microsoft.com/office/officeart/2005/8/layout/hChevron3"/>
    <dgm:cxn modelId="{D1793BAC-FF03-454C-BE9F-6C6EC16E1662}" type="presParOf" srcId="{65E858E8-C4FD-4A90-97BB-6DEA3C440A06}" destId="{726D95CD-5CC8-479C-BC55-8EC28A75099B}" srcOrd="6" destOrd="0" presId="urn:microsoft.com/office/officeart/2005/8/layout/hChevron3"/>
    <dgm:cxn modelId="{2B39E472-00A7-4C3B-8E4F-8A24C484BB23}" type="presParOf" srcId="{65E858E8-C4FD-4A90-97BB-6DEA3C440A06}" destId="{FD6D5454-798F-4882-A389-E4D525F6265A}" srcOrd="7" destOrd="0" presId="urn:microsoft.com/office/officeart/2005/8/layout/hChevron3"/>
    <dgm:cxn modelId="{F47284CF-F0E5-4784-8D32-E59C15ECD991}" type="presParOf" srcId="{65E858E8-C4FD-4A90-97BB-6DEA3C440A06}" destId="{10ADE582-B97C-4EAE-8C57-B5A6F1C992D3}" srcOrd="8" destOrd="0" presId="urn:microsoft.com/office/officeart/2005/8/layout/hChevron3"/>
    <dgm:cxn modelId="{9ECC1460-F4F9-4E98-B4F7-7EB8F3178B41}" type="presParOf" srcId="{65E858E8-C4FD-4A90-97BB-6DEA3C440A06}" destId="{87E459D9-D059-4D83-9E9A-B665F9EC3E78}" srcOrd="9" destOrd="0" presId="urn:microsoft.com/office/officeart/2005/8/layout/hChevron3"/>
    <dgm:cxn modelId="{E3D6C563-2D69-4716-A3D1-0D2441E290E0}" type="presParOf" srcId="{65E858E8-C4FD-4A90-97BB-6DEA3C440A06}" destId="{C2319307-0E80-4F3A-8793-E466E8AAE8DF}" srcOrd="10" destOrd="0" presId="urn:microsoft.com/office/officeart/2005/8/layout/hChevron3"/>
  </dgm:cxnLst>
  <dgm:bg/>
  <dgm:whole/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C2CF3671-71F5-43CA-9644-09624DA9C899}" type="doc">
      <dgm:prSet loTypeId="urn:microsoft.com/office/officeart/2005/8/layout/hChevron3" loCatId="process" qsTypeId="urn:microsoft.com/office/officeart/2005/8/quickstyle/simple1" qsCatId="simple" csTypeId="urn:microsoft.com/office/officeart/2005/8/colors/colorful3" csCatId="colorful" phldr="1"/>
      <dgm:spPr/>
    </dgm:pt>
    <dgm:pt modelId="{E3E9B63C-9160-443E-9F9B-FB2160DC58F6}">
      <dgm:prSet phldrT="[文字]" custT="1"/>
      <dgm:spPr/>
      <dgm:t>
        <a:bodyPr/>
        <a:lstStyle/>
        <a:p>
          <a:r>
            <a:rPr lang="zh-TW" altLang="en-US" sz="1400" baseline="0" dirty="0" smtClean="0">
              <a:latin typeface="Times New Roman" pitchFamily="18" charset="0"/>
              <a:ea typeface="標楷體" pitchFamily="65" charset="-120"/>
            </a:rPr>
            <a:t>官網</a:t>
          </a:r>
          <a:endParaRPr lang="zh-TW" altLang="en-US" sz="1400" baseline="0" dirty="0">
            <a:latin typeface="Times New Roman" pitchFamily="18" charset="0"/>
            <a:ea typeface="標楷體" pitchFamily="65" charset="-120"/>
          </a:endParaRPr>
        </a:p>
      </dgm:t>
    </dgm:pt>
    <dgm:pt modelId="{12765923-ED75-4EDA-B325-126ED36BE720}" type="parTrans" cxnId="{502BB179-BFB7-4180-802D-C54ED1452FAD}">
      <dgm:prSet/>
      <dgm:spPr/>
      <dgm:t>
        <a:bodyPr/>
        <a:lstStyle/>
        <a:p>
          <a:endParaRPr lang="zh-TW" altLang="en-US" baseline="0">
            <a:latin typeface="Times New Roman" pitchFamily="18" charset="0"/>
            <a:ea typeface="標楷體" pitchFamily="65" charset="-120"/>
          </a:endParaRPr>
        </a:p>
      </dgm:t>
    </dgm:pt>
    <dgm:pt modelId="{43CD915A-84F6-4004-A4A0-1C468CE14B58}" type="sibTrans" cxnId="{502BB179-BFB7-4180-802D-C54ED1452FAD}">
      <dgm:prSet/>
      <dgm:spPr/>
      <dgm:t>
        <a:bodyPr/>
        <a:lstStyle/>
        <a:p>
          <a:endParaRPr lang="zh-TW" altLang="en-US" baseline="0">
            <a:latin typeface="Times New Roman" pitchFamily="18" charset="0"/>
            <a:ea typeface="標楷體" pitchFamily="65" charset="-120"/>
          </a:endParaRPr>
        </a:p>
      </dgm:t>
    </dgm:pt>
    <dgm:pt modelId="{0DC50D79-22EA-49AD-968E-5EE5F4C00538}">
      <dgm:prSet phldrT="[文字]" custT="1"/>
      <dgm:spPr/>
      <dgm:t>
        <a:bodyPr/>
        <a:lstStyle/>
        <a:p>
          <a:r>
            <a:rPr lang="zh-TW" altLang="en-US" sz="1400" baseline="0" dirty="0" smtClean="0">
              <a:latin typeface="Times New Roman" pitchFamily="18" charset="0"/>
              <a:ea typeface="標楷體" pitchFamily="65" charset="-120"/>
            </a:rPr>
            <a:t>瀏覽模組</a:t>
          </a:r>
          <a:endParaRPr lang="zh-TW" altLang="en-US" sz="1400" baseline="0" dirty="0">
            <a:latin typeface="Times New Roman" pitchFamily="18" charset="0"/>
            <a:ea typeface="標楷體" pitchFamily="65" charset="-120"/>
          </a:endParaRPr>
        </a:p>
      </dgm:t>
    </dgm:pt>
    <dgm:pt modelId="{1C545653-810D-48C8-836C-4E425EE0F05B}" type="parTrans" cxnId="{4187E0E9-0A45-44EF-9B03-CD72C2984392}">
      <dgm:prSet/>
      <dgm:spPr/>
      <dgm:t>
        <a:bodyPr/>
        <a:lstStyle/>
        <a:p>
          <a:endParaRPr lang="zh-TW" altLang="en-US"/>
        </a:p>
      </dgm:t>
    </dgm:pt>
    <dgm:pt modelId="{30110354-A52A-441A-BD04-ABFE1E243E2D}" type="sibTrans" cxnId="{4187E0E9-0A45-44EF-9B03-CD72C2984392}">
      <dgm:prSet/>
      <dgm:spPr/>
      <dgm:t>
        <a:bodyPr/>
        <a:lstStyle/>
        <a:p>
          <a:endParaRPr lang="zh-TW" altLang="en-US"/>
        </a:p>
      </dgm:t>
    </dgm:pt>
    <dgm:pt modelId="{0F24FA2B-673A-4BE2-8915-864ACA35DAEF}">
      <dgm:prSet phldrT="[文字]" custT="1"/>
      <dgm:spPr/>
      <dgm:t>
        <a:bodyPr/>
        <a:lstStyle/>
        <a:p>
          <a:r>
            <a:rPr lang="zh-TW" altLang="en-US" sz="1400" baseline="0" dirty="0" smtClean="0">
              <a:latin typeface="Times New Roman" pitchFamily="18" charset="0"/>
              <a:ea typeface="標楷體" pitchFamily="65" charset="-120"/>
            </a:rPr>
            <a:t>下載</a:t>
          </a:r>
          <a:endParaRPr lang="zh-TW" altLang="en-US" sz="1400" baseline="0" dirty="0">
            <a:latin typeface="Times New Roman" pitchFamily="18" charset="0"/>
            <a:ea typeface="標楷體" pitchFamily="65" charset="-120"/>
          </a:endParaRPr>
        </a:p>
      </dgm:t>
    </dgm:pt>
    <dgm:pt modelId="{492FE30F-E7F1-4784-832B-4137BD10E613}" type="parTrans" cxnId="{F98B0E0F-8AAD-4150-9500-5AE54511D67A}">
      <dgm:prSet/>
      <dgm:spPr/>
      <dgm:t>
        <a:bodyPr/>
        <a:lstStyle/>
        <a:p>
          <a:endParaRPr lang="zh-TW" altLang="en-US"/>
        </a:p>
      </dgm:t>
    </dgm:pt>
    <dgm:pt modelId="{61769E5B-67C3-48FA-8B9B-722C9EABFA6D}" type="sibTrans" cxnId="{F98B0E0F-8AAD-4150-9500-5AE54511D67A}">
      <dgm:prSet/>
      <dgm:spPr/>
      <dgm:t>
        <a:bodyPr/>
        <a:lstStyle/>
        <a:p>
          <a:endParaRPr lang="zh-TW" altLang="en-US"/>
        </a:p>
      </dgm:t>
    </dgm:pt>
    <dgm:pt modelId="{53EF65C5-5B24-4CFD-A43E-DA61F1F77E41}">
      <dgm:prSet phldrT="[文字]" custT="1"/>
      <dgm:spPr/>
      <dgm:t>
        <a:bodyPr/>
        <a:lstStyle/>
        <a:p>
          <a:r>
            <a:rPr lang="zh-TW" altLang="en-US" sz="1400" baseline="0" dirty="0" smtClean="0">
              <a:latin typeface="Times New Roman" pitchFamily="18" charset="0"/>
              <a:ea typeface="標楷體" pitchFamily="65" charset="-120"/>
            </a:rPr>
            <a:t>新增</a:t>
          </a:r>
          <a:r>
            <a:rPr lang="en-US" altLang="zh-TW" sz="1400" baseline="0" dirty="0" smtClean="0">
              <a:latin typeface="Times New Roman" pitchFamily="18" charset="0"/>
              <a:ea typeface="標楷體" pitchFamily="65" charset="-120"/>
            </a:rPr>
            <a:t>H5P</a:t>
          </a:r>
          <a:r>
            <a:rPr lang="zh-TW" altLang="en-US" sz="1400" baseline="0" dirty="0" smtClean="0">
              <a:latin typeface="Times New Roman" pitchFamily="18" charset="0"/>
              <a:ea typeface="標楷體" pitchFamily="65" charset="-120"/>
            </a:rPr>
            <a:t>內容</a:t>
          </a:r>
          <a:endParaRPr lang="zh-TW" altLang="en-US" sz="1400" baseline="0" dirty="0">
            <a:latin typeface="Times New Roman" pitchFamily="18" charset="0"/>
            <a:ea typeface="標楷體" pitchFamily="65" charset="-120"/>
          </a:endParaRPr>
        </a:p>
      </dgm:t>
    </dgm:pt>
    <dgm:pt modelId="{0D324A0D-3788-4F4D-A094-593F24C2D45A}" type="parTrans" cxnId="{A550F7BF-4C92-419C-BE98-A8A86FCB99B1}">
      <dgm:prSet/>
      <dgm:spPr/>
      <dgm:t>
        <a:bodyPr/>
        <a:lstStyle/>
        <a:p>
          <a:endParaRPr lang="zh-TW" altLang="en-US"/>
        </a:p>
      </dgm:t>
    </dgm:pt>
    <dgm:pt modelId="{D2831FFC-A75B-4C8E-B1A4-B1CF6E8DB543}" type="sibTrans" cxnId="{A550F7BF-4C92-419C-BE98-A8A86FCB99B1}">
      <dgm:prSet/>
      <dgm:spPr/>
      <dgm:t>
        <a:bodyPr/>
        <a:lstStyle/>
        <a:p>
          <a:endParaRPr lang="zh-TW" altLang="en-US"/>
        </a:p>
      </dgm:t>
    </dgm:pt>
    <dgm:pt modelId="{124DD27F-3454-4532-B9A2-3547BD049ABB}">
      <dgm:prSet phldrT="[文字]" custT="1"/>
      <dgm:spPr>
        <a:solidFill>
          <a:schemeClr val="bg1">
            <a:lumMod val="85000"/>
          </a:schemeClr>
        </a:solidFill>
      </dgm:spPr>
      <dgm:t>
        <a:bodyPr/>
        <a:lstStyle/>
        <a:p>
          <a:r>
            <a:rPr lang="zh-TW" altLang="en-US" sz="1400" baseline="0" dirty="0" smtClean="0">
              <a:latin typeface="Times New Roman" pitchFamily="18" charset="0"/>
              <a:ea typeface="標楷體" pitchFamily="65" charset="-120"/>
            </a:rPr>
            <a:t>上傳模組</a:t>
          </a:r>
          <a:endParaRPr lang="zh-TW" altLang="en-US" sz="1400" baseline="0" dirty="0">
            <a:latin typeface="Times New Roman" pitchFamily="18" charset="0"/>
            <a:ea typeface="標楷體" pitchFamily="65" charset="-120"/>
          </a:endParaRPr>
        </a:p>
      </dgm:t>
    </dgm:pt>
    <dgm:pt modelId="{2EF5E196-2AD1-4BC0-AA76-6FC58D5CB52E}" type="parTrans" cxnId="{CAB789FB-DF7E-4AAF-B58B-6C2F44607118}">
      <dgm:prSet/>
      <dgm:spPr/>
      <dgm:t>
        <a:bodyPr/>
        <a:lstStyle/>
        <a:p>
          <a:endParaRPr lang="zh-TW" altLang="en-US"/>
        </a:p>
      </dgm:t>
    </dgm:pt>
    <dgm:pt modelId="{7BDD8566-289D-4BCA-A3AD-AEFCC6FBA8EF}" type="sibTrans" cxnId="{CAB789FB-DF7E-4AAF-B58B-6C2F44607118}">
      <dgm:prSet/>
      <dgm:spPr/>
      <dgm:t>
        <a:bodyPr/>
        <a:lstStyle/>
        <a:p>
          <a:endParaRPr lang="zh-TW" altLang="en-US"/>
        </a:p>
      </dgm:t>
    </dgm:pt>
    <dgm:pt modelId="{13C8BE29-FDDB-402E-BC22-A585552D1647}">
      <dgm:prSet phldrT="[文字]" custT="1"/>
      <dgm:spPr>
        <a:solidFill>
          <a:schemeClr val="bg1">
            <a:lumMod val="85000"/>
          </a:schemeClr>
        </a:solidFill>
      </dgm:spPr>
      <dgm:t>
        <a:bodyPr/>
        <a:lstStyle/>
        <a:p>
          <a:r>
            <a:rPr lang="zh-TW" altLang="en-US" sz="1400" baseline="0" dirty="0" smtClean="0">
              <a:latin typeface="Times New Roman" pitchFamily="18" charset="0"/>
              <a:ea typeface="標楷體" pitchFamily="65" charset="-120"/>
            </a:rPr>
            <a:t>調整設定</a:t>
          </a:r>
          <a:endParaRPr lang="zh-TW" altLang="en-US" sz="1400" baseline="0" dirty="0">
            <a:latin typeface="Times New Roman" pitchFamily="18" charset="0"/>
            <a:ea typeface="標楷體" pitchFamily="65" charset="-120"/>
          </a:endParaRPr>
        </a:p>
      </dgm:t>
    </dgm:pt>
    <dgm:pt modelId="{DB5FC92E-7982-49A0-9251-1B22F0B78496}" type="parTrans" cxnId="{6103C373-8DF2-4563-AFEE-5336CA198D85}">
      <dgm:prSet/>
      <dgm:spPr/>
      <dgm:t>
        <a:bodyPr/>
        <a:lstStyle/>
        <a:p>
          <a:endParaRPr lang="zh-TW" altLang="en-US"/>
        </a:p>
      </dgm:t>
    </dgm:pt>
    <dgm:pt modelId="{78B959CD-483B-4EB9-B111-2EC0D6C14B84}" type="sibTrans" cxnId="{6103C373-8DF2-4563-AFEE-5336CA198D85}">
      <dgm:prSet/>
      <dgm:spPr/>
      <dgm:t>
        <a:bodyPr/>
        <a:lstStyle/>
        <a:p>
          <a:endParaRPr lang="zh-TW" altLang="en-US"/>
        </a:p>
      </dgm:t>
    </dgm:pt>
    <dgm:pt modelId="{65E858E8-C4FD-4A90-97BB-6DEA3C440A06}" type="pres">
      <dgm:prSet presAssocID="{C2CF3671-71F5-43CA-9644-09624DA9C899}" presName="Name0" presStyleCnt="0">
        <dgm:presLayoutVars>
          <dgm:dir/>
          <dgm:resizeHandles val="exact"/>
        </dgm:presLayoutVars>
      </dgm:prSet>
      <dgm:spPr/>
    </dgm:pt>
    <dgm:pt modelId="{5F965938-2DEC-421A-806E-9450336A6F8C}" type="pres">
      <dgm:prSet presAssocID="{E3E9B63C-9160-443E-9F9B-FB2160DC58F6}" presName="parTxOnly" presStyleLbl="node1" presStyleIdx="0" presStyleCnt="6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91BFF81A-C881-4015-A7A5-0BC8212FF408}" type="pres">
      <dgm:prSet presAssocID="{43CD915A-84F6-4004-A4A0-1C468CE14B58}" presName="parSpace" presStyleCnt="0"/>
      <dgm:spPr/>
    </dgm:pt>
    <dgm:pt modelId="{894DE116-573F-4EEB-950F-C7C6F2556EE4}" type="pres">
      <dgm:prSet presAssocID="{0DC50D79-22EA-49AD-968E-5EE5F4C00538}" presName="parTxOnly" presStyleLbl="node1" presStyleIdx="1" presStyleCnt="6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A5F577A3-E099-4FB5-A17D-5C5B85FFA213}" type="pres">
      <dgm:prSet presAssocID="{30110354-A52A-441A-BD04-ABFE1E243E2D}" presName="parSpace" presStyleCnt="0"/>
      <dgm:spPr/>
    </dgm:pt>
    <dgm:pt modelId="{91D7BD28-84D2-4821-9362-F9507DC6CCBF}" type="pres">
      <dgm:prSet presAssocID="{0F24FA2B-673A-4BE2-8915-864ACA35DAEF}" presName="parTxOnly" presStyleLbl="node1" presStyleIdx="2" presStyleCnt="6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D45B4434-F33C-45F5-89C2-C7C8C013699D}" type="pres">
      <dgm:prSet presAssocID="{61769E5B-67C3-48FA-8B9B-722C9EABFA6D}" presName="parSpace" presStyleCnt="0"/>
      <dgm:spPr/>
    </dgm:pt>
    <dgm:pt modelId="{726D95CD-5CC8-479C-BC55-8EC28A75099B}" type="pres">
      <dgm:prSet presAssocID="{53EF65C5-5B24-4CFD-A43E-DA61F1F77E41}" presName="parTxOnly" presStyleLbl="node1" presStyleIdx="3" presStyleCnt="6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FD6D5454-798F-4882-A389-E4D525F6265A}" type="pres">
      <dgm:prSet presAssocID="{D2831FFC-A75B-4C8E-B1A4-B1CF6E8DB543}" presName="parSpace" presStyleCnt="0"/>
      <dgm:spPr/>
    </dgm:pt>
    <dgm:pt modelId="{10ADE582-B97C-4EAE-8C57-B5A6F1C992D3}" type="pres">
      <dgm:prSet presAssocID="{124DD27F-3454-4532-B9A2-3547BD049ABB}" presName="parTxOnly" presStyleLbl="node1" presStyleIdx="4" presStyleCnt="6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87E459D9-D059-4D83-9E9A-B665F9EC3E78}" type="pres">
      <dgm:prSet presAssocID="{7BDD8566-289D-4BCA-A3AD-AEFCC6FBA8EF}" presName="parSpace" presStyleCnt="0"/>
      <dgm:spPr/>
    </dgm:pt>
    <dgm:pt modelId="{C2319307-0E80-4F3A-8793-E466E8AAE8DF}" type="pres">
      <dgm:prSet presAssocID="{13C8BE29-FDDB-402E-BC22-A585552D1647}" presName="parTxOnly" presStyleLbl="node1" presStyleIdx="5" presStyleCnt="6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</dgm:ptLst>
  <dgm:cxnLst>
    <dgm:cxn modelId="{D1F14C94-DB19-4A4B-86AB-9944D1831B35}" type="presOf" srcId="{C2CF3671-71F5-43CA-9644-09624DA9C899}" destId="{65E858E8-C4FD-4A90-97BB-6DEA3C440A06}" srcOrd="0" destOrd="0" presId="urn:microsoft.com/office/officeart/2005/8/layout/hChevron3"/>
    <dgm:cxn modelId="{502BB179-BFB7-4180-802D-C54ED1452FAD}" srcId="{C2CF3671-71F5-43CA-9644-09624DA9C899}" destId="{E3E9B63C-9160-443E-9F9B-FB2160DC58F6}" srcOrd="0" destOrd="0" parTransId="{12765923-ED75-4EDA-B325-126ED36BE720}" sibTransId="{43CD915A-84F6-4004-A4A0-1C468CE14B58}"/>
    <dgm:cxn modelId="{F98B0E0F-8AAD-4150-9500-5AE54511D67A}" srcId="{C2CF3671-71F5-43CA-9644-09624DA9C899}" destId="{0F24FA2B-673A-4BE2-8915-864ACA35DAEF}" srcOrd="2" destOrd="0" parTransId="{492FE30F-E7F1-4784-832B-4137BD10E613}" sibTransId="{61769E5B-67C3-48FA-8B9B-722C9EABFA6D}"/>
    <dgm:cxn modelId="{F4874909-A958-4B53-9D65-F44276EBF351}" type="presOf" srcId="{53EF65C5-5B24-4CFD-A43E-DA61F1F77E41}" destId="{726D95CD-5CC8-479C-BC55-8EC28A75099B}" srcOrd="0" destOrd="0" presId="urn:microsoft.com/office/officeart/2005/8/layout/hChevron3"/>
    <dgm:cxn modelId="{C6302CBE-7268-4FF3-BB56-0A18C993972E}" type="presOf" srcId="{0F24FA2B-673A-4BE2-8915-864ACA35DAEF}" destId="{91D7BD28-84D2-4821-9362-F9507DC6CCBF}" srcOrd="0" destOrd="0" presId="urn:microsoft.com/office/officeart/2005/8/layout/hChevron3"/>
    <dgm:cxn modelId="{D3A00636-D7DE-4F5F-863C-A1BCA7B972C5}" type="presOf" srcId="{13C8BE29-FDDB-402E-BC22-A585552D1647}" destId="{C2319307-0E80-4F3A-8793-E466E8AAE8DF}" srcOrd="0" destOrd="0" presId="urn:microsoft.com/office/officeart/2005/8/layout/hChevron3"/>
    <dgm:cxn modelId="{4187E0E9-0A45-44EF-9B03-CD72C2984392}" srcId="{C2CF3671-71F5-43CA-9644-09624DA9C899}" destId="{0DC50D79-22EA-49AD-968E-5EE5F4C00538}" srcOrd="1" destOrd="0" parTransId="{1C545653-810D-48C8-836C-4E425EE0F05B}" sibTransId="{30110354-A52A-441A-BD04-ABFE1E243E2D}"/>
    <dgm:cxn modelId="{6103C373-8DF2-4563-AFEE-5336CA198D85}" srcId="{C2CF3671-71F5-43CA-9644-09624DA9C899}" destId="{13C8BE29-FDDB-402E-BC22-A585552D1647}" srcOrd="5" destOrd="0" parTransId="{DB5FC92E-7982-49A0-9251-1B22F0B78496}" sibTransId="{78B959CD-483B-4EB9-B111-2EC0D6C14B84}"/>
    <dgm:cxn modelId="{CAB789FB-DF7E-4AAF-B58B-6C2F44607118}" srcId="{C2CF3671-71F5-43CA-9644-09624DA9C899}" destId="{124DD27F-3454-4532-B9A2-3547BD049ABB}" srcOrd="4" destOrd="0" parTransId="{2EF5E196-2AD1-4BC0-AA76-6FC58D5CB52E}" sibTransId="{7BDD8566-289D-4BCA-A3AD-AEFCC6FBA8EF}"/>
    <dgm:cxn modelId="{A550F7BF-4C92-419C-BE98-A8A86FCB99B1}" srcId="{C2CF3671-71F5-43CA-9644-09624DA9C899}" destId="{53EF65C5-5B24-4CFD-A43E-DA61F1F77E41}" srcOrd="3" destOrd="0" parTransId="{0D324A0D-3788-4F4D-A094-593F24C2D45A}" sibTransId="{D2831FFC-A75B-4C8E-B1A4-B1CF6E8DB543}"/>
    <dgm:cxn modelId="{D79A5DC9-A77A-4619-B7F3-197D5EF54E10}" type="presOf" srcId="{0DC50D79-22EA-49AD-968E-5EE5F4C00538}" destId="{894DE116-573F-4EEB-950F-C7C6F2556EE4}" srcOrd="0" destOrd="0" presId="urn:microsoft.com/office/officeart/2005/8/layout/hChevron3"/>
    <dgm:cxn modelId="{F0D4F400-58F5-42A7-A060-8854682F4CB1}" type="presOf" srcId="{124DD27F-3454-4532-B9A2-3547BD049ABB}" destId="{10ADE582-B97C-4EAE-8C57-B5A6F1C992D3}" srcOrd="0" destOrd="0" presId="urn:microsoft.com/office/officeart/2005/8/layout/hChevron3"/>
    <dgm:cxn modelId="{C444714B-2BC5-42D7-8B96-967FF716AEFE}" type="presOf" srcId="{E3E9B63C-9160-443E-9F9B-FB2160DC58F6}" destId="{5F965938-2DEC-421A-806E-9450336A6F8C}" srcOrd="0" destOrd="0" presId="urn:microsoft.com/office/officeart/2005/8/layout/hChevron3"/>
    <dgm:cxn modelId="{393AEC7B-C6B2-4B30-ADFA-0F10675C10F0}" type="presParOf" srcId="{65E858E8-C4FD-4A90-97BB-6DEA3C440A06}" destId="{5F965938-2DEC-421A-806E-9450336A6F8C}" srcOrd="0" destOrd="0" presId="urn:microsoft.com/office/officeart/2005/8/layout/hChevron3"/>
    <dgm:cxn modelId="{75D804E5-E734-4DBD-8782-BCE9ECCB75F1}" type="presParOf" srcId="{65E858E8-C4FD-4A90-97BB-6DEA3C440A06}" destId="{91BFF81A-C881-4015-A7A5-0BC8212FF408}" srcOrd="1" destOrd="0" presId="urn:microsoft.com/office/officeart/2005/8/layout/hChevron3"/>
    <dgm:cxn modelId="{3E1BBEB2-1A3D-4C1F-A340-7B41C035A22B}" type="presParOf" srcId="{65E858E8-C4FD-4A90-97BB-6DEA3C440A06}" destId="{894DE116-573F-4EEB-950F-C7C6F2556EE4}" srcOrd="2" destOrd="0" presId="urn:microsoft.com/office/officeart/2005/8/layout/hChevron3"/>
    <dgm:cxn modelId="{5F6A2F58-D62B-44C3-863D-C9E67DA7D201}" type="presParOf" srcId="{65E858E8-C4FD-4A90-97BB-6DEA3C440A06}" destId="{A5F577A3-E099-4FB5-A17D-5C5B85FFA213}" srcOrd="3" destOrd="0" presId="urn:microsoft.com/office/officeart/2005/8/layout/hChevron3"/>
    <dgm:cxn modelId="{8AA1AEE4-900A-4163-B759-889793D39A8C}" type="presParOf" srcId="{65E858E8-C4FD-4A90-97BB-6DEA3C440A06}" destId="{91D7BD28-84D2-4821-9362-F9507DC6CCBF}" srcOrd="4" destOrd="0" presId="urn:microsoft.com/office/officeart/2005/8/layout/hChevron3"/>
    <dgm:cxn modelId="{56AD1F5B-4AC6-41CA-842C-A84121B3FB27}" type="presParOf" srcId="{65E858E8-C4FD-4A90-97BB-6DEA3C440A06}" destId="{D45B4434-F33C-45F5-89C2-C7C8C013699D}" srcOrd="5" destOrd="0" presId="urn:microsoft.com/office/officeart/2005/8/layout/hChevron3"/>
    <dgm:cxn modelId="{D9F8EB81-4035-41F7-A20C-F73D28803A51}" type="presParOf" srcId="{65E858E8-C4FD-4A90-97BB-6DEA3C440A06}" destId="{726D95CD-5CC8-479C-BC55-8EC28A75099B}" srcOrd="6" destOrd="0" presId="urn:microsoft.com/office/officeart/2005/8/layout/hChevron3"/>
    <dgm:cxn modelId="{895716F0-3751-4C1F-B879-56685E6FE189}" type="presParOf" srcId="{65E858E8-C4FD-4A90-97BB-6DEA3C440A06}" destId="{FD6D5454-798F-4882-A389-E4D525F6265A}" srcOrd="7" destOrd="0" presId="urn:microsoft.com/office/officeart/2005/8/layout/hChevron3"/>
    <dgm:cxn modelId="{D3543ED0-AB15-49BD-B759-2CFF875E4FB3}" type="presParOf" srcId="{65E858E8-C4FD-4A90-97BB-6DEA3C440A06}" destId="{10ADE582-B97C-4EAE-8C57-B5A6F1C992D3}" srcOrd="8" destOrd="0" presId="urn:microsoft.com/office/officeart/2005/8/layout/hChevron3"/>
    <dgm:cxn modelId="{E078D3B5-01EA-4027-AAD2-2EB0D8CF735E}" type="presParOf" srcId="{65E858E8-C4FD-4A90-97BB-6DEA3C440A06}" destId="{87E459D9-D059-4D83-9E9A-B665F9EC3E78}" srcOrd="9" destOrd="0" presId="urn:microsoft.com/office/officeart/2005/8/layout/hChevron3"/>
    <dgm:cxn modelId="{4FD10FA4-ABA0-4496-857E-4C2199E77647}" type="presParOf" srcId="{65E858E8-C4FD-4A90-97BB-6DEA3C440A06}" destId="{C2319307-0E80-4F3A-8793-E466E8AAE8DF}" srcOrd="10" destOrd="0" presId="urn:microsoft.com/office/officeart/2005/8/layout/hChevron3"/>
  </dgm:cxnLst>
  <dgm:bg/>
  <dgm:whole/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C2CF3671-71F5-43CA-9644-09624DA9C899}" type="doc">
      <dgm:prSet loTypeId="urn:microsoft.com/office/officeart/2005/8/layout/hChevron3" loCatId="process" qsTypeId="urn:microsoft.com/office/officeart/2005/8/quickstyle/simple1" qsCatId="simple" csTypeId="urn:microsoft.com/office/officeart/2005/8/colors/colorful3" csCatId="colorful" phldr="1"/>
      <dgm:spPr/>
    </dgm:pt>
    <dgm:pt modelId="{E3E9B63C-9160-443E-9F9B-FB2160DC58F6}">
      <dgm:prSet phldrT="[文字]" custT="1"/>
      <dgm:spPr/>
      <dgm:t>
        <a:bodyPr/>
        <a:lstStyle/>
        <a:p>
          <a:r>
            <a:rPr lang="zh-TW" altLang="en-US" sz="1400" baseline="0" dirty="0" smtClean="0">
              <a:latin typeface="Times New Roman" pitchFamily="18" charset="0"/>
              <a:ea typeface="標楷體" pitchFamily="65" charset="-120"/>
            </a:rPr>
            <a:t>官網</a:t>
          </a:r>
          <a:endParaRPr lang="zh-TW" altLang="en-US" sz="1400" baseline="0" dirty="0">
            <a:latin typeface="Times New Roman" pitchFamily="18" charset="0"/>
            <a:ea typeface="標楷體" pitchFamily="65" charset="-120"/>
          </a:endParaRPr>
        </a:p>
      </dgm:t>
    </dgm:pt>
    <dgm:pt modelId="{12765923-ED75-4EDA-B325-126ED36BE720}" type="parTrans" cxnId="{502BB179-BFB7-4180-802D-C54ED1452FAD}">
      <dgm:prSet/>
      <dgm:spPr/>
      <dgm:t>
        <a:bodyPr/>
        <a:lstStyle/>
        <a:p>
          <a:endParaRPr lang="zh-TW" altLang="en-US" baseline="0">
            <a:latin typeface="Times New Roman" pitchFamily="18" charset="0"/>
            <a:ea typeface="標楷體" pitchFamily="65" charset="-120"/>
          </a:endParaRPr>
        </a:p>
      </dgm:t>
    </dgm:pt>
    <dgm:pt modelId="{43CD915A-84F6-4004-A4A0-1C468CE14B58}" type="sibTrans" cxnId="{502BB179-BFB7-4180-802D-C54ED1452FAD}">
      <dgm:prSet/>
      <dgm:spPr/>
      <dgm:t>
        <a:bodyPr/>
        <a:lstStyle/>
        <a:p>
          <a:endParaRPr lang="zh-TW" altLang="en-US" baseline="0">
            <a:latin typeface="Times New Roman" pitchFamily="18" charset="0"/>
            <a:ea typeface="標楷體" pitchFamily="65" charset="-120"/>
          </a:endParaRPr>
        </a:p>
      </dgm:t>
    </dgm:pt>
    <dgm:pt modelId="{0DC50D79-22EA-49AD-968E-5EE5F4C00538}">
      <dgm:prSet phldrT="[文字]" custT="1"/>
      <dgm:spPr/>
      <dgm:t>
        <a:bodyPr/>
        <a:lstStyle/>
        <a:p>
          <a:r>
            <a:rPr lang="zh-TW" altLang="en-US" sz="1400" baseline="0" dirty="0" smtClean="0">
              <a:latin typeface="Times New Roman" pitchFamily="18" charset="0"/>
              <a:ea typeface="標楷體" pitchFamily="65" charset="-120"/>
            </a:rPr>
            <a:t>瀏覽模組</a:t>
          </a:r>
          <a:endParaRPr lang="zh-TW" altLang="en-US" sz="1400" baseline="0" dirty="0">
            <a:latin typeface="Times New Roman" pitchFamily="18" charset="0"/>
            <a:ea typeface="標楷體" pitchFamily="65" charset="-120"/>
          </a:endParaRPr>
        </a:p>
      </dgm:t>
    </dgm:pt>
    <dgm:pt modelId="{1C545653-810D-48C8-836C-4E425EE0F05B}" type="parTrans" cxnId="{4187E0E9-0A45-44EF-9B03-CD72C2984392}">
      <dgm:prSet/>
      <dgm:spPr/>
      <dgm:t>
        <a:bodyPr/>
        <a:lstStyle/>
        <a:p>
          <a:endParaRPr lang="zh-TW" altLang="en-US"/>
        </a:p>
      </dgm:t>
    </dgm:pt>
    <dgm:pt modelId="{30110354-A52A-441A-BD04-ABFE1E243E2D}" type="sibTrans" cxnId="{4187E0E9-0A45-44EF-9B03-CD72C2984392}">
      <dgm:prSet/>
      <dgm:spPr/>
      <dgm:t>
        <a:bodyPr/>
        <a:lstStyle/>
        <a:p>
          <a:endParaRPr lang="zh-TW" altLang="en-US"/>
        </a:p>
      </dgm:t>
    </dgm:pt>
    <dgm:pt modelId="{0F24FA2B-673A-4BE2-8915-864ACA35DAEF}">
      <dgm:prSet phldrT="[文字]" custT="1"/>
      <dgm:spPr/>
      <dgm:t>
        <a:bodyPr/>
        <a:lstStyle/>
        <a:p>
          <a:r>
            <a:rPr lang="zh-TW" altLang="en-US" sz="1400" baseline="0" dirty="0" smtClean="0">
              <a:latin typeface="Times New Roman" pitchFamily="18" charset="0"/>
              <a:ea typeface="標楷體" pitchFamily="65" charset="-120"/>
            </a:rPr>
            <a:t>下載</a:t>
          </a:r>
          <a:endParaRPr lang="zh-TW" altLang="en-US" sz="1400" baseline="0" dirty="0">
            <a:latin typeface="Times New Roman" pitchFamily="18" charset="0"/>
            <a:ea typeface="標楷體" pitchFamily="65" charset="-120"/>
          </a:endParaRPr>
        </a:p>
      </dgm:t>
    </dgm:pt>
    <dgm:pt modelId="{492FE30F-E7F1-4784-832B-4137BD10E613}" type="parTrans" cxnId="{F98B0E0F-8AAD-4150-9500-5AE54511D67A}">
      <dgm:prSet/>
      <dgm:spPr/>
      <dgm:t>
        <a:bodyPr/>
        <a:lstStyle/>
        <a:p>
          <a:endParaRPr lang="zh-TW" altLang="en-US"/>
        </a:p>
      </dgm:t>
    </dgm:pt>
    <dgm:pt modelId="{61769E5B-67C3-48FA-8B9B-722C9EABFA6D}" type="sibTrans" cxnId="{F98B0E0F-8AAD-4150-9500-5AE54511D67A}">
      <dgm:prSet/>
      <dgm:spPr/>
      <dgm:t>
        <a:bodyPr/>
        <a:lstStyle/>
        <a:p>
          <a:endParaRPr lang="zh-TW" altLang="en-US"/>
        </a:p>
      </dgm:t>
    </dgm:pt>
    <dgm:pt modelId="{53EF65C5-5B24-4CFD-A43E-DA61F1F77E41}">
      <dgm:prSet phldrT="[文字]" custT="1"/>
      <dgm:spPr/>
      <dgm:t>
        <a:bodyPr/>
        <a:lstStyle/>
        <a:p>
          <a:r>
            <a:rPr lang="zh-TW" altLang="en-US" sz="1400" baseline="0" dirty="0" smtClean="0">
              <a:latin typeface="Times New Roman" pitchFamily="18" charset="0"/>
              <a:ea typeface="標楷體" pitchFamily="65" charset="-120"/>
            </a:rPr>
            <a:t>新增</a:t>
          </a:r>
          <a:r>
            <a:rPr lang="en-US" altLang="zh-TW" sz="1400" baseline="0" dirty="0" smtClean="0">
              <a:latin typeface="Times New Roman" pitchFamily="18" charset="0"/>
              <a:ea typeface="標楷體" pitchFamily="65" charset="-120"/>
            </a:rPr>
            <a:t>H5P</a:t>
          </a:r>
          <a:r>
            <a:rPr lang="zh-TW" altLang="en-US" sz="1400" baseline="0" dirty="0" smtClean="0">
              <a:latin typeface="Times New Roman" pitchFamily="18" charset="0"/>
              <a:ea typeface="標楷體" pitchFamily="65" charset="-120"/>
            </a:rPr>
            <a:t>內容</a:t>
          </a:r>
          <a:endParaRPr lang="zh-TW" altLang="en-US" sz="1400" baseline="0" dirty="0">
            <a:latin typeface="Times New Roman" pitchFamily="18" charset="0"/>
            <a:ea typeface="標楷體" pitchFamily="65" charset="-120"/>
          </a:endParaRPr>
        </a:p>
      </dgm:t>
    </dgm:pt>
    <dgm:pt modelId="{0D324A0D-3788-4F4D-A094-593F24C2D45A}" type="parTrans" cxnId="{A550F7BF-4C92-419C-BE98-A8A86FCB99B1}">
      <dgm:prSet/>
      <dgm:spPr/>
      <dgm:t>
        <a:bodyPr/>
        <a:lstStyle/>
        <a:p>
          <a:endParaRPr lang="zh-TW" altLang="en-US"/>
        </a:p>
      </dgm:t>
    </dgm:pt>
    <dgm:pt modelId="{D2831FFC-A75B-4C8E-B1A4-B1CF6E8DB543}" type="sibTrans" cxnId="{A550F7BF-4C92-419C-BE98-A8A86FCB99B1}">
      <dgm:prSet/>
      <dgm:spPr/>
      <dgm:t>
        <a:bodyPr/>
        <a:lstStyle/>
        <a:p>
          <a:endParaRPr lang="zh-TW" altLang="en-US"/>
        </a:p>
      </dgm:t>
    </dgm:pt>
    <dgm:pt modelId="{124DD27F-3454-4532-B9A2-3547BD049ABB}">
      <dgm:prSet phldrT="[文字]" custT="1"/>
      <dgm:spPr/>
      <dgm:t>
        <a:bodyPr/>
        <a:lstStyle/>
        <a:p>
          <a:r>
            <a:rPr lang="zh-TW" altLang="en-US" sz="1400" baseline="0" dirty="0" smtClean="0">
              <a:latin typeface="Times New Roman" pitchFamily="18" charset="0"/>
              <a:ea typeface="標楷體" pitchFamily="65" charset="-120"/>
            </a:rPr>
            <a:t>上傳模組</a:t>
          </a:r>
          <a:endParaRPr lang="zh-TW" altLang="en-US" sz="1400" baseline="0" dirty="0">
            <a:latin typeface="Times New Roman" pitchFamily="18" charset="0"/>
            <a:ea typeface="標楷體" pitchFamily="65" charset="-120"/>
          </a:endParaRPr>
        </a:p>
      </dgm:t>
    </dgm:pt>
    <dgm:pt modelId="{2EF5E196-2AD1-4BC0-AA76-6FC58D5CB52E}" type="parTrans" cxnId="{CAB789FB-DF7E-4AAF-B58B-6C2F44607118}">
      <dgm:prSet/>
      <dgm:spPr/>
      <dgm:t>
        <a:bodyPr/>
        <a:lstStyle/>
        <a:p>
          <a:endParaRPr lang="zh-TW" altLang="en-US"/>
        </a:p>
      </dgm:t>
    </dgm:pt>
    <dgm:pt modelId="{7BDD8566-289D-4BCA-A3AD-AEFCC6FBA8EF}" type="sibTrans" cxnId="{CAB789FB-DF7E-4AAF-B58B-6C2F44607118}">
      <dgm:prSet/>
      <dgm:spPr/>
      <dgm:t>
        <a:bodyPr/>
        <a:lstStyle/>
        <a:p>
          <a:endParaRPr lang="zh-TW" altLang="en-US"/>
        </a:p>
      </dgm:t>
    </dgm:pt>
    <dgm:pt modelId="{13C8BE29-FDDB-402E-BC22-A585552D1647}">
      <dgm:prSet phldrT="[文字]" custT="1"/>
      <dgm:spPr>
        <a:solidFill>
          <a:schemeClr val="bg1">
            <a:lumMod val="85000"/>
          </a:schemeClr>
        </a:solidFill>
      </dgm:spPr>
      <dgm:t>
        <a:bodyPr/>
        <a:lstStyle/>
        <a:p>
          <a:r>
            <a:rPr lang="zh-TW" altLang="en-US" sz="1400" baseline="0" dirty="0" smtClean="0">
              <a:latin typeface="Times New Roman" pitchFamily="18" charset="0"/>
              <a:ea typeface="標楷體" pitchFamily="65" charset="-120"/>
            </a:rPr>
            <a:t>調整設定</a:t>
          </a:r>
          <a:endParaRPr lang="zh-TW" altLang="en-US" sz="1400" baseline="0" dirty="0">
            <a:latin typeface="Times New Roman" pitchFamily="18" charset="0"/>
            <a:ea typeface="標楷體" pitchFamily="65" charset="-120"/>
          </a:endParaRPr>
        </a:p>
      </dgm:t>
    </dgm:pt>
    <dgm:pt modelId="{DB5FC92E-7982-49A0-9251-1B22F0B78496}" type="parTrans" cxnId="{6103C373-8DF2-4563-AFEE-5336CA198D85}">
      <dgm:prSet/>
      <dgm:spPr/>
      <dgm:t>
        <a:bodyPr/>
        <a:lstStyle/>
        <a:p>
          <a:endParaRPr lang="zh-TW" altLang="en-US"/>
        </a:p>
      </dgm:t>
    </dgm:pt>
    <dgm:pt modelId="{78B959CD-483B-4EB9-B111-2EC0D6C14B84}" type="sibTrans" cxnId="{6103C373-8DF2-4563-AFEE-5336CA198D85}">
      <dgm:prSet/>
      <dgm:spPr/>
      <dgm:t>
        <a:bodyPr/>
        <a:lstStyle/>
        <a:p>
          <a:endParaRPr lang="zh-TW" altLang="en-US"/>
        </a:p>
      </dgm:t>
    </dgm:pt>
    <dgm:pt modelId="{65E858E8-C4FD-4A90-97BB-6DEA3C440A06}" type="pres">
      <dgm:prSet presAssocID="{C2CF3671-71F5-43CA-9644-09624DA9C899}" presName="Name0" presStyleCnt="0">
        <dgm:presLayoutVars>
          <dgm:dir/>
          <dgm:resizeHandles val="exact"/>
        </dgm:presLayoutVars>
      </dgm:prSet>
      <dgm:spPr/>
    </dgm:pt>
    <dgm:pt modelId="{5F965938-2DEC-421A-806E-9450336A6F8C}" type="pres">
      <dgm:prSet presAssocID="{E3E9B63C-9160-443E-9F9B-FB2160DC58F6}" presName="parTxOnly" presStyleLbl="node1" presStyleIdx="0" presStyleCnt="6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91BFF81A-C881-4015-A7A5-0BC8212FF408}" type="pres">
      <dgm:prSet presAssocID="{43CD915A-84F6-4004-A4A0-1C468CE14B58}" presName="parSpace" presStyleCnt="0"/>
      <dgm:spPr/>
    </dgm:pt>
    <dgm:pt modelId="{894DE116-573F-4EEB-950F-C7C6F2556EE4}" type="pres">
      <dgm:prSet presAssocID="{0DC50D79-22EA-49AD-968E-5EE5F4C00538}" presName="parTxOnly" presStyleLbl="node1" presStyleIdx="1" presStyleCnt="6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A5F577A3-E099-4FB5-A17D-5C5B85FFA213}" type="pres">
      <dgm:prSet presAssocID="{30110354-A52A-441A-BD04-ABFE1E243E2D}" presName="parSpace" presStyleCnt="0"/>
      <dgm:spPr/>
    </dgm:pt>
    <dgm:pt modelId="{91D7BD28-84D2-4821-9362-F9507DC6CCBF}" type="pres">
      <dgm:prSet presAssocID="{0F24FA2B-673A-4BE2-8915-864ACA35DAEF}" presName="parTxOnly" presStyleLbl="node1" presStyleIdx="2" presStyleCnt="6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D45B4434-F33C-45F5-89C2-C7C8C013699D}" type="pres">
      <dgm:prSet presAssocID="{61769E5B-67C3-48FA-8B9B-722C9EABFA6D}" presName="parSpace" presStyleCnt="0"/>
      <dgm:spPr/>
    </dgm:pt>
    <dgm:pt modelId="{726D95CD-5CC8-479C-BC55-8EC28A75099B}" type="pres">
      <dgm:prSet presAssocID="{53EF65C5-5B24-4CFD-A43E-DA61F1F77E41}" presName="parTxOnly" presStyleLbl="node1" presStyleIdx="3" presStyleCnt="6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FD6D5454-798F-4882-A389-E4D525F6265A}" type="pres">
      <dgm:prSet presAssocID="{D2831FFC-A75B-4C8E-B1A4-B1CF6E8DB543}" presName="parSpace" presStyleCnt="0"/>
      <dgm:spPr/>
    </dgm:pt>
    <dgm:pt modelId="{10ADE582-B97C-4EAE-8C57-B5A6F1C992D3}" type="pres">
      <dgm:prSet presAssocID="{124DD27F-3454-4532-B9A2-3547BD049ABB}" presName="parTxOnly" presStyleLbl="node1" presStyleIdx="4" presStyleCnt="6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87E459D9-D059-4D83-9E9A-B665F9EC3E78}" type="pres">
      <dgm:prSet presAssocID="{7BDD8566-289D-4BCA-A3AD-AEFCC6FBA8EF}" presName="parSpace" presStyleCnt="0"/>
      <dgm:spPr/>
    </dgm:pt>
    <dgm:pt modelId="{C2319307-0E80-4F3A-8793-E466E8AAE8DF}" type="pres">
      <dgm:prSet presAssocID="{13C8BE29-FDDB-402E-BC22-A585552D1647}" presName="parTxOnly" presStyleLbl="node1" presStyleIdx="5" presStyleCnt="6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</dgm:ptLst>
  <dgm:cxnLst>
    <dgm:cxn modelId="{7A2683F9-3C41-471E-80F0-8C59DA82D767}" type="presOf" srcId="{E3E9B63C-9160-443E-9F9B-FB2160DC58F6}" destId="{5F965938-2DEC-421A-806E-9450336A6F8C}" srcOrd="0" destOrd="0" presId="urn:microsoft.com/office/officeart/2005/8/layout/hChevron3"/>
    <dgm:cxn modelId="{D54CD567-BC01-4EAF-9658-01E06F0E9485}" type="presOf" srcId="{0F24FA2B-673A-4BE2-8915-864ACA35DAEF}" destId="{91D7BD28-84D2-4821-9362-F9507DC6CCBF}" srcOrd="0" destOrd="0" presId="urn:microsoft.com/office/officeart/2005/8/layout/hChevron3"/>
    <dgm:cxn modelId="{502BB179-BFB7-4180-802D-C54ED1452FAD}" srcId="{C2CF3671-71F5-43CA-9644-09624DA9C899}" destId="{E3E9B63C-9160-443E-9F9B-FB2160DC58F6}" srcOrd="0" destOrd="0" parTransId="{12765923-ED75-4EDA-B325-126ED36BE720}" sibTransId="{43CD915A-84F6-4004-A4A0-1C468CE14B58}"/>
    <dgm:cxn modelId="{F98B0E0F-8AAD-4150-9500-5AE54511D67A}" srcId="{C2CF3671-71F5-43CA-9644-09624DA9C899}" destId="{0F24FA2B-673A-4BE2-8915-864ACA35DAEF}" srcOrd="2" destOrd="0" parTransId="{492FE30F-E7F1-4784-832B-4137BD10E613}" sibTransId="{61769E5B-67C3-48FA-8B9B-722C9EABFA6D}"/>
    <dgm:cxn modelId="{AFD49399-C691-4E3D-B94F-5C9BC7432610}" type="presOf" srcId="{53EF65C5-5B24-4CFD-A43E-DA61F1F77E41}" destId="{726D95CD-5CC8-479C-BC55-8EC28A75099B}" srcOrd="0" destOrd="0" presId="urn:microsoft.com/office/officeart/2005/8/layout/hChevron3"/>
    <dgm:cxn modelId="{71D52314-89B3-4886-9FC9-7561915269EF}" type="presOf" srcId="{0DC50D79-22EA-49AD-968E-5EE5F4C00538}" destId="{894DE116-573F-4EEB-950F-C7C6F2556EE4}" srcOrd="0" destOrd="0" presId="urn:microsoft.com/office/officeart/2005/8/layout/hChevron3"/>
    <dgm:cxn modelId="{4187E0E9-0A45-44EF-9B03-CD72C2984392}" srcId="{C2CF3671-71F5-43CA-9644-09624DA9C899}" destId="{0DC50D79-22EA-49AD-968E-5EE5F4C00538}" srcOrd="1" destOrd="0" parTransId="{1C545653-810D-48C8-836C-4E425EE0F05B}" sibTransId="{30110354-A52A-441A-BD04-ABFE1E243E2D}"/>
    <dgm:cxn modelId="{6103C373-8DF2-4563-AFEE-5336CA198D85}" srcId="{C2CF3671-71F5-43CA-9644-09624DA9C899}" destId="{13C8BE29-FDDB-402E-BC22-A585552D1647}" srcOrd="5" destOrd="0" parTransId="{DB5FC92E-7982-49A0-9251-1B22F0B78496}" sibTransId="{78B959CD-483B-4EB9-B111-2EC0D6C14B84}"/>
    <dgm:cxn modelId="{CAB789FB-DF7E-4AAF-B58B-6C2F44607118}" srcId="{C2CF3671-71F5-43CA-9644-09624DA9C899}" destId="{124DD27F-3454-4532-B9A2-3547BD049ABB}" srcOrd="4" destOrd="0" parTransId="{2EF5E196-2AD1-4BC0-AA76-6FC58D5CB52E}" sibTransId="{7BDD8566-289D-4BCA-A3AD-AEFCC6FBA8EF}"/>
    <dgm:cxn modelId="{A550F7BF-4C92-419C-BE98-A8A86FCB99B1}" srcId="{C2CF3671-71F5-43CA-9644-09624DA9C899}" destId="{53EF65C5-5B24-4CFD-A43E-DA61F1F77E41}" srcOrd="3" destOrd="0" parTransId="{0D324A0D-3788-4F4D-A094-593F24C2D45A}" sibTransId="{D2831FFC-A75B-4C8E-B1A4-B1CF6E8DB543}"/>
    <dgm:cxn modelId="{C52151B8-3700-47BA-9C4F-AF0DAA273301}" type="presOf" srcId="{C2CF3671-71F5-43CA-9644-09624DA9C899}" destId="{65E858E8-C4FD-4A90-97BB-6DEA3C440A06}" srcOrd="0" destOrd="0" presId="urn:microsoft.com/office/officeart/2005/8/layout/hChevron3"/>
    <dgm:cxn modelId="{6FC5B8A9-56A0-4430-826A-8833046B4208}" type="presOf" srcId="{124DD27F-3454-4532-B9A2-3547BD049ABB}" destId="{10ADE582-B97C-4EAE-8C57-B5A6F1C992D3}" srcOrd="0" destOrd="0" presId="urn:microsoft.com/office/officeart/2005/8/layout/hChevron3"/>
    <dgm:cxn modelId="{8485321E-F361-458A-9064-C3FB6E81CD07}" type="presOf" srcId="{13C8BE29-FDDB-402E-BC22-A585552D1647}" destId="{C2319307-0E80-4F3A-8793-E466E8AAE8DF}" srcOrd="0" destOrd="0" presId="urn:microsoft.com/office/officeart/2005/8/layout/hChevron3"/>
    <dgm:cxn modelId="{435F6300-4C90-4BF4-BD41-DD842A41AD24}" type="presParOf" srcId="{65E858E8-C4FD-4A90-97BB-6DEA3C440A06}" destId="{5F965938-2DEC-421A-806E-9450336A6F8C}" srcOrd="0" destOrd="0" presId="urn:microsoft.com/office/officeart/2005/8/layout/hChevron3"/>
    <dgm:cxn modelId="{82AD8C4C-1F23-4C2D-970B-3271434430C3}" type="presParOf" srcId="{65E858E8-C4FD-4A90-97BB-6DEA3C440A06}" destId="{91BFF81A-C881-4015-A7A5-0BC8212FF408}" srcOrd="1" destOrd="0" presId="urn:microsoft.com/office/officeart/2005/8/layout/hChevron3"/>
    <dgm:cxn modelId="{1192FD8F-2A19-4420-ACB8-F9EE13E80C65}" type="presParOf" srcId="{65E858E8-C4FD-4A90-97BB-6DEA3C440A06}" destId="{894DE116-573F-4EEB-950F-C7C6F2556EE4}" srcOrd="2" destOrd="0" presId="urn:microsoft.com/office/officeart/2005/8/layout/hChevron3"/>
    <dgm:cxn modelId="{46978D43-6EE6-4719-A346-767B0BFB508E}" type="presParOf" srcId="{65E858E8-C4FD-4A90-97BB-6DEA3C440A06}" destId="{A5F577A3-E099-4FB5-A17D-5C5B85FFA213}" srcOrd="3" destOrd="0" presId="urn:microsoft.com/office/officeart/2005/8/layout/hChevron3"/>
    <dgm:cxn modelId="{62BF8134-0867-46EA-89D8-F4C5F2C71387}" type="presParOf" srcId="{65E858E8-C4FD-4A90-97BB-6DEA3C440A06}" destId="{91D7BD28-84D2-4821-9362-F9507DC6CCBF}" srcOrd="4" destOrd="0" presId="urn:microsoft.com/office/officeart/2005/8/layout/hChevron3"/>
    <dgm:cxn modelId="{3D6F4995-1C0D-491B-AF91-CF3FC0FC63A4}" type="presParOf" srcId="{65E858E8-C4FD-4A90-97BB-6DEA3C440A06}" destId="{D45B4434-F33C-45F5-89C2-C7C8C013699D}" srcOrd="5" destOrd="0" presId="urn:microsoft.com/office/officeart/2005/8/layout/hChevron3"/>
    <dgm:cxn modelId="{11B4D86C-F67F-4698-B2D5-92AF5B92F09A}" type="presParOf" srcId="{65E858E8-C4FD-4A90-97BB-6DEA3C440A06}" destId="{726D95CD-5CC8-479C-BC55-8EC28A75099B}" srcOrd="6" destOrd="0" presId="urn:microsoft.com/office/officeart/2005/8/layout/hChevron3"/>
    <dgm:cxn modelId="{6C828AEF-4650-4C59-B447-E622D1FDB085}" type="presParOf" srcId="{65E858E8-C4FD-4A90-97BB-6DEA3C440A06}" destId="{FD6D5454-798F-4882-A389-E4D525F6265A}" srcOrd="7" destOrd="0" presId="urn:microsoft.com/office/officeart/2005/8/layout/hChevron3"/>
    <dgm:cxn modelId="{36B6213C-5781-4348-A3BC-DE0D6D8BCE95}" type="presParOf" srcId="{65E858E8-C4FD-4A90-97BB-6DEA3C440A06}" destId="{10ADE582-B97C-4EAE-8C57-B5A6F1C992D3}" srcOrd="8" destOrd="0" presId="urn:microsoft.com/office/officeart/2005/8/layout/hChevron3"/>
    <dgm:cxn modelId="{8BEA623A-8F08-42AC-8EB8-28118316A0ED}" type="presParOf" srcId="{65E858E8-C4FD-4A90-97BB-6DEA3C440A06}" destId="{87E459D9-D059-4D83-9E9A-B665F9EC3E78}" srcOrd="9" destOrd="0" presId="urn:microsoft.com/office/officeart/2005/8/layout/hChevron3"/>
    <dgm:cxn modelId="{D532CC80-7DA8-40D7-AD9D-D5AF8254DF7D}" type="presParOf" srcId="{65E858E8-C4FD-4A90-97BB-6DEA3C440A06}" destId="{C2319307-0E80-4F3A-8793-E466E8AAE8DF}" srcOrd="10" destOrd="0" presId="urn:microsoft.com/office/officeart/2005/8/layout/hChevron3"/>
  </dgm:cxnLst>
  <dgm:bg/>
  <dgm:whole/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C2CF3671-71F5-43CA-9644-09624DA9C899}" type="doc">
      <dgm:prSet loTypeId="urn:microsoft.com/office/officeart/2005/8/layout/hChevron3" loCatId="process" qsTypeId="urn:microsoft.com/office/officeart/2005/8/quickstyle/simple1" qsCatId="simple" csTypeId="urn:microsoft.com/office/officeart/2005/8/colors/colorful3" csCatId="colorful" phldr="1"/>
      <dgm:spPr/>
    </dgm:pt>
    <dgm:pt modelId="{E3E9B63C-9160-443E-9F9B-FB2160DC58F6}">
      <dgm:prSet phldrT="[文字]" custT="1"/>
      <dgm:spPr/>
      <dgm:t>
        <a:bodyPr/>
        <a:lstStyle/>
        <a:p>
          <a:r>
            <a:rPr lang="zh-TW" altLang="en-US" sz="1400" baseline="0" dirty="0" smtClean="0">
              <a:latin typeface="Times New Roman" pitchFamily="18" charset="0"/>
              <a:ea typeface="標楷體" pitchFamily="65" charset="-120"/>
            </a:rPr>
            <a:t>官網</a:t>
          </a:r>
          <a:endParaRPr lang="zh-TW" altLang="en-US" sz="1400" baseline="0" dirty="0">
            <a:latin typeface="Times New Roman" pitchFamily="18" charset="0"/>
            <a:ea typeface="標楷體" pitchFamily="65" charset="-120"/>
          </a:endParaRPr>
        </a:p>
      </dgm:t>
    </dgm:pt>
    <dgm:pt modelId="{12765923-ED75-4EDA-B325-126ED36BE720}" type="parTrans" cxnId="{502BB179-BFB7-4180-802D-C54ED1452FAD}">
      <dgm:prSet/>
      <dgm:spPr/>
      <dgm:t>
        <a:bodyPr/>
        <a:lstStyle/>
        <a:p>
          <a:endParaRPr lang="zh-TW" altLang="en-US" baseline="0">
            <a:latin typeface="Times New Roman" pitchFamily="18" charset="0"/>
            <a:ea typeface="標楷體" pitchFamily="65" charset="-120"/>
          </a:endParaRPr>
        </a:p>
      </dgm:t>
    </dgm:pt>
    <dgm:pt modelId="{43CD915A-84F6-4004-A4A0-1C468CE14B58}" type="sibTrans" cxnId="{502BB179-BFB7-4180-802D-C54ED1452FAD}">
      <dgm:prSet/>
      <dgm:spPr/>
      <dgm:t>
        <a:bodyPr/>
        <a:lstStyle/>
        <a:p>
          <a:endParaRPr lang="zh-TW" altLang="en-US" baseline="0">
            <a:latin typeface="Times New Roman" pitchFamily="18" charset="0"/>
            <a:ea typeface="標楷體" pitchFamily="65" charset="-120"/>
          </a:endParaRPr>
        </a:p>
      </dgm:t>
    </dgm:pt>
    <dgm:pt modelId="{0DC50D79-22EA-49AD-968E-5EE5F4C00538}">
      <dgm:prSet phldrT="[文字]" custT="1"/>
      <dgm:spPr/>
      <dgm:t>
        <a:bodyPr/>
        <a:lstStyle/>
        <a:p>
          <a:r>
            <a:rPr lang="zh-TW" altLang="en-US" sz="1400" baseline="0" dirty="0" smtClean="0">
              <a:latin typeface="Times New Roman" pitchFamily="18" charset="0"/>
              <a:ea typeface="標楷體" pitchFamily="65" charset="-120"/>
            </a:rPr>
            <a:t>瀏覽模組</a:t>
          </a:r>
          <a:endParaRPr lang="zh-TW" altLang="en-US" sz="1400" baseline="0" dirty="0">
            <a:latin typeface="Times New Roman" pitchFamily="18" charset="0"/>
            <a:ea typeface="標楷體" pitchFamily="65" charset="-120"/>
          </a:endParaRPr>
        </a:p>
      </dgm:t>
    </dgm:pt>
    <dgm:pt modelId="{1C545653-810D-48C8-836C-4E425EE0F05B}" type="parTrans" cxnId="{4187E0E9-0A45-44EF-9B03-CD72C2984392}">
      <dgm:prSet/>
      <dgm:spPr/>
      <dgm:t>
        <a:bodyPr/>
        <a:lstStyle/>
        <a:p>
          <a:endParaRPr lang="zh-TW" altLang="en-US"/>
        </a:p>
      </dgm:t>
    </dgm:pt>
    <dgm:pt modelId="{30110354-A52A-441A-BD04-ABFE1E243E2D}" type="sibTrans" cxnId="{4187E0E9-0A45-44EF-9B03-CD72C2984392}">
      <dgm:prSet/>
      <dgm:spPr/>
      <dgm:t>
        <a:bodyPr/>
        <a:lstStyle/>
        <a:p>
          <a:endParaRPr lang="zh-TW" altLang="en-US"/>
        </a:p>
      </dgm:t>
    </dgm:pt>
    <dgm:pt modelId="{0F24FA2B-673A-4BE2-8915-864ACA35DAEF}">
      <dgm:prSet phldrT="[文字]" custT="1"/>
      <dgm:spPr/>
      <dgm:t>
        <a:bodyPr/>
        <a:lstStyle/>
        <a:p>
          <a:r>
            <a:rPr lang="zh-TW" altLang="en-US" sz="1400" baseline="0" dirty="0" smtClean="0">
              <a:latin typeface="Times New Roman" pitchFamily="18" charset="0"/>
              <a:ea typeface="標楷體" pitchFamily="65" charset="-120"/>
            </a:rPr>
            <a:t>下載</a:t>
          </a:r>
          <a:endParaRPr lang="zh-TW" altLang="en-US" sz="1400" baseline="0" dirty="0">
            <a:latin typeface="Times New Roman" pitchFamily="18" charset="0"/>
            <a:ea typeface="標楷體" pitchFamily="65" charset="-120"/>
          </a:endParaRPr>
        </a:p>
      </dgm:t>
    </dgm:pt>
    <dgm:pt modelId="{492FE30F-E7F1-4784-832B-4137BD10E613}" type="parTrans" cxnId="{F98B0E0F-8AAD-4150-9500-5AE54511D67A}">
      <dgm:prSet/>
      <dgm:spPr/>
      <dgm:t>
        <a:bodyPr/>
        <a:lstStyle/>
        <a:p>
          <a:endParaRPr lang="zh-TW" altLang="en-US"/>
        </a:p>
      </dgm:t>
    </dgm:pt>
    <dgm:pt modelId="{61769E5B-67C3-48FA-8B9B-722C9EABFA6D}" type="sibTrans" cxnId="{F98B0E0F-8AAD-4150-9500-5AE54511D67A}">
      <dgm:prSet/>
      <dgm:spPr/>
      <dgm:t>
        <a:bodyPr/>
        <a:lstStyle/>
        <a:p>
          <a:endParaRPr lang="zh-TW" altLang="en-US"/>
        </a:p>
      </dgm:t>
    </dgm:pt>
    <dgm:pt modelId="{53EF65C5-5B24-4CFD-A43E-DA61F1F77E41}">
      <dgm:prSet phldrT="[文字]" custT="1"/>
      <dgm:spPr/>
      <dgm:t>
        <a:bodyPr/>
        <a:lstStyle/>
        <a:p>
          <a:r>
            <a:rPr lang="zh-TW" altLang="en-US" sz="1400" baseline="0" dirty="0" smtClean="0">
              <a:latin typeface="Times New Roman" pitchFamily="18" charset="0"/>
              <a:ea typeface="標楷體" pitchFamily="65" charset="-120"/>
            </a:rPr>
            <a:t>新增</a:t>
          </a:r>
          <a:r>
            <a:rPr lang="en-US" altLang="zh-TW" sz="1400" baseline="0" dirty="0" smtClean="0">
              <a:latin typeface="Times New Roman" pitchFamily="18" charset="0"/>
              <a:ea typeface="標楷體" pitchFamily="65" charset="-120"/>
            </a:rPr>
            <a:t>H5P</a:t>
          </a:r>
          <a:r>
            <a:rPr lang="zh-TW" altLang="en-US" sz="1400" baseline="0" dirty="0" smtClean="0">
              <a:latin typeface="Times New Roman" pitchFamily="18" charset="0"/>
              <a:ea typeface="標楷體" pitchFamily="65" charset="-120"/>
            </a:rPr>
            <a:t>內容</a:t>
          </a:r>
          <a:endParaRPr lang="zh-TW" altLang="en-US" sz="1400" baseline="0" dirty="0">
            <a:latin typeface="Times New Roman" pitchFamily="18" charset="0"/>
            <a:ea typeface="標楷體" pitchFamily="65" charset="-120"/>
          </a:endParaRPr>
        </a:p>
      </dgm:t>
    </dgm:pt>
    <dgm:pt modelId="{0D324A0D-3788-4F4D-A094-593F24C2D45A}" type="parTrans" cxnId="{A550F7BF-4C92-419C-BE98-A8A86FCB99B1}">
      <dgm:prSet/>
      <dgm:spPr/>
      <dgm:t>
        <a:bodyPr/>
        <a:lstStyle/>
        <a:p>
          <a:endParaRPr lang="zh-TW" altLang="en-US"/>
        </a:p>
      </dgm:t>
    </dgm:pt>
    <dgm:pt modelId="{D2831FFC-A75B-4C8E-B1A4-B1CF6E8DB543}" type="sibTrans" cxnId="{A550F7BF-4C92-419C-BE98-A8A86FCB99B1}">
      <dgm:prSet/>
      <dgm:spPr/>
      <dgm:t>
        <a:bodyPr/>
        <a:lstStyle/>
        <a:p>
          <a:endParaRPr lang="zh-TW" altLang="en-US"/>
        </a:p>
      </dgm:t>
    </dgm:pt>
    <dgm:pt modelId="{124DD27F-3454-4532-B9A2-3547BD049ABB}">
      <dgm:prSet phldrT="[文字]" custT="1"/>
      <dgm:spPr/>
      <dgm:t>
        <a:bodyPr/>
        <a:lstStyle/>
        <a:p>
          <a:r>
            <a:rPr lang="zh-TW" altLang="en-US" sz="1400" baseline="0" dirty="0" smtClean="0">
              <a:latin typeface="Times New Roman" pitchFamily="18" charset="0"/>
              <a:ea typeface="標楷體" pitchFamily="65" charset="-120"/>
            </a:rPr>
            <a:t>上傳模組</a:t>
          </a:r>
          <a:endParaRPr lang="zh-TW" altLang="en-US" sz="1400" baseline="0" dirty="0">
            <a:latin typeface="Times New Roman" pitchFamily="18" charset="0"/>
            <a:ea typeface="標楷體" pitchFamily="65" charset="-120"/>
          </a:endParaRPr>
        </a:p>
      </dgm:t>
    </dgm:pt>
    <dgm:pt modelId="{2EF5E196-2AD1-4BC0-AA76-6FC58D5CB52E}" type="parTrans" cxnId="{CAB789FB-DF7E-4AAF-B58B-6C2F44607118}">
      <dgm:prSet/>
      <dgm:spPr/>
      <dgm:t>
        <a:bodyPr/>
        <a:lstStyle/>
        <a:p>
          <a:endParaRPr lang="zh-TW" altLang="en-US"/>
        </a:p>
      </dgm:t>
    </dgm:pt>
    <dgm:pt modelId="{7BDD8566-289D-4BCA-A3AD-AEFCC6FBA8EF}" type="sibTrans" cxnId="{CAB789FB-DF7E-4AAF-B58B-6C2F44607118}">
      <dgm:prSet/>
      <dgm:spPr/>
      <dgm:t>
        <a:bodyPr/>
        <a:lstStyle/>
        <a:p>
          <a:endParaRPr lang="zh-TW" altLang="en-US"/>
        </a:p>
      </dgm:t>
    </dgm:pt>
    <dgm:pt modelId="{13C8BE29-FDDB-402E-BC22-A585552D1647}">
      <dgm:prSet phldrT="[文字]" custT="1"/>
      <dgm:spPr/>
      <dgm:t>
        <a:bodyPr/>
        <a:lstStyle/>
        <a:p>
          <a:r>
            <a:rPr lang="zh-TW" altLang="en-US" sz="1400" baseline="0" dirty="0" smtClean="0">
              <a:latin typeface="Times New Roman" pitchFamily="18" charset="0"/>
              <a:ea typeface="標楷體" pitchFamily="65" charset="-120"/>
            </a:rPr>
            <a:t>調整設定</a:t>
          </a:r>
          <a:endParaRPr lang="zh-TW" altLang="en-US" sz="1400" baseline="0" dirty="0">
            <a:latin typeface="Times New Roman" pitchFamily="18" charset="0"/>
            <a:ea typeface="標楷體" pitchFamily="65" charset="-120"/>
          </a:endParaRPr>
        </a:p>
      </dgm:t>
    </dgm:pt>
    <dgm:pt modelId="{DB5FC92E-7982-49A0-9251-1B22F0B78496}" type="parTrans" cxnId="{6103C373-8DF2-4563-AFEE-5336CA198D85}">
      <dgm:prSet/>
      <dgm:spPr/>
      <dgm:t>
        <a:bodyPr/>
        <a:lstStyle/>
        <a:p>
          <a:endParaRPr lang="zh-TW" altLang="en-US"/>
        </a:p>
      </dgm:t>
    </dgm:pt>
    <dgm:pt modelId="{78B959CD-483B-4EB9-B111-2EC0D6C14B84}" type="sibTrans" cxnId="{6103C373-8DF2-4563-AFEE-5336CA198D85}">
      <dgm:prSet/>
      <dgm:spPr/>
      <dgm:t>
        <a:bodyPr/>
        <a:lstStyle/>
        <a:p>
          <a:endParaRPr lang="zh-TW" altLang="en-US"/>
        </a:p>
      </dgm:t>
    </dgm:pt>
    <dgm:pt modelId="{65E858E8-C4FD-4A90-97BB-6DEA3C440A06}" type="pres">
      <dgm:prSet presAssocID="{C2CF3671-71F5-43CA-9644-09624DA9C899}" presName="Name0" presStyleCnt="0">
        <dgm:presLayoutVars>
          <dgm:dir/>
          <dgm:resizeHandles val="exact"/>
        </dgm:presLayoutVars>
      </dgm:prSet>
      <dgm:spPr/>
    </dgm:pt>
    <dgm:pt modelId="{5F965938-2DEC-421A-806E-9450336A6F8C}" type="pres">
      <dgm:prSet presAssocID="{E3E9B63C-9160-443E-9F9B-FB2160DC58F6}" presName="parTxOnly" presStyleLbl="node1" presStyleIdx="0" presStyleCnt="6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91BFF81A-C881-4015-A7A5-0BC8212FF408}" type="pres">
      <dgm:prSet presAssocID="{43CD915A-84F6-4004-A4A0-1C468CE14B58}" presName="parSpace" presStyleCnt="0"/>
      <dgm:spPr/>
    </dgm:pt>
    <dgm:pt modelId="{894DE116-573F-4EEB-950F-C7C6F2556EE4}" type="pres">
      <dgm:prSet presAssocID="{0DC50D79-22EA-49AD-968E-5EE5F4C00538}" presName="parTxOnly" presStyleLbl="node1" presStyleIdx="1" presStyleCnt="6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A5F577A3-E099-4FB5-A17D-5C5B85FFA213}" type="pres">
      <dgm:prSet presAssocID="{30110354-A52A-441A-BD04-ABFE1E243E2D}" presName="parSpace" presStyleCnt="0"/>
      <dgm:spPr/>
    </dgm:pt>
    <dgm:pt modelId="{91D7BD28-84D2-4821-9362-F9507DC6CCBF}" type="pres">
      <dgm:prSet presAssocID="{0F24FA2B-673A-4BE2-8915-864ACA35DAEF}" presName="parTxOnly" presStyleLbl="node1" presStyleIdx="2" presStyleCnt="6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D45B4434-F33C-45F5-89C2-C7C8C013699D}" type="pres">
      <dgm:prSet presAssocID="{61769E5B-67C3-48FA-8B9B-722C9EABFA6D}" presName="parSpace" presStyleCnt="0"/>
      <dgm:spPr/>
    </dgm:pt>
    <dgm:pt modelId="{726D95CD-5CC8-479C-BC55-8EC28A75099B}" type="pres">
      <dgm:prSet presAssocID="{53EF65C5-5B24-4CFD-A43E-DA61F1F77E41}" presName="parTxOnly" presStyleLbl="node1" presStyleIdx="3" presStyleCnt="6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FD6D5454-798F-4882-A389-E4D525F6265A}" type="pres">
      <dgm:prSet presAssocID="{D2831FFC-A75B-4C8E-B1A4-B1CF6E8DB543}" presName="parSpace" presStyleCnt="0"/>
      <dgm:spPr/>
    </dgm:pt>
    <dgm:pt modelId="{10ADE582-B97C-4EAE-8C57-B5A6F1C992D3}" type="pres">
      <dgm:prSet presAssocID="{124DD27F-3454-4532-B9A2-3547BD049ABB}" presName="parTxOnly" presStyleLbl="node1" presStyleIdx="4" presStyleCnt="6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87E459D9-D059-4D83-9E9A-B665F9EC3E78}" type="pres">
      <dgm:prSet presAssocID="{7BDD8566-289D-4BCA-A3AD-AEFCC6FBA8EF}" presName="parSpace" presStyleCnt="0"/>
      <dgm:spPr/>
    </dgm:pt>
    <dgm:pt modelId="{C2319307-0E80-4F3A-8793-E466E8AAE8DF}" type="pres">
      <dgm:prSet presAssocID="{13C8BE29-FDDB-402E-BC22-A585552D1647}" presName="parTxOnly" presStyleLbl="node1" presStyleIdx="5" presStyleCnt="6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</dgm:ptLst>
  <dgm:cxnLst>
    <dgm:cxn modelId="{502BB179-BFB7-4180-802D-C54ED1452FAD}" srcId="{C2CF3671-71F5-43CA-9644-09624DA9C899}" destId="{E3E9B63C-9160-443E-9F9B-FB2160DC58F6}" srcOrd="0" destOrd="0" parTransId="{12765923-ED75-4EDA-B325-126ED36BE720}" sibTransId="{43CD915A-84F6-4004-A4A0-1C468CE14B58}"/>
    <dgm:cxn modelId="{30686F80-DFCB-48C9-9EAA-12379F44110E}" type="presOf" srcId="{0DC50D79-22EA-49AD-968E-5EE5F4C00538}" destId="{894DE116-573F-4EEB-950F-C7C6F2556EE4}" srcOrd="0" destOrd="0" presId="urn:microsoft.com/office/officeart/2005/8/layout/hChevron3"/>
    <dgm:cxn modelId="{F98B0E0F-8AAD-4150-9500-5AE54511D67A}" srcId="{C2CF3671-71F5-43CA-9644-09624DA9C899}" destId="{0F24FA2B-673A-4BE2-8915-864ACA35DAEF}" srcOrd="2" destOrd="0" parTransId="{492FE30F-E7F1-4784-832B-4137BD10E613}" sibTransId="{61769E5B-67C3-48FA-8B9B-722C9EABFA6D}"/>
    <dgm:cxn modelId="{2DC9D195-7564-45AA-A106-64EE9123AF2A}" type="presOf" srcId="{E3E9B63C-9160-443E-9F9B-FB2160DC58F6}" destId="{5F965938-2DEC-421A-806E-9450336A6F8C}" srcOrd="0" destOrd="0" presId="urn:microsoft.com/office/officeart/2005/8/layout/hChevron3"/>
    <dgm:cxn modelId="{9F9C3BA1-F39B-492D-88BE-2ED139A9E052}" type="presOf" srcId="{53EF65C5-5B24-4CFD-A43E-DA61F1F77E41}" destId="{726D95CD-5CC8-479C-BC55-8EC28A75099B}" srcOrd="0" destOrd="0" presId="urn:microsoft.com/office/officeart/2005/8/layout/hChevron3"/>
    <dgm:cxn modelId="{4187E0E9-0A45-44EF-9B03-CD72C2984392}" srcId="{C2CF3671-71F5-43CA-9644-09624DA9C899}" destId="{0DC50D79-22EA-49AD-968E-5EE5F4C00538}" srcOrd="1" destOrd="0" parTransId="{1C545653-810D-48C8-836C-4E425EE0F05B}" sibTransId="{30110354-A52A-441A-BD04-ABFE1E243E2D}"/>
    <dgm:cxn modelId="{6103C373-8DF2-4563-AFEE-5336CA198D85}" srcId="{C2CF3671-71F5-43CA-9644-09624DA9C899}" destId="{13C8BE29-FDDB-402E-BC22-A585552D1647}" srcOrd="5" destOrd="0" parTransId="{DB5FC92E-7982-49A0-9251-1B22F0B78496}" sibTransId="{78B959CD-483B-4EB9-B111-2EC0D6C14B84}"/>
    <dgm:cxn modelId="{CAB789FB-DF7E-4AAF-B58B-6C2F44607118}" srcId="{C2CF3671-71F5-43CA-9644-09624DA9C899}" destId="{124DD27F-3454-4532-B9A2-3547BD049ABB}" srcOrd="4" destOrd="0" parTransId="{2EF5E196-2AD1-4BC0-AA76-6FC58D5CB52E}" sibTransId="{7BDD8566-289D-4BCA-A3AD-AEFCC6FBA8EF}"/>
    <dgm:cxn modelId="{A550F7BF-4C92-419C-BE98-A8A86FCB99B1}" srcId="{C2CF3671-71F5-43CA-9644-09624DA9C899}" destId="{53EF65C5-5B24-4CFD-A43E-DA61F1F77E41}" srcOrd="3" destOrd="0" parTransId="{0D324A0D-3788-4F4D-A094-593F24C2D45A}" sibTransId="{D2831FFC-A75B-4C8E-B1A4-B1CF6E8DB543}"/>
    <dgm:cxn modelId="{8429CE6E-8D4E-4152-BEF6-3C1F56B0F65A}" type="presOf" srcId="{13C8BE29-FDDB-402E-BC22-A585552D1647}" destId="{C2319307-0E80-4F3A-8793-E466E8AAE8DF}" srcOrd="0" destOrd="0" presId="urn:microsoft.com/office/officeart/2005/8/layout/hChevron3"/>
    <dgm:cxn modelId="{CF5332DF-0A63-41EF-AF01-AD85DB4B406C}" type="presOf" srcId="{0F24FA2B-673A-4BE2-8915-864ACA35DAEF}" destId="{91D7BD28-84D2-4821-9362-F9507DC6CCBF}" srcOrd="0" destOrd="0" presId="urn:microsoft.com/office/officeart/2005/8/layout/hChevron3"/>
    <dgm:cxn modelId="{8BB38436-4B77-47DC-9701-44819002AC2F}" type="presOf" srcId="{124DD27F-3454-4532-B9A2-3547BD049ABB}" destId="{10ADE582-B97C-4EAE-8C57-B5A6F1C992D3}" srcOrd="0" destOrd="0" presId="urn:microsoft.com/office/officeart/2005/8/layout/hChevron3"/>
    <dgm:cxn modelId="{412DD786-E3A4-482C-A356-FACEDAC01CB0}" type="presOf" srcId="{C2CF3671-71F5-43CA-9644-09624DA9C899}" destId="{65E858E8-C4FD-4A90-97BB-6DEA3C440A06}" srcOrd="0" destOrd="0" presId="urn:microsoft.com/office/officeart/2005/8/layout/hChevron3"/>
    <dgm:cxn modelId="{5AB757A0-AF05-4D88-9F8E-CA7112BB0FCF}" type="presParOf" srcId="{65E858E8-C4FD-4A90-97BB-6DEA3C440A06}" destId="{5F965938-2DEC-421A-806E-9450336A6F8C}" srcOrd="0" destOrd="0" presId="urn:microsoft.com/office/officeart/2005/8/layout/hChevron3"/>
    <dgm:cxn modelId="{CCEE1EB0-CC44-4626-A09A-83EA8E9EF84D}" type="presParOf" srcId="{65E858E8-C4FD-4A90-97BB-6DEA3C440A06}" destId="{91BFF81A-C881-4015-A7A5-0BC8212FF408}" srcOrd="1" destOrd="0" presId="urn:microsoft.com/office/officeart/2005/8/layout/hChevron3"/>
    <dgm:cxn modelId="{BD3333CF-5227-4F13-8112-DAE42A29D2D8}" type="presParOf" srcId="{65E858E8-C4FD-4A90-97BB-6DEA3C440A06}" destId="{894DE116-573F-4EEB-950F-C7C6F2556EE4}" srcOrd="2" destOrd="0" presId="urn:microsoft.com/office/officeart/2005/8/layout/hChevron3"/>
    <dgm:cxn modelId="{7F5267BA-3577-4317-BE8A-A351493BA775}" type="presParOf" srcId="{65E858E8-C4FD-4A90-97BB-6DEA3C440A06}" destId="{A5F577A3-E099-4FB5-A17D-5C5B85FFA213}" srcOrd="3" destOrd="0" presId="urn:microsoft.com/office/officeart/2005/8/layout/hChevron3"/>
    <dgm:cxn modelId="{AE9AF287-B6D1-415D-BC61-57D638A6E219}" type="presParOf" srcId="{65E858E8-C4FD-4A90-97BB-6DEA3C440A06}" destId="{91D7BD28-84D2-4821-9362-F9507DC6CCBF}" srcOrd="4" destOrd="0" presId="urn:microsoft.com/office/officeart/2005/8/layout/hChevron3"/>
    <dgm:cxn modelId="{BBE4A2F6-214A-4C1B-BAAB-6088291F8622}" type="presParOf" srcId="{65E858E8-C4FD-4A90-97BB-6DEA3C440A06}" destId="{D45B4434-F33C-45F5-89C2-C7C8C013699D}" srcOrd="5" destOrd="0" presId="urn:microsoft.com/office/officeart/2005/8/layout/hChevron3"/>
    <dgm:cxn modelId="{F3396AFC-6AEC-4899-992A-10FB335DF3B9}" type="presParOf" srcId="{65E858E8-C4FD-4A90-97BB-6DEA3C440A06}" destId="{726D95CD-5CC8-479C-BC55-8EC28A75099B}" srcOrd="6" destOrd="0" presId="urn:microsoft.com/office/officeart/2005/8/layout/hChevron3"/>
    <dgm:cxn modelId="{B03B14CA-B07A-425C-B526-EB976D7A4F64}" type="presParOf" srcId="{65E858E8-C4FD-4A90-97BB-6DEA3C440A06}" destId="{FD6D5454-798F-4882-A389-E4D525F6265A}" srcOrd="7" destOrd="0" presId="urn:microsoft.com/office/officeart/2005/8/layout/hChevron3"/>
    <dgm:cxn modelId="{F4260159-9F1C-4E5B-B47B-D8ECCB23FD83}" type="presParOf" srcId="{65E858E8-C4FD-4A90-97BB-6DEA3C440A06}" destId="{10ADE582-B97C-4EAE-8C57-B5A6F1C992D3}" srcOrd="8" destOrd="0" presId="urn:microsoft.com/office/officeart/2005/8/layout/hChevron3"/>
    <dgm:cxn modelId="{C705F49E-D5EA-4FED-83D3-88478F826748}" type="presParOf" srcId="{65E858E8-C4FD-4A90-97BB-6DEA3C440A06}" destId="{87E459D9-D059-4D83-9E9A-B665F9EC3E78}" srcOrd="9" destOrd="0" presId="urn:microsoft.com/office/officeart/2005/8/layout/hChevron3"/>
    <dgm:cxn modelId="{A7107A21-97DD-4DFA-BD51-8E4C8D61232F}" type="presParOf" srcId="{65E858E8-C4FD-4A90-97BB-6DEA3C440A06}" destId="{C2319307-0E80-4F3A-8793-E466E8AAE8DF}" srcOrd="10" destOrd="0" presId="urn:microsoft.com/office/officeart/2005/8/layout/hChevron3"/>
  </dgm:cxnLst>
  <dgm:bg/>
  <dgm:whole/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9E97A800-D64F-4BED-AD1F-0F0498341BA9}" type="doc">
      <dgm:prSet loTypeId="urn:microsoft.com/office/officeart/2005/8/layout/process4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zh-TW" altLang="en-US"/>
        </a:p>
      </dgm:t>
    </dgm:pt>
    <dgm:pt modelId="{2C224619-79FE-487A-AEE3-E97E6353FE41}">
      <dgm:prSet phldrT="[文字]" custT="1"/>
      <dgm:spPr/>
      <dgm:t>
        <a:bodyPr/>
        <a:lstStyle/>
        <a:p>
          <a:r>
            <a:rPr lang="zh-TW" altLang="en-US" sz="2800" baseline="0" dirty="0" smtClean="0">
              <a:latin typeface="Times New Roman" pitchFamily="18" charset="0"/>
              <a:ea typeface="標楷體" pitchFamily="65" charset="-120"/>
            </a:rPr>
            <a:t>基礎任務</a:t>
          </a:r>
          <a:endParaRPr lang="zh-TW" altLang="en-US" sz="2800" baseline="0" dirty="0">
            <a:latin typeface="Times New Roman" pitchFamily="18" charset="0"/>
            <a:ea typeface="標楷體" pitchFamily="65" charset="-120"/>
          </a:endParaRPr>
        </a:p>
      </dgm:t>
    </dgm:pt>
    <dgm:pt modelId="{B2DEFAD5-2375-4F01-98B3-C9D5902CC61A}" type="parTrans" cxnId="{A578D0B8-B1D3-4FC6-A05C-BB6FD6610FDD}">
      <dgm:prSet/>
      <dgm:spPr/>
      <dgm:t>
        <a:bodyPr/>
        <a:lstStyle/>
        <a:p>
          <a:endParaRPr lang="zh-TW" altLang="en-US"/>
        </a:p>
      </dgm:t>
    </dgm:pt>
    <dgm:pt modelId="{528405D8-86E1-4282-BAB5-1F4D6000E1BF}" type="sibTrans" cxnId="{A578D0B8-B1D3-4FC6-A05C-BB6FD6610FDD}">
      <dgm:prSet/>
      <dgm:spPr/>
      <dgm:t>
        <a:bodyPr/>
        <a:lstStyle/>
        <a:p>
          <a:endParaRPr lang="zh-TW" altLang="en-US"/>
        </a:p>
      </dgm:t>
    </dgm:pt>
    <dgm:pt modelId="{3E2D00DB-4831-4B1E-A9C7-BBD65C230289}">
      <dgm:prSet phldrT="[文字]" custT="1"/>
      <dgm:spPr/>
      <dgm:t>
        <a:bodyPr/>
        <a:lstStyle/>
        <a:p>
          <a:r>
            <a:rPr lang="zh-TW" altLang="en-US" sz="1800" baseline="0" dirty="0" smtClean="0">
              <a:latin typeface="Times New Roman" pitchFamily="18" charset="0"/>
              <a:ea typeface="標楷體" pitchFamily="65" charset="-120"/>
            </a:rPr>
            <a:t>拖曳式配對</a:t>
          </a:r>
          <a:r>
            <a:rPr lang="en-US" altLang="zh-TW" sz="1800" baseline="0" dirty="0" smtClean="0">
              <a:latin typeface="Times New Roman" pitchFamily="18" charset="0"/>
              <a:ea typeface="標楷體" pitchFamily="65" charset="-120"/>
            </a:rPr>
            <a:t/>
          </a:r>
          <a:br>
            <a:rPr lang="en-US" altLang="zh-TW" sz="1800" baseline="0" dirty="0" smtClean="0">
              <a:latin typeface="Times New Roman" pitchFamily="18" charset="0"/>
              <a:ea typeface="標楷體" pitchFamily="65" charset="-120"/>
            </a:rPr>
          </a:br>
          <a:r>
            <a:rPr lang="en-US" altLang="zh-TW" sz="1800" baseline="-25000" dirty="0" smtClean="0">
              <a:latin typeface="Times New Roman" pitchFamily="18" charset="0"/>
              <a:ea typeface="標楷體" pitchFamily="65" charset="-120"/>
            </a:rPr>
            <a:t>( </a:t>
          </a:r>
          <a:r>
            <a:rPr lang="en-US" sz="1800" b="0" i="0" baseline="-25000" dirty="0" smtClean="0">
              <a:latin typeface="Times New Roman" pitchFamily="18" charset="0"/>
              <a:ea typeface="標楷體" pitchFamily="65" charset="-120"/>
              <a:hlinkClick xmlns:r="http://schemas.openxmlformats.org/officeDocument/2006/relationships" r:id=""/>
            </a:rPr>
            <a:t>Drag the Words</a:t>
          </a:r>
          <a:r>
            <a:rPr lang="en-US" sz="1800" b="0" i="0" baseline="-25000" dirty="0" smtClean="0">
              <a:latin typeface="Times New Roman" pitchFamily="18" charset="0"/>
              <a:ea typeface="標楷體" pitchFamily="65" charset="-120"/>
            </a:rPr>
            <a:t> </a:t>
          </a:r>
          <a:r>
            <a:rPr lang="en-US" altLang="zh-TW" sz="1800" b="0" i="0" baseline="-25000" dirty="0" smtClean="0">
              <a:latin typeface="Times New Roman" pitchFamily="18" charset="0"/>
              <a:ea typeface="標楷體" pitchFamily="65" charset="-120"/>
            </a:rPr>
            <a:t>/ </a:t>
          </a:r>
          <a:r>
            <a:rPr lang="en-US" sz="1800" b="0" i="0" baseline="-25000" dirty="0" smtClean="0">
              <a:latin typeface="Times New Roman" pitchFamily="18" charset="0"/>
              <a:ea typeface="標楷體" pitchFamily="65" charset="-120"/>
              <a:hlinkClick xmlns:r="http://schemas.openxmlformats.org/officeDocument/2006/relationships" r:id=""/>
            </a:rPr>
            <a:t>Drag and Drop</a:t>
          </a:r>
          <a:r>
            <a:rPr lang="zh-TW" altLang="en-US" sz="1800" b="0" i="0" baseline="-25000" dirty="0" smtClean="0">
              <a:latin typeface="Times New Roman" pitchFamily="18" charset="0"/>
              <a:ea typeface="標楷體" pitchFamily="65" charset="-120"/>
            </a:rPr>
            <a:t> </a:t>
          </a:r>
          <a:r>
            <a:rPr lang="en-US" altLang="zh-TW" sz="1800" baseline="-25000" dirty="0" smtClean="0">
              <a:latin typeface="Times New Roman" pitchFamily="18" charset="0"/>
              <a:ea typeface="標楷體" pitchFamily="65" charset="-120"/>
            </a:rPr>
            <a:t>)</a:t>
          </a:r>
          <a:endParaRPr lang="zh-TW" altLang="en-US" sz="1800" baseline="-25000" dirty="0">
            <a:latin typeface="Times New Roman" pitchFamily="18" charset="0"/>
            <a:ea typeface="標楷體" pitchFamily="65" charset="-120"/>
          </a:endParaRPr>
        </a:p>
      </dgm:t>
    </dgm:pt>
    <dgm:pt modelId="{1F620803-C13A-4F7A-908A-89A060FB01AB}" type="parTrans" cxnId="{91E3CEE4-F277-46FD-83C0-B9D06A003269}">
      <dgm:prSet/>
      <dgm:spPr/>
      <dgm:t>
        <a:bodyPr/>
        <a:lstStyle/>
        <a:p>
          <a:endParaRPr lang="zh-TW" altLang="en-US"/>
        </a:p>
      </dgm:t>
    </dgm:pt>
    <dgm:pt modelId="{1CFAD953-F3F1-4888-96C4-6354A9A24A98}" type="sibTrans" cxnId="{91E3CEE4-F277-46FD-83C0-B9D06A003269}">
      <dgm:prSet/>
      <dgm:spPr/>
      <dgm:t>
        <a:bodyPr/>
        <a:lstStyle/>
        <a:p>
          <a:endParaRPr lang="zh-TW" altLang="en-US"/>
        </a:p>
      </dgm:t>
    </dgm:pt>
    <dgm:pt modelId="{822347FA-6D30-4DF5-9B39-6E1AB2DE25AC}">
      <dgm:prSet phldrT="[文字]" custT="1"/>
      <dgm:spPr/>
      <dgm:t>
        <a:bodyPr/>
        <a:lstStyle/>
        <a:p>
          <a:r>
            <a:rPr lang="zh-TW" altLang="en-US" sz="2800" baseline="0" dirty="0" smtClean="0">
              <a:latin typeface="Times New Roman" pitchFamily="18" charset="0"/>
              <a:ea typeface="標楷體" pitchFamily="65" charset="-120"/>
            </a:rPr>
            <a:t>進階任務</a:t>
          </a:r>
          <a:endParaRPr lang="zh-TW" altLang="en-US" sz="2800" baseline="0" dirty="0">
            <a:latin typeface="Times New Roman" pitchFamily="18" charset="0"/>
            <a:ea typeface="標楷體" pitchFamily="65" charset="-120"/>
          </a:endParaRPr>
        </a:p>
      </dgm:t>
    </dgm:pt>
    <dgm:pt modelId="{1955109F-13BC-4D7B-B627-E7E8F320A7E0}" type="parTrans" cxnId="{C63554F0-FB73-45A4-A3DC-290857BE5C30}">
      <dgm:prSet/>
      <dgm:spPr/>
      <dgm:t>
        <a:bodyPr/>
        <a:lstStyle/>
        <a:p>
          <a:endParaRPr lang="zh-TW" altLang="en-US"/>
        </a:p>
      </dgm:t>
    </dgm:pt>
    <dgm:pt modelId="{02FA6026-A1DA-4E0A-BA48-92751AE0184B}" type="sibTrans" cxnId="{C63554F0-FB73-45A4-A3DC-290857BE5C30}">
      <dgm:prSet/>
      <dgm:spPr/>
      <dgm:t>
        <a:bodyPr/>
        <a:lstStyle/>
        <a:p>
          <a:endParaRPr lang="zh-TW" altLang="en-US"/>
        </a:p>
      </dgm:t>
    </dgm:pt>
    <dgm:pt modelId="{15117730-4698-4D34-A51D-1036944D2826}">
      <dgm:prSet phldrT="[文字]" custT="1"/>
      <dgm:spPr/>
      <dgm:t>
        <a:bodyPr/>
        <a:lstStyle/>
        <a:p>
          <a:r>
            <a:rPr lang="zh-TW" altLang="en-US" sz="1800" baseline="0" dirty="0" smtClean="0">
              <a:latin typeface="Times New Roman" pitchFamily="18" charset="0"/>
              <a:ea typeface="標楷體" pitchFamily="65" charset="-120"/>
            </a:rPr>
            <a:t>測驗</a:t>
          </a:r>
          <a:r>
            <a:rPr lang="en-US" altLang="zh-TW" sz="1800" baseline="0" dirty="0" smtClean="0">
              <a:latin typeface="Times New Roman" pitchFamily="18" charset="0"/>
              <a:ea typeface="標楷體" pitchFamily="65" charset="-120"/>
            </a:rPr>
            <a:t>(</a:t>
          </a:r>
          <a:r>
            <a:rPr lang="zh-TW" altLang="en-US" sz="1800" baseline="0" dirty="0" smtClean="0">
              <a:latin typeface="Times New Roman" pitchFamily="18" charset="0"/>
              <a:ea typeface="標楷體" pitchFamily="65" charset="-120"/>
            </a:rPr>
            <a:t>問題集</a:t>
          </a:r>
          <a:r>
            <a:rPr lang="en-US" altLang="zh-TW" sz="1800" baseline="0" dirty="0" smtClean="0">
              <a:latin typeface="Times New Roman" pitchFamily="18" charset="0"/>
              <a:ea typeface="標楷體" pitchFamily="65" charset="-120"/>
            </a:rPr>
            <a:t>)</a:t>
          </a:r>
          <a:r>
            <a:rPr lang="en-US" altLang="zh-TW" sz="1800" baseline="0" dirty="0" smtClean="0">
              <a:latin typeface="Times New Roman" pitchFamily="18" charset="0"/>
              <a:ea typeface="標楷體" pitchFamily="65" charset="-120"/>
            </a:rPr>
            <a:t/>
          </a:r>
          <a:br>
            <a:rPr lang="en-US" altLang="zh-TW" sz="1800" baseline="0" dirty="0" smtClean="0">
              <a:latin typeface="Times New Roman" pitchFamily="18" charset="0"/>
              <a:ea typeface="標楷體" pitchFamily="65" charset="-120"/>
            </a:rPr>
          </a:br>
          <a:r>
            <a:rPr lang="en-US" altLang="zh-TW" sz="1800" baseline="-25000" dirty="0" smtClean="0">
              <a:latin typeface="Times New Roman" pitchFamily="18" charset="0"/>
              <a:ea typeface="標楷體" pitchFamily="65" charset="-120"/>
            </a:rPr>
            <a:t>(</a:t>
          </a:r>
          <a:r>
            <a:rPr lang="en-US" altLang="zh-TW" sz="1800" baseline="-25000" dirty="0" smtClean="0">
              <a:latin typeface="Times New Roman" pitchFamily="18" charset="0"/>
              <a:ea typeface="標楷體" pitchFamily="65" charset="-120"/>
              <a:hlinkClick xmlns:r="http://schemas.openxmlformats.org/officeDocument/2006/relationships" r:id=""/>
            </a:rPr>
            <a:t>Quiz (Question Set)</a:t>
          </a:r>
          <a:r>
            <a:rPr lang="en-US" altLang="zh-TW" sz="1800" baseline="-25000" dirty="0" smtClean="0">
              <a:latin typeface="Times New Roman" pitchFamily="18" charset="0"/>
              <a:ea typeface="標楷體" pitchFamily="65" charset="-120"/>
            </a:rPr>
            <a:t>)</a:t>
          </a:r>
          <a:endParaRPr lang="zh-TW" altLang="en-US" sz="1800" baseline="-25000" dirty="0">
            <a:latin typeface="Times New Roman" pitchFamily="18" charset="0"/>
            <a:ea typeface="標楷體" pitchFamily="65" charset="-120"/>
          </a:endParaRPr>
        </a:p>
      </dgm:t>
    </dgm:pt>
    <dgm:pt modelId="{8AB424A7-A5FD-46B7-8468-6949DCE2E3CE}" type="parTrans" cxnId="{05C0FDD6-919D-41E5-95E2-60D35FC1ADDA}">
      <dgm:prSet/>
      <dgm:spPr/>
      <dgm:t>
        <a:bodyPr/>
        <a:lstStyle/>
        <a:p>
          <a:endParaRPr lang="zh-TW" altLang="en-US"/>
        </a:p>
      </dgm:t>
    </dgm:pt>
    <dgm:pt modelId="{F24DAF60-1912-4B6A-BA4D-97BE9058105D}" type="sibTrans" cxnId="{05C0FDD6-919D-41E5-95E2-60D35FC1ADDA}">
      <dgm:prSet/>
      <dgm:spPr/>
      <dgm:t>
        <a:bodyPr/>
        <a:lstStyle/>
        <a:p>
          <a:endParaRPr lang="zh-TW" altLang="en-US"/>
        </a:p>
      </dgm:t>
    </dgm:pt>
    <dgm:pt modelId="{8E29511D-37D1-44CE-B16E-0C6E3E313125}">
      <dgm:prSet phldrT="[文字]" custT="1"/>
      <dgm:spPr/>
      <dgm:t>
        <a:bodyPr/>
        <a:lstStyle/>
        <a:p>
          <a:r>
            <a:rPr lang="zh-TW" altLang="en-US" sz="1800" baseline="0" dirty="0" smtClean="0">
              <a:latin typeface="Times New Roman" pitchFamily="18" charset="0"/>
              <a:ea typeface="標楷體" pitchFamily="65" charset="-120"/>
            </a:rPr>
            <a:t>單選圖像問答</a:t>
          </a:r>
          <a:r>
            <a:rPr lang="en-US" altLang="zh-TW" sz="1800" baseline="0" dirty="0" smtClean="0">
              <a:latin typeface="Times New Roman" pitchFamily="18" charset="0"/>
              <a:ea typeface="標楷體" pitchFamily="65" charset="-120"/>
            </a:rPr>
            <a:t/>
          </a:r>
          <a:br>
            <a:rPr lang="en-US" altLang="zh-TW" sz="1800" baseline="0" dirty="0" smtClean="0">
              <a:latin typeface="Times New Roman" pitchFamily="18" charset="0"/>
              <a:ea typeface="標楷體" pitchFamily="65" charset="-120"/>
            </a:rPr>
          </a:br>
          <a:r>
            <a:rPr lang="en-US" altLang="zh-TW" sz="1800" baseline="-25000" dirty="0" smtClean="0">
              <a:latin typeface="Times New Roman" pitchFamily="18" charset="0"/>
              <a:ea typeface="標楷體" pitchFamily="65" charset="-120"/>
            </a:rPr>
            <a:t>(</a:t>
          </a:r>
          <a:r>
            <a:rPr lang="zh-TW" altLang="en-US" sz="1800" baseline="-25000" dirty="0" smtClean="0">
              <a:latin typeface="Times New Roman" pitchFamily="18" charset="0"/>
              <a:ea typeface="標楷體" pitchFamily="65" charset="-120"/>
            </a:rPr>
            <a:t> </a:t>
          </a:r>
          <a:r>
            <a:rPr lang="en-US" sz="1800" b="0" i="0" baseline="-25000" dirty="0" smtClean="0">
              <a:latin typeface="Times New Roman" pitchFamily="18" charset="0"/>
              <a:ea typeface="標楷體" pitchFamily="65" charset="-120"/>
              <a:hlinkClick xmlns:r="http://schemas.openxmlformats.org/officeDocument/2006/relationships" r:id=""/>
            </a:rPr>
            <a:t>Find the Hotspot</a:t>
          </a:r>
          <a:r>
            <a:rPr lang="zh-TW" altLang="en-US" sz="1800" b="0" i="0" baseline="-25000" dirty="0" smtClean="0">
              <a:latin typeface="Times New Roman" pitchFamily="18" charset="0"/>
              <a:ea typeface="標楷體" pitchFamily="65" charset="-120"/>
            </a:rPr>
            <a:t> </a:t>
          </a:r>
          <a:r>
            <a:rPr lang="en-US" altLang="zh-TW" sz="1800" baseline="-25000" dirty="0" smtClean="0">
              <a:latin typeface="Times New Roman" pitchFamily="18" charset="0"/>
              <a:ea typeface="標楷體" pitchFamily="65" charset="-120"/>
            </a:rPr>
            <a:t>)</a:t>
          </a:r>
          <a:endParaRPr lang="zh-TW" altLang="en-US" sz="1800" baseline="-25000" dirty="0">
            <a:latin typeface="Times New Roman" pitchFamily="18" charset="0"/>
            <a:ea typeface="標楷體" pitchFamily="65" charset="-120"/>
          </a:endParaRPr>
        </a:p>
      </dgm:t>
    </dgm:pt>
    <dgm:pt modelId="{38934402-4A91-4E0D-B114-33AF43A264A2}" type="parTrans" cxnId="{0C93DC76-9585-425D-8E0D-72B1293FB4C7}">
      <dgm:prSet/>
      <dgm:spPr/>
      <dgm:t>
        <a:bodyPr/>
        <a:lstStyle/>
        <a:p>
          <a:endParaRPr lang="zh-TW" altLang="en-US"/>
        </a:p>
      </dgm:t>
    </dgm:pt>
    <dgm:pt modelId="{67F04F32-8806-4C7A-B339-70CFBA7E14D1}" type="sibTrans" cxnId="{0C93DC76-9585-425D-8E0D-72B1293FB4C7}">
      <dgm:prSet/>
      <dgm:spPr/>
      <dgm:t>
        <a:bodyPr/>
        <a:lstStyle/>
        <a:p>
          <a:endParaRPr lang="zh-TW" altLang="en-US"/>
        </a:p>
      </dgm:t>
    </dgm:pt>
    <dgm:pt modelId="{E1FC0F40-C19C-4FBB-B836-DFD7EC1D5E6B}">
      <dgm:prSet phldrT="[文字]" custT="1"/>
      <dgm:spPr/>
      <dgm:t>
        <a:bodyPr/>
        <a:lstStyle/>
        <a:p>
          <a:r>
            <a:rPr lang="zh-TW" altLang="en-US" sz="1800" baseline="0" dirty="0" smtClean="0">
              <a:latin typeface="Times New Roman" pitchFamily="18" charset="0"/>
              <a:ea typeface="標楷體" pitchFamily="65" charset="-120"/>
            </a:rPr>
            <a:t>單字填空</a:t>
          </a:r>
          <a:r>
            <a:rPr lang="en-US" altLang="zh-TW" sz="1800" baseline="0" dirty="0" smtClean="0">
              <a:latin typeface="Times New Roman" pitchFamily="18" charset="0"/>
              <a:ea typeface="標楷體" pitchFamily="65" charset="-120"/>
            </a:rPr>
            <a:t/>
          </a:r>
          <a:br>
            <a:rPr lang="en-US" altLang="zh-TW" sz="1800" baseline="0" dirty="0" smtClean="0">
              <a:latin typeface="Times New Roman" pitchFamily="18" charset="0"/>
              <a:ea typeface="標楷體" pitchFamily="65" charset="-120"/>
            </a:rPr>
          </a:br>
          <a:r>
            <a:rPr lang="en-US" altLang="zh-TW" sz="1800" baseline="-25000" dirty="0" smtClean="0">
              <a:latin typeface="Times New Roman" pitchFamily="18" charset="0"/>
              <a:ea typeface="標楷體" pitchFamily="65" charset="-120"/>
            </a:rPr>
            <a:t>(</a:t>
          </a:r>
          <a:r>
            <a:rPr lang="en-US" altLang="zh-TW" sz="1800" baseline="-25000" dirty="0" smtClean="0">
              <a:latin typeface="Times New Roman" pitchFamily="18" charset="0"/>
              <a:ea typeface="標楷體" pitchFamily="65" charset="-120"/>
              <a:hlinkClick xmlns:r="http://schemas.openxmlformats.org/officeDocument/2006/relationships" r:id=""/>
            </a:rPr>
            <a:t>Fill in the blanks</a:t>
          </a:r>
          <a:r>
            <a:rPr lang="en-US" altLang="zh-TW" sz="1800" baseline="-25000" dirty="0" smtClean="0">
              <a:latin typeface="Times New Roman" pitchFamily="18" charset="0"/>
              <a:ea typeface="標楷體" pitchFamily="65" charset="-120"/>
            </a:rPr>
            <a:t>)</a:t>
          </a:r>
          <a:endParaRPr lang="zh-TW" altLang="en-US" sz="1800" b="0" i="0" baseline="-25000" dirty="0">
            <a:latin typeface="Times New Roman" pitchFamily="18" charset="0"/>
            <a:ea typeface="標楷體" pitchFamily="65" charset="-120"/>
            <a:hlinkClick xmlns:r="http://schemas.openxmlformats.org/officeDocument/2006/relationships" r:id=""/>
          </a:endParaRPr>
        </a:p>
      </dgm:t>
    </dgm:pt>
    <dgm:pt modelId="{EA4D3E13-06A7-4205-B011-AB11DA3D6866}" type="parTrans" cxnId="{10C28959-30E6-4D12-A047-CA2C9A13FD2C}">
      <dgm:prSet/>
      <dgm:spPr/>
      <dgm:t>
        <a:bodyPr/>
        <a:lstStyle/>
        <a:p>
          <a:endParaRPr lang="zh-TW" altLang="en-US"/>
        </a:p>
      </dgm:t>
    </dgm:pt>
    <dgm:pt modelId="{C748DC5C-FF5F-4172-B8C8-29F6DC983262}" type="sibTrans" cxnId="{10C28959-30E6-4D12-A047-CA2C9A13FD2C}">
      <dgm:prSet/>
      <dgm:spPr/>
      <dgm:t>
        <a:bodyPr/>
        <a:lstStyle/>
        <a:p>
          <a:endParaRPr lang="zh-TW" altLang="en-US"/>
        </a:p>
      </dgm:t>
    </dgm:pt>
    <dgm:pt modelId="{7E0F6303-D361-4FE9-AE45-242016E1FEE3}">
      <dgm:prSet phldrT="[文字]" custT="1"/>
      <dgm:spPr/>
      <dgm:t>
        <a:bodyPr/>
        <a:lstStyle/>
        <a:p>
          <a:r>
            <a:rPr lang="zh-TW" altLang="en-US" sz="1800" baseline="0" dirty="0" smtClean="0">
              <a:latin typeface="Times New Roman" pitchFamily="18" charset="0"/>
              <a:ea typeface="標楷體" pitchFamily="65" charset="-120"/>
            </a:rPr>
            <a:t>互動性</a:t>
          </a:r>
          <a:r>
            <a:rPr lang="zh-TW" altLang="en-US" sz="1800" baseline="0" dirty="0" smtClean="0">
              <a:latin typeface="Times New Roman" pitchFamily="18" charset="0"/>
              <a:ea typeface="標楷體" pitchFamily="65" charset="-120"/>
            </a:rPr>
            <a:t>影像內容</a:t>
          </a:r>
          <a:r>
            <a:rPr lang="en-US" altLang="zh-TW" sz="1800" baseline="0" dirty="0" smtClean="0">
              <a:latin typeface="Times New Roman" pitchFamily="18" charset="0"/>
              <a:ea typeface="標楷體" pitchFamily="65" charset="-120"/>
            </a:rPr>
            <a:t/>
          </a:r>
          <a:br>
            <a:rPr lang="en-US" altLang="zh-TW" sz="1800" baseline="0" dirty="0" smtClean="0">
              <a:latin typeface="Times New Roman" pitchFamily="18" charset="0"/>
              <a:ea typeface="標楷體" pitchFamily="65" charset="-120"/>
            </a:rPr>
          </a:br>
          <a:r>
            <a:rPr lang="en-US" altLang="zh-TW" sz="1800" baseline="-25000" dirty="0" smtClean="0">
              <a:latin typeface="Times New Roman" pitchFamily="18" charset="0"/>
              <a:ea typeface="標楷體" pitchFamily="65" charset="-120"/>
            </a:rPr>
            <a:t>(</a:t>
          </a:r>
          <a:r>
            <a:rPr lang="en-US" sz="1800" baseline="-25000" dirty="0" smtClean="0">
              <a:latin typeface="Times New Roman" pitchFamily="18" charset="0"/>
              <a:ea typeface="標楷體" pitchFamily="65" charset="-120"/>
              <a:hlinkClick xmlns:r="http://schemas.openxmlformats.org/officeDocument/2006/relationships" r:id=""/>
            </a:rPr>
            <a:t>Interactive Video</a:t>
          </a:r>
          <a:r>
            <a:rPr lang="en-US" altLang="zh-TW" sz="1800" baseline="-25000" dirty="0" smtClean="0">
              <a:latin typeface="Times New Roman" pitchFamily="18" charset="0"/>
              <a:ea typeface="標楷體" pitchFamily="65" charset="-120"/>
            </a:rPr>
            <a:t>)</a:t>
          </a:r>
          <a:endParaRPr lang="zh-TW" altLang="en-US" sz="1800" baseline="-25000" dirty="0">
            <a:latin typeface="Times New Roman" pitchFamily="18" charset="0"/>
            <a:ea typeface="標楷體" pitchFamily="65" charset="-120"/>
          </a:endParaRPr>
        </a:p>
      </dgm:t>
    </dgm:pt>
    <dgm:pt modelId="{27890F9C-6EF8-411F-9132-1BEC2010666B}" type="parTrans" cxnId="{74E8CE65-6478-41D6-8E5A-B9AE916D0460}">
      <dgm:prSet/>
      <dgm:spPr/>
      <dgm:t>
        <a:bodyPr/>
        <a:lstStyle/>
        <a:p>
          <a:endParaRPr lang="zh-TW" altLang="en-US"/>
        </a:p>
      </dgm:t>
    </dgm:pt>
    <dgm:pt modelId="{EB8D1BBA-F534-4936-8CBA-0A5814F6A978}" type="sibTrans" cxnId="{74E8CE65-6478-41D6-8E5A-B9AE916D0460}">
      <dgm:prSet/>
      <dgm:spPr/>
      <dgm:t>
        <a:bodyPr/>
        <a:lstStyle/>
        <a:p>
          <a:endParaRPr lang="zh-TW" altLang="en-US"/>
        </a:p>
      </dgm:t>
    </dgm:pt>
    <dgm:pt modelId="{FEE3F96C-E0E1-49E0-8CF3-545C4BCA432A}">
      <dgm:prSet phldrT="[文字]" custT="1"/>
      <dgm:spPr/>
      <dgm:t>
        <a:bodyPr/>
        <a:lstStyle/>
        <a:p>
          <a:r>
            <a:rPr lang="zh-TW" altLang="en-US" sz="1800" baseline="0" dirty="0" smtClean="0">
              <a:latin typeface="Times New Roman" pitchFamily="18" charset="0"/>
              <a:ea typeface="標楷體" pitchFamily="65" charset="-120"/>
            </a:rPr>
            <a:t>互動性簡報</a:t>
          </a:r>
          <a:r>
            <a:rPr lang="en-US" altLang="zh-TW" sz="1800" baseline="0" dirty="0" smtClean="0">
              <a:latin typeface="Times New Roman" pitchFamily="18" charset="0"/>
              <a:ea typeface="標楷體" pitchFamily="65" charset="-120"/>
            </a:rPr>
            <a:t/>
          </a:r>
          <a:br>
            <a:rPr lang="en-US" altLang="zh-TW" sz="1800" baseline="0" dirty="0" smtClean="0">
              <a:latin typeface="Times New Roman" pitchFamily="18" charset="0"/>
              <a:ea typeface="標楷體" pitchFamily="65" charset="-120"/>
            </a:rPr>
          </a:br>
          <a:r>
            <a:rPr lang="en-US" altLang="zh-TW" sz="1800" baseline="-25000" dirty="0" smtClean="0">
              <a:latin typeface="Times New Roman" pitchFamily="18" charset="0"/>
              <a:ea typeface="標楷體" pitchFamily="65" charset="-120"/>
            </a:rPr>
            <a:t>(</a:t>
          </a:r>
          <a:r>
            <a:rPr lang="en-US" sz="1800" baseline="-25000" dirty="0" smtClean="0">
              <a:latin typeface="Times New Roman" pitchFamily="18" charset="0"/>
              <a:ea typeface="標楷體" pitchFamily="65" charset="-120"/>
              <a:hlinkClick xmlns:r="http://schemas.openxmlformats.org/officeDocument/2006/relationships" r:id=""/>
            </a:rPr>
            <a:t>Course Presentation</a:t>
          </a:r>
          <a:r>
            <a:rPr lang="en-US" altLang="zh-TW" sz="1800" baseline="-25000" dirty="0" smtClean="0">
              <a:latin typeface="Times New Roman" pitchFamily="18" charset="0"/>
              <a:ea typeface="標楷體" pitchFamily="65" charset="-120"/>
            </a:rPr>
            <a:t>)</a:t>
          </a:r>
          <a:endParaRPr lang="zh-TW" altLang="en-US" sz="1800" baseline="-25000" dirty="0">
            <a:latin typeface="Times New Roman" pitchFamily="18" charset="0"/>
            <a:ea typeface="標楷體" pitchFamily="65" charset="-120"/>
          </a:endParaRPr>
        </a:p>
      </dgm:t>
    </dgm:pt>
    <dgm:pt modelId="{0A983AE2-569D-477B-8E0C-D74DBCB34013}" type="parTrans" cxnId="{6E740B42-60F3-4F7F-A87B-671FD21DA95D}">
      <dgm:prSet/>
      <dgm:spPr/>
      <dgm:t>
        <a:bodyPr/>
        <a:lstStyle/>
        <a:p>
          <a:endParaRPr lang="zh-TW" altLang="en-US"/>
        </a:p>
      </dgm:t>
    </dgm:pt>
    <dgm:pt modelId="{8578CB27-7C8E-4065-999B-C25520502A92}" type="sibTrans" cxnId="{6E740B42-60F3-4F7F-A87B-671FD21DA95D}">
      <dgm:prSet/>
      <dgm:spPr/>
      <dgm:t>
        <a:bodyPr/>
        <a:lstStyle/>
        <a:p>
          <a:endParaRPr lang="zh-TW" altLang="en-US"/>
        </a:p>
      </dgm:t>
    </dgm:pt>
    <dgm:pt modelId="{9A0ABB4E-E4CF-471F-A94A-0645F59DDBDB}">
      <dgm:prSet phldrT="[文字]" custT="1"/>
      <dgm:spPr/>
      <dgm:t>
        <a:bodyPr/>
        <a:lstStyle/>
        <a:p>
          <a:r>
            <a:rPr lang="zh-TW" altLang="en-US" sz="1800" baseline="0" dirty="0" smtClean="0">
              <a:latin typeface="Times New Roman" pitchFamily="18" charset="0"/>
              <a:ea typeface="標楷體" pitchFamily="65" charset="-120"/>
            </a:rPr>
            <a:t>記憶遊戲</a:t>
          </a:r>
          <a:r>
            <a:rPr lang="en-US" altLang="zh-TW" sz="1800" baseline="0" dirty="0" smtClean="0">
              <a:latin typeface="Times New Roman" pitchFamily="18" charset="0"/>
              <a:ea typeface="標楷體" pitchFamily="65" charset="-120"/>
            </a:rPr>
            <a:t/>
          </a:r>
          <a:br>
            <a:rPr lang="en-US" altLang="zh-TW" sz="1800" baseline="0" dirty="0" smtClean="0">
              <a:latin typeface="Times New Roman" pitchFamily="18" charset="0"/>
              <a:ea typeface="標楷體" pitchFamily="65" charset="-120"/>
            </a:rPr>
          </a:br>
          <a:r>
            <a:rPr lang="en-US" altLang="zh-TW" sz="1800" baseline="-25000" dirty="0" smtClean="0">
              <a:latin typeface="Times New Roman" pitchFamily="18" charset="0"/>
              <a:ea typeface="標楷體" pitchFamily="65" charset="-120"/>
            </a:rPr>
            <a:t>(</a:t>
          </a:r>
          <a:r>
            <a:rPr lang="en-US" altLang="zh-TW" sz="1800" baseline="-25000" dirty="0" smtClean="0">
              <a:latin typeface="Times New Roman" pitchFamily="18" charset="0"/>
              <a:ea typeface="標楷體" pitchFamily="65" charset="-120"/>
              <a:hlinkClick xmlns:r="http://schemas.openxmlformats.org/officeDocument/2006/relationships" r:id=""/>
            </a:rPr>
            <a:t>Memory Game</a:t>
          </a:r>
          <a:r>
            <a:rPr lang="en-US" altLang="zh-TW" sz="1800" baseline="-25000" dirty="0" smtClean="0">
              <a:latin typeface="Times New Roman" pitchFamily="18" charset="0"/>
              <a:ea typeface="標楷體" pitchFamily="65" charset="-120"/>
            </a:rPr>
            <a:t>)</a:t>
          </a:r>
          <a:endParaRPr lang="zh-TW" altLang="en-US" sz="1800" baseline="-25000" dirty="0">
            <a:latin typeface="Times New Roman" pitchFamily="18" charset="0"/>
            <a:ea typeface="標楷體" pitchFamily="65" charset="-120"/>
          </a:endParaRPr>
        </a:p>
      </dgm:t>
    </dgm:pt>
    <dgm:pt modelId="{66EF4FBA-FFC8-49F9-8EAF-731E3E873E01}" type="parTrans" cxnId="{0ED41FBE-6E13-471B-B143-644CC9959A47}">
      <dgm:prSet/>
      <dgm:spPr/>
      <dgm:t>
        <a:bodyPr/>
        <a:lstStyle/>
        <a:p>
          <a:endParaRPr lang="zh-TW" altLang="en-US"/>
        </a:p>
      </dgm:t>
    </dgm:pt>
    <dgm:pt modelId="{FFEDC536-51FF-46E6-B896-BC5EC26B6F53}" type="sibTrans" cxnId="{0ED41FBE-6E13-471B-B143-644CC9959A47}">
      <dgm:prSet/>
      <dgm:spPr/>
      <dgm:t>
        <a:bodyPr/>
        <a:lstStyle/>
        <a:p>
          <a:endParaRPr lang="zh-TW" altLang="en-US"/>
        </a:p>
      </dgm:t>
    </dgm:pt>
    <dgm:pt modelId="{D2D37B06-EEC3-4718-B555-8D1294AC0E32}" type="pres">
      <dgm:prSet presAssocID="{9E97A800-D64F-4BED-AD1F-0F0498341BA9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TW" altLang="en-US"/>
        </a:p>
      </dgm:t>
    </dgm:pt>
    <dgm:pt modelId="{E2F4C599-B8E3-4780-B9B8-54391D00137A}" type="pres">
      <dgm:prSet presAssocID="{822347FA-6D30-4DF5-9B39-6E1AB2DE25AC}" presName="boxAndChildren" presStyleCnt="0"/>
      <dgm:spPr/>
      <dgm:t>
        <a:bodyPr/>
        <a:lstStyle/>
        <a:p>
          <a:endParaRPr lang="zh-TW" altLang="en-US"/>
        </a:p>
      </dgm:t>
    </dgm:pt>
    <dgm:pt modelId="{C63B50B6-709C-4118-9FD9-4E032A0D30BE}" type="pres">
      <dgm:prSet presAssocID="{822347FA-6D30-4DF5-9B39-6E1AB2DE25AC}" presName="parentTextBox" presStyleLbl="node1" presStyleIdx="0" presStyleCnt="2"/>
      <dgm:spPr/>
      <dgm:t>
        <a:bodyPr/>
        <a:lstStyle/>
        <a:p>
          <a:endParaRPr lang="zh-TW" altLang="en-US"/>
        </a:p>
      </dgm:t>
    </dgm:pt>
    <dgm:pt modelId="{5BE5F0B9-0FEC-41A5-89A4-3A9563FC48A2}" type="pres">
      <dgm:prSet presAssocID="{822347FA-6D30-4DF5-9B39-6E1AB2DE25AC}" presName="entireBox" presStyleLbl="node1" presStyleIdx="0" presStyleCnt="2"/>
      <dgm:spPr/>
      <dgm:t>
        <a:bodyPr/>
        <a:lstStyle/>
        <a:p>
          <a:endParaRPr lang="zh-TW" altLang="en-US"/>
        </a:p>
      </dgm:t>
    </dgm:pt>
    <dgm:pt modelId="{FF288707-434C-4F04-99E0-486ABB2AED58}" type="pres">
      <dgm:prSet presAssocID="{822347FA-6D30-4DF5-9B39-6E1AB2DE25AC}" presName="descendantBox" presStyleCnt="0"/>
      <dgm:spPr/>
      <dgm:t>
        <a:bodyPr/>
        <a:lstStyle/>
        <a:p>
          <a:endParaRPr lang="zh-TW" altLang="en-US"/>
        </a:p>
      </dgm:t>
    </dgm:pt>
    <dgm:pt modelId="{43B092BB-04AC-41B4-A420-7A5AED03D509}" type="pres">
      <dgm:prSet presAssocID="{15117730-4698-4D34-A51D-1036944D2826}" presName="childTextBox" presStyleLbl="fgAccFollowNode1" presStyleIdx="0" presStyleCnt="7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47FE0227-1FC3-4210-822B-29C53AFC76B4}" type="pres">
      <dgm:prSet presAssocID="{9A0ABB4E-E4CF-471F-A94A-0645F59DDBDB}" presName="childTextBox" presStyleLbl="fgAccFollowNode1" presStyleIdx="1" presStyleCnt="7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0EFEBFD2-1578-4416-8CF8-3E6C0D3DD338}" type="pres">
      <dgm:prSet presAssocID="{7E0F6303-D361-4FE9-AE45-242016E1FEE3}" presName="childTextBox" presStyleLbl="fgAccFollowNode1" presStyleIdx="2" presStyleCnt="7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CF270CE9-25E2-4A2E-A2EB-A106C99D37D6}" type="pres">
      <dgm:prSet presAssocID="{FEE3F96C-E0E1-49E0-8CF3-545C4BCA432A}" presName="childTextBox" presStyleLbl="fgAccFollowNode1" presStyleIdx="3" presStyleCnt="7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93095B4E-1DA5-43AF-AE63-90C4209B8843}" type="pres">
      <dgm:prSet presAssocID="{528405D8-86E1-4282-BAB5-1F4D6000E1BF}" presName="sp" presStyleCnt="0"/>
      <dgm:spPr/>
      <dgm:t>
        <a:bodyPr/>
        <a:lstStyle/>
        <a:p>
          <a:endParaRPr lang="zh-TW" altLang="en-US"/>
        </a:p>
      </dgm:t>
    </dgm:pt>
    <dgm:pt modelId="{F74025ED-13FF-46A9-8EF3-7C592FF6A4CC}" type="pres">
      <dgm:prSet presAssocID="{2C224619-79FE-487A-AEE3-E97E6353FE41}" presName="arrowAndChildren" presStyleCnt="0"/>
      <dgm:spPr/>
      <dgm:t>
        <a:bodyPr/>
        <a:lstStyle/>
        <a:p>
          <a:endParaRPr lang="zh-TW" altLang="en-US"/>
        </a:p>
      </dgm:t>
    </dgm:pt>
    <dgm:pt modelId="{7A9385C0-C653-41AB-A444-4D5995343AA0}" type="pres">
      <dgm:prSet presAssocID="{2C224619-79FE-487A-AEE3-E97E6353FE41}" presName="parentTextArrow" presStyleLbl="node1" presStyleIdx="0" presStyleCnt="2"/>
      <dgm:spPr/>
      <dgm:t>
        <a:bodyPr/>
        <a:lstStyle/>
        <a:p>
          <a:endParaRPr lang="zh-TW" altLang="en-US"/>
        </a:p>
      </dgm:t>
    </dgm:pt>
    <dgm:pt modelId="{D5A421F3-3245-464A-8E0F-39CD41587A09}" type="pres">
      <dgm:prSet presAssocID="{2C224619-79FE-487A-AEE3-E97E6353FE41}" presName="arrow" presStyleLbl="node1" presStyleIdx="1" presStyleCnt="2"/>
      <dgm:spPr/>
      <dgm:t>
        <a:bodyPr/>
        <a:lstStyle/>
        <a:p>
          <a:endParaRPr lang="zh-TW" altLang="en-US"/>
        </a:p>
      </dgm:t>
    </dgm:pt>
    <dgm:pt modelId="{4BB12B37-CABF-432C-8920-C307A9B7048A}" type="pres">
      <dgm:prSet presAssocID="{2C224619-79FE-487A-AEE3-E97E6353FE41}" presName="descendantArrow" presStyleCnt="0"/>
      <dgm:spPr/>
      <dgm:t>
        <a:bodyPr/>
        <a:lstStyle/>
        <a:p>
          <a:endParaRPr lang="zh-TW" altLang="en-US"/>
        </a:p>
      </dgm:t>
    </dgm:pt>
    <dgm:pt modelId="{758CFEDC-B39B-4BCE-8F18-A2A701FC1A39}" type="pres">
      <dgm:prSet presAssocID="{E1FC0F40-C19C-4FBB-B836-DFD7EC1D5E6B}" presName="childTextArrow" presStyleLbl="fgAccFollowNode1" presStyleIdx="4" presStyleCnt="7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33647619-E8F1-43A7-B3FD-5F0D7E963418}" type="pres">
      <dgm:prSet presAssocID="{3E2D00DB-4831-4B1E-A9C7-BBD65C230289}" presName="childTextArrow" presStyleLbl="fgAccFollowNode1" presStyleIdx="5" presStyleCnt="7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02BAE39E-B4E1-4077-99EA-61BE8F7205DF}" type="pres">
      <dgm:prSet presAssocID="{8E29511D-37D1-44CE-B16E-0C6E3E313125}" presName="childTextArrow" presStyleLbl="fgAccFollowNode1" presStyleIdx="6" presStyleCnt="7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</dgm:ptLst>
  <dgm:cxnLst>
    <dgm:cxn modelId="{10C28959-30E6-4D12-A047-CA2C9A13FD2C}" srcId="{2C224619-79FE-487A-AEE3-E97E6353FE41}" destId="{E1FC0F40-C19C-4FBB-B836-DFD7EC1D5E6B}" srcOrd="0" destOrd="0" parTransId="{EA4D3E13-06A7-4205-B011-AB11DA3D6866}" sibTransId="{C748DC5C-FF5F-4172-B8C8-29F6DC983262}"/>
    <dgm:cxn modelId="{97CBF651-918C-466F-A11E-0B319273BF88}" type="presOf" srcId="{2C224619-79FE-487A-AEE3-E97E6353FE41}" destId="{D5A421F3-3245-464A-8E0F-39CD41587A09}" srcOrd="1" destOrd="0" presId="urn:microsoft.com/office/officeart/2005/8/layout/process4"/>
    <dgm:cxn modelId="{BA1BC993-A55A-48B1-8E55-6F695EE949A8}" type="presOf" srcId="{9A0ABB4E-E4CF-471F-A94A-0645F59DDBDB}" destId="{47FE0227-1FC3-4210-822B-29C53AFC76B4}" srcOrd="0" destOrd="0" presId="urn:microsoft.com/office/officeart/2005/8/layout/process4"/>
    <dgm:cxn modelId="{91E3CEE4-F277-46FD-83C0-B9D06A003269}" srcId="{2C224619-79FE-487A-AEE3-E97E6353FE41}" destId="{3E2D00DB-4831-4B1E-A9C7-BBD65C230289}" srcOrd="1" destOrd="0" parTransId="{1F620803-C13A-4F7A-908A-89A060FB01AB}" sibTransId="{1CFAD953-F3F1-4888-96C4-6354A9A24A98}"/>
    <dgm:cxn modelId="{225CDD92-2600-43E5-8859-A212B1E6643E}" type="presOf" srcId="{822347FA-6D30-4DF5-9B39-6E1AB2DE25AC}" destId="{5BE5F0B9-0FEC-41A5-89A4-3A9563FC48A2}" srcOrd="1" destOrd="0" presId="urn:microsoft.com/office/officeart/2005/8/layout/process4"/>
    <dgm:cxn modelId="{D73143B4-162A-4E6E-8F33-A7288B6AB44F}" type="presOf" srcId="{15117730-4698-4D34-A51D-1036944D2826}" destId="{43B092BB-04AC-41B4-A420-7A5AED03D509}" srcOrd="0" destOrd="0" presId="urn:microsoft.com/office/officeart/2005/8/layout/process4"/>
    <dgm:cxn modelId="{6E740B42-60F3-4F7F-A87B-671FD21DA95D}" srcId="{822347FA-6D30-4DF5-9B39-6E1AB2DE25AC}" destId="{FEE3F96C-E0E1-49E0-8CF3-545C4BCA432A}" srcOrd="3" destOrd="0" parTransId="{0A983AE2-569D-477B-8E0C-D74DBCB34013}" sibTransId="{8578CB27-7C8E-4065-999B-C25520502A92}"/>
    <dgm:cxn modelId="{C6E6FC8D-31CB-4B12-A919-A5148C9050FD}" type="presOf" srcId="{8E29511D-37D1-44CE-B16E-0C6E3E313125}" destId="{02BAE39E-B4E1-4077-99EA-61BE8F7205DF}" srcOrd="0" destOrd="0" presId="urn:microsoft.com/office/officeart/2005/8/layout/process4"/>
    <dgm:cxn modelId="{05C0FDD6-919D-41E5-95E2-60D35FC1ADDA}" srcId="{822347FA-6D30-4DF5-9B39-6E1AB2DE25AC}" destId="{15117730-4698-4D34-A51D-1036944D2826}" srcOrd="0" destOrd="0" parTransId="{8AB424A7-A5FD-46B7-8468-6949DCE2E3CE}" sibTransId="{F24DAF60-1912-4B6A-BA4D-97BE9058105D}"/>
    <dgm:cxn modelId="{A578D0B8-B1D3-4FC6-A05C-BB6FD6610FDD}" srcId="{9E97A800-D64F-4BED-AD1F-0F0498341BA9}" destId="{2C224619-79FE-487A-AEE3-E97E6353FE41}" srcOrd="0" destOrd="0" parTransId="{B2DEFAD5-2375-4F01-98B3-C9D5902CC61A}" sibTransId="{528405D8-86E1-4282-BAB5-1F4D6000E1BF}"/>
    <dgm:cxn modelId="{30D923F5-BBC2-4E7D-99D0-B29C09BD9912}" type="presOf" srcId="{822347FA-6D30-4DF5-9B39-6E1AB2DE25AC}" destId="{C63B50B6-709C-4118-9FD9-4E032A0D30BE}" srcOrd="0" destOrd="0" presId="urn:microsoft.com/office/officeart/2005/8/layout/process4"/>
    <dgm:cxn modelId="{DF1BA3A1-56D7-4E47-8B74-C47A31F0EA03}" type="presOf" srcId="{E1FC0F40-C19C-4FBB-B836-DFD7EC1D5E6B}" destId="{758CFEDC-B39B-4BCE-8F18-A2A701FC1A39}" srcOrd="0" destOrd="0" presId="urn:microsoft.com/office/officeart/2005/8/layout/process4"/>
    <dgm:cxn modelId="{FD63F210-2FAB-40C5-BCA4-09C5D9925330}" type="presOf" srcId="{3E2D00DB-4831-4B1E-A9C7-BBD65C230289}" destId="{33647619-E8F1-43A7-B3FD-5F0D7E963418}" srcOrd="0" destOrd="0" presId="urn:microsoft.com/office/officeart/2005/8/layout/process4"/>
    <dgm:cxn modelId="{638D4ECF-0143-40C3-B0B5-A02FCA985369}" type="presOf" srcId="{FEE3F96C-E0E1-49E0-8CF3-545C4BCA432A}" destId="{CF270CE9-25E2-4A2E-A2EB-A106C99D37D6}" srcOrd="0" destOrd="0" presId="urn:microsoft.com/office/officeart/2005/8/layout/process4"/>
    <dgm:cxn modelId="{0ED41FBE-6E13-471B-B143-644CC9959A47}" srcId="{822347FA-6D30-4DF5-9B39-6E1AB2DE25AC}" destId="{9A0ABB4E-E4CF-471F-A94A-0645F59DDBDB}" srcOrd="1" destOrd="0" parTransId="{66EF4FBA-FFC8-49F9-8EAF-731E3E873E01}" sibTransId="{FFEDC536-51FF-46E6-B896-BC5EC26B6F53}"/>
    <dgm:cxn modelId="{0C93DC76-9585-425D-8E0D-72B1293FB4C7}" srcId="{2C224619-79FE-487A-AEE3-E97E6353FE41}" destId="{8E29511D-37D1-44CE-B16E-0C6E3E313125}" srcOrd="2" destOrd="0" parTransId="{38934402-4A91-4E0D-B114-33AF43A264A2}" sibTransId="{67F04F32-8806-4C7A-B339-70CFBA7E14D1}"/>
    <dgm:cxn modelId="{19ED2030-C43A-43F2-9BF7-42FB58A04191}" type="presOf" srcId="{9E97A800-D64F-4BED-AD1F-0F0498341BA9}" destId="{D2D37B06-EEC3-4718-B555-8D1294AC0E32}" srcOrd="0" destOrd="0" presId="urn:microsoft.com/office/officeart/2005/8/layout/process4"/>
    <dgm:cxn modelId="{74E8CE65-6478-41D6-8E5A-B9AE916D0460}" srcId="{822347FA-6D30-4DF5-9B39-6E1AB2DE25AC}" destId="{7E0F6303-D361-4FE9-AE45-242016E1FEE3}" srcOrd="2" destOrd="0" parTransId="{27890F9C-6EF8-411F-9132-1BEC2010666B}" sibTransId="{EB8D1BBA-F534-4936-8CBA-0A5814F6A978}"/>
    <dgm:cxn modelId="{1C3B97AC-A888-4440-B471-7880BC3CA57E}" type="presOf" srcId="{7E0F6303-D361-4FE9-AE45-242016E1FEE3}" destId="{0EFEBFD2-1578-4416-8CF8-3E6C0D3DD338}" srcOrd="0" destOrd="0" presId="urn:microsoft.com/office/officeart/2005/8/layout/process4"/>
    <dgm:cxn modelId="{B2B02D82-D3D6-4F98-A078-B99AD9CDC813}" type="presOf" srcId="{2C224619-79FE-487A-AEE3-E97E6353FE41}" destId="{7A9385C0-C653-41AB-A444-4D5995343AA0}" srcOrd="0" destOrd="0" presId="urn:microsoft.com/office/officeart/2005/8/layout/process4"/>
    <dgm:cxn modelId="{C63554F0-FB73-45A4-A3DC-290857BE5C30}" srcId="{9E97A800-D64F-4BED-AD1F-0F0498341BA9}" destId="{822347FA-6D30-4DF5-9B39-6E1AB2DE25AC}" srcOrd="1" destOrd="0" parTransId="{1955109F-13BC-4D7B-B627-E7E8F320A7E0}" sibTransId="{02FA6026-A1DA-4E0A-BA48-92751AE0184B}"/>
    <dgm:cxn modelId="{EFC292DB-C0EB-46E2-9ACE-BBBB0C404489}" type="presParOf" srcId="{D2D37B06-EEC3-4718-B555-8D1294AC0E32}" destId="{E2F4C599-B8E3-4780-B9B8-54391D00137A}" srcOrd="0" destOrd="0" presId="urn:microsoft.com/office/officeart/2005/8/layout/process4"/>
    <dgm:cxn modelId="{8C946C3C-11F2-498E-B66C-E4830B1DB621}" type="presParOf" srcId="{E2F4C599-B8E3-4780-B9B8-54391D00137A}" destId="{C63B50B6-709C-4118-9FD9-4E032A0D30BE}" srcOrd="0" destOrd="0" presId="urn:microsoft.com/office/officeart/2005/8/layout/process4"/>
    <dgm:cxn modelId="{EBD80E80-A671-4A3E-9332-3C97F5646486}" type="presParOf" srcId="{E2F4C599-B8E3-4780-B9B8-54391D00137A}" destId="{5BE5F0B9-0FEC-41A5-89A4-3A9563FC48A2}" srcOrd="1" destOrd="0" presId="urn:microsoft.com/office/officeart/2005/8/layout/process4"/>
    <dgm:cxn modelId="{2D4D4504-E993-4093-B06C-6499E4C2A5FE}" type="presParOf" srcId="{E2F4C599-B8E3-4780-B9B8-54391D00137A}" destId="{FF288707-434C-4F04-99E0-486ABB2AED58}" srcOrd="2" destOrd="0" presId="urn:microsoft.com/office/officeart/2005/8/layout/process4"/>
    <dgm:cxn modelId="{797C9C48-CF13-49E9-8008-130896AFB223}" type="presParOf" srcId="{FF288707-434C-4F04-99E0-486ABB2AED58}" destId="{43B092BB-04AC-41B4-A420-7A5AED03D509}" srcOrd="0" destOrd="0" presId="urn:microsoft.com/office/officeart/2005/8/layout/process4"/>
    <dgm:cxn modelId="{CC377377-F2EC-494B-A22C-C73BD2A5CF9B}" type="presParOf" srcId="{FF288707-434C-4F04-99E0-486ABB2AED58}" destId="{47FE0227-1FC3-4210-822B-29C53AFC76B4}" srcOrd="1" destOrd="0" presId="urn:microsoft.com/office/officeart/2005/8/layout/process4"/>
    <dgm:cxn modelId="{C6968180-BE8A-4214-9DC1-52B0C026815D}" type="presParOf" srcId="{FF288707-434C-4F04-99E0-486ABB2AED58}" destId="{0EFEBFD2-1578-4416-8CF8-3E6C0D3DD338}" srcOrd="2" destOrd="0" presId="urn:microsoft.com/office/officeart/2005/8/layout/process4"/>
    <dgm:cxn modelId="{C5DF1889-FB3D-449E-9CA1-5DE1675E23F2}" type="presParOf" srcId="{FF288707-434C-4F04-99E0-486ABB2AED58}" destId="{CF270CE9-25E2-4A2E-A2EB-A106C99D37D6}" srcOrd="3" destOrd="0" presId="urn:microsoft.com/office/officeart/2005/8/layout/process4"/>
    <dgm:cxn modelId="{A17E1B97-C6AF-4A7F-9F43-939B0C92F91B}" type="presParOf" srcId="{D2D37B06-EEC3-4718-B555-8D1294AC0E32}" destId="{93095B4E-1DA5-43AF-AE63-90C4209B8843}" srcOrd="1" destOrd="0" presId="urn:microsoft.com/office/officeart/2005/8/layout/process4"/>
    <dgm:cxn modelId="{45AB3590-D4FC-4F6C-9AB9-0C89427D3031}" type="presParOf" srcId="{D2D37B06-EEC3-4718-B555-8D1294AC0E32}" destId="{F74025ED-13FF-46A9-8EF3-7C592FF6A4CC}" srcOrd="2" destOrd="0" presId="urn:microsoft.com/office/officeart/2005/8/layout/process4"/>
    <dgm:cxn modelId="{BDC50EB7-4717-46C1-B35C-65F75058E0CA}" type="presParOf" srcId="{F74025ED-13FF-46A9-8EF3-7C592FF6A4CC}" destId="{7A9385C0-C653-41AB-A444-4D5995343AA0}" srcOrd="0" destOrd="0" presId="urn:microsoft.com/office/officeart/2005/8/layout/process4"/>
    <dgm:cxn modelId="{076F4502-1D2E-4CC2-A0E1-23B2EF89D8C7}" type="presParOf" srcId="{F74025ED-13FF-46A9-8EF3-7C592FF6A4CC}" destId="{D5A421F3-3245-464A-8E0F-39CD41587A09}" srcOrd="1" destOrd="0" presId="urn:microsoft.com/office/officeart/2005/8/layout/process4"/>
    <dgm:cxn modelId="{003D1D5A-E3D1-4415-A880-C01E84188884}" type="presParOf" srcId="{F74025ED-13FF-46A9-8EF3-7C592FF6A4CC}" destId="{4BB12B37-CABF-432C-8920-C307A9B7048A}" srcOrd="2" destOrd="0" presId="urn:microsoft.com/office/officeart/2005/8/layout/process4"/>
    <dgm:cxn modelId="{EDB49922-1594-4AD8-A457-5EC1AA5D63EE}" type="presParOf" srcId="{4BB12B37-CABF-432C-8920-C307A9B7048A}" destId="{758CFEDC-B39B-4BCE-8F18-A2A701FC1A39}" srcOrd="0" destOrd="0" presId="urn:microsoft.com/office/officeart/2005/8/layout/process4"/>
    <dgm:cxn modelId="{BDAD1D51-D1EB-418E-8C8E-01EA5D313C66}" type="presParOf" srcId="{4BB12B37-CABF-432C-8920-C307A9B7048A}" destId="{33647619-E8F1-43A7-B3FD-5F0D7E963418}" srcOrd="1" destOrd="0" presId="urn:microsoft.com/office/officeart/2005/8/layout/process4"/>
    <dgm:cxn modelId="{DFA0E185-42F6-4116-9B98-F3016229720D}" type="presParOf" srcId="{4BB12B37-CABF-432C-8920-C307A9B7048A}" destId="{02BAE39E-B4E1-4077-99EA-61BE8F7205DF}" srcOrd="2" destOrd="0" presId="urn:microsoft.com/office/officeart/2005/8/layout/process4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Process2">
  <dgm:title val=""/>
  <dgm:desc val=""/>
  <dgm:catLst>
    <dgm:cat type="list" pri="10000"/>
    <dgm:cat type="relationship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theList">
    <dgm:varLst>
      <dgm:dir/>
      <dgm:animLvl val="lvl"/>
      <dgm:resizeHandles val="exact"/>
    </dgm:varLst>
    <dgm:choose name="Name0">
      <dgm:if name="Name1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h" for="ch" forName="compNode" refType="h"/>
      <dgm:constr type="w" for="ch" forName="aSpace" refType="w" fact="0.075"/>
      <dgm:constr type="h" for="des" forName="aSpace2" refType="h" fact="0.1"/>
      <dgm:constr type="primFontSz" for="des" forName="textNode" op="equ"/>
      <dgm:constr type="primFontSz" for="des" forName="childNode" op="equ"/>
    </dgm:constrLst>
    <dgm:ruleLst/>
    <dgm:forEach name="aNodeForEach" axis="ch" ptType="node">
      <dgm:layoutNode name="compNode">
        <dgm:alg type="composite"/>
        <dgm:shape xmlns:r="http://schemas.openxmlformats.org/officeDocument/2006/relationships" r:blip="">
          <dgm:adjLst/>
        </dgm:shape>
        <dgm:presOf/>
        <dgm:constrLst>
          <dgm:constr type="w" for="ch" forName="aNode" refType="w"/>
          <dgm:constr type="h" for="ch" forName="aNode" refType="h"/>
          <dgm:constr type="w" for="ch" forName="textNode" refType="w"/>
          <dgm:constr type="h" for="ch" forName="textNode" refType="h" fact="0.3"/>
          <dgm:constr type="ctrX" for="ch" forName="textNode" refType="w" fact="0.5"/>
          <dgm:constr type="w" for="ch" forName="compChildNode" refType="w" fact="0.8"/>
          <dgm:constr type="h" for="ch" forName="compChildNode" refType="h" fact="0.65"/>
          <dgm:constr type="t" for="ch" forName="compChildNode" refType="h" fact="0.3"/>
          <dgm:constr type="ctrX" for="ch" forName="compChildNode" refType="w" fact="0.5"/>
        </dgm:constrLst>
        <dgm:ruleLst/>
        <dgm:layoutNode name="aNode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/>
          <dgm:ruleLst/>
        </dgm:layoutNode>
        <dgm:layoutNode name="textNode" styleLbl="bgShp">
          <dgm:alg type="tx"/>
          <dgm:shape xmlns:r="http://schemas.openxmlformats.org/officeDocument/2006/relationships" type="rect" r:blip="" hideGeom="1">
            <dgm:adjLst>
              <dgm:adj idx="1" val="0.1"/>
            </dgm:adjLst>
          </dgm:shape>
          <dgm:presOf axis="self"/>
          <dgm:constrLst>
            <dgm:constr type="primFontSz" val="65"/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ompChild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des" forName="childNode" refType="w"/>
            <dgm:constr type="h" for="des" forName="childNode" refType="h"/>
          </dgm:constrLst>
          <dgm:ruleLst/>
          <dgm:layoutNode name="theInnerList">
            <dgm:alg type="lin"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childNodeForEach" axis="ch" ptType="node">
              <dgm:layoutNode name="childNode" styleLbl="node1">
                <dgm:varLst>
                  <dgm:bulletEnabled val="1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desOrSelf" ptType="node"/>
                <dgm:constrLst>
                  <dgm:constr type="primFontSz" val="65"/>
                  <dgm:constr type="tMarg" refType="primFontSz" fact="0.15"/>
                  <dgm:constr type="bMarg" refType="primFontSz" fact="0.15"/>
                  <dgm:constr type="lMarg" refType="primFontSz" fact="0.2"/>
                  <dgm:constr type="rMarg" refType="primFontSz" fact="0.2"/>
                </dgm:constrLst>
                <dgm:ruleLst>
                  <dgm:rule type="primFontSz" val="5" fact="NaN" max="NaN"/>
                </dgm:ruleLst>
              </dgm:layoutNode>
              <dgm:choose name="Name3">
                <dgm:if name="Name4" axis="self" ptType="node" func="revPos" op="equ" val="1"/>
                <dgm:else name="Name5">
                  <dgm:layoutNode name="aSpace2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else>
              </dgm:choose>
            </dgm:forEach>
          </dgm:layoutNode>
        </dgm:layoutNode>
      </dgm:layoutNode>
      <dgm:choose name="Name6">
        <dgm:if name="Name7" axis="self" ptType="node" func="revPos" op="equ" val="1"/>
        <dgm:else name="Name8">
          <dgm:layoutNode name="a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else>
      </dgm:choose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14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15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16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17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18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19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equation1">
  <dgm:title val=""/>
  <dgm:desc val=""/>
  <dgm:catLst>
    <dgm:cat type="relationship" pri="17000"/>
    <dgm:cat type="process" pri="2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choose name="Name0">
      <dgm:if name="Name1" func="var" arg="dir" op="equ" val="norm">
        <dgm:alg type="lin">
          <dgm:param type="fallback" val="2D"/>
        </dgm:alg>
      </dgm:if>
      <dgm:else name="Name2">
        <dgm:alg type="lin">
          <dgm:param type="linDir" val="fromR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fact="0.58"/>
      <dgm:constr type="primFontSz" for="ch" ptType="node" op="equ" val="65"/>
      <dgm:constr type="primFontSz" for="ch" ptType="sibTrans" op="equ" val="55"/>
      <dgm:constr type="primFontSz" for="ch" ptType="sibTrans" refType="primFontSz" refFor="ch" refPtType="node" op="lte" fact="0.8"/>
      <dgm:constr type="w" for="ch" forName="spacerL" refType="w" refFor="ch" refPtType="sibTrans" fact="0.14"/>
      <dgm:constr type="w" for="ch" forName="spacerR" refType="w" refFor="ch" refPtType="sibTrans" fact="0.14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pacerL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sibTrans">
          <dgm:alg type="tx"/>
          <dgm:choose name="Name3">
            <dgm:if name="Name4" axis="followSib" ptType="sibTrans" func="cnt" op="equ" val="0">
              <dgm:shape xmlns:r="http://schemas.openxmlformats.org/officeDocument/2006/relationships" type="mathEqual" r:blip="">
                <dgm:adjLst/>
              </dgm:shape>
            </dgm:if>
            <dgm:else name="Name5">
              <dgm:shape xmlns:r="http://schemas.openxmlformats.org/officeDocument/2006/relationships" type="mathPlus" r:blip="">
                <dgm:adjLst/>
              </dgm:shape>
            </dgm:else>
          </dgm:choose>
          <dgm:presOf axis="self"/>
          <dgm:constrLst>
            <dgm:constr type="h" refType="w"/>
            <dgm:constr type="lMarg"/>
            <dgm:constr type="rMarg"/>
            <dgm:constr type="tMarg"/>
            <dgm:constr type="bMarg"/>
          </dgm:constrLst>
          <dgm:ruleLst>
            <dgm:rule type="primFontSz" val="5" fact="NaN" max="NaN"/>
          </dgm:ruleLst>
        </dgm:layoutNode>
        <dgm:layoutNode name="spacerR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0.xml><?xml version="1.0" encoding="utf-8"?>
<dgm:layoutDef xmlns:dgm="http://schemas.openxmlformats.org/drawingml/2006/diagram" xmlns:a="http://schemas.openxmlformats.org/drawingml/2006/main" uniqueId="urn:microsoft.com/office/officeart/2005/8/layout/process2">
  <dgm:title val=""/>
  <dgm:desc val=""/>
  <dgm:catLst>
    <dgm:cat type="process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resizeHandles val="exact"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h" for="ch" ptType="node" refType="h"/>
      <dgm:constr type="h" for="ch" ptType="sibTrans" refType="h" refFor="ch" refPtType="node" fact="0.5"/>
      <dgm:constr type="w" for="ch" ptType="node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choose name="Name0">
          <dgm:if name="Name1" axis="root des" ptType="all node" func="maxDepth" op="gt" val="1">
            <dgm:alg type="tx">
              <dgm:param type="parTxLTRAlign" val="l"/>
              <dgm:param type="parTxRTLAlign" val="r"/>
              <dgm:param type="txAnchorVertCh" val="mid"/>
            </dgm:alg>
          </dgm:if>
          <dgm:else name="Name2">
            <dgm:alg type="tx"/>
          </dgm:else>
        </dgm:choose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w" refType="h" fact="1.8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w" val="NaN" fact="4" max="NaN"/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w" refType="h" fact="0.9"/>
            <dgm:constr type="connDist"/>
            <dgm:constr type="wArH" refType="w" fact="0.5"/>
            <dgm:constr type="hArH" refType="w"/>
            <dgm:constr type="stemThick" refType="w" fact="0.6"/>
            <dgm:constr type="begPad" refType="connDist" fact="0.125"/>
            <dgm:constr type="endPad" refType="connDist" fact="0.125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21.xml><?xml version="1.0" encoding="utf-8"?>
<dgm:layoutDef xmlns:dgm="http://schemas.openxmlformats.org/drawingml/2006/diagram" xmlns:a="http://schemas.openxmlformats.org/drawingml/2006/main" uniqueId="urn:microsoft.com/office/officeart/2005/8/layout/process2">
  <dgm:title val=""/>
  <dgm:desc val=""/>
  <dgm:catLst>
    <dgm:cat type="process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resizeHandles val="exact"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h" for="ch" ptType="node" refType="h"/>
      <dgm:constr type="h" for="ch" ptType="sibTrans" refType="h" refFor="ch" refPtType="node" fact="0.5"/>
      <dgm:constr type="w" for="ch" ptType="node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choose name="Name0">
          <dgm:if name="Name1" axis="root des" ptType="all node" func="maxDepth" op="gt" val="1">
            <dgm:alg type="tx">
              <dgm:param type="parTxLTRAlign" val="l"/>
              <dgm:param type="parTxRTLAlign" val="r"/>
              <dgm:param type="txAnchorVertCh" val="mid"/>
            </dgm:alg>
          </dgm:if>
          <dgm:else name="Name2">
            <dgm:alg type="tx"/>
          </dgm:else>
        </dgm:choose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w" refType="h" fact="1.8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w" val="NaN" fact="4" max="NaN"/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w" refType="h" fact="0.9"/>
            <dgm:constr type="connDist"/>
            <dgm:constr type="wArH" refType="w" fact="0.5"/>
            <dgm:constr type="hArH" refType="w"/>
            <dgm:constr type="stemThick" refType="w" fact="0.6"/>
            <dgm:constr type="begPad" refType="connDist" fact="0.125"/>
            <dgm:constr type="endPad" refType="connDist" fact="0.125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22.xml><?xml version="1.0" encoding="utf-8"?>
<dgm:layoutDef xmlns:dgm="http://schemas.openxmlformats.org/drawingml/2006/diagram" xmlns:a="http://schemas.openxmlformats.org/drawingml/2006/main" uniqueId="urn:microsoft.com/office/officeart/2005/8/layout/process2">
  <dgm:title val=""/>
  <dgm:desc val=""/>
  <dgm:catLst>
    <dgm:cat type="process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resizeHandles val="exact"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h" for="ch" ptType="node" refType="h"/>
      <dgm:constr type="h" for="ch" ptType="sibTrans" refType="h" refFor="ch" refPtType="node" fact="0.5"/>
      <dgm:constr type="w" for="ch" ptType="node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choose name="Name0">
          <dgm:if name="Name1" axis="root des" ptType="all node" func="maxDepth" op="gt" val="1">
            <dgm:alg type="tx">
              <dgm:param type="parTxLTRAlign" val="l"/>
              <dgm:param type="parTxRTLAlign" val="r"/>
              <dgm:param type="txAnchorVertCh" val="mid"/>
            </dgm:alg>
          </dgm:if>
          <dgm:else name="Name2">
            <dgm:alg type="tx"/>
          </dgm:else>
        </dgm:choose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w" refType="h" fact="1.8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w" val="NaN" fact="4" max="NaN"/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w" refType="h" fact="0.9"/>
            <dgm:constr type="connDist"/>
            <dgm:constr type="wArH" refType="w" fact="0.5"/>
            <dgm:constr type="hArH" refType="w"/>
            <dgm:constr type="stemThick" refType="w" fact="0.6"/>
            <dgm:constr type="begPad" refType="connDist" fact="0.125"/>
            <dgm:constr type="endPad" refType="connDist" fact="0.125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23.xml><?xml version="1.0" encoding="utf-8"?>
<dgm:layoutDef xmlns:dgm="http://schemas.openxmlformats.org/drawingml/2006/diagram" xmlns:a="http://schemas.openxmlformats.org/drawingml/2006/main" uniqueId="urn:microsoft.com/office/officeart/2005/8/layout/process2">
  <dgm:title val=""/>
  <dgm:desc val=""/>
  <dgm:catLst>
    <dgm:cat type="process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resizeHandles val="exact"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h" for="ch" ptType="node" refType="h"/>
      <dgm:constr type="h" for="ch" ptType="sibTrans" refType="h" refFor="ch" refPtType="node" fact="0.5"/>
      <dgm:constr type="w" for="ch" ptType="node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choose name="Name0">
          <dgm:if name="Name1" axis="root des" ptType="all node" func="maxDepth" op="gt" val="1">
            <dgm:alg type="tx">
              <dgm:param type="parTxLTRAlign" val="l"/>
              <dgm:param type="parTxRTLAlign" val="r"/>
              <dgm:param type="txAnchorVertCh" val="mid"/>
            </dgm:alg>
          </dgm:if>
          <dgm:else name="Name2">
            <dgm:alg type="tx"/>
          </dgm:else>
        </dgm:choose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w" refType="h" fact="1.8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w" val="NaN" fact="4" max="NaN"/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w" refType="h" fact="0.9"/>
            <dgm:constr type="connDist"/>
            <dgm:constr type="wArH" refType="w" fact="0.5"/>
            <dgm:constr type="hArH" refType="w"/>
            <dgm:constr type="stemThick" refType="w" fact="0.6"/>
            <dgm:constr type="begPad" refType="connDist" fact="0.125"/>
            <dgm:constr type="endPad" refType="connDist" fact="0.125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24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25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26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27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28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29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30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31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32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33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34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35.xml><?xml version="1.0" encoding="utf-8"?>
<dgm:layoutDef xmlns:dgm="http://schemas.openxmlformats.org/drawingml/2006/diagram" xmlns:a="http://schemas.openxmlformats.org/drawingml/2006/main" uniqueId="urn:microsoft.com/office/officeart/2005/8/layout/process2">
  <dgm:title val=""/>
  <dgm:desc val=""/>
  <dgm:catLst>
    <dgm:cat type="process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resizeHandles val="exact"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h" for="ch" ptType="node" refType="h"/>
      <dgm:constr type="h" for="ch" ptType="sibTrans" refType="h" refFor="ch" refPtType="node" fact="0.5"/>
      <dgm:constr type="w" for="ch" ptType="node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choose name="Name0">
          <dgm:if name="Name1" axis="root des" ptType="all node" func="maxDepth" op="gt" val="1">
            <dgm:alg type="tx">
              <dgm:param type="parTxLTRAlign" val="l"/>
              <dgm:param type="parTxRTLAlign" val="r"/>
              <dgm:param type="txAnchorVertCh" val="mid"/>
            </dgm:alg>
          </dgm:if>
          <dgm:else name="Name2">
            <dgm:alg type="tx"/>
          </dgm:else>
        </dgm:choose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w" refType="h" fact="1.8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w" val="NaN" fact="4" max="NaN"/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w" refType="h" fact="0.9"/>
            <dgm:constr type="connDist"/>
            <dgm:constr type="wArH" refType="w" fact="0.5"/>
            <dgm:constr type="hArH" refType="w"/>
            <dgm:constr type="stemThick" refType="w" fact="0.6"/>
            <dgm:constr type="begPad" refType="connDist" fact="0.125"/>
            <dgm:constr type="endPad" refType="connDist" fact="0.125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36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37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38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39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40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41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process4">
  <dgm:title val=""/>
  <dgm:desc val=""/>
  <dgm:catLst>
    <dgm:cat type="process" pri="16000"/>
    <dgm:cat type="list" pri="2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lin">
      <dgm:param type="linDir" val="fromB"/>
    </dgm:alg>
    <dgm:shape xmlns:r="http://schemas.openxmlformats.org/officeDocument/2006/relationships" r:blip="">
      <dgm:adjLst/>
    </dgm:shape>
    <dgm:presOf/>
    <dgm:constrLst>
      <dgm:constr type="h" for="ch" forName="boxAndChildren" refType="h"/>
      <dgm:constr type="h" for="ch" forName="arrowAndChildren" refType="h" refFor="ch" refForName="boxAndChildren" op="equ" fact="1.538"/>
      <dgm:constr type="w" for="ch" forName="arrowAndChildren" refType="w"/>
      <dgm:constr type="w" for="ch" forName="boxAndChildren" refType="w"/>
      <dgm:constr type="h" for="ch" forName="sp" refType="h" fact="-0.015"/>
      <dgm:constr type="primFontSz" for="des" forName="parentTextBox" val="65"/>
      <dgm:constr type="primFontSz" for="des" forName="parentTextArrow" refType="primFontSz" refFor="des" refForName="parentTextBox" op="equ"/>
      <dgm:constr type="primFontSz" for="des" forName="childTextArrow" val="65"/>
      <dgm:constr type="primFontSz" for="des" forName="childTextBox" refType="primFontSz" refFor="des" refForName="childTextArrow" op="equ"/>
    </dgm:constrLst>
    <dgm:ruleLst/>
    <dgm:forEach name="Name1" axis="ch" ptType="node" st="-1" step="-1">
      <dgm:choose name="Name2">
        <dgm:if name="Name3" axis="self" ptType="node" func="revPos" op="equ" val="1">
          <dgm:layoutNode name="boxAndChildren">
            <dgm:alg type="composite"/>
            <dgm:shape xmlns:r="http://schemas.openxmlformats.org/officeDocument/2006/relationships" r:blip="">
              <dgm:adjLst/>
            </dgm:shape>
            <dgm:presOf/>
            <dgm:choose name="Name4">
              <dgm:if name="Name5" axis="ch" ptType="node" func="cnt" op="gte" val="1">
                <dgm:constrLst>
                  <dgm:constr type="w" for="ch" forName="parentTextBox" refType="w"/>
                  <dgm:constr type="h" for="ch" forName="parentTextBox" refType="h" fact="0.54"/>
                  <dgm:constr type="t" for="ch" forName="parentTextBox"/>
                  <dgm:constr type="w" for="ch" forName="entireBox" refType="w"/>
                  <dgm:constr type="h" for="ch" forName="entireBox" refType="h"/>
                  <dgm:constr type="w" for="ch" forName="descendantBox" refType="w"/>
                  <dgm:constr type="b" for="ch" forName="descendantBox" refType="h" fact="0.98"/>
                  <dgm:constr type="h" for="ch" forName="descendantBox" refType="h" fact="0.46"/>
                </dgm:constrLst>
              </dgm:if>
              <dgm:else name="Name6">
                <dgm:constrLst>
                  <dgm:constr type="w" for="ch" forName="parentTextBox" refType="w"/>
                  <dgm:constr type="h" for="ch" forName="parentTextBox" refType="h"/>
                </dgm:constrLst>
              </dgm:else>
            </dgm:choose>
            <dgm:ruleLst/>
            <dgm:layoutNode name="parentTextBox">
              <dgm:alg type="tx"/>
              <dgm:choose name="Name7">
                <dgm:if name="Name8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9">
                  <dgm:shape xmlns:r="http://schemas.openxmlformats.org/officeDocument/2006/relationships" type="rec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10">
              <dgm:if name="Name11" axis="ch" ptType="node" func="cnt" op="gte" val="1">
                <dgm:layoutNode name="entireBox">
                  <dgm:alg type="sp"/>
                  <dgm:shape xmlns:r="http://schemas.openxmlformats.org/officeDocument/2006/relationships" type="rect" r:blip="">
                    <dgm:adjLst/>
                  </dgm:shape>
                  <dgm:presOf axis="self"/>
                  <dgm:constrLst/>
                  <dgm:ruleLst/>
                </dgm:layoutNode>
                <dgm:layoutNode name="descendantBox" styleLbl="fgAccFollowNode1">
                  <dgm:choose name="Name12">
                    <dgm:if name="Name13" func="var" arg="dir" op="equ" val="norm">
                      <dgm:alg type="lin"/>
                    </dgm:if>
                    <dgm:else name="Name14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Box" refType="w"/>
                    <dgm:constr type="h" for="ch" forName="childTextBox" refType="h"/>
                  </dgm:constrLst>
                  <dgm:ruleLst/>
                  <dgm:forEach name="Name15" axis="ch" ptType="node">
                    <dgm:layoutNode name="childTextBox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16"/>
            </dgm:choose>
          </dgm:layoutNode>
        </dgm:if>
        <dgm:else name="Name17">
          <dgm:layoutNode name="arrowAndChildren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axis="ch" ptType="node" func="cnt" op="gte" val="1">
                <dgm:constrLst>
                  <dgm:constr type="w" for="ch" forName="parentTextArrow" refType="w"/>
                  <dgm:constr type="t" for="ch" forName="parentTextArrow"/>
                  <dgm:constr type="h" for="ch" forName="parentTextArrow" refType="h" fact="0.351"/>
                  <dgm:constr type="w" for="ch" forName="arrow" refType="w"/>
                  <dgm:constr type="h" for="ch" forName="arrow" refType="h"/>
                  <dgm:constr type="w" for="ch" forName="descendantArrow" refType="w"/>
                  <dgm:constr type="b" for="ch" forName="descendantArrow" refType="h" fact="0.65"/>
                  <dgm:constr type="h" for="ch" forName="descendantArrow" refType="h" fact="0.299"/>
                </dgm:constrLst>
              </dgm:if>
              <dgm:else name="Name20">
                <dgm:constrLst>
                  <dgm:constr type="w" for="ch" forName="parentTextArrow" refType="w"/>
                  <dgm:constr type="h" for="ch" forName="parentTextArrow" refType="h"/>
                </dgm:constrLst>
              </dgm:else>
            </dgm:choose>
            <dgm:ruleLst/>
            <dgm:layoutNode name="parentTextArrow">
              <dgm:alg type="tx"/>
              <dgm:choose name="Name21">
                <dgm:if name="Name22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23">
                  <dgm:shape xmlns:r="http://schemas.openxmlformats.org/officeDocument/2006/relationships" rot="180" type="upArrowCallou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24">
              <dgm:if name="Name25" axis="ch" ptType="node" func="cnt" op="gte" val="1">
                <dgm:layoutNode name="arrow">
                  <dgm:alg type="sp"/>
                  <dgm:shape xmlns:r="http://schemas.openxmlformats.org/officeDocument/2006/relationships" rot="180" type="upArrowCallout" r:blip="">
                    <dgm:adjLst/>
                  </dgm:shape>
                  <dgm:presOf axis="self"/>
                  <dgm:constrLst/>
                  <dgm:ruleLst/>
                </dgm:layoutNode>
                <dgm:layoutNode name="descendantArrow">
                  <dgm:choose name="Name26">
                    <dgm:if name="Name27" func="var" arg="dir" op="equ" val="norm">
                      <dgm:alg type="lin"/>
                    </dgm:if>
                    <dgm:else name="Name28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Arrow" refType="w"/>
                    <dgm:constr type="h" for="ch" forName="childTextArrow" refType="h"/>
                  </dgm:constrLst>
                  <dgm:ruleLst/>
                  <dgm:forEach name="Name29" axis="ch" ptType="node">
                    <dgm:layoutNode name="childTextArrow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30"/>
            </dgm:choose>
          </dgm:layoutNode>
        </dgm:else>
      </dgm:choose>
      <dgm:forEach name="Name31" axis="precedSib" ptType="sibTrans" st="-1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6364" cy="513508"/>
          </a:xfrm>
          <a:prstGeom prst="rect">
            <a:avLst/>
          </a:prstGeom>
        </p:spPr>
        <p:txBody>
          <a:bodyPr vert="horz" lIns="99041" tIns="49521" rIns="99041" bIns="49521" rtlCol="0"/>
          <a:lstStyle>
            <a:lvl1pPr algn="l" latinLnBrk="0">
              <a:defRPr lang="zh-TW" sz="1300"/>
            </a:lvl1pPr>
          </a:lstStyle>
          <a:p>
            <a:endParaRPr lang="zh-TW"/>
          </a:p>
        </p:txBody>
      </p:sp>
      <p:sp>
        <p:nvSpPr>
          <p:cNvPr id="3" name="日期版面配置區 2"/>
          <p:cNvSpPr>
            <a:spLocks noGrp="1"/>
          </p:cNvSpPr>
          <p:nvPr>
            <p:ph type="dt" sz="quarter" idx="1"/>
          </p:nvPr>
        </p:nvSpPr>
        <p:spPr>
          <a:xfrm>
            <a:off x="4021294" y="0"/>
            <a:ext cx="3076364" cy="513508"/>
          </a:xfrm>
          <a:prstGeom prst="rect">
            <a:avLst/>
          </a:prstGeom>
        </p:spPr>
        <p:txBody>
          <a:bodyPr vert="horz" lIns="99041" tIns="49521" rIns="99041" bIns="49521" rtlCol="0"/>
          <a:lstStyle>
            <a:lvl1pPr algn="r" latinLnBrk="0">
              <a:defRPr lang="zh-TW" sz="1300"/>
            </a:lvl1pPr>
          </a:lstStyle>
          <a:p>
            <a:fld id="{59041DB8-B66F-4DC8-A96E-33677E0F90FF}" type="datetimeFigureOut">
              <a:rPr lang="en-US" altLang="zh-TW" smtClean="0"/>
              <a:pPr/>
              <a:t>1/30/2018</a:t>
            </a:fld>
            <a:endParaRPr lang="zh-TW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2"/>
          </p:nvPr>
        </p:nvSpPr>
        <p:spPr>
          <a:xfrm>
            <a:off x="0" y="9721107"/>
            <a:ext cx="3076364" cy="513507"/>
          </a:xfrm>
          <a:prstGeom prst="rect">
            <a:avLst/>
          </a:prstGeom>
        </p:spPr>
        <p:txBody>
          <a:bodyPr vert="horz" lIns="99041" tIns="49521" rIns="99041" bIns="49521" rtlCol="0" anchor="b"/>
          <a:lstStyle>
            <a:lvl1pPr algn="l" latinLnBrk="0">
              <a:defRPr lang="zh-TW" sz="1300"/>
            </a:lvl1pPr>
          </a:lstStyle>
          <a:p>
            <a:endParaRPr lang="zh-TW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3"/>
          </p:nvPr>
        </p:nvSpPr>
        <p:spPr>
          <a:xfrm>
            <a:off x="4021294" y="9721107"/>
            <a:ext cx="3076364" cy="513507"/>
          </a:xfrm>
          <a:prstGeom prst="rect">
            <a:avLst/>
          </a:prstGeom>
        </p:spPr>
        <p:txBody>
          <a:bodyPr vert="horz" lIns="99041" tIns="49521" rIns="99041" bIns="49521" rtlCol="0" anchor="b"/>
          <a:lstStyle>
            <a:lvl1pPr algn="r" latinLnBrk="0">
              <a:defRPr lang="zh-TW" sz="1300"/>
            </a:lvl1pPr>
          </a:lstStyle>
          <a:p>
            <a:fld id="{1604A0D4-B89B-4ADD-AF9E-38636B40EE4E}" type="slidenum">
              <a:rPr lang="zh-TW" smtClean="0"/>
              <a:pPr/>
              <a:t>‹#›</a:t>
            </a:fld>
            <a:endParaRPr lang="zh-TW"/>
          </a:p>
        </p:txBody>
      </p:sp>
    </p:spTree>
    <p:extLst>
      <p:ext uri="{BB962C8B-B14F-4D97-AF65-F5344CB8AC3E}">
        <p14:creationId xmlns="" xmlns:p14="http://schemas.microsoft.com/office/powerpoint/2010/main" val="424738915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6364" cy="513508"/>
          </a:xfrm>
          <a:prstGeom prst="rect">
            <a:avLst/>
          </a:prstGeom>
        </p:spPr>
        <p:txBody>
          <a:bodyPr vert="horz" lIns="99041" tIns="49521" rIns="99041" bIns="49521" rtlCol="0"/>
          <a:lstStyle>
            <a:lvl1pPr algn="l" latinLnBrk="0">
              <a:defRPr lang="zh-TW" sz="1300"/>
            </a:lvl1pPr>
          </a:lstStyle>
          <a:p>
            <a:endParaRPr lang="zh-TW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4021294" y="0"/>
            <a:ext cx="3076364" cy="513508"/>
          </a:xfrm>
          <a:prstGeom prst="rect">
            <a:avLst/>
          </a:prstGeom>
        </p:spPr>
        <p:txBody>
          <a:bodyPr vert="horz" lIns="99041" tIns="49521" rIns="99041" bIns="49521" rtlCol="0"/>
          <a:lstStyle>
            <a:lvl1pPr algn="r" latinLnBrk="0">
              <a:defRPr lang="zh-TW" sz="1300"/>
            </a:lvl1pPr>
          </a:lstStyle>
          <a:p>
            <a:fld id="{DEB49C4A-65AC-492D-9701-81B46C3AD0E4}" type="datetimeFigureOut">
              <a:rPr/>
              <a:pPr/>
              <a:t>2012/10/4</a:t>
            </a:fld>
            <a:endParaRPr lang="zh-TW"/>
          </a:p>
        </p:txBody>
      </p:sp>
      <p:sp>
        <p:nvSpPr>
          <p:cNvPr id="4" name="投影片圖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481013" y="1279525"/>
            <a:ext cx="6137275" cy="34528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9041" tIns="49521" rIns="99041" bIns="49521" rtlCol="0" anchor="ctr"/>
          <a:lstStyle/>
          <a:p>
            <a:endParaRPr lang="zh-TW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709931" y="4925408"/>
            <a:ext cx="5679440" cy="3454182"/>
          </a:xfrm>
          <a:prstGeom prst="rect">
            <a:avLst/>
          </a:prstGeom>
        </p:spPr>
        <p:txBody>
          <a:bodyPr vert="horz" lIns="99041" tIns="49521" rIns="99041" bIns="49521" rtlCol="0"/>
          <a:lstStyle/>
          <a:p>
            <a:pPr lvl="0"/>
            <a:r>
              <a:rPr lang="zh-TW"/>
              <a:t>按一下以編輯母片文字樣式</a:t>
            </a:r>
          </a:p>
          <a:p>
            <a:pPr lvl="1"/>
            <a:r>
              <a:rPr lang="zh-TW"/>
              <a:t>第二層</a:t>
            </a:r>
          </a:p>
          <a:p>
            <a:pPr lvl="2"/>
            <a:r>
              <a:rPr lang="zh-TW"/>
              <a:t>第三層</a:t>
            </a:r>
          </a:p>
          <a:p>
            <a:pPr lvl="3"/>
            <a:r>
              <a:rPr lang="zh-TW"/>
              <a:t>第四層</a:t>
            </a:r>
          </a:p>
          <a:p>
            <a:pPr lvl="4"/>
            <a:r>
              <a:rPr lang="zh-TW"/>
              <a:t>第五層</a:t>
            </a:r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9721107"/>
            <a:ext cx="3076364" cy="513507"/>
          </a:xfrm>
          <a:prstGeom prst="rect">
            <a:avLst/>
          </a:prstGeom>
        </p:spPr>
        <p:txBody>
          <a:bodyPr vert="horz" lIns="99041" tIns="49521" rIns="99041" bIns="49521" rtlCol="0" anchor="b"/>
          <a:lstStyle>
            <a:lvl1pPr algn="l" latinLnBrk="0">
              <a:defRPr lang="zh-TW" sz="1300"/>
            </a:lvl1pPr>
          </a:lstStyle>
          <a:p>
            <a:endParaRPr lang="zh-TW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4021294" y="9721107"/>
            <a:ext cx="3076364" cy="513507"/>
          </a:xfrm>
          <a:prstGeom prst="rect">
            <a:avLst/>
          </a:prstGeom>
        </p:spPr>
        <p:txBody>
          <a:bodyPr vert="horz" lIns="99041" tIns="49521" rIns="99041" bIns="49521" rtlCol="0" anchor="b"/>
          <a:lstStyle>
            <a:lvl1pPr algn="r" latinLnBrk="0">
              <a:defRPr lang="zh-TW" sz="1300"/>
            </a:lvl1pPr>
          </a:lstStyle>
          <a:p>
            <a:fld id="{82869989-EB00-4EE7-BCB5-25BDC5BB29F8}" type="slidenum">
              <a:rPr/>
              <a:pPr/>
              <a:t>‹#›</a:t>
            </a:fld>
            <a:endParaRPr lang="zh-TW"/>
          </a:p>
        </p:txBody>
      </p:sp>
    </p:spTree>
    <p:extLst>
      <p:ext uri="{BB962C8B-B14F-4D97-AF65-F5344CB8AC3E}">
        <p14:creationId xmlns="" xmlns:p14="http://schemas.microsoft.com/office/powerpoint/2010/main" val="219363614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lang="zh-TW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lang="zh-TW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lang="zh-TW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lang="zh-TW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lang="zh-TW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lang="zh-TW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lang="zh-TW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lang="zh-TW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lang="zh-TW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zh-TW" altLang="en-US" dirty="0" smtClean="0"/>
              <a:t>聽說讀寫</a:t>
            </a: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A143D8-7C7E-453A-9FC2-EB64F3A01C3B}" type="slidenum">
              <a:rPr lang="zh-TW" altLang="en-US" smtClean="0"/>
              <a:pPr/>
              <a:t>2</a:t>
            </a:fld>
            <a:endParaRPr lang="zh-TW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869989-EB00-4EE7-BCB5-25BDC5BB29F8}" type="slidenum">
              <a:rPr lang="en-US" altLang="zh-TW" smtClean="0"/>
              <a:pPr/>
              <a:t>3</a:t>
            </a:fld>
            <a:endParaRPr lang="zh-TW"/>
          </a:p>
        </p:txBody>
      </p:sp>
    </p:spTree>
    <p:extLst>
      <p:ext uri="{BB962C8B-B14F-4D97-AF65-F5344CB8AC3E}">
        <p14:creationId xmlns="" xmlns:p14="http://schemas.microsoft.com/office/powerpoint/2010/main" val="198030391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A143D8-7C7E-453A-9FC2-EB64F3A01C3B}" type="slidenum">
              <a:rPr lang="zh-TW" altLang="en-US" smtClean="0"/>
              <a:pPr/>
              <a:t>4</a:t>
            </a:fld>
            <a:endParaRPr lang="zh-TW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defTabSz="990405">
              <a:defRPr/>
            </a:pPr>
            <a:r>
              <a:rPr lang="en-US" altLang="zh-TW" b="0" dirty="0" smtClean="0"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ea typeface="標楷體" pitchFamily="65" charset="-120"/>
              </a:rPr>
              <a:t>Step1</a:t>
            </a:r>
            <a:r>
              <a:rPr lang="zh-TW" altLang="en-US" b="0" dirty="0" smtClean="0"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ea typeface="標楷體" pitchFamily="65" charset="-120"/>
              </a:rPr>
              <a:t>：開啟瀏覽器，前往「 </a:t>
            </a:r>
            <a:r>
              <a:rPr lang="en-US" altLang="zh-TW" b="0" dirty="0" smtClean="0"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ea typeface="標楷體" pitchFamily="65" charset="-120"/>
              </a:rPr>
              <a:t>H5P</a:t>
            </a:r>
            <a:r>
              <a:rPr lang="zh-TW" altLang="en-US" b="0" dirty="0" smtClean="0"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ea typeface="標楷體" pitchFamily="65" charset="-120"/>
              </a:rPr>
              <a:t>官方網站」→點選進入「</a:t>
            </a:r>
            <a:r>
              <a:rPr lang="en-US" b="0" dirty="0" smtClean="0"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ea typeface="標楷體" pitchFamily="65" charset="-120"/>
              </a:rPr>
              <a:t> Examples and Downloads</a:t>
            </a:r>
            <a:r>
              <a:rPr lang="zh-TW" altLang="en-US" b="0" dirty="0" smtClean="0"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ea typeface="標楷體" pitchFamily="65" charset="-120"/>
              </a:rPr>
              <a:t>」</a:t>
            </a:r>
          </a:p>
          <a:p>
            <a:pPr defTabSz="990405">
              <a:defRPr/>
            </a:pPr>
            <a:r>
              <a:rPr lang="en-US" altLang="zh-TW" b="0" dirty="0" smtClean="0"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ea typeface="標楷體" pitchFamily="65" charset="-120"/>
              </a:rPr>
              <a:t>Step2</a:t>
            </a:r>
            <a:r>
              <a:rPr lang="zh-TW" altLang="en-US" b="0" dirty="0" smtClean="0"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ea typeface="標楷體" pitchFamily="65" charset="-120"/>
              </a:rPr>
              <a:t>：點選任一內容模板，即可看到更詳細的說明及應用範例</a:t>
            </a:r>
          </a:p>
          <a:p>
            <a:pPr defTabSz="990405">
              <a:defRPr/>
            </a:pPr>
            <a:r>
              <a:rPr lang="en-US" altLang="zh-TW" b="0" dirty="0" smtClean="0"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ea typeface="標楷體" pitchFamily="65" charset="-120"/>
              </a:rPr>
              <a:t>Step3</a:t>
            </a:r>
            <a:r>
              <a:rPr lang="zh-TW" altLang="en-US" b="0" dirty="0" smtClean="0"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ea typeface="標楷體" pitchFamily="65" charset="-120"/>
              </a:rPr>
              <a:t>：想運用這款內容模板時</a:t>
            </a:r>
            <a:r>
              <a:rPr lang="en-US" altLang="zh-TW" b="0" dirty="0" smtClean="0"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ea typeface="標楷體" pitchFamily="65" charset="-120"/>
              </a:rPr>
              <a:t>…</a:t>
            </a:r>
            <a:endParaRPr lang="zh-TW" altLang="en-US" b="0" dirty="0" smtClean="0">
              <a:effectLst>
                <a:glow rad="139700">
                  <a:schemeClr val="accent3">
                    <a:satMod val="175000"/>
                    <a:alpha val="40000"/>
                  </a:schemeClr>
                </a:glow>
              </a:effectLst>
              <a:latin typeface="Times New Roman" pitchFamily="18" charset="0"/>
              <a:ea typeface="標楷體" pitchFamily="65" charset="-120"/>
            </a:endParaRPr>
          </a:p>
          <a:p>
            <a:pPr defTabSz="990405">
              <a:defRPr/>
            </a:pPr>
            <a:r>
              <a:rPr lang="en-US" altLang="zh-TW" b="0" dirty="0" smtClean="0"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ea typeface="標楷體" pitchFamily="65" charset="-120"/>
              </a:rPr>
              <a:t>Step4</a:t>
            </a:r>
            <a:r>
              <a:rPr lang="zh-TW" altLang="en-US" b="0" dirty="0" smtClean="0"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ea typeface="標楷體" pitchFamily="65" charset="-120"/>
              </a:rPr>
              <a:t>：點選「新增活動或資源」→新增「</a:t>
            </a:r>
            <a:r>
              <a:rPr lang="en-US" altLang="zh-TW" b="0" dirty="0" smtClean="0"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ea typeface="標楷體" pitchFamily="65" charset="-120"/>
              </a:rPr>
              <a:t>H5P</a:t>
            </a:r>
            <a:r>
              <a:rPr lang="zh-TW" altLang="en-US" b="0" dirty="0" smtClean="0"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ea typeface="標楷體" pitchFamily="65" charset="-120"/>
              </a:rPr>
              <a:t>互動內容」</a:t>
            </a:r>
          </a:p>
          <a:p>
            <a:pPr defTabSz="990405">
              <a:defRPr/>
            </a:pPr>
            <a:r>
              <a:rPr lang="en-US" altLang="zh-TW" b="0" dirty="0" smtClean="0"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ea typeface="標楷體" pitchFamily="65" charset="-120"/>
              </a:rPr>
              <a:t>Step5</a:t>
            </a:r>
            <a:r>
              <a:rPr lang="zh-TW" altLang="en-US" b="0" dirty="0" smtClean="0"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ea typeface="標楷體" pitchFamily="65" charset="-120"/>
              </a:rPr>
              <a:t>：於編輯器中上傳</a:t>
            </a:r>
            <a:r>
              <a:rPr lang="en-US" altLang="zh-TW" b="0" dirty="0" smtClean="0"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ea typeface="標楷體" pitchFamily="65" charset="-120"/>
              </a:rPr>
              <a:t>H5P</a:t>
            </a:r>
            <a:r>
              <a:rPr lang="zh-TW" altLang="en-US" b="0" dirty="0" smtClean="0"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ea typeface="標楷體" pitchFamily="65" charset="-120"/>
              </a:rPr>
              <a:t>內容模板</a:t>
            </a:r>
            <a:endParaRPr lang="en-US" altLang="zh-TW" b="0" dirty="0" smtClean="0">
              <a:effectLst>
                <a:glow rad="139700">
                  <a:schemeClr val="accent3">
                    <a:satMod val="175000"/>
                    <a:alpha val="40000"/>
                  </a:schemeClr>
                </a:glow>
              </a:effectLst>
              <a:latin typeface="Times New Roman" pitchFamily="18" charset="0"/>
              <a:ea typeface="標楷體" pitchFamily="65" charset="-120"/>
            </a:endParaRPr>
          </a:p>
          <a:p>
            <a:pPr defTabSz="990405">
              <a:defRPr/>
            </a:pPr>
            <a:r>
              <a:rPr lang="en-US" altLang="zh-TW" b="0" dirty="0" smtClean="0"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ea typeface="標楷體" pitchFamily="65" charset="-120"/>
              </a:rPr>
              <a:t>Step6</a:t>
            </a:r>
            <a:r>
              <a:rPr lang="zh-TW" altLang="en-US" b="0" dirty="0" smtClean="0"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ea typeface="標楷體" pitchFamily="65" charset="-120"/>
              </a:rPr>
              <a:t>：可依據個人想法來調整內容</a:t>
            </a:r>
          </a:p>
          <a:p>
            <a:pPr defTabSz="990405">
              <a:defRPr/>
            </a:pPr>
            <a:r>
              <a:rPr lang="en-US" altLang="zh-TW" b="0" dirty="0" smtClean="0"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ea typeface="標楷體" pitchFamily="65" charset="-120"/>
              </a:rPr>
              <a:t>Step7</a:t>
            </a:r>
            <a:r>
              <a:rPr lang="zh-TW" altLang="en-US" b="0" dirty="0" smtClean="0"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ea typeface="標楷體" pitchFamily="65" charset="-120"/>
              </a:rPr>
              <a:t>：儲存後顯示</a:t>
            </a:r>
            <a:endParaRPr lang="zh-TW" altLang="en-US" b="0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A143D8-7C7E-453A-9FC2-EB64F3A01C3B}" type="slidenum">
              <a:rPr lang="zh-TW" altLang="en-US" smtClean="0"/>
              <a:pPr/>
              <a:t>6</a:t>
            </a:fld>
            <a:endParaRPr lang="zh-TW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A143D8-7C7E-453A-9FC2-EB64F3A01C3B}" type="slidenum">
              <a:rPr lang="zh-TW" altLang="en-US" smtClean="0"/>
              <a:pPr/>
              <a:t>8</a:t>
            </a:fld>
            <a:endParaRPr lang="zh-TW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群組 4"/>
          <p:cNvGrpSpPr/>
          <p:nvPr userDrawn="1"/>
        </p:nvGrpSpPr>
        <p:grpSpPr bwMode="hidden">
          <a:xfrm>
            <a:off x="-1" y="0"/>
            <a:ext cx="12192002" cy="6858000"/>
            <a:chOff x="-1" y="0"/>
            <a:chExt cx="12192002" cy="6858000"/>
          </a:xfrm>
        </p:grpSpPr>
        <p:cxnSp>
          <p:nvCxnSpPr>
            <p:cNvPr id="6" name="直線接點 5"/>
            <p:cNvCxnSpPr/>
            <p:nvPr/>
          </p:nvCxnSpPr>
          <p:spPr bwMode="hidden">
            <a:xfrm>
              <a:off x="610194" y="0"/>
              <a:ext cx="0" cy="6858000"/>
            </a:xfrm>
            <a:prstGeom prst="line">
              <a:avLst/>
            </a:prstGeom>
            <a:ln>
              <a:solidFill>
                <a:schemeClr val="bg1">
                  <a:lumMod val="85000"/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線接點 6"/>
            <p:cNvCxnSpPr/>
            <p:nvPr/>
          </p:nvCxnSpPr>
          <p:spPr bwMode="hidden">
            <a:xfrm>
              <a:off x="1829332" y="0"/>
              <a:ext cx="0" cy="6858000"/>
            </a:xfrm>
            <a:prstGeom prst="line">
              <a:avLst/>
            </a:prstGeom>
            <a:ln>
              <a:solidFill>
                <a:schemeClr val="bg1">
                  <a:lumMod val="85000"/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線接點 8"/>
            <p:cNvCxnSpPr/>
            <p:nvPr/>
          </p:nvCxnSpPr>
          <p:spPr bwMode="hidden">
            <a:xfrm>
              <a:off x="3048470" y="0"/>
              <a:ext cx="0" cy="6858000"/>
            </a:xfrm>
            <a:prstGeom prst="line">
              <a:avLst/>
            </a:prstGeom>
            <a:ln>
              <a:solidFill>
                <a:schemeClr val="bg1">
                  <a:lumMod val="85000"/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線接點 9"/>
            <p:cNvCxnSpPr/>
            <p:nvPr/>
          </p:nvCxnSpPr>
          <p:spPr bwMode="hidden">
            <a:xfrm>
              <a:off x="4267608" y="0"/>
              <a:ext cx="0" cy="6858000"/>
            </a:xfrm>
            <a:prstGeom prst="line">
              <a:avLst/>
            </a:prstGeom>
            <a:ln>
              <a:solidFill>
                <a:schemeClr val="bg1">
                  <a:lumMod val="85000"/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線接點 10"/>
            <p:cNvCxnSpPr/>
            <p:nvPr/>
          </p:nvCxnSpPr>
          <p:spPr bwMode="hidden">
            <a:xfrm>
              <a:off x="5486746" y="0"/>
              <a:ext cx="0" cy="6858000"/>
            </a:xfrm>
            <a:prstGeom prst="line">
              <a:avLst/>
            </a:prstGeom>
            <a:ln>
              <a:solidFill>
                <a:schemeClr val="bg1">
                  <a:lumMod val="85000"/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線接點 11"/>
            <p:cNvCxnSpPr/>
            <p:nvPr/>
          </p:nvCxnSpPr>
          <p:spPr bwMode="hidden">
            <a:xfrm>
              <a:off x="6705884" y="0"/>
              <a:ext cx="0" cy="6858000"/>
            </a:xfrm>
            <a:prstGeom prst="line">
              <a:avLst/>
            </a:prstGeom>
            <a:ln>
              <a:solidFill>
                <a:schemeClr val="bg1">
                  <a:lumMod val="85000"/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線接點 12"/>
            <p:cNvCxnSpPr/>
            <p:nvPr/>
          </p:nvCxnSpPr>
          <p:spPr bwMode="hidden">
            <a:xfrm>
              <a:off x="7925022" y="0"/>
              <a:ext cx="0" cy="6858000"/>
            </a:xfrm>
            <a:prstGeom prst="line">
              <a:avLst/>
            </a:prstGeom>
            <a:ln>
              <a:solidFill>
                <a:schemeClr val="bg1">
                  <a:lumMod val="85000"/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線接點 13"/>
            <p:cNvCxnSpPr/>
            <p:nvPr/>
          </p:nvCxnSpPr>
          <p:spPr bwMode="hidden">
            <a:xfrm>
              <a:off x="9144160" y="0"/>
              <a:ext cx="0" cy="6858000"/>
            </a:xfrm>
            <a:prstGeom prst="line">
              <a:avLst/>
            </a:prstGeom>
            <a:ln>
              <a:solidFill>
                <a:schemeClr val="bg1">
                  <a:lumMod val="85000"/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線接點 14"/>
            <p:cNvCxnSpPr/>
            <p:nvPr/>
          </p:nvCxnSpPr>
          <p:spPr bwMode="hidden">
            <a:xfrm>
              <a:off x="10363298" y="0"/>
              <a:ext cx="0" cy="6858000"/>
            </a:xfrm>
            <a:prstGeom prst="line">
              <a:avLst/>
            </a:prstGeom>
            <a:ln>
              <a:solidFill>
                <a:schemeClr val="bg1">
                  <a:lumMod val="85000"/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線接點 15"/>
            <p:cNvCxnSpPr/>
            <p:nvPr/>
          </p:nvCxnSpPr>
          <p:spPr bwMode="hidden">
            <a:xfrm>
              <a:off x="11582436" y="0"/>
              <a:ext cx="0" cy="6858000"/>
            </a:xfrm>
            <a:prstGeom prst="line">
              <a:avLst/>
            </a:prstGeom>
            <a:ln>
              <a:solidFill>
                <a:schemeClr val="bg1">
                  <a:lumMod val="85000"/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線接點 16"/>
            <p:cNvCxnSpPr/>
            <p:nvPr/>
          </p:nvCxnSpPr>
          <p:spPr bwMode="hidden">
            <a:xfrm>
              <a:off x="2819" y="386485"/>
              <a:ext cx="12188952" cy="0"/>
            </a:xfrm>
            <a:prstGeom prst="line">
              <a:avLst/>
            </a:prstGeom>
            <a:ln>
              <a:solidFill>
                <a:schemeClr val="bg1">
                  <a:lumMod val="85000"/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線接點 17"/>
            <p:cNvCxnSpPr/>
            <p:nvPr/>
          </p:nvCxnSpPr>
          <p:spPr bwMode="hidden">
            <a:xfrm>
              <a:off x="2819" y="1611181"/>
              <a:ext cx="12188952" cy="0"/>
            </a:xfrm>
            <a:prstGeom prst="line">
              <a:avLst/>
            </a:prstGeom>
            <a:ln>
              <a:solidFill>
                <a:schemeClr val="bg1">
                  <a:lumMod val="85000"/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線接點 18"/>
            <p:cNvCxnSpPr/>
            <p:nvPr/>
          </p:nvCxnSpPr>
          <p:spPr bwMode="hidden">
            <a:xfrm>
              <a:off x="2819" y="2835877"/>
              <a:ext cx="12188952" cy="0"/>
            </a:xfrm>
            <a:prstGeom prst="line">
              <a:avLst/>
            </a:prstGeom>
            <a:ln>
              <a:solidFill>
                <a:schemeClr val="bg1">
                  <a:lumMod val="85000"/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線接點 19"/>
            <p:cNvCxnSpPr/>
            <p:nvPr/>
          </p:nvCxnSpPr>
          <p:spPr bwMode="hidden">
            <a:xfrm>
              <a:off x="2819" y="4060573"/>
              <a:ext cx="12188952" cy="0"/>
            </a:xfrm>
            <a:prstGeom prst="line">
              <a:avLst/>
            </a:prstGeom>
            <a:ln>
              <a:solidFill>
                <a:schemeClr val="bg1">
                  <a:lumMod val="85000"/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線接點 20"/>
            <p:cNvCxnSpPr/>
            <p:nvPr/>
          </p:nvCxnSpPr>
          <p:spPr bwMode="hidden">
            <a:xfrm>
              <a:off x="2819" y="5285269"/>
              <a:ext cx="12188952" cy="0"/>
            </a:xfrm>
            <a:prstGeom prst="line">
              <a:avLst/>
            </a:prstGeom>
            <a:ln>
              <a:solidFill>
                <a:schemeClr val="bg1">
                  <a:lumMod val="85000"/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線接點 21"/>
            <p:cNvCxnSpPr/>
            <p:nvPr/>
          </p:nvCxnSpPr>
          <p:spPr bwMode="hidden">
            <a:xfrm>
              <a:off x="2819" y="6509965"/>
              <a:ext cx="12188952" cy="0"/>
            </a:xfrm>
            <a:prstGeom prst="line">
              <a:avLst/>
            </a:prstGeom>
            <a:ln>
              <a:solidFill>
                <a:schemeClr val="bg1">
                  <a:lumMod val="85000"/>
                  <a:alpha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3" name="群組 22"/>
            <p:cNvGrpSpPr/>
            <p:nvPr userDrawn="1"/>
          </p:nvGrpSpPr>
          <p:grpSpPr bwMode="hidden">
            <a:xfrm>
              <a:off x="-1" y="0"/>
              <a:ext cx="12192001" cy="6858000"/>
              <a:chOff x="-1" y="0"/>
              <a:chExt cx="12192001" cy="6858000"/>
            </a:xfrm>
          </p:grpSpPr>
          <p:cxnSp>
            <p:nvCxnSpPr>
              <p:cNvPr id="41" name="直線接點 40"/>
              <p:cNvCxnSpPr/>
              <p:nvPr/>
            </p:nvCxnSpPr>
            <p:spPr bwMode="hidden">
              <a:xfrm>
                <a:off x="225425" y="0"/>
                <a:ext cx="6815931" cy="6858000"/>
              </a:xfrm>
              <a:prstGeom prst="line">
                <a:avLst/>
              </a:prstGeom>
              <a:ln>
                <a:solidFill>
                  <a:schemeClr val="bg1">
                    <a:lumMod val="85000"/>
                    <a:alpha val="3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" name="直線接點 41"/>
              <p:cNvCxnSpPr/>
              <p:nvPr/>
            </p:nvCxnSpPr>
            <p:spPr bwMode="hidden">
              <a:xfrm>
                <a:off x="1449154" y="0"/>
                <a:ext cx="6815931" cy="6858000"/>
              </a:xfrm>
              <a:prstGeom prst="line">
                <a:avLst/>
              </a:prstGeom>
              <a:ln>
                <a:solidFill>
                  <a:schemeClr val="bg1">
                    <a:lumMod val="85000"/>
                    <a:alpha val="3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" name="直線接點 42"/>
              <p:cNvCxnSpPr/>
              <p:nvPr/>
            </p:nvCxnSpPr>
            <p:spPr bwMode="hidden">
              <a:xfrm>
                <a:off x="2665982" y="0"/>
                <a:ext cx="6815931" cy="6858000"/>
              </a:xfrm>
              <a:prstGeom prst="line">
                <a:avLst/>
              </a:prstGeom>
              <a:ln>
                <a:solidFill>
                  <a:schemeClr val="bg1">
                    <a:lumMod val="85000"/>
                    <a:alpha val="3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" name="直線接點 43"/>
              <p:cNvCxnSpPr/>
              <p:nvPr/>
            </p:nvCxnSpPr>
            <p:spPr bwMode="hidden">
              <a:xfrm>
                <a:off x="3885119" y="0"/>
                <a:ext cx="6815931" cy="6858000"/>
              </a:xfrm>
              <a:prstGeom prst="line">
                <a:avLst/>
              </a:prstGeom>
              <a:ln>
                <a:solidFill>
                  <a:schemeClr val="bg1">
                    <a:lumMod val="85000"/>
                    <a:alpha val="3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5" name="直線接點 44"/>
              <p:cNvCxnSpPr/>
              <p:nvPr/>
            </p:nvCxnSpPr>
            <p:spPr bwMode="hidden">
              <a:xfrm>
                <a:off x="5106502" y="0"/>
                <a:ext cx="6815931" cy="6858000"/>
              </a:xfrm>
              <a:prstGeom prst="line">
                <a:avLst/>
              </a:prstGeom>
              <a:ln>
                <a:solidFill>
                  <a:schemeClr val="bg1">
                    <a:lumMod val="85000"/>
                    <a:alpha val="3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46" name="群組 45"/>
              <p:cNvGrpSpPr/>
              <p:nvPr/>
            </p:nvGrpSpPr>
            <p:grpSpPr bwMode="hidden">
              <a:xfrm>
                <a:off x="6327885" y="0"/>
                <a:ext cx="5864115" cy="5898673"/>
                <a:chOff x="6327885" y="0"/>
                <a:chExt cx="5864115" cy="5898673"/>
              </a:xfrm>
            </p:grpSpPr>
            <p:cxnSp>
              <p:nvCxnSpPr>
                <p:cNvPr id="52" name="直線接點 51"/>
                <p:cNvCxnSpPr/>
                <p:nvPr/>
              </p:nvCxnSpPr>
              <p:spPr bwMode="hidden">
                <a:xfrm>
                  <a:off x="6327885" y="0"/>
                  <a:ext cx="5864115" cy="5898673"/>
                </a:xfrm>
                <a:prstGeom prst="line">
                  <a:avLst/>
                </a:prstGeom>
                <a:ln>
                  <a:solidFill>
                    <a:schemeClr val="bg1">
                      <a:lumMod val="85000"/>
                      <a:alpha val="3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3" name="直線接點 52"/>
                <p:cNvCxnSpPr/>
                <p:nvPr/>
              </p:nvCxnSpPr>
              <p:spPr bwMode="hidden">
                <a:xfrm>
                  <a:off x="7549268" y="0"/>
                  <a:ext cx="4642732" cy="4672425"/>
                </a:xfrm>
                <a:prstGeom prst="line">
                  <a:avLst/>
                </a:prstGeom>
                <a:ln>
                  <a:solidFill>
                    <a:schemeClr val="bg1">
                      <a:lumMod val="85000"/>
                      <a:alpha val="3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4" name="直線接點 53"/>
                <p:cNvCxnSpPr/>
                <p:nvPr/>
              </p:nvCxnSpPr>
              <p:spPr bwMode="hidden">
                <a:xfrm>
                  <a:off x="8772997" y="0"/>
                  <a:ext cx="3419003" cy="3456749"/>
                </a:xfrm>
                <a:prstGeom prst="line">
                  <a:avLst/>
                </a:prstGeom>
                <a:ln>
                  <a:solidFill>
                    <a:schemeClr val="bg1">
                      <a:lumMod val="85000"/>
                      <a:alpha val="3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5" name="直線接點 54"/>
                <p:cNvCxnSpPr/>
                <p:nvPr/>
              </p:nvCxnSpPr>
              <p:spPr bwMode="hidden">
                <a:xfrm>
                  <a:off x="9982200" y="0"/>
                  <a:ext cx="2209800" cy="2226469"/>
                </a:xfrm>
                <a:prstGeom prst="line">
                  <a:avLst/>
                </a:prstGeom>
                <a:ln>
                  <a:solidFill>
                    <a:schemeClr val="bg1">
                      <a:lumMod val="85000"/>
                      <a:alpha val="3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6" name="直線接點 55"/>
                <p:cNvCxnSpPr/>
                <p:nvPr/>
              </p:nvCxnSpPr>
              <p:spPr bwMode="hidden">
                <a:xfrm>
                  <a:off x="11199019" y="0"/>
                  <a:ext cx="992981" cy="1002506"/>
                </a:xfrm>
                <a:prstGeom prst="line">
                  <a:avLst/>
                </a:prstGeom>
                <a:ln>
                  <a:solidFill>
                    <a:schemeClr val="bg1">
                      <a:lumMod val="85000"/>
                      <a:alpha val="3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47" name="直線接點 46"/>
              <p:cNvCxnSpPr/>
              <p:nvPr/>
            </p:nvCxnSpPr>
            <p:spPr bwMode="hidden">
              <a:xfrm flipH="1" flipV="1">
                <a:off x="-1" y="1012053"/>
                <a:ext cx="5828811" cy="5845945"/>
              </a:xfrm>
              <a:prstGeom prst="line">
                <a:avLst/>
              </a:prstGeom>
              <a:ln>
                <a:solidFill>
                  <a:schemeClr val="bg1">
                    <a:lumMod val="85000"/>
                    <a:alpha val="3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8" name="直線接點 47"/>
              <p:cNvCxnSpPr/>
              <p:nvPr/>
            </p:nvCxnSpPr>
            <p:spPr bwMode="hidden">
              <a:xfrm flipH="1" flipV="1">
                <a:off x="-1" y="2227340"/>
                <a:ext cx="4614781" cy="4630658"/>
              </a:xfrm>
              <a:prstGeom prst="line">
                <a:avLst/>
              </a:prstGeom>
              <a:ln>
                <a:solidFill>
                  <a:schemeClr val="bg1">
                    <a:lumMod val="85000"/>
                    <a:alpha val="3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9" name="直線接點 48"/>
              <p:cNvCxnSpPr/>
              <p:nvPr/>
            </p:nvCxnSpPr>
            <p:spPr bwMode="hidden">
              <a:xfrm flipH="1" flipV="1">
                <a:off x="-1" y="3432149"/>
                <a:ext cx="3398419" cy="3425849"/>
              </a:xfrm>
              <a:prstGeom prst="line">
                <a:avLst/>
              </a:prstGeom>
              <a:ln>
                <a:solidFill>
                  <a:schemeClr val="bg1">
                    <a:lumMod val="85000"/>
                    <a:alpha val="3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" name="直線接點 49"/>
              <p:cNvCxnSpPr/>
              <p:nvPr/>
            </p:nvCxnSpPr>
            <p:spPr bwMode="hidden">
              <a:xfrm flipH="1" flipV="1">
                <a:off x="-1" y="4651431"/>
                <a:ext cx="2196496" cy="2206567"/>
              </a:xfrm>
              <a:prstGeom prst="line">
                <a:avLst/>
              </a:prstGeom>
              <a:ln>
                <a:solidFill>
                  <a:schemeClr val="bg1">
                    <a:lumMod val="85000"/>
                    <a:alpha val="3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1" name="直線接點 50"/>
              <p:cNvCxnSpPr/>
              <p:nvPr/>
            </p:nvCxnSpPr>
            <p:spPr bwMode="hidden">
              <a:xfrm flipH="1" flipV="1">
                <a:off x="-1" y="5864453"/>
                <a:ext cx="987003" cy="993545"/>
              </a:xfrm>
              <a:prstGeom prst="line">
                <a:avLst/>
              </a:prstGeom>
              <a:ln>
                <a:solidFill>
                  <a:schemeClr val="bg1">
                    <a:lumMod val="85000"/>
                    <a:alpha val="3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4" name="群組 23"/>
            <p:cNvGrpSpPr/>
            <p:nvPr userDrawn="1"/>
          </p:nvGrpSpPr>
          <p:grpSpPr bwMode="hidden">
            <a:xfrm flipH="1">
              <a:off x="0" y="0"/>
              <a:ext cx="12192001" cy="6858000"/>
              <a:chOff x="-1" y="0"/>
              <a:chExt cx="12192001" cy="6858000"/>
            </a:xfrm>
          </p:grpSpPr>
          <p:cxnSp>
            <p:nvCxnSpPr>
              <p:cNvPr id="25" name="直線接點 24"/>
              <p:cNvCxnSpPr/>
              <p:nvPr/>
            </p:nvCxnSpPr>
            <p:spPr bwMode="hidden">
              <a:xfrm>
                <a:off x="225425" y="0"/>
                <a:ext cx="6815931" cy="6858000"/>
              </a:xfrm>
              <a:prstGeom prst="line">
                <a:avLst/>
              </a:prstGeom>
              <a:ln>
                <a:solidFill>
                  <a:schemeClr val="bg1">
                    <a:lumMod val="85000"/>
                    <a:alpha val="3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直線接點 25"/>
              <p:cNvCxnSpPr/>
              <p:nvPr/>
            </p:nvCxnSpPr>
            <p:spPr bwMode="hidden">
              <a:xfrm>
                <a:off x="1449154" y="0"/>
                <a:ext cx="6815931" cy="6858000"/>
              </a:xfrm>
              <a:prstGeom prst="line">
                <a:avLst/>
              </a:prstGeom>
              <a:ln>
                <a:solidFill>
                  <a:schemeClr val="bg1">
                    <a:lumMod val="85000"/>
                    <a:alpha val="3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直線接點 26"/>
              <p:cNvCxnSpPr/>
              <p:nvPr/>
            </p:nvCxnSpPr>
            <p:spPr bwMode="hidden">
              <a:xfrm>
                <a:off x="2665982" y="0"/>
                <a:ext cx="6815931" cy="6858000"/>
              </a:xfrm>
              <a:prstGeom prst="line">
                <a:avLst/>
              </a:prstGeom>
              <a:ln>
                <a:solidFill>
                  <a:schemeClr val="bg1">
                    <a:lumMod val="85000"/>
                    <a:alpha val="3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直線接點 27"/>
              <p:cNvCxnSpPr/>
              <p:nvPr/>
            </p:nvCxnSpPr>
            <p:spPr bwMode="hidden">
              <a:xfrm>
                <a:off x="3885119" y="0"/>
                <a:ext cx="6815931" cy="6858000"/>
              </a:xfrm>
              <a:prstGeom prst="line">
                <a:avLst/>
              </a:prstGeom>
              <a:ln>
                <a:solidFill>
                  <a:schemeClr val="bg1">
                    <a:lumMod val="85000"/>
                    <a:alpha val="3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直線接點 28"/>
              <p:cNvCxnSpPr/>
              <p:nvPr/>
            </p:nvCxnSpPr>
            <p:spPr bwMode="hidden">
              <a:xfrm>
                <a:off x="5150644" y="0"/>
                <a:ext cx="6815931" cy="6858000"/>
              </a:xfrm>
              <a:prstGeom prst="line">
                <a:avLst/>
              </a:prstGeom>
              <a:ln>
                <a:solidFill>
                  <a:schemeClr val="bg1">
                    <a:lumMod val="85000"/>
                    <a:alpha val="3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30" name="群組 29"/>
              <p:cNvGrpSpPr/>
              <p:nvPr/>
            </p:nvGrpSpPr>
            <p:grpSpPr bwMode="hidden">
              <a:xfrm>
                <a:off x="6327885" y="0"/>
                <a:ext cx="5864115" cy="5898673"/>
                <a:chOff x="6327885" y="0"/>
                <a:chExt cx="5864115" cy="5898673"/>
              </a:xfrm>
            </p:grpSpPr>
            <p:cxnSp>
              <p:nvCxnSpPr>
                <p:cNvPr id="36" name="直線接點 35"/>
                <p:cNvCxnSpPr/>
                <p:nvPr/>
              </p:nvCxnSpPr>
              <p:spPr bwMode="hidden">
                <a:xfrm>
                  <a:off x="6327885" y="0"/>
                  <a:ext cx="5864115" cy="5898673"/>
                </a:xfrm>
                <a:prstGeom prst="line">
                  <a:avLst/>
                </a:prstGeom>
                <a:ln>
                  <a:solidFill>
                    <a:schemeClr val="bg1">
                      <a:lumMod val="85000"/>
                      <a:alpha val="3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7" name="直線接點 36"/>
                <p:cNvCxnSpPr/>
                <p:nvPr/>
              </p:nvCxnSpPr>
              <p:spPr bwMode="hidden">
                <a:xfrm>
                  <a:off x="7549268" y="0"/>
                  <a:ext cx="4642732" cy="4672425"/>
                </a:xfrm>
                <a:prstGeom prst="line">
                  <a:avLst/>
                </a:prstGeom>
                <a:ln>
                  <a:solidFill>
                    <a:schemeClr val="bg1">
                      <a:lumMod val="85000"/>
                      <a:alpha val="3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8" name="直線接點 37"/>
                <p:cNvCxnSpPr/>
                <p:nvPr/>
              </p:nvCxnSpPr>
              <p:spPr bwMode="hidden">
                <a:xfrm>
                  <a:off x="8772997" y="0"/>
                  <a:ext cx="3419003" cy="3456749"/>
                </a:xfrm>
                <a:prstGeom prst="line">
                  <a:avLst/>
                </a:prstGeom>
                <a:ln>
                  <a:solidFill>
                    <a:schemeClr val="bg1">
                      <a:lumMod val="85000"/>
                      <a:alpha val="3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9" name="直線接點 38"/>
                <p:cNvCxnSpPr/>
                <p:nvPr/>
              </p:nvCxnSpPr>
              <p:spPr bwMode="hidden">
                <a:xfrm>
                  <a:off x="9982200" y="0"/>
                  <a:ext cx="2209800" cy="2226469"/>
                </a:xfrm>
                <a:prstGeom prst="line">
                  <a:avLst/>
                </a:prstGeom>
                <a:ln>
                  <a:solidFill>
                    <a:schemeClr val="bg1">
                      <a:lumMod val="85000"/>
                      <a:alpha val="3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0" name="直線接點 39"/>
                <p:cNvCxnSpPr/>
                <p:nvPr/>
              </p:nvCxnSpPr>
              <p:spPr bwMode="hidden">
                <a:xfrm>
                  <a:off x="11199019" y="0"/>
                  <a:ext cx="992981" cy="1002506"/>
                </a:xfrm>
                <a:prstGeom prst="line">
                  <a:avLst/>
                </a:prstGeom>
                <a:ln>
                  <a:solidFill>
                    <a:schemeClr val="bg1">
                      <a:lumMod val="85000"/>
                      <a:alpha val="3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31" name="直線接點 30"/>
              <p:cNvCxnSpPr/>
              <p:nvPr/>
            </p:nvCxnSpPr>
            <p:spPr bwMode="hidden">
              <a:xfrm flipH="1" flipV="1">
                <a:off x="-1" y="1012053"/>
                <a:ext cx="5828811" cy="5845945"/>
              </a:xfrm>
              <a:prstGeom prst="line">
                <a:avLst/>
              </a:prstGeom>
              <a:ln>
                <a:solidFill>
                  <a:schemeClr val="bg1">
                    <a:lumMod val="85000"/>
                    <a:alpha val="3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直線接點 31"/>
              <p:cNvCxnSpPr/>
              <p:nvPr/>
            </p:nvCxnSpPr>
            <p:spPr bwMode="hidden">
              <a:xfrm flipH="1" flipV="1">
                <a:off x="-1" y="2227340"/>
                <a:ext cx="4614781" cy="4630658"/>
              </a:xfrm>
              <a:prstGeom prst="line">
                <a:avLst/>
              </a:prstGeom>
              <a:ln>
                <a:solidFill>
                  <a:schemeClr val="bg1">
                    <a:lumMod val="85000"/>
                    <a:alpha val="3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直線接點 32"/>
              <p:cNvCxnSpPr/>
              <p:nvPr/>
            </p:nvCxnSpPr>
            <p:spPr bwMode="hidden">
              <a:xfrm flipH="1" flipV="1">
                <a:off x="-1" y="3432149"/>
                <a:ext cx="3398419" cy="3425849"/>
              </a:xfrm>
              <a:prstGeom prst="line">
                <a:avLst/>
              </a:prstGeom>
              <a:ln>
                <a:solidFill>
                  <a:schemeClr val="bg1">
                    <a:lumMod val="85000"/>
                    <a:alpha val="3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直線接點 33"/>
              <p:cNvCxnSpPr/>
              <p:nvPr/>
            </p:nvCxnSpPr>
            <p:spPr bwMode="hidden">
              <a:xfrm flipH="1" flipV="1">
                <a:off x="-1" y="4651431"/>
                <a:ext cx="2196496" cy="2206567"/>
              </a:xfrm>
              <a:prstGeom prst="line">
                <a:avLst/>
              </a:prstGeom>
              <a:ln>
                <a:solidFill>
                  <a:schemeClr val="bg1">
                    <a:lumMod val="85000"/>
                    <a:alpha val="3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直線接點 34"/>
              <p:cNvCxnSpPr/>
              <p:nvPr/>
            </p:nvCxnSpPr>
            <p:spPr bwMode="hidden">
              <a:xfrm flipH="1" flipV="1">
                <a:off x="-1" y="5864453"/>
                <a:ext cx="987003" cy="993545"/>
              </a:xfrm>
              <a:prstGeom prst="line">
                <a:avLst/>
              </a:prstGeom>
              <a:ln>
                <a:solidFill>
                  <a:schemeClr val="bg1">
                    <a:lumMod val="85000"/>
                    <a:alpha val="3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1293845" y="2162629"/>
            <a:ext cx="9604310" cy="1756227"/>
          </a:xfrm>
        </p:spPr>
        <p:txBody>
          <a:bodyPr anchor="b">
            <a:normAutofit/>
          </a:bodyPr>
          <a:lstStyle>
            <a:lvl1pPr algn="ctr" latinLnBrk="0">
              <a:lnSpc>
                <a:spcPct val="76000"/>
              </a:lnSpc>
              <a:defRPr lang="zh-TW" sz="4800" cap="none" baseline="0">
                <a:solidFill>
                  <a:schemeClr val="tx1"/>
                </a:solidFill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zh-TW" dirty="0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293845" y="4184360"/>
            <a:ext cx="9604310" cy="1080000"/>
          </a:xfrm>
        </p:spPr>
        <p:txBody>
          <a:bodyPr>
            <a:noAutofit/>
          </a:bodyPr>
          <a:lstStyle>
            <a:lvl1pPr marL="0" indent="0" algn="l" latinLnBrk="0">
              <a:spcBef>
                <a:spcPts val="0"/>
              </a:spcBef>
              <a:buNone/>
              <a:defRPr lang="zh-TW" sz="3600" b="0">
                <a:solidFill>
                  <a:schemeClr val="accent1"/>
                </a:solidFill>
              </a:defRPr>
            </a:lvl1pPr>
            <a:lvl2pPr marL="457200" indent="0" algn="ctr" latinLnBrk="0">
              <a:buNone/>
              <a:defRPr lang="zh-TW" sz="2000"/>
            </a:lvl2pPr>
            <a:lvl3pPr marL="914400" indent="0" algn="ctr" latinLnBrk="0">
              <a:buNone/>
              <a:defRPr lang="zh-TW" sz="1800"/>
            </a:lvl3pPr>
            <a:lvl4pPr marL="1371600" indent="0" algn="ctr" latinLnBrk="0">
              <a:buNone/>
              <a:defRPr lang="zh-TW" sz="1600"/>
            </a:lvl4pPr>
            <a:lvl5pPr marL="1828800" indent="0" algn="ctr" latinLnBrk="0">
              <a:buNone/>
              <a:defRPr lang="zh-TW" sz="1600"/>
            </a:lvl5pPr>
            <a:lvl6pPr marL="2286000" indent="0" algn="ctr" latinLnBrk="0">
              <a:buNone/>
              <a:defRPr lang="zh-TW" sz="1600"/>
            </a:lvl6pPr>
            <a:lvl7pPr marL="2743200" indent="0" algn="ctr" latinLnBrk="0">
              <a:buNone/>
              <a:defRPr lang="zh-TW" sz="1600"/>
            </a:lvl7pPr>
            <a:lvl8pPr marL="3200400" indent="0" algn="ctr" latinLnBrk="0">
              <a:buNone/>
              <a:defRPr lang="zh-TW" sz="1600"/>
            </a:lvl8pPr>
            <a:lvl9pPr marL="3657600" indent="0" algn="ctr" latinLnBrk="0">
              <a:buNone/>
              <a:defRPr lang="zh-TW" sz="1600"/>
            </a:lvl9pPr>
          </a:lstStyle>
          <a:p>
            <a:r>
              <a:rPr lang="zh-TW" altLang="en-US" dirty="0" smtClean="0"/>
              <a:t>按一下以編輯母片副標題樣式</a:t>
            </a:r>
            <a:endParaRPr lang="zh-TW" dirty="0"/>
          </a:p>
        </p:txBody>
      </p:sp>
      <p:cxnSp>
        <p:nvCxnSpPr>
          <p:cNvPr id="58" name="直線接點 57"/>
          <p:cNvCxnSpPr/>
          <p:nvPr userDrawn="1"/>
        </p:nvCxnSpPr>
        <p:spPr>
          <a:xfrm>
            <a:off x="1295400" y="4045971"/>
            <a:ext cx="9601200" cy="0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79886275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垂直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/>
          </a:p>
        </p:txBody>
      </p:sp>
      <p:sp>
        <p:nvSpPr>
          <p:cNvPr id="3" name="垂直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4A29A4-78C8-47AB-BA06-22CB45938951}" type="datetime1">
              <a:rPr/>
              <a:pPr/>
              <a:t>2012/10/4</a:t>
            </a:fld>
            <a:endParaRPr lang="zh-TW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375A4-56A4-47D6-9801-1991572033F7}" type="slidenum">
              <a:rPr/>
              <a:pPr/>
              <a:t>‹#›</a:t>
            </a:fld>
            <a:endParaRPr lang="zh-TW"/>
          </a:p>
        </p:txBody>
      </p:sp>
    </p:spTree>
    <p:extLst>
      <p:ext uri="{BB962C8B-B14F-4D97-AF65-F5344CB8AC3E}">
        <p14:creationId xmlns="" xmlns:p14="http://schemas.microsoft.com/office/powerpoint/2010/main" val="247715422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垂直標題 1"/>
          <p:cNvSpPr>
            <a:spLocks noGrp="1"/>
          </p:cNvSpPr>
          <p:nvPr>
            <p:ph type="title" orient="vert"/>
          </p:nvPr>
        </p:nvSpPr>
        <p:spPr>
          <a:xfrm>
            <a:off x="9209314" y="489856"/>
            <a:ext cx="1687286" cy="5301343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zh-TW"/>
          </a:p>
        </p:txBody>
      </p:sp>
      <p:sp>
        <p:nvSpPr>
          <p:cNvPr id="3" name="垂直文字版面配置區 2"/>
          <p:cNvSpPr>
            <a:spLocks noGrp="1"/>
          </p:cNvSpPr>
          <p:nvPr>
            <p:ph type="body" orient="vert" idx="1"/>
          </p:nvPr>
        </p:nvSpPr>
        <p:spPr>
          <a:xfrm>
            <a:off x="1295399" y="489856"/>
            <a:ext cx="7587344" cy="5301343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ED4ACF-2D82-46F2-A8E9-23963AA34E86}" type="datetime1">
              <a:rPr/>
              <a:pPr/>
              <a:t>2012/10/4</a:t>
            </a:fld>
            <a:endParaRPr lang="zh-TW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375A4-56A4-47D6-9801-1991572033F7}" type="slidenum">
              <a:rPr/>
              <a:pPr/>
              <a:t>‹#›</a:t>
            </a:fld>
            <a:endParaRPr lang="zh-TW"/>
          </a:p>
        </p:txBody>
      </p:sp>
    </p:spTree>
    <p:extLst>
      <p:ext uri="{BB962C8B-B14F-4D97-AF65-F5344CB8AC3E}">
        <p14:creationId xmlns="" xmlns:p14="http://schemas.microsoft.com/office/powerpoint/2010/main" val="252463502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295400" y="503852"/>
            <a:ext cx="9601200" cy="612000"/>
          </a:xfrm>
        </p:spPr>
        <p:txBody>
          <a:bodyPr/>
          <a:lstStyle/>
          <a:p>
            <a:r>
              <a:rPr lang="zh-TW" altLang="en-US" dirty="0" smtClean="0"/>
              <a:t>按一下以編輯母片標題樣式</a:t>
            </a:r>
            <a:endParaRPr lang="zh-TW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1295400" y="1260000"/>
            <a:ext cx="9601200" cy="4752000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dirty="0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374B5B-21A0-4192-BF4C-38187F1A68D8}" type="datetime1">
              <a:rPr/>
              <a:pPr/>
              <a:t>2012/10/4</a:t>
            </a:fld>
            <a:endParaRPr lang="zh-TW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375A4-56A4-47D6-9801-1991572033F7}" type="slidenum">
              <a:rPr/>
              <a:pPr/>
              <a:t>‹#›</a:t>
            </a:fld>
            <a:endParaRPr lang="zh-TW"/>
          </a:p>
        </p:txBody>
      </p:sp>
    </p:spTree>
    <p:extLst>
      <p:ext uri="{BB962C8B-B14F-4D97-AF65-F5344CB8AC3E}">
        <p14:creationId xmlns="" xmlns:p14="http://schemas.microsoft.com/office/powerpoint/2010/main" val="311244411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群組 6"/>
          <p:cNvGrpSpPr/>
          <p:nvPr userDrawn="1"/>
        </p:nvGrpSpPr>
        <p:grpSpPr bwMode="hidden">
          <a:xfrm>
            <a:off x="-1" y="0"/>
            <a:ext cx="12192002" cy="6858000"/>
            <a:chOff x="-1" y="0"/>
            <a:chExt cx="12192002" cy="6858000"/>
          </a:xfrm>
        </p:grpSpPr>
        <p:cxnSp>
          <p:nvCxnSpPr>
            <p:cNvPr id="8" name="直線接點 7"/>
            <p:cNvCxnSpPr/>
            <p:nvPr/>
          </p:nvCxnSpPr>
          <p:spPr bwMode="hidden">
            <a:xfrm>
              <a:off x="610194" y="0"/>
              <a:ext cx="0" cy="6858000"/>
            </a:xfrm>
            <a:prstGeom prst="line">
              <a:avLst/>
            </a:prstGeom>
            <a:ln>
              <a:solidFill>
                <a:schemeClr val="accent1">
                  <a:lumMod val="75000"/>
                  <a:alpha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線接點 8"/>
            <p:cNvCxnSpPr/>
            <p:nvPr/>
          </p:nvCxnSpPr>
          <p:spPr bwMode="hidden">
            <a:xfrm>
              <a:off x="1829332" y="0"/>
              <a:ext cx="0" cy="6858000"/>
            </a:xfrm>
            <a:prstGeom prst="line">
              <a:avLst/>
            </a:prstGeom>
            <a:ln>
              <a:solidFill>
                <a:schemeClr val="accent1">
                  <a:lumMod val="75000"/>
                  <a:alpha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線接點 9"/>
            <p:cNvCxnSpPr/>
            <p:nvPr/>
          </p:nvCxnSpPr>
          <p:spPr bwMode="hidden">
            <a:xfrm>
              <a:off x="3048470" y="0"/>
              <a:ext cx="0" cy="6858000"/>
            </a:xfrm>
            <a:prstGeom prst="line">
              <a:avLst/>
            </a:prstGeom>
            <a:ln>
              <a:solidFill>
                <a:schemeClr val="accent1">
                  <a:lumMod val="75000"/>
                  <a:alpha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線接點 10"/>
            <p:cNvCxnSpPr/>
            <p:nvPr/>
          </p:nvCxnSpPr>
          <p:spPr bwMode="hidden">
            <a:xfrm>
              <a:off x="4267608" y="0"/>
              <a:ext cx="0" cy="6858000"/>
            </a:xfrm>
            <a:prstGeom prst="line">
              <a:avLst/>
            </a:prstGeom>
            <a:ln>
              <a:solidFill>
                <a:schemeClr val="accent1">
                  <a:lumMod val="75000"/>
                  <a:alpha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線接點 11"/>
            <p:cNvCxnSpPr/>
            <p:nvPr/>
          </p:nvCxnSpPr>
          <p:spPr bwMode="hidden">
            <a:xfrm>
              <a:off x="5486746" y="0"/>
              <a:ext cx="0" cy="6858000"/>
            </a:xfrm>
            <a:prstGeom prst="line">
              <a:avLst/>
            </a:prstGeom>
            <a:ln>
              <a:solidFill>
                <a:schemeClr val="accent1">
                  <a:lumMod val="75000"/>
                  <a:alpha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線接點 12"/>
            <p:cNvCxnSpPr/>
            <p:nvPr/>
          </p:nvCxnSpPr>
          <p:spPr bwMode="hidden">
            <a:xfrm>
              <a:off x="6705884" y="0"/>
              <a:ext cx="0" cy="6858000"/>
            </a:xfrm>
            <a:prstGeom prst="line">
              <a:avLst/>
            </a:prstGeom>
            <a:ln>
              <a:solidFill>
                <a:schemeClr val="accent1">
                  <a:lumMod val="75000"/>
                  <a:alpha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線接點 13"/>
            <p:cNvCxnSpPr/>
            <p:nvPr/>
          </p:nvCxnSpPr>
          <p:spPr bwMode="hidden">
            <a:xfrm>
              <a:off x="7925022" y="0"/>
              <a:ext cx="0" cy="6858000"/>
            </a:xfrm>
            <a:prstGeom prst="line">
              <a:avLst/>
            </a:prstGeom>
            <a:ln>
              <a:solidFill>
                <a:schemeClr val="accent1">
                  <a:lumMod val="75000"/>
                  <a:alpha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線接點 14"/>
            <p:cNvCxnSpPr/>
            <p:nvPr/>
          </p:nvCxnSpPr>
          <p:spPr bwMode="hidden">
            <a:xfrm>
              <a:off x="9144160" y="0"/>
              <a:ext cx="0" cy="6858000"/>
            </a:xfrm>
            <a:prstGeom prst="line">
              <a:avLst/>
            </a:prstGeom>
            <a:ln>
              <a:solidFill>
                <a:schemeClr val="accent1">
                  <a:lumMod val="75000"/>
                  <a:alpha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線接點 15"/>
            <p:cNvCxnSpPr/>
            <p:nvPr/>
          </p:nvCxnSpPr>
          <p:spPr bwMode="hidden">
            <a:xfrm>
              <a:off x="10363298" y="0"/>
              <a:ext cx="0" cy="6858000"/>
            </a:xfrm>
            <a:prstGeom prst="line">
              <a:avLst/>
            </a:prstGeom>
            <a:ln>
              <a:solidFill>
                <a:schemeClr val="accent1">
                  <a:lumMod val="75000"/>
                  <a:alpha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線接點 16"/>
            <p:cNvCxnSpPr/>
            <p:nvPr/>
          </p:nvCxnSpPr>
          <p:spPr bwMode="hidden">
            <a:xfrm>
              <a:off x="11582436" y="0"/>
              <a:ext cx="0" cy="6858000"/>
            </a:xfrm>
            <a:prstGeom prst="line">
              <a:avLst/>
            </a:prstGeom>
            <a:ln>
              <a:solidFill>
                <a:schemeClr val="accent1">
                  <a:lumMod val="75000"/>
                  <a:alpha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線接點 17"/>
            <p:cNvCxnSpPr/>
            <p:nvPr/>
          </p:nvCxnSpPr>
          <p:spPr bwMode="hidden">
            <a:xfrm>
              <a:off x="2819" y="386485"/>
              <a:ext cx="12188952" cy="0"/>
            </a:xfrm>
            <a:prstGeom prst="line">
              <a:avLst/>
            </a:prstGeom>
            <a:ln>
              <a:solidFill>
                <a:schemeClr val="accent1">
                  <a:lumMod val="75000"/>
                  <a:alpha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線接點 18"/>
            <p:cNvCxnSpPr/>
            <p:nvPr/>
          </p:nvCxnSpPr>
          <p:spPr bwMode="hidden">
            <a:xfrm>
              <a:off x="2819" y="1611181"/>
              <a:ext cx="12188952" cy="0"/>
            </a:xfrm>
            <a:prstGeom prst="line">
              <a:avLst/>
            </a:prstGeom>
            <a:ln>
              <a:solidFill>
                <a:schemeClr val="accent1">
                  <a:lumMod val="75000"/>
                  <a:alpha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線接點 19"/>
            <p:cNvCxnSpPr/>
            <p:nvPr/>
          </p:nvCxnSpPr>
          <p:spPr bwMode="hidden">
            <a:xfrm>
              <a:off x="2819" y="2835877"/>
              <a:ext cx="12188952" cy="0"/>
            </a:xfrm>
            <a:prstGeom prst="line">
              <a:avLst/>
            </a:prstGeom>
            <a:ln>
              <a:solidFill>
                <a:schemeClr val="accent1">
                  <a:lumMod val="75000"/>
                  <a:alpha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線接點 20"/>
            <p:cNvCxnSpPr/>
            <p:nvPr/>
          </p:nvCxnSpPr>
          <p:spPr bwMode="hidden">
            <a:xfrm>
              <a:off x="2819" y="4060573"/>
              <a:ext cx="12188952" cy="0"/>
            </a:xfrm>
            <a:prstGeom prst="line">
              <a:avLst/>
            </a:prstGeom>
            <a:ln>
              <a:solidFill>
                <a:schemeClr val="accent1">
                  <a:lumMod val="75000"/>
                  <a:alpha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線接點 21"/>
            <p:cNvCxnSpPr/>
            <p:nvPr/>
          </p:nvCxnSpPr>
          <p:spPr bwMode="hidden">
            <a:xfrm>
              <a:off x="2819" y="5285269"/>
              <a:ext cx="12188952" cy="0"/>
            </a:xfrm>
            <a:prstGeom prst="line">
              <a:avLst/>
            </a:prstGeom>
            <a:ln>
              <a:solidFill>
                <a:schemeClr val="accent1">
                  <a:lumMod val="75000"/>
                  <a:alpha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線接點 22"/>
            <p:cNvCxnSpPr/>
            <p:nvPr/>
          </p:nvCxnSpPr>
          <p:spPr bwMode="hidden">
            <a:xfrm>
              <a:off x="2819" y="6509965"/>
              <a:ext cx="12188952" cy="0"/>
            </a:xfrm>
            <a:prstGeom prst="line">
              <a:avLst/>
            </a:prstGeom>
            <a:ln>
              <a:solidFill>
                <a:schemeClr val="accent1">
                  <a:lumMod val="75000"/>
                  <a:alpha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4" name="群組 23"/>
            <p:cNvGrpSpPr/>
            <p:nvPr userDrawn="1"/>
          </p:nvGrpSpPr>
          <p:grpSpPr bwMode="hidden">
            <a:xfrm>
              <a:off x="-1" y="0"/>
              <a:ext cx="12192001" cy="6858000"/>
              <a:chOff x="-1" y="0"/>
              <a:chExt cx="12192001" cy="6858000"/>
            </a:xfrm>
          </p:grpSpPr>
          <p:cxnSp>
            <p:nvCxnSpPr>
              <p:cNvPr id="42" name="直線接點 41"/>
              <p:cNvCxnSpPr/>
              <p:nvPr/>
            </p:nvCxnSpPr>
            <p:spPr bwMode="hidden">
              <a:xfrm>
                <a:off x="225425" y="0"/>
                <a:ext cx="6815931" cy="6858000"/>
              </a:xfrm>
              <a:prstGeom prst="line">
                <a:avLst/>
              </a:prstGeom>
              <a:ln>
                <a:solidFill>
                  <a:schemeClr val="accent1">
                    <a:lumMod val="75000"/>
                    <a:alpha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" name="直線接點 42"/>
              <p:cNvCxnSpPr/>
              <p:nvPr/>
            </p:nvCxnSpPr>
            <p:spPr bwMode="hidden">
              <a:xfrm>
                <a:off x="1449154" y="0"/>
                <a:ext cx="6815931" cy="6858000"/>
              </a:xfrm>
              <a:prstGeom prst="line">
                <a:avLst/>
              </a:prstGeom>
              <a:ln>
                <a:solidFill>
                  <a:schemeClr val="accent1">
                    <a:lumMod val="75000"/>
                    <a:alpha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" name="直線接點 43"/>
              <p:cNvCxnSpPr/>
              <p:nvPr/>
            </p:nvCxnSpPr>
            <p:spPr bwMode="hidden">
              <a:xfrm>
                <a:off x="2665982" y="0"/>
                <a:ext cx="6815931" cy="6858000"/>
              </a:xfrm>
              <a:prstGeom prst="line">
                <a:avLst/>
              </a:prstGeom>
              <a:ln>
                <a:solidFill>
                  <a:schemeClr val="accent1">
                    <a:lumMod val="75000"/>
                    <a:alpha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5" name="直線接點 44"/>
              <p:cNvCxnSpPr/>
              <p:nvPr/>
            </p:nvCxnSpPr>
            <p:spPr bwMode="hidden">
              <a:xfrm>
                <a:off x="3885119" y="0"/>
                <a:ext cx="6815931" cy="6858000"/>
              </a:xfrm>
              <a:prstGeom prst="line">
                <a:avLst/>
              </a:prstGeom>
              <a:ln>
                <a:solidFill>
                  <a:schemeClr val="accent1">
                    <a:lumMod val="75000"/>
                    <a:alpha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6" name="直線接點 45"/>
              <p:cNvCxnSpPr/>
              <p:nvPr/>
            </p:nvCxnSpPr>
            <p:spPr bwMode="hidden">
              <a:xfrm>
                <a:off x="5106502" y="0"/>
                <a:ext cx="6815931" cy="6858000"/>
              </a:xfrm>
              <a:prstGeom prst="line">
                <a:avLst/>
              </a:prstGeom>
              <a:ln>
                <a:solidFill>
                  <a:schemeClr val="accent1">
                    <a:lumMod val="75000"/>
                    <a:alpha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47" name="群組 46"/>
              <p:cNvGrpSpPr/>
              <p:nvPr/>
            </p:nvGrpSpPr>
            <p:grpSpPr bwMode="hidden">
              <a:xfrm>
                <a:off x="6327885" y="0"/>
                <a:ext cx="5864115" cy="5898673"/>
                <a:chOff x="6327885" y="0"/>
                <a:chExt cx="5864115" cy="5898673"/>
              </a:xfrm>
            </p:grpSpPr>
            <p:cxnSp>
              <p:nvCxnSpPr>
                <p:cNvPr id="53" name="直線接點 52"/>
                <p:cNvCxnSpPr/>
                <p:nvPr/>
              </p:nvCxnSpPr>
              <p:spPr bwMode="hidden">
                <a:xfrm>
                  <a:off x="6327885" y="0"/>
                  <a:ext cx="5864115" cy="5898673"/>
                </a:xfrm>
                <a:prstGeom prst="line">
                  <a:avLst/>
                </a:prstGeom>
                <a:ln>
                  <a:solidFill>
                    <a:schemeClr val="accent1">
                      <a:lumMod val="75000"/>
                      <a:alpha val="2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4" name="直線接點 53"/>
                <p:cNvCxnSpPr/>
                <p:nvPr/>
              </p:nvCxnSpPr>
              <p:spPr bwMode="hidden">
                <a:xfrm>
                  <a:off x="7549268" y="0"/>
                  <a:ext cx="4642732" cy="4672425"/>
                </a:xfrm>
                <a:prstGeom prst="line">
                  <a:avLst/>
                </a:prstGeom>
                <a:ln>
                  <a:solidFill>
                    <a:schemeClr val="accent1">
                      <a:lumMod val="75000"/>
                      <a:alpha val="2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5" name="直線接點 54"/>
                <p:cNvCxnSpPr/>
                <p:nvPr/>
              </p:nvCxnSpPr>
              <p:spPr bwMode="hidden">
                <a:xfrm>
                  <a:off x="8772997" y="0"/>
                  <a:ext cx="3419003" cy="3456749"/>
                </a:xfrm>
                <a:prstGeom prst="line">
                  <a:avLst/>
                </a:prstGeom>
                <a:ln>
                  <a:solidFill>
                    <a:schemeClr val="accent1">
                      <a:lumMod val="75000"/>
                      <a:alpha val="2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6" name="直線接點 55"/>
                <p:cNvCxnSpPr/>
                <p:nvPr/>
              </p:nvCxnSpPr>
              <p:spPr bwMode="hidden">
                <a:xfrm>
                  <a:off x="9982200" y="0"/>
                  <a:ext cx="2209800" cy="2226469"/>
                </a:xfrm>
                <a:prstGeom prst="line">
                  <a:avLst/>
                </a:prstGeom>
                <a:ln>
                  <a:solidFill>
                    <a:schemeClr val="accent1">
                      <a:lumMod val="75000"/>
                      <a:alpha val="2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7" name="直線接點 56"/>
                <p:cNvCxnSpPr/>
                <p:nvPr/>
              </p:nvCxnSpPr>
              <p:spPr bwMode="hidden">
                <a:xfrm>
                  <a:off x="11199019" y="0"/>
                  <a:ext cx="992981" cy="1002506"/>
                </a:xfrm>
                <a:prstGeom prst="line">
                  <a:avLst/>
                </a:prstGeom>
                <a:ln>
                  <a:solidFill>
                    <a:schemeClr val="accent1">
                      <a:lumMod val="75000"/>
                      <a:alpha val="2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48" name="直線接點 47"/>
              <p:cNvCxnSpPr/>
              <p:nvPr/>
            </p:nvCxnSpPr>
            <p:spPr bwMode="hidden">
              <a:xfrm flipH="1" flipV="1">
                <a:off x="-1" y="1012053"/>
                <a:ext cx="5828811" cy="5845945"/>
              </a:xfrm>
              <a:prstGeom prst="line">
                <a:avLst/>
              </a:prstGeom>
              <a:ln>
                <a:solidFill>
                  <a:schemeClr val="accent1">
                    <a:lumMod val="75000"/>
                    <a:alpha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9" name="直線接點 48"/>
              <p:cNvCxnSpPr/>
              <p:nvPr/>
            </p:nvCxnSpPr>
            <p:spPr bwMode="hidden">
              <a:xfrm flipH="1" flipV="1">
                <a:off x="-1" y="2227340"/>
                <a:ext cx="4614781" cy="4630658"/>
              </a:xfrm>
              <a:prstGeom prst="line">
                <a:avLst/>
              </a:prstGeom>
              <a:ln>
                <a:solidFill>
                  <a:schemeClr val="accent1">
                    <a:lumMod val="75000"/>
                    <a:alpha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" name="直線接點 49"/>
              <p:cNvCxnSpPr/>
              <p:nvPr/>
            </p:nvCxnSpPr>
            <p:spPr bwMode="hidden">
              <a:xfrm flipH="1" flipV="1">
                <a:off x="-1" y="3432149"/>
                <a:ext cx="3398419" cy="3425849"/>
              </a:xfrm>
              <a:prstGeom prst="line">
                <a:avLst/>
              </a:prstGeom>
              <a:ln>
                <a:solidFill>
                  <a:schemeClr val="accent1">
                    <a:lumMod val="75000"/>
                    <a:alpha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1" name="直線接點 50"/>
              <p:cNvCxnSpPr/>
              <p:nvPr/>
            </p:nvCxnSpPr>
            <p:spPr bwMode="hidden">
              <a:xfrm flipH="1" flipV="1">
                <a:off x="-1" y="4651431"/>
                <a:ext cx="2196496" cy="2206567"/>
              </a:xfrm>
              <a:prstGeom prst="line">
                <a:avLst/>
              </a:prstGeom>
              <a:ln>
                <a:solidFill>
                  <a:schemeClr val="accent1">
                    <a:lumMod val="75000"/>
                    <a:alpha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2" name="直線接點 51"/>
              <p:cNvCxnSpPr/>
              <p:nvPr/>
            </p:nvCxnSpPr>
            <p:spPr bwMode="hidden">
              <a:xfrm flipH="1" flipV="1">
                <a:off x="-1" y="5864453"/>
                <a:ext cx="987003" cy="993545"/>
              </a:xfrm>
              <a:prstGeom prst="line">
                <a:avLst/>
              </a:prstGeom>
              <a:ln>
                <a:solidFill>
                  <a:schemeClr val="accent1">
                    <a:lumMod val="75000"/>
                    <a:alpha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5" name="群組 24"/>
            <p:cNvGrpSpPr/>
            <p:nvPr userDrawn="1"/>
          </p:nvGrpSpPr>
          <p:grpSpPr bwMode="hidden">
            <a:xfrm flipH="1">
              <a:off x="0" y="0"/>
              <a:ext cx="12192001" cy="6858000"/>
              <a:chOff x="-1" y="0"/>
              <a:chExt cx="12192001" cy="6858000"/>
            </a:xfrm>
          </p:grpSpPr>
          <p:cxnSp>
            <p:nvCxnSpPr>
              <p:cNvPr id="26" name="直線接點 25"/>
              <p:cNvCxnSpPr/>
              <p:nvPr/>
            </p:nvCxnSpPr>
            <p:spPr bwMode="hidden">
              <a:xfrm>
                <a:off x="225425" y="0"/>
                <a:ext cx="6815931" cy="6858000"/>
              </a:xfrm>
              <a:prstGeom prst="line">
                <a:avLst/>
              </a:prstGeom>
              <a:ln>
                <a:solidFill>
                  <a:schemeClr val="accent1">
                    <a:lumMod val="75000"/>
                    <a:alpha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直線接點 26"/>
              <p:cNvCxnSpPr/>
              <p:nvPr/>
            </p:nvCxnSpPr>
            <p:spPr bwMode="hidden">
              <a:xfrm>
                <a:off x="1449154" y="0"/>
                <a:ext cx="6815931" cy="6858000"/>
              </a:xfrm>
              <a:prstGeom prst="line">
                <a:avLst/>
              </a:prstGeom>
              <a:ln>
                <a:solidFill>
                  <a:schemeClr val="accent1">
                    <a:lumMod val="75000"/>
                    <a:alpha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直線接點 27"/>
              <p:cNvCxnSpPr/>
              <p:nvPr/>
            </p:nvCxnSpPr>
            <p:spPr bwMode="hidden">
              <a:xfrm>
                <a:off x="2665982" y="0"/>
                <a:ext cx="6815931" cy="6858000"/>
              </a:xfrm>
              <a:prstGeom prst="line">
                <a:avLst/>
              </a:prstGeom>
              <a:ln>
                <a:solidFill>
                  <a:schemeClr val="accent1">
                    <a:lumMod val="75000"/>
                    <a:alpha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直線接點 28"/>
              <p:cNvCxnSpPr/>
              <p:nvPr/>
            </p:nvCxnSpPr>
            <p:spPr bwMode="hidden">
              <a:xfrm>
                <a:off x="3885119" y="0"/>
                <a:ext cx="6815931" cy="6858000"/>
              </a:xfrm>
              <a:prstGeom prst="line">
                <a:avLst/>
              </a:prstGeom>
              <a:ln>
                <a:solidFill>
                  <a:schemeClr val="accent1">
                    <a:lumMod val="75000"/>
                    <a:alpha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直線接點 29"/>
              <p:cNvCxnSpPr/>
              <p:nvPr/>
            </p:nvCxnSpPr>
            <p:spPr bwMode="hidden">
              <a:xfrm>
                <a:off x="5150644" y="0"/>
                <a:ext cx="6815931" cy="6858000"/>
              </a:xfrm>
              <a:prstGeom prst="line">
                <a:avLst/>
              </a:prstGeom>
              <a:ln>
                <a:solidFill>
                  <a:schemeClr val="accent1">
                    <a:lumMod val="75000"/>
                    <a:alpha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31" name="群組 30"/>
              <p:cNvGrpSpPr/>
              <p:nvPr/>
            </p:nvGrpSpPr>
            <p:grpSpPr bwMode="hidden">
              <a:xfrm>
                <a:off x="6327885" y="0"/>
                <a:ext cx="5864115" cy="5898673"/>
                <a:chOff x="6327885" y="0"/>
                <a:chExt cx="5864115" cy="5898673"/>
              </a:xfrm>
            </p:grpSpPr>
            <p:cxnSp>
              <p:nvCxnSpPr>
                <p:cNvPr id="37" name="直線接點 36"/>
                <p:cNvCxnSpPr/>
                <p:nvPr/>
              </p:nvCxnSpPr>
              <p:spPr bwMode="hidden">
                <a:xfrm>
                  <a:off x="6327885" y="0"/>
                  <a:ext cx="5864115" cy="5898673"/>
                </a:xfrm>
                <a:prstGeom prst="line">
                  <a:avLst/>
                </a:prstGeom>
                <a:ln>
                  <a:solidFill>
                    <a:schemeClr val="accent1">
                      <a:lumMod val="75000"/>
                      <a:alpha val="2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8" name="直線接點 37"/>
                <p:cNvCxnSpPr/>
                <p:nvPr/>
              </p:nvCxnSpPr>
              <p:spPr bwMode="hidden">
                <a:xfrm>
                  <a:off x="7549268" y="0"/>
                  <a:ext cx="4642732" cy="4672425"/>
                </a:xfrm>
                <a:prstGeom prst="line">
                  <a:avLst/>
                </a:prstGeom>
                <a:ln>
                  <a:solidFill>
                    <a:schemeClr val="accent1">
                      <a:lumMod val="75000"/>
                      <a:alpha val="2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9" name="直線接點 38"/>
                <p:cNvCxnSpPr/>
                <p:nvPr/>
              </p:nvCxnSpPr>
              <p:spPr bwMode="hidden">
                <a:xfrm>
                  <a:off x="8772997" y="0"/>
                  <a:ext cx="3419003" cy="3456749"/>
                </a:xfrm>
                <a:prstGeom prst="line">
                  <a:avLst/>
                </a:prstGeom>
                <a:ln>
                  <a:solidFill>
                    <a:schemeClr val="accent1">
                      <a:lumMod val="75000"/>
                      <a:alpha val="2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0" name="直線接點 39"/>
                <p:cNvCxnSpPr/>
                <p:nvPr/>
              </p:nvCxnSpPr>
              <p:spPr bwMode="hidden">
                <a:xfrm>
                  <a:off x="9982200" y="0"/>
                  <a:ext cx="2209800" cy="2226469"/>
                </a:xfrm>
                <a:prstGeom prst="line">
                  <a:avLst/>
                </a:prstGeom>
                <a:ln>
                  <a:solidFill>
                    <a:schemeClr val="accent1">
                      <a:lumMod val="75000"/>
                      <a:alpha val="2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1" name="直線接點 40"/>
                <p:cNvCxnSpPr/>
                <p:nvPr/>
              </p:nvCxnSpPr>
              <p:spPr bwMode="hidden">
                <a:xfrm>
                  <a:off x="11199019" y="0"/>
                  <a:ext cx="992981" cy="1002506"/>
                </a:xfrm>
                <a:prstGeom prst="line">
                  <a:avLst/>
                </a:prstGeom>
                <a:ln>
                  <a:solidFill>
                    <a:schemeClr val="accent1">
                      <a:lumMod val="75000"/>
                      <a:alpha val="2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32" name="直線接點 31"/>
              <p:cNvCxnSpPr/>
              <p:nvPr/>
            </p:nvCxnSpPr>
            <p:spPr bwMode="hidden">
              <a:xfrm flipH="1" flipV="1">
                <a:off x="-1" y="1012053"/>
                <a:ext cx="5828811" cy="5845945"/>
              </a:xfrm>
              <a:prstGeom prst="line">
                <a:avLst/>
              </a:prstGeom>
              <a:ln>
                <a:solidFill>
                  <a:schemeClr val="accent1">
                    <a:lumMod val="75000"/>
                    <a:alpha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直線接點 32"/>
              <p:cNvCxnSpPr/>
              <p:nvPr/>
            </p:nvCxnSpPr>
            <p:spPr bwMode="hidden">
              <a:xfrm flipH="1" flipV="1">
                <a:off x="-1" y="2227340"/>
                <a:ext cx="4614781" cy="4630658"/>
              </a:xfrm>
              <a:prstGeom prst="line">
                <a:avLst/>
              </a:prstGeom>
              <a:ln>
                <a:solidFill>
                  <a:schemeClr val="accent1">
                    <a:lumMod val="75000"/>
                    <a:alpha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直線接點 33"/>
              <p:cNvCxnSpPr/>
              <p:nvPr/>
            </p:nvCxnSpPr>
            <p:spPr bwMode="hidden">
              <a:xfrm flipH="1" flipV="1">
                <a:off x="-1" y="3432149"/>
                <a:ext cx="3398419" cy="3425849"/>
              </a:xfrm>
              <a:prstGeom prst="line">
                <a:avLst/>
              </a:prstGeom>
              <a:ln>
                <a:solidFill>
                  <a:schemeClr val="accent1">
                    <a:lumMod val="75000"/>
                    <a:alpha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直線接點 34"/>
              <p:cNvCxnSpPr/>
              <p:nvPr/>
            </p:nvCxnSpPr>
            <p:spPr bwMode="hidden">
              <a:xfrm flipH="1" flipV="1">
                <a:off x="-1" y="4651431"/>
                <a:ext cx="2196496" cy="2206567"/>
              </a:xfrm>
              <a:prstGeom prst="line">
                <a:avLst/>
              </a:prstGeom>
              <a:ln>
                <a:solidFill>
                  <a:schemeClr val="accent1">
                    <a:lumMod val="75000"/>
                    <a:alpha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" name="直線接點 35"/>
              <p:cNvCxnSpPr/>
              <p:nvPr/>
            </p:nvCxnSpPr>
            <p:spPr bwMode="hidden">
              <a:xfrm flipH="1" flipV="1">
                <a:off x="-1" y="5864453"/>
                <a:ext cx="987003" cy="993545"/>
              </a:xfrm>
              <a:prstGeom prst="line">
                <a:avLst/>
              </a:prstGeom>
              <a:ln>
                <a:solidFill>
                  <a:schemeClr val="accent1">
                    <a:lumMod val="75000"/>
                    <a:alpha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295400" y="2541573"/>
            <a:ext cx="9601200" cy="2743200"/>
          </a:xfrm>
        </p:spPr>
        <p:txBody>
          <a:bodyPr anchor="b">
            <a:normAutofit/>
          </a:bodyPr>
          <a:lstStyle>
            <a:lvl1pPr latinLnBrk="0">
              <a:lnSpc>
                <a:spcPct val="85000"/>
              </a:lnSpc>
              <a:defRPr lang="zh-TW" sz="4800" cap="none" baseline="0">
                <a:solidFill>
                  <a:schemeClr val="tx1"/>
                </a:solidFill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zh-TW" dirty="0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1295400" y="5431536"/>
            <a:ext cx="9601200" cy="457200"/>
          </a:xfrm>
        </p:spPr>
        <p:txBody>
          <a:bodyPr>
            <a:normAutofit/>
          </a:bodyPr>
          <a:lstStyle>
            <a:lvl1pPr marL="0" indent="0" latinLnBrk="0">
              <a:spcBef>
                <a:spcPts val="0"/>
              </a:spcBef>
              <a:buNone/>
              <a:defRPr lang="zh-TW" sz="2000" b="0" baseline="0">
                <a:solidFill>
                  <a:schemeClr val="tx1"/>
                </a:solidFill>
              </a:defRPr>
            </a:lvl1pPr>
            <a:lvl2pPr marL="457200" indent="0" latinLnBrk="0">
              <a:buNone/>
              <a:defRPr lang="zh-TW" sz="2000"/>
            </a:lvl2pPr>
            <a:lvl3pPr marL="914400" indent="0" latinLnBrk="0">
              <a:buNone/>
              <a:defRPr lang="zh-TW" sz="1800"/>
            </a:lvl3pPr>
            <a:lvl4pPr marL="1371600" indent="0" latinLnBrk="0">
              <a:buNone/>
              <a:defRPr lang="zh-TW" sz="1600"/>
            </a:lvl4pPr>
            <a:lvl5pPr marL="1828800" indent="0" latinLnBrk="0">
              <a:buNone/>
              <a:defRPr lang="zh-TW" sz="1600"/>
            </a:lvl5pPr>
            <a:lvl6pPr marL="2286000" indent="0" latinLnBrk="0">
              <a:buNone/>
              <a:defRPr lang="zh-TW" sz="1600"/>
            </a:lvl6pPr>
            <a:lvl7pPr marL="2743200" indent="0" latinLnBrk="0">
              <a:buNone/>
              <a:defRPr lang="zh-TW" sz="1600"/>
            </a:lvl7pPr>
            <a:lvl8pPr marL="3200400" indent="0" latinLnBrk="0">
              <a:buNone/>
              <a:defRPr lang="zh-TW" sz="1600"/>
            </a:lvl8pPr>
            <a:lvl9pPr marL="3657600" indent="0" latinLnBrk="0">
              <a:buNone/>
              <a:defRPr lang="zh-TW"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cxnSp>
        <p:nvCxnSpPr>
          <p:cNvPr id="58" name="直線接點 57"/>
          <p:cNvCxnSpPr/>
          <p:nvPr userDrawn="1"/>
        </p:nvCxnSpPr>
        <p:spPr>
          <a:xfrm>
            <a:off x="1295400" y="5294175"/>
            <a:ext cx="96012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350677804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個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295400" y="503853"/>
            <a:ext cx="9601200" cy="612000"/>
          </a:xfrm>
        </p:spPr>
        <p:txBody>
          <a:bodyPr/>
          <a:lstStyle/>
          <a:p>
            <a:r>
              <a:rPr lang="zh-TW" altLang="en-US" dirty="0" smtClean="0"/>
              <a:t>按一下以編輯母片標題樣式</a:t>
            </a:r>
            <a:endParaRPr lang="zh-TW" dirty="0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1295400" y="1260000"/>
            <a:ext cx="4572000" cy="4752000"/>
          </a:xfrm>
        </p:spPr>
        <p:txBody>
          <a:bodyPr>
            <a:normAutofit/>
          </a:bodyPr>
          <a:lstStyle>
            <a:lvl1pPr latinLnBrk="0">
              <a:defRPr lang="zh-TW" sz="2000"/>
            </a:lvl1pPr>
            <a:lvl2pPr latinLnBrk="0">
              <a:defRPr lang="zh-TW" sz="1800"/>
            </a:lvl2pPr>
            <a:lvl3pPr latinLnBrk="0">
              <a:defRPr lang="zh-TW" sz="1600"/>
            </a:lvl3pPr>
            <a:lvl4pPr latinLnBrk="0">
              <a:defRPr lang="zh-TW" sz="1400"/>
            </a:lvl4pPr>
            <a:lvl5pPr latinLnBrk="0">
              <a:defRPr lang="zh-TW" sz="1400"/>
            </a:lvl5pPr>
            <a:lvl6pPr latinLnBrk="0">
              <a:defRPr lang="zh-TW" sz="1800"/>
            </a:lvl6pPr>
            <a:lvl7pPr latinLnBrk="0">
              <a:defRPr lang="zh-TW" sz="1800"/>
            </a:lvl7pPr>
            <a:lvl8pPr latinLnBrk="0">
              <a:defRPr lang="zh-TW" sz="1800"/>
            </a:lvl8pPr>
            <a:lvl9pPr latinLnBrk="0">
              <a:defRPr lang="zh-TW" sz="1800"/>
            </a:lvl9pPr>
          </a:lstStyle>
          <a:p>
            <a:pPr lvl="0"/>
            <a:r>
              <a:rPr lang="zh-TW" altLang="en-US" dirty="0" smtClean="0"/>
              <a:t>按一下以編輯母片文字樣式</a:t>
            </a:r>
          </a:p>
          <a:p>
            <a:pPr lvl="1"/>
            <a:r>
              <a:rPr lang="zh-TW" altLang="en-US" dirty="0" smtClean="0"/>
              <a:t>第二層</a:t>
            </a:r>
          </a:p>
          <a:p>
            <a:pPr lvl="2"/>
            <a:r>
              <a:rPr lang="zh-TW" altLang="en-US" dirty="0" smtClean="0"/>
              <a:t>第三層</a:t>
            </a:r>
          </a:p>
          <a:p>
            <a:pPr lvl="3"/>
            <a:r>
              <a:rPr lang="zh-TW" altLang="en-US" dirty="0" smtClean="0"/>
              <a:t>第四層</a:t>
            </a:r>
          </a:p>
          <a:p>
            <a:pPr lvl="4"/>
            <a:r>
              <a:rPr lang="zh-TW" altLang="en-US" dirty="0" smtClean="0"/>
              <a:t>第五層</a:t>
            </a:r>
            <a:endParaRPr lang="zh-TW" dirty="0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6324600" y="1260000"/>
            <a:ext cx="4572000" cy="4752000"/>
          </a:xfrm>
        </p:spPr>
        <p:txBody>
          <a:bodyPr>
            <a:normAutofit/>
          </a:bodyPr>
          <a:lstStyle>
            <a:lvl1pPr latinLnBrk="0">
              <a:defRPr lang="zh-TW" sz="2000"/>
            </a:lvl1pPr>
            <a:lvl2pPr latinLnBrk="0">
              <a:defRPr lang="zh-TW" sz="1800"/>
            </a:lvl2pPr>
            <a:lvl3pPr latinLnBrk="0">
              <a:defRPr lang="zh-TW" sz="1600"/>
            </a:lvl3pPr>
            <a:lvl4pPr latinLnBrk="0">
              <a:defRPr lang="zh-TW" sz="1400"/>
            </a:lvl4pPr>
            <a:lvl5pPr latinLnBrk="0">
              <a:defRPr lang="zh-TW" sz="1400"/>
            </a:lvl5pPr>
            <a:lvl6pPr latinLnBrk="0">
              <a:defRPr lang="zh-TW" sz="1800"/>
            </a:lvl6pPr>
            <a:lvl7pPr latinLnBrk="0">
              <a:defRPr lang="zh-TW" sz="1800"/>
            </a:lvl7pPr>
            <a:lvl8pPr latinLnBrk="0">
              <a:defRPr lang="zh-TW" sz="1800"/>
            </a:lvl8pPr>
            <a:lvl9pPr latinLnBrk="0">
              <a:defRPr lang="zh-TW" sz="1800"/>
            </a:lvl9pPr>
          </a:lstStyle>
          <a:p>
            <a:pPr lvl="0"/>
            <a:r>
              <a:rPr lang="zh-TW" altLang="en-US" dirty="0" smtClean="0"/>
              <a:t>按一下以編輯母片文字樣式</a:t>
            </a:r>
          </a:p>
          <a:p>
            <a:pPr lvl="1"/>
            <a:r>
              <a:rPr lang="zh-TW" altLang="en-US" dirty="0" smtClean="0"/>
              <a:t>第二層</a:t>
            </a:r>
          </a:p>
          <a:p>
            <a:pPr lvl="2"/>
            <a:r>
              <a:rPr lang="zh-TW" altLang="en-US" dirty="0" smtClean="0"/>
              <a:t>第三層</a:t>
            </a:r>
          </a:p>
          <a:p>
            <a:pPr lvl="3"/>
            <a:r>
              <a:rPr lang="zh-TW" altLang="en-US" dirty="0" smtClean="0"/>
              <a:t>第四層</a:t>
            </a:r>
          </a:p>
          <a:p>
            <a:pPr lvl="4"/>
            <a:r>
              <a:rPr lang="zh-TW" altLang="en-US" dirty="0" smtClean="0"/>
              <a:t>第五層</a:t>
            </a:r>
            <a:endParaRPr lang="zh-TW" dirty="0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B5CF7C-B333-48E1-A4A6-83A3C8B73AC0}" type="datetime1">
              <a:rPr/>
              <a:pPr/>
              <a:t>2012/10/4</a:t>
            </a:fld>
            <a:endParaRPr lang="zh-TW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375A4-56A4-47D6-9801-1991572033F7}" type="slidenum">
              <a:rPr/>
              <a:pPr/>
              <a:t>‹#›</a:t>
            </a:fld>
            <a:endParaRPr lang="zh-TW"/>
          </a:p>
        </p:txBody>
      </p:sp>
    </p:spTree>
    <p:extLst>
      <p:ext uri="{BB962C8B-B14F-4D97-AF65-F5344CB8AC3E}">
        <p14:creationId xmlns="" xmlns:p14="http://schemas.microsoft.com/office/powerpoint/2010/main" val="404456794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295400" y="503853"/>
            <a:ext cx="9601200" cy="612000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1295400" y="1260000"/>
            <a:ext cx="4572000" cy="432000"/>
          </a:xfrm>
        </p:spPr>
        <p:txBody>
          <a:bodyPr anchor="ctr">
            <a:normAutofit/>
          </a:bodyPr>
          <a:lstStyle>
            <a:lvl1pPr marL="0" indent="0" latinLnBrk="0">
              <a:spcBef>
                <a:spcPts val="0"/>
              </a:spcBef>
              <a:buNone/>
              <a:defRPr lang="zh-TW" sz="2000" b="0">
                <a:solidFill>
                  <a:schemeClr val="accent1"/>
                </a:solidFill>
              </a:defRPr>
            </a:lvl1pPr>
            <a:lvl2pPr marL="457200" indent="0" latinLnBrk="0">
              <a:buNone/>
              <a:defRPr lang="zh-TW" sz="2000" b="1"/>
            </a:lvl2pPr>
            <a:lvl3pPr marL="914400" indent="0" latinLnBrk="0">
              <a:buNone/>
              <a:defRPr lang="zh-TW" sz="1800" b="1"/>
            </a:lvl3pPr>
            <a:lvl4pPr marL="1371600" indent="0" latinLnBrk="0">
              <a:buNone/>
              <a:defRPr lang="zh-TW" sz="1600" b="1"/>
            </a:lvl4pPr>
            <a:lvl5pPr marL="1828800" indent="0" latinLnBrk="0">
              <a:buNone/>
              <a:defRPr lang="zh-TW" sz="1600" b="1"/>
            </a:lvl5pPr>
            <a:lvl6pPr marL="2286000" indent="0" latinLnBrk="0">
              <a:buNone/>
              <a:defRPr lang="zh-TW" sz="1600" b="1"/>
            </a:lvl6pPr>
            <a:lvl7pPr marL="2743200" indent="0" latinLnBrk="0">
              <a:buNone/>
              <a:defRPr lang="zh-TW" sz="1600" b="1"/>
            </a:lvl7pPr>
            <a:lvl8pPr marL="3200400" indent="0" latinLnBrk="0">
              <a:buNone/>
              <a:defRPr lang="zh-TW" sz="1600" b="1"/>
            </a:lvl8pPr>
            <a:lvl9pPr marL="3657600" indent="0" latinLnBrk="0">
              <a:buNone/>
              <a:defRPr lang="zh-TW" sz="1600" b="1"/>
            </a:lvl9pPr>
          </a:lstStyle>
          <a:p>
            <a:pPr lvl="0"/>
            <a:r>
              <a:rPr lang="zh-TW" altLang="en-US" dirty="0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1295400" y="1828800"/>
            <a:ext cx="4572000" cy="4176000"/>
          </a:xfrm>
        </p:spPr>
        <p:txBody>
          <a:bodyPr>
            <a:normAutofit/>
          </a:bodyPr>
          <a:lstStyle>
            <a:lvl1pPr latinLnBrk="0">
              <a:defRPr lang="zh-TW" sz="2000"/>
            </a:lvl1pPr>
            <a:lvl2pPr latinLnBrk="0">
              <a:defRPr lang="zh-TW" sz="1800"/>
            </a:lvl2pPr>
            <a:lvl3pPr latinLnBrk="0">
              <a:defRPr lang="zh-TW" sz="1600"/>
            </a:lvl3pPr>
            <a:lvl4pPr latinLnBrk="0">
              <a:defRPr lang="zh-TW" sz="1400"/>
            </a:lvl4pPr>
            <a:lvl5pPr latinLnBrk="0">
              <a:defRPr lang="zh-TW" sz="1400"/>
            </a:lvl5pPr>
            <a:lvl6pPr latinLnBrk="0">
              <a:defRPr lang="zh-TW" sz="1600"/>
            </a:lvl6pPr>
            <a:lvl7pPr latinLnBrk="0">
              <a:defRPr lang="zh-TW" sz="1600"/>
            </a:lvl7pPr>
            <a:lvl8pPr latinLnBrk="0">
              <a:defRPr lang="zh-TW" sz="1600"/>
            </a:lvl8pPr>
            <a:lvl9pPr latinLnBrk="0">
              <a:defRPr lang="zh-TW" sz="1600"/>
            </a:lvl9pPr>
          </a:lstStyle>
          <a:p>
            <a:pPr lvl="0"/>
            <a:r>
              <a:rPr lang="zh-TW" altLang="en-US" dirty="0" smtClean="0"/>
              <a:t>按一下以編輯母片文字樣式</a:t>
            </a:r>
          </a:p>
          <a:p>
            <a:pPr lvl="1"/>
            <a:r>
              <a:rPr lang="zh-TW" altLang="en-US" dirty="0" smtClean="0"/>
              <a:t>第二層</a:t>
            </a:r>
          </a:p>
          <a:p>
            <a:pPr lvl="2"/>
            <a:r>
              <a:rPr lang="zh-TW" altLang="en-US" dirty="0" smtClean="0"/>
              <a:t>第三層</a:t>
            </a:r>
          </a:p>
          <a:p>
            <a:pPr lvl="3"/>
            <a:r>
              <a:rPr lang="zh-TW" altLang="en-US" dirty="0" smtClean="0"/>
              <a:t>第四層</a:t>
            </a:r>
          </a:p>
          <a:p>
            <a:pPr lvl="4"/>
            <a:r>
              <a:rPr lang="zh-TW" altLang="en-US" dirty="0" smtClean="0"/>
              <a:t>第五層</a:t>
            </a:r>
            <a:endParaRPr lang="zh-TW" dirty="0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6324600" y="1260000"/>
            <a:ext cx="4572000" cy="432000"/>
          </a:xfrm>
        </p:spPr>
        <p:txBody>
          <a:bodyPr anchor="ctr">
            <a:normAutofit/>
          </a:bodyPr>
          <a:lstStyle>
            <a:lvl1pPr marL="0" indent="0" latinLnBrk="0">
              <a:spcBef>
                <a:spcPts val="0"/>
              </a:spcBef>
              <a:buNone/>
              <a:defRPr lang="zh-TW" sz="2000" b="0">
                <a:solidFill>
                  <a:schemeClr val="accent1"/>
                </a:solidFill>
              </a:defRPr>
            </a:lvl1pPr>
            <a:lvl2pPr marL="457200" indent="0" latinLnBrk="0">
              <a:buNone/>
              <a:defRPr lang="zh-TW" sz="2000" b="1"/>
            </a:lvl2pPr>
            <a:lvl3pPr marL="914400" indent="0" latinLnBrk="0">
              <a:buNone/>
              <a:defRPr lang="zh-TW" sz="1800" b="1"/>
            </a:lvl3pPr>
            <a:lvl4pPr marL="1371600" indent="0" latinLnBrk="0">
              <a:buNone/>
              <a:defRPr lang="zh-TW" sz="1600" b="1"/>
            </a:lvl4pPr>
            <a:lvl5pPr marL="1828800" indent="0" latinLnBrk="0">
              <a:buNone/>
              <a:defRPr lang="zh-TW" sz="1600" b="1"/>
            </a:lvl5pPr>
            <a:lvl6pPr marL="2286000" indent="0" latinLnBrk="0">
              <a:buNone/>
              <a:defRPr lang="zh-TW" sz="1600" b="1"/>
            </a:lvl6pPr>
            <a:lvl7pPr marL="2743200" indent="0" latinLnBrk="0">
              <a:buNone/>
              <a:defRPr lang="zh-TW" sz="1600" b="1"/>
            </a:lvl7pPr>
            <a:lvl8pPr marL="3200400" indent="0" latinLnBrk="0">
              <a:buNone/>
              <a:defRPr lang="zh-TW" sz="1600" b="1"/>
            </a:lvl8pPr>
            <a:lvl9pPr marL="3657600" indent="0" latinLnBrk="0">
              <a:buNone/>
              <a:defRPr lang="zh-TW" sz="1600" b="1"/>
            </a:lvl9pPr>
          </a:lstStyle>
          <a:p>
            <a:pPr lvl="0"/>
            <a:r>
              <a:rPr lang="zh-TW" altLang="en-US" dirty="0" smtClean="0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6324600" y="1828799"/>
            <a:ext cx="4572000" cy="4176000"/>
          </a:xfrm>
        </p:spPr>
        <p:txBody>
          <a:bodyPr>
            <a:normAutofit/>
          </a:bodyPr>
          <a:lstStyle>
            <a:lvl1pPr latinLnBrk="0">
              <a:defRPr lang="zh-TW" sz="2000"/>
            </a:lvl1pPr>
            <a:lvl2pPr latinLnBrk="0">
              <a:defRPr lang="zh-TW" sz="1800"/>
            </a:lvl2pPr>
            <a:lvl3pPr latinLnBrk="0">
              <a:defRPr lang="zh-TW" sz="1600"/>
            </a:lvl3pPr>
            <a:lvl4pPr latinLnBrk="0">
              <a:defRPr lang="zh-TW" sz="1400"/>
            </a:lvl4pPr>
            <a:lvl5pPr latinLnBrk="0">
              <a:defRPr lang="zh-TW" sz="1400"/>
            </a:lvl5pPr>
            <a:lvl6pPr latinLnBrk="0">
              <a:defRPr lang="zh-TW" sz="1600"/>
            </a:lvl6pPr>
            <a:lvl7pPr latinLnBrk="0">
              <a:defRPr lang="zh-TW" sz="1600"/>
            </a:lvl7pPr>
            <a:lvl8pPr latinLnBrk="0">
              <a:defRPr lang="zh-TW" sz="1600"/>
            </a:lvl8pPr>
            <a:lvl9pPr latinLnBrk="0">
              <a:defRPr lang="zh-TW"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/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320762-5CBF-4210-AB54-376B091119F8}" type="datetime1">
              <a:rPr/>
              <a:pPr/>
              <a:t>2012/10/4</a:t>
            </a:fld>
            <a:endParaRPr lang="zh-TW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375A4-56A4-47D6-9801-1991572033F7}" type="slidenum">
              <a:rPr/>
              <a:pPr/>
              <a:t>‹#›</a:t>
            </a:fld>
            <a:endParaRPr lang="zh-TW"/>
          </a:p>
        </p:txBody>
      </p:sp>
    </p:spTree>
    <p:extLst>
      <p:ext uri="{BB962C8B-B14F-4D97-AF65-F5344CB8AC3E}">
        <p14:creationId xmlns="" xmlns:p14="http://schemas.microsoft.com/office/powerpoint/2010/main" val="339790656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295400" y="503853"/>
            <a:ext cx="9601200" cy="612000"/>
          </a:xfrm>
        </p:spPr>
        <p:txBody>
          <a:bodyPr/>
          <a:lstStyle/>
          <a:p>
            <a:r>
              <a:rPr lang="zh-TW" altLang="en-US" dirty="0" smtClean="0"/>
              <a:t>按一下以編輯母片標題樣式</a:t>
            </a:r>
            <a:endParaRPr lang="zh-TW" dirty="0"/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0DB371-BF5F-4058-A212-1A908E4D2674}" type="datetime1">
              <a:rPr/>
              <a:pPr/>
              <a:t>2012/10/4</a:t>
            </a:fld>
            <a:endParaRPr lang="zh-TW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375A4-56A4-47D6-9801-1991572033F7}" type="slidenum">
              <a:rPr/>
              <a:pPr/>
              <a:t>‹#›</a:t>
            </a:fld>
            <a:endParaRPr lang="zh-TW"/>
          </a:p>
        </p:txBody>
      </p:sp>
    </p:spTree>
    <p:extLst>
      <p:ext uri="{BB962C8B-B14F-4D97-AF65-F5344CB8AC3E}">
        <p14:creationId xmlns="" xmlns:p14="http://schemas.microsoft.com/office/powerpoint/2010/main" val="323897671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1" name="群組 160"/>
          <p:cNvGrpSpPr/>
          <p:nvPr userDrawn="1"/>
        </p:nvGrpSpPr>
        <p:grpSpPr bwMode="hidden">
          <a:xfrm>
            <a:off x="-1" y="0"/>
            <a:ext cx="12192002" cy="6858000"/>
            <a:chOff x="-1" y="0"/>
            <a:chExt cx="12192002" cy="6858000"/>
          </a:xfrm>
        </p:grpSpPr>
        <p:cxnSp>
          <p:nvCxnSpPr>
            <p:cNvPr id="162" name="直線接點 161"/>
            <p:cNvCxnSpPr/>
            <p:nvPr/>
          </p:nvCxnSpPr>
          <p:spPr bwMode="hidden">
            <a:xfrm>
              <a:off x="610194" y="0"/>
              <a:ext cx="0" cy="6858000"/>
            </a:xfrm>
            <a:prstGeom prst="line">
              <a:avLst/>
            </a:prstGeom>
            <a:ln>
              <a:solidFill>
                <a:schemeClr val="bg1">
                  <a:lumMod val="85000"/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3" name="直線接點 162"/>
            <p:cNvCxnSpPr/>
            <p:nvPr/>
          </p:nvCxnSpPr>
          <p:spPr bwMode="hidden">
            <a:xfrm>
              <a:off x="1829332" y="0"/>
              <a:ext cx="0" cy="6858000"/>
            </a:xfrm>
            <a:prstGeom prst="line">
              <a:avLst/>
            </a:prstGeom>
            <a:ln>
              <a:solidFill>
                <a:schemeClr val="bg1">
                  <a:lumMod val="85000"/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4" name="直線接點 163"/>
            <p:cNvCxnSpPr/>
            <p:nvPr/>
          </p:nvCxnSpPr>
          <p:spPr bwMode="hidden">
            <a:xfrm>
              <a:off x="3048470" y="0"/>
              <a:ext cx="0" cy="6858000"/>
            </a:xfrm>
            <a:prstGeom prst="line">
              <a:avLst/>
            </a:prstGeom>
            <a:ln>
              <a:solidFill>
                <a:schemeClr val="bg1">
                  <a:lumMod val="85000"/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5" name="直線接點 164"/>
            <p:cNvCxnSpPr/>
            <p:nvPr/>
          </p:nvCxnSpPr>
          <p:spPr bwMode="hidden">
            <a:xfrm>
              <a:off x="4267608" y="0"/>
              <a:ext cx="0" cy="6858000"/>
            </a:xfrm>
            <a:prstGeom prst="line">
              <a:avLst/>
            </a:prstGeom>
            <a:ln>
              <a:solidFill>
                <a:schemeClr val="bg1">
                  <a:lumMod val="85000"/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6" name="直線接點 165"/>
            <p:cNvCxnSpPr/>
            <p:nvPr/>
          </p:nvCxnSpPr>
          <p:spPr bwMode="hidden">
            <a:xfrm>
              <a:off x="5486746" y="0"/>
              <a:ext cx="0" cy="6858000"/>
            </a:xfrm>
            <a:prstGeom prst="line">
              <a:avLst/>
            </a:prstGeom>
            <a:ln>
              <a:solidFill>
                <a:schemeClr val="bg1">
                  <a:lumMod val="85000"/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7" name="直線接點 166"/>
            <p:cNvCxnSpPr/>
            <p:nvPr/>
          </p:nvCxnSpPr>
          <p:spPr bwMode="hidden">
            <a:xfrm>
              <a:off x="6705884" y="0"/>
              <a:ext cx="0" cy="6858000"/>
            </a:xfrm>
            <a:prstGeom prst="line">
              <a:avLst/>
            </a:prstGeom>
            <a:ln>
              <a:solidFill>
                <a:schemeClr val="bg1">
                  <a:lumMod val="85000"/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8" name="直線接點 167"/>
            <p:cNvCxnSpPr/>
            <p:nvPr/>
          </p:nvCxnSpPr>
          <p:spPr bwMode="hidden">
            <a:xfrm>
              <a:off x="7925022" y="0"/>
              <a:ext cx="0" cy="6858000"/>
            </a:xfrm>
            <a:prstGeom prst="line">
              <a:avLst/>
            </a:prstGeom>
            <a:ln>
              <a:solidFill>
                <a:schemeClr val="bg1">
                  <a:lumMod val="85000"/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9" name="直線接點 168"/>
            <p:cNvCxnSpPr/>
            <p:nvPr/>
          </p:nvCxnSpPr>
          <p:spPr bwMode="hidden">
            <a:xfrm>
              <a:off x="9144160" y="0"/>
              <a:ext cx="0" cy="6858000"/>
            </a:xfrm>
            <a:prstGeom prst="line">
              <a:avLst/>
            </a:prstGeom>
            <a:ln>
              <a:solidFill>
                <a:schemeClr val="bg1">
                  <a:lumMod val="85000"/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0" name="直線接點 169"/>
            <p:cNvCxnSpPr/>
            <p:nvPr/>
          </p:nvCxnSpPr>
          <p:spPr bwMode="hidden">
            <a:xfrm>
              <a:off x="10363298" y="0"/>
              <a:ext cx="0" cy="6858000"/>
            </a:xfrm>
            <a:prstGeom prst="line">
              <a:avLst/>
            </a:prstGeom>
            <a:ln>
              <a:solidFill>
                <a:schemeClr val="bg1">
                  <a:lumMod val="85000"/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1" name="直線接點 170"/>
            <p:cNvCxnSpPr/>
            <p:nvPr/>
          </p:nvCxnSpPr>
          <p:spPr bwMode="hidden">
            <a:xfrm>
              <a:off x="11582436" y="0"/>
              <a:ext cx="0" cy="6858000"/>
            </a:xfrm>
            <a:prstGeom prst="line">
              <a:avLst/>
            </a:prstGeom>
            <a:ln>
              <a:solidFill>
                <a:schemeClr val="bg1">
                  <a:lumMod val="85000"/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2" name="直線接點 171"/>
            <p:cNvCxnSpPr/>
            <p:nvPr/>
          </p:nvCxnSpPr>
          <p:spPr bwMode="hidden">
            <a:xfrm>
              <a:off x="2819" y="386485"/>
              <a:ext cx="12188952" cy="0"/>
            </a:xfrm>
            <a:prstGeom prst="line">
              <a:avLst/>
            </a:prstGeom>
            <a:ln>
              <a:solidFill>
                <a:schemeClr val="bg1">
                  <a:lumMod val="85000"/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3" name="直線接點 172"/>
            <p:cNvCxnSpPr/>
            <p:nvPr/>
          </p:nvCxnSpPr>
          <p:spPr bwMode="hidden">
            <a:xfrm>
              <a:off x="2819" y="1611181"/>
              <a:ext cx="12188952" cy="0"/>
            </a:xfrm>
            <a:prstGeom prst="line">
              <a:avLst/>
            </a:prstGeom>
            <a:ln>
              <a:solidFill>
                <a:schemeClr val="bg1">
                  <a:lumMod val="85000"/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4" name="直線接點 173"/>
            <p:cNvCxnSpPr/>
            <p:nvPr/>
          </p:nvCxnSpPr>
          <p:spPr bwMode="hidden">
            <a:xfrm>
              <a:off x="2819" y="2835877"/>
              <a:ext cx="12188952" cy="0"/>
            </a:xfrm>
            <a:prstGeom prst="line">
              <a:avLst/>
            </a:prstGeom>
            <a:ln>
              <a:solidFill>
                <a:schemeClr val="bg1">
                  <a:lumMod val="85000"/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5" name="直線接點 174"/>
            <p:cNvCxnSpPr/>
            <p:nvPr/>
          </p:nvCxnSpPr>
          <p:spPr bwMode="hidden">
            <a:xfrm>
              <a:off x="2819" y="4060573"/>
              <a:ext cx="12188952" cy="0"/>
            </a:xfrm>
            <a:prstGeom prst="line">
              <a:avLst/>
            </a:prstGeom>
            <a:ln>
              <a:solidFill>
                <a:schemeClr val="bg1">
                  <a:lumMod val="85000"/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6" name="直線接點 175"/>
            <p:cNvCxnSpPr/>
            <p:nvPr/>
          </p:nvCxnSpPr>
          <p:spPr bwMode="hidden">
            <a:xfrm>
              <a:off x="2819" y="5285269"/>
              <a:ext cx="12188952" cy="0"/>
            </a:xfrm>
            <a:prstGeom prst="line">
              <a:avLst/>
            </a:prstGeom>
            <a:ln>
              <a:solidFill>
                <a:schemeClr val="bg1">
                  <a:lumMod val="85000"/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7" name="直線接點 176"/>
            <p:cNvCxnSpPr/>
            <p:nvPr/>
          </p:nvCxnSpPr>
          <p:spPr bwMode="hidden">
            <a:xfrm>
              <a:off x="2819" y="6509965"/>
              <a:ext cx="12188952" cy="0"/>
            </a:xfrm>
            <a:prstGeom prst="line">
              <a:avLst/>
            </a:prstGeom>
            <a:ln>
              <a:solidFill>
                <a:schemeClr val="bg1">
                  <a:lumMod val="85000"/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78" name="群組 177"/>
            <p:cNvGrpSpPr/>
            <p:nvPr userDrawn="1"/>
          </p:nvGrpSpPr>
          <p:grpSpPr bwMode="hidden">
            <a:xfrm>
              <a:off x="-1" y="0"/>
              <a:ext cx="12192001" cy="6858000"/>
              <a:chOff x="-1" y="0"/>
              <a:chExt cx="12192001" cy="6858000"/>
            </a:xfrm>
          </p:grpSpPr>
          <p:cxnSp>
            <p:nvCxnSpPr>
              <p:cNvPr id="196" name="直線接點 195"/>
              <p:cNvCxnSpPr/>
              <p:nvPr/>
            </p:nvCxnSpPr>
            <p:spPr bwMode="hidden">
              <a:xfrm>
                <a:off x="225425" y="0"/>
                <a:ext cx="6815931" cy="6858000"/>
              </a:xfrm>
              <a:prstGeom prst="line">
                <a:avLst/>
              </a:prstGeom>
              <a:ln>
                <a:solidFill>
                  <a:schemeClr val="bg1">
                    <a:lumMod val="85000"/>
                    <a:alpha val="3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7" name="直線接點 196"/>
              <p:cNvCxnSpPr/>
              <p:nvPr/>
            </p:nvCxnSpPr>
            <p:spPr bwMode="hidden">
              <a:xfrm>
                <a:off x="1449154" y="0"/>
                <a:ext cx="6815931" cy="6858000"/>
              </a:xfrm>
              <a:prstGeom prst="line">
                <a:avLst/>
              </a:prstGeom>
              <a:ln>
                <a:solidFill>
                  <a:schemeClr val="bg1">
                    <a:lumMod val="85000"/>
                    <a:alpha val="3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8" name="直線接點 197"/>
              <p:cNvCxnSpPr/>
              <p:nvPr/>
            </p:nvCxnSpPr>
            <p:spPr bwMode="hidden">
              <a:xfrm>
                <a:off x="2665982" y="0"/>
                <a:ext cx="6815931" cy="6858000"/>
              </a:xfrm>
              <a:prstGeom prst="line">
                <a:avLst/>
              </a:prstGeom>
              <a:ln>
                <a:solidFill>
                  <a:schemeClr val="bg1">
                    <a:lumMod val="85000"/>
                    <a:alpha val="3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9" name="直線接點 198"/>
              <p:cNvCxnSpPr/>
              <p:nvPr/>
            </p:nvCxnSpPr>
            <p:spPr bwMode="hidden">
              <a:xfrm>
                <a:off x="3885119" y="0"/>
                <a:ext cx="6815931" cy="6858000"/>
              </a:xfrm>
              <a:prstGeom prst="line">
                <a:avLst/>
              </a:prstGeom>
              <a:ln>
                <a:solidFill>
                  <a:schemeClr val="bg1">
                    <a:lumMod val="85000"/>
                    <a:alpha val="3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0" name="直線接點 199"/>
              <p:cNvCxnSpPr/>
              <p:nvPr/>
            </p:nvCxnSpPr>
            <p:spPr bwMode="hidden">
              <a:xfrm>
                <a:off x="5106502" y="0"/>
                <a:ext cx="6815931" cy="6858000"/>
              </a:xfrm>
              <a:prstGeom prst="line">
                <a:avLst/>
              </a:prstGeom>
              <a:ln>
                <a:solidFill>
                  <a:schemeClr val="bg1">
                    <a:lumMod val="85000"/>
                    <a:alpha val="3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201" name="群組 200"/>
              <p:cNvGrpSpPr/>
              <p:nvPr/>
            </p:nvGrpSpPr>
            <p:grpSpPr bwMode="hidden">
              <a:xfrm>
                <a:off x="6327885" y="0"/>
                <a:ext cx="5864115" cy="5898673"/>
                <a:chOff x="6327885" y="0"/>
                <a:chExt cx="5864115" cy="5898673"/>
              </a:xfrm>
            </p:grpSpPr>
            <p:cxnSp>
              <p:nvCxnSpPr>
                <p:cNvPr id="207" name="直線接點 206"/>
                <p:cNvCxnSpPr/>
                <p:nvPr/>
              </p:nvCxnSpPr>
              <p:spPr bwMode="hidden">
                <a:xfrm>
                  <a:off x="6327885" y="0"/>
                  <a:ext cx="5864115" cy="5898673"/>
                </a:xfrm>
                <a:prstGeom prst="line">
                  <a:avLst/>
                </a:prstGeom>
                <a:ln>
                  <a:solidFill>
                    <a:schemeClr val="bg1">
                      <a:lumMod val="85000"/>
                      <a:alpha val="3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08" name="直線接點 207"/>
                <p:cNvCxnSpPr/>
                <p:nvPr/>
              </p:nvCxnSpPr>
              <p:spPr bwMode="hidden">
                <a:xfrm>
                  <a:off x="7549268" y="0"/>
                  <a:ext cx="4642732" cy="4672425"/>
                </a:xfrm>
                <a:prstGeom prst="line">
                  <a:avLst/>
                </a:prstGeom>
                <a:ln>
                  <a:solidFill>
                    <a:schemeClr val="bg1">
                      <a:lumMod val="85000"/>
                      <a:alpha val="3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09" name="直線接點 208"/>
                <p:cNvCxnSpPr/>
                <p:nvPr/>
              </p:nvCxnSpPr>
              <p:spPr bwMode="hidden">
                <a:xfrm>
                  <a:off x="8772997" y="0"/>
                  <a:ext cx="3419003" cy="3456749"/>
                </a:xfrm>
                <a:prstGeom prst="line">
                  <a:avLst/>
                </a:prstGeom>
                <a:ln>
                  <a:solidFill>
                    <a:schemeClr val="bg1">
                      <a:lumMod val="85000"/>
                      <a:alpha val="3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10" name="直線接點 209"/>
                <p:cNvCxnSpPr/>
                <p:nvPr/>
              </p:nvCxnSpPr>
              <p:spPr bwMode="hidden">
                <a:xfrm>
                  <a:off x="9982200" y="0"/>
                  <a:ext cx="2209800" cy="2226469"/>
                </a:xfrm>
                <a:prstGeom prst="line">
                  <a:avLst/>
                </a:prstGeom>
                <a:ln>
                  <a:solidFill>
                    <a:schemeClr val="bg1">
                      <a:lumMod val="85000"/>
                      <a:alpha val="3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11" name="直線接點 210"/>
                <p:cNvCxnSpPr/>
                <p:nvPr/>
              </p:nvCxnSpPr>
              <p:spPr bwMode="hidden">
                <a:xfrm>
                  <a:off x="11199019" y="0"/>
                  <a:ext cx="992981" cy="1002506"/>
                </a:xfrm>
                <a:prstGeom prst="line">
                  <a:avLst/>
                </a:prstGeom>
                <a:ln>
                  <a:solidFill>
                    <a:schemeClr val="bg1">
                      <a:lumMod val="85000"/>
                      <a:alpha val="3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202" name="直線接點 201"/>
              <p:cNvCxnSpPr/>
              <p:nvPr/>
            </p:nvCxnSpPr>
            <p:spPr bwMode="hidden">
              <a:xfrm flipH="1" flipV="1">
                <a:off x="-1" y="1012053"/>
                <a:ext cx="5828811" cy="5845945"/>
              </a:xfrm>
              <a:prstGeom prst="line">
                <a:avLst/>
              </a:prstGeom>
              <a:ln>
                <a:solidFill>
                  <a:schemeClr val="bg1">
                    <a:lumMod val="85000"/>
                    <a:alpha val="3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3" name="直線接點 202"/>
              <p:cNvCxnSpPr/>
              <p:nvPr/>
            </p:nvCxnSpPr>
            <p:spPr bwMode="hidden">
              <a:xfrm flipH="1" flipV="1">
                <a:off x="-1" y="2227340"/>
                <a:ext cx="4614781" cy="4630658"/>
              </a:xfrm>
              <a:prstGeom prst="line">
                <a:avLst/>
              </a:prstGeom>
              <a:ln>
                <a:solidFill>
                  <a:schemeClr val="bg1">
                    <a:lumMod val="85000"/>
                    <a:alpha val="3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4" name="直線接點 203"/>
              <p:cNvCxnSpPr/>
              <p:nvPr/>
            </p:nvCxnSpPr>
            <p:spPr bwMode="hidden">
              <a:xfrm flipH="1" flipV="1">
                <a:off x="-1" y="3432149"/>
                <a:ext cx="3398419" cy="3425849"/>
              </a:xfrm>
              <a:prstGeom prst="line">
                <a:avLst/>
              </a:prstGeom>
              <a:ln>
                <a:solidFill>
                  <a:schemeClr val="bg1">
                    <a:lumMod val="85000"/>
                    <a:alpha val="3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5" name="直線接點 204"/>
              <p:cNvCxnSpPr/>
              <p:nvPr/>
            </p:nvCxnSpPr>
            <p:spPr bwMode="hidden">
              <a:xfrm flipH="1" flipV="1">
                <a:off x="-1" y="4651431"/>
                <a:ext cx="2196496" cy="2206567"/>
              </a:xfrm>
              <a:prstGeom prst="line">
                <a:avLst/>
              </a:prstGeom>
              <a:ln>
                <a:solidFill>
                  <a:schemeClr val="bg1">
                    <a:lumMod val="85000"/>
                    <a:alpha val="3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6" name="直線接點 205"/>
              <p:cNvCxnSpPr/>
              <p:nvPr/>
            </p:nvCxnSpPr>
            <p:spPr bwMode="hidden">
              <a:xfrm flipH="1" flipV="1">
                <a:off x="-1" y="5864453"/>
                <a:ext cx="987003" cy="993545"/>
              </a:xfrm>
              <a:prstGeom prst="line">
                <a:avLst/>
              </a:prstGeom>
              <a:ln>
                <a:solidFill>
                  <a:schemeClr val="bg1">
                    <a:lumMod val="85000"/>
                    <a:alpha val="3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9" name="群組 178"/>
            <p:cNvGrpSpPr/>
            <p:nvPr userDrawn="1"/>
          </p:nvGrpSpPr>
          <p:grpSpPr bwMode="hidden">
            <a:xfrm flipH="1">
              <a:off x="0" y="0"/>
              <a:ext cx="12192001" cy="6858000"/>
              <a:chOff x="-1" y="0"/>
              <a:chExt cx="12192001" cy="6858000"/>
            </a:xfrm>
          </p:grpSpPr>
          <p:cxnSp>
            <p:nvCxnSpPr>
              <p:cNvPr id="180" name="直線接點 179"/>
              <p:cNvCxnSpPr/>
              <p:nvPr/>
            </p:nvCxnSpPr>
            <p:spPr bwMode="hidden">
              <a:xfrm>
                <a:off x="225425" y="0"/>
                <a:ext cx="6815931" cy="6858000"/>
              </a:xfrm>
              <a:prstGeom prst="line">
                <a:avLst/>
              </a:prstGeom>
              <a:ln>
                <a:solidFill>
                  <a:schemeClr val="bg1">
                    <a:lumMod val="85000"/>
                    <a:alpha val="3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1" name="直線接點 180"/>
              <p:cNvCxnSpPr/>
              <p:nvPr/>
            </p:nvCxnSpPr>
            <p:spPr bwMode="hidden">
              <a:xfrm>
                <a:off x="1449154" y="0"/>
                <a:ext cx="6815931" cy="6858000"/>
              </a:xfrm>
              <a:prstGeom prst="line">
                <a:avLst/>
              </a:prstGeom>
              <a:ln>
                <a:solidFill>
                  <a:schemeClr val="bg1">
                    <a:lumMod val="85000"/>
                    <a:alpha val="3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2" name="直線接點 181"/>
              <p:cNvCxnSpPr/>
              <p:nvPr/>
            </p:nvCxnSpPr>
            <p:spPr bwMode="hidden">
              <a:xfrm>
                <a:off x="2665982" y="0"/>
                <a:ext cx="6815931" cy="6858000"/>
              </a:xfrm>
              <a:prstGeom prst="line">
                <a:avLst/>
              </a:prstGeom>
              <a:ln>
                <a:solidFill>
                  <a:schemeClr val="bg1">
                    <a:lumMod val="85000"/>
                    <a:alpha val="3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3" name="直線接點 182"/>
              <p:cNvCxnSpPr/>
              <p:nvPr/>
            </p:nvCxnSpPr>
            <p:spPr bwMode="hidden">
              <a:xfrm>
                <a:off x="3885119" y="0"/>
                <a:ext cx="6815931" cy="6858000"/>
              </a:xfrm>
              <a:prstGeom prst="line">
                <a:avLst/>
              </a:prstGeom>
              <a:ln>
                <a:solidFill>
                  <a:schemeClr val="bg1">
                    <a:lumMod val="85000"/>
                    <a:alpha val="3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4" name="直線接點 183"/>
              <p:cNvCxnSpPr/>
              <p:nvPr/>
            </p:nvCxnSpPr>
            <p:spPr bwMode="hidden">
              <a:xfrm>
                <a:off x="5106502" y="0"/>
                <a:ext cx="6815931" cy="6858000"/>
              </a:xfrm>
              <a:prstGeom prst="line">
                <a:avLst/>
              </a:prstGeom>
              <a:ln>
                <a:solidFill>
                  <a:schemeClr val="bg1">
                    <a:lumMod val="85000"/>
                    <a:alpha val="3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85" name="群組 184"/>
              <p:cNvGrpSpPr/>
              <p:nvPr/>
            </p:nvGrpSpPr>
            <p:grpSpPr bwMode="hidden">
              <a:xfrm>
                <a:off x="6327885" y="0"/>
                <a:ext cx="5864115" cy="5898673"/>
                <a:chOff x="6327885" y="0"/>
                <a:chExt cx="5864115" cy="5898673"/>
              </a:xfrm>
            </p:grpSpPr>
            <p:cxnSp>
              <p:nvCxnSpPr>
                <p:cNvPr id="191" name="直線接點 190"/>
                <p:cNvCxnSpPr/>
                <p:nvPr/>
              </p:nvCxnSpPr>
              <p:spPr bwMode="hidden">
                <a:xfrm>
                  <a:off x="6327885" y="0"/>
                  <a:ext cx="5864115" cy="5898673"/>
                </a:xfrm>
                <a:prstGeom prst="line">
                  <a:avLst/>
                </a:prstGeom>
                <a:ln>
                  <a:solidFill>
                    <a:schemeClr val="bg1">
                      <a:lumMod val="85000"/>
                      <a:alpha val="3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2" name="直線接點 191"/>
                <p:cNvCxnSpPr/>
                <p:nvPr/>
              </p:nvCxnSpPr>
              <p:spPr bwMode="hidden">
                <a:xfrm>
                  <a:off x="7549268" y="0"/>
                  <a:ext cx="4642732" cy="4672425"/>
                </a:xfrm>
                <a:prstGeom prst="line">
                  <a:avLst/>
                </a:prstGeom>
                <a:ln>
                  <a:solidFill>
                    <a:schemeClr val="bg1">
                      <a:lumMod val="85000"/>
                      <a:alpha val="3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3" name="直線接點 192"/>
                <p:cNvCxnSpPr/>
                <p:nvPr/>
              </p:nvCxnSpPr>
              <p:spPr bwMode="hidden">
                <a:xfrm>
                  <a:off x="8772997" y="0"/>
                  <a:ext cx="3419003" cy="3456749"/>
                </a:xfrm>
                <a:prstGeom prst="line">
                  <a:avLst/>
                </a:prstGeom>
                <a:ln>
                  <a:solidFill>
                    <a:schemeClr val="bg1">
                      <a:lumMod val="85000"/>
                      <a:alpha val="3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4" name="直線接點 193"/>
                <p:cNvCxnSpPr/>
                <p:nvPr/>
              </p:nvCxnSpPr>
              <p:spPr bwMode="hidden">
                <a:xfrm>
                  <a:off x="9982200" y="0"/>
                  <a:ext cx="2209800" cy="2226469"/>
                </a:xfrm>
                <a:prstGeom prst="line">
                  <a:avLst/>
                </a:prstGeom>
                <a:ln>
                  <a:solidFill>
                    <a:schemeClr val="bg1">
                      <a:lumMod val="85000"/>
                      <a:alpha val="3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5" name="直線接點 194"/>
                <p:cNvCxnSpPr/>
                <p:nvPr/>
              </p:nvCxnSpPr>
              <p:spPr bwMode="hidden">
                <a:xfrm>
                  <a:off x="11199019" y="0"/>
                  <a:ext cx="992981" cy="1002506"/>
                </a:xfrm>
                <a:prstGeom prst="line">
                  <a:avLst/>
                </a:prstGeom>
                <a:ln>
                  <a:solidFill>
                    <a:schemeClr val="bg1">
                      <a:lumMod val="85000"/>
                      <a:alpha val="3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186" name="直線接點 185"/>
              <p:cNvCxnSpPr/>
              <p:nvPr/>
            </p:nvCxnSpPr>
            <p:spPr bwMode="hidden">
              <a:xfrm flipH="1" flipV="1">
                <a:off x="-1" y="1012053"/>
                <a:ext cx="5828811" cy="5845945"/>
              </a:xfrm>
              <a:prstGeom prst="line">
                <a:avLst/>
              </a:prstGeom>
              <a:ln>
                <a:solidFill>
                  <a:schemeClr val="bg1">
                    <a:lumMod val="85000"/>
                    <a:alpha val="3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7" name="直線接點 186"/>
              <p:cNvCxnSpPr/>
              <p:nvPr/>
            </p:nvCxnSpPr>
            <p:spPr bwMode="hidden">
              <a:xfrm flipH="1" flipV="1">
                <a:off x="-1" y="2227340"/>
                <a:ext cx="4614781" cy="4630658"/>
              </a:xfrm>
              <a:prstGeom prst="line">
                <a:avLst/>
              </a:prstGeom>
              <a:ln>
                <a:solidFill>
                  <a:schemeClr val="bg1">
                    <a:lumMod val="85000"/>
                    <a:alpha val="3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8" name="直線接點 187"/>
              <p:cNvCxnSpPr/>
              <p:nvPr/>
            </p:nvCxnSpPr>
            <p:spPr bwMode="hidden">
              <a:xfrm flipH="1" flipV="1">
                <a:off x="-1" y="3432149"/>
                <a:ext cx="3398419" cy="3425849"/>
              </a:xfrm>
              <a:prstGeom prst="line">
                <a:avLst/>
              </a:prstGeom>
              <a:ln>
                <a:solidFill>
                  <a:schemeClr val="bg1">
                    <a:lumMod val="85000"/>
                    <a:alpha val="3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9" name="直線接點 188"/>
              <p:cNvCxnSpPr/>
              <p:nvPr/>
            </p:nvCxnSpPr>
            <p:spPr bwMode="hidden">
              <a:xfrm flipH="1" flipV="1">
                <a:off x="-1" y="4651431"/>
                <a:ext cx="2196496" cy="2206567"/>
              </a:xfrm>
              <a:prstGeom prst="line">
                <a:avLst/>
              </a:prstGeom>
              <a:ln>
                <a:solidFill>
                  <a:schemeClr val="bg1">
                    <a:lumMod val="85000"/>
                    <a:alpha val="3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0" name="直線接點 189"/>
              <p:cNvCxnSpPr/>
              <p:nvPr/>
            </p:nvCxnSpPr>
            <p:spPr bwMode="hidden">
              <a:xfrm flipH="1" flipV="1">
                <a:off x="-1" y="5864453"/>
                <a:ext cx="987003" cy="993545"/>
              </a:xfrm>
              <a:prstGeom prst="line">
                <a:avLst/>
              </a:prstGeom>
              <a:ln>
                <a:solidFill>
                  <a:schemeClr val="bg1">
                    <a:lumMod val="85000"/>
                    <a:alpha val="3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212" name="日期版面配置區 2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A4083B-90AA-48CF-BAD5-00AA24D7F288}" type="datetime1">
              <a:rPr/>
              <a:pPr/>
              <a:t>2012/10/4</a:t>
            </a:fld>
            <a:endParaRPr lang="zh-TW"/>
          </a:p>
        </p:txBody>
      </p:sp>
      <p:sp>
        <p:nvSpPr>
          <p:cNvPr id="213" name="頁尾版面配置區 21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/>
          </a:p>
        </p:txBody>
      </p:sp>
      <p:sp>
        <p:nvSpPr>
          <p:cNvPr id="214" name="投影片編號版面配置區 2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375A4-56A4-47D6-9801-1991572033F7}" type="slidenum">
              <a:rPr/>
              <a:pPr/>
              <a:t>‹#›</a:t>
            </a:fld>
            <a:endParaRPr lang="zh-TW"/>
          </a:p>
        </p:txBody>
      </p:sp>
    </p:spTree>
    <p:extLst>
      <p:ext uri="{BB962C8B-B14F-4D97-AF65-F5344CB8AC3E}">
        <p14:creationId xmlns="" xmlns:p14="http://schemas.microsoft.com/office/powerpoint/2010/main" val="214681722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含標題的內容">
    <p:bg>
      <p:bgPr>
        <a:gradFill flip="none" rotWithShape="1">
          <a:gsLst>
            <a:gs pos="0">
              <a:schemeClr val="accent1"/>
            </a:gs>
            <a:gs pos="100000">
              <a:schemeClr val="accent1">
                <a:lumMod val="8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群組 8"/>
          <p:cNvGrpSpPr/>
          <p:nvPr userDrawn="1"/>
        </p:nvGrpSpPr>
        <p:grpSpPr bwMode="hidden">
          <a:xfrm>
            <a:off x="-1" y="0"/>
            <a:ext cx="12192002" cy="6858000"/>
            <a:chOff x="-1" y="0"/>
            <a:chExt cx="12192002" cy="6858000"/>
          </a:xfrm>
        </p:grpSpPr>
        <p:cxnSp>
          <p:nvCxnSpPr>
            <p:cNvPr id="10" name="直線接點 9"/>
            <p:cNvCxnSpPr/>
            <p:nvPr/>
          </p:nvCxnSpPr>
          <p:spPr bwMode="hidden">
            <a:xfrm>
              <a:off x="610194" y="0"/>
              <a:ext cx="0" cy="6858000"/>
            </a:xfrm>
            <a:prstGeom prst="line">
              <a:avLst/>
            </a:prstGeom>
            <a:ln>
              <a:solidFill>
                <a:schemeClr val="accent1">
                  <a:lumMod val="75000"/>
                  <a:alpha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線接點 10"/>
            <p:cNvCxnSpPr/>
            <p:nvPr/>
          </p:nvCxnSpPr>
          <p:spPr bwMode="hidden">
            <a:xfrm>
              <a:off x="1829332" y="0"/>
              <a:ext cx="0" cy="6858000"/>
            </a:xfrm>
            <a:prstGeom prst="line">
              <a:avLst/>
            </a:prstGeom>
            <a:ln>
              <a:solidFill>
                <a:schemeClr val="accent1">
                  <a:lumMod val="75000"/>
                  <a:alpha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線接點 11"/>
            <p:cNvCxnSpPr/>
            <p:nvPr/>
          </p:nvCxnSpPr>
          <p:spPr bwMode="hidden">
            <a:xfrm>
              <a:off x="3048470" y="0"/>
              <a:ext cx="0" cy="6858000"/>
            </a:xfrm>
            <a:prstGeom prst="line">
              <a:avLst/>
            </a:prstGeom>
            <a:ln>
              <a:solidFill>
                <a:schemeClr val="accent1">
                  <a:lumMod val="75000"/>
                  <a:alpha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線接點 12"/>
            <p:cNvCxnSpPr/>
            <p:nvPr/>
          </p:nvCxnSpPr>
          <p:spPr bwMode="hidden">
            <a:xfrm>
              <a:off x="4267608" y="0"/>
              <a:ext cx="0" cy="6858000"/>
            </a:xfrm>
            <a:prstGeom prst="line">
              <a:avLst/>
            </a:prstGeom>
            <a:ln>
              <a:solidFill>
                <a:schemeClr val="accent1">
                  <a:lumMod val="75000"/>
                  <a:alpha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線接點 13"/>
            <p:cNvCxnSpPr/>
            <p:nvPr/>
          </p:nvCxnSpPr>
          <p:spPr bwMode="hidden">
            <a:xfrm>
              <a:off x="5486746" y="0"/>
              <a:ext cx="0" cy="6858000"/>
            </a:xfrm>
            <a:prstGeom prst="line">
              <a:avLst/>
            </a:prstGeom>
            <a:ln>
              <a:solidFill>
                <a:schemeClr val="accent1">
                  <a:lumMod val="75000"/>
                  <a:alpha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線接點 14"/>
            <p:cNvCxnSpPr/>
            <p:nvPr/>
          </p:nvCxnSpPr>
          <p:spPr bwMode="hidden">
            <a:xfrm>
              <a:off x="6705884" y="0"/>
              <a:ext cx="0" cy="6858000"/>
            </a:xfrm>
            <a:prstGeom prst="line">
              <a:avLst/>
            </a:prstGeom>
            <a:ln>
              <a:solidFill>
                <a:schemeClr val="accent1">
                  <a:lumMod val="75000"/>
                  <a:alpha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線接點 15"/>
            <p:cNvCxnSpPr/>
            <p:nvPr/>
          </p:nvCxnSpPr>
          <p:spPr bwMode="hidden">
            <a:xfrm>
              <a:off x="7925022" y="0"/>
              <a:ext cx="0" cy="6858000"/>
            </a:xfrm>
            <a:prstGeom prst="line">
              <a:avLst/>
            </a:prstGeom>
            <a:ln>
              <a:solidFill>
                <a:schemeClr val="accent1">
                  <a:lumMod val="75000"/>
                  <a:alpha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線接點 16"/>
            <p:cNvCxnSpPr/>
            <p:nvPr/>
          </p:nvCxnSpPr>
          <p:spPr bwMode="hidden">
            <a:xfrm>
              <a:off x="9144160" y="0"/>
              <a:ext cx="0" cy="6858000"/>
            </a:xfrm>
            <a:prstGeom prst="line">
              <a:avLst/>
            </a:prstGeom>
            <a:ln>
              <a:solidFill>
                <a:schemeClr val="accent1">
                  <a:lumMod val="75000"/>
                  <a:alpha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線接點 17"/>
            <p:cNvCxnSpPr/>
            <p:nvPr/>
          </p:nvCxnSpPr>
          <p:spPr bwMode="hidden">
            <a:xfrm>
              <a:off x="10363298" y="0"/>
              <a:ext cx="0" cy="6858000"/>
            </a:xfrm>
            <a:prstGeom prst="line">
              <a:avLst/>
            </a:prstGeom>
            <a:ln>
              <a:solidFill>
                <a:schemeClr val="accent1">
                  <a:lumMod val="75000"/>
                  <a:alpha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線接點 18"/>
            <p:cNvCxnSpPr/>
            <p:nvPr/>
          </p:nvCxnSpPr>
          <p:spPr bwMode="hidden">
            <a:xfrm>
              <a:off x="11582436" y="0"/>
              <a:ext cx="0" cy="6858000"/>
            </a:xfrm>
            <a:prstGeom prst="line">
              <a:avLst/>
            </a:prstGeom>
            <a:ln>
              <a:solidFill>
                <a:schemeClr val="accent1">
                  <a:lumMod val="75000"/>
                  <a:alpha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線接點 19"/>
            <p:cNvCxnSpPr/>
            <p:nvPr/>
          </p:nvCxnSpPr>
          <p:spPr bwMode="hidden">
            <a:xfrm>
              <a:off x="2819" y="386485"/>
              <a:ext cx="12188952" cy="0"/>
            </a:xfrm>
            <a:prstGeom prst="line">
              <a:avLst/>
            </a:prstGeom>
            <a:ln>
              <a:solidFill>
                <a:schemeClr val="accent1">
                  <a:lumMod val="75000"/>
                  <a:alpha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線接點 20"/>
            <p:cNvCxnSpPr/>
            <p:nvPr/>
          </p:nvCxnSpPr>
          <p:spPr bwMode="hidden">
            <a:xfrm>
              <a:off x="2819" y="1611181"/>
              <a:ext cx="12188952" cy="0"/>
            </a:xfrm>
            <a:prstGeom prst="line">
              <a:avLst/>
            </a:prstGeom>
            <a:ln>
              <a:solidFill>
                <a:schemeClr val="accent1">
                  <a:lumMod val="75000"/>
                  <a:alpha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線接點 21"/>
            <p:cNvCxnSpPr/>
            <p:nvPr/>
          </p:nvCxnSpPr>
          <p:spPr bwMode="hidden">
            <a:xfrm>
              <a:off x="2819" y="2835877"/>
              <a:ext cx="12188952" cy="0"/>
            </a:xfrm>
            <a:prstGeom prst="line">
              <a:avLst/>
            </a:prstGeom>
            <a:ln>
              <a:solidFill>
                <a:schemeClr val="accent1">
                  <a:lumMod val="75000"/>
                  <a:alpha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線接點 22"/>
            <p:cNvCxnSpPr/>
            <p:nvPr/>
          </p:nvCxnSpPr>
          <p:spPr bwMode="hidden">
            <a:xfrm>
              <a:off x="2819" y="4060573"/>
              <a:ext cx="12188952" cy="0"/>
            </a:xfrm>
            <a:prstGeom prst="line">
              <a:avLst/>
            </a:prstGeom>
            <a:ln>
              <a:solidFill>
                <a:schemeClr val="accent1">
                  <a:lumMod val="75000"/>
                  <a:alpha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線接點 23"/>
            <p:cNvCxnSpPr/>
            <p:nvPr/>
          </p:nvCxnSpPr>
          <p:spPr bwMode="hidden">
            <a:xfrm>
              <a:off x="2819" y="5285269"/>
              <a:ext cx="12188952" cy="0"/>
            </a:xfrm>
            <a:prstGeom prst="line">
              <a:avLst/>
            </a:prstGeom>
            <a:ln>
              <a:solidFill>
                <a:schemeClr val="accent1">
                  <a:lumMod val="75000"/>
                  <a:alpha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線接點 24"/>
            <p:cNvCxnSpPr/>
            <p:nvPr/>
          </p:nvCxnSpPr>
          <p:spPr bwMode="hidden">
            <a:xfrm>
              <a:off x="2819" y="6509965"/>
              <a:ext cx="12188952" cy="0"/>
            </a:xfrm>
            <a:prstGeom prst="line">
              <a:avLst/>
            </a:prstGeom>
            <a:ln>
              <a:solidFill>
                <a:schemeClr val="accent1">
                  <a:lumMod val="75000"/>
                  <a:alpha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6" name="群組 25"/>
            <p:cNvGrpSpPr/>
            <p:nvPr userDrawn="1"/>
          </p:nvGrpSpPr>
          <p:grpSpPr bwMode="hidden">
            <a:xfrm>
              <a:off x="-1" y="0"/>
              <a:ext cx="12192001" cy="6858000"/>
              <a:chOff x="-1" y="0"/>
              <a:chExt cx="12192001" cy="6858000"/>
            </a:xfrm>
          </p:grpSpPr>
          <p:cxnSp>
            <p:nvCxnSpPr>
              <p:cNvPr id="44" name="直線接點 43"/>
              <p:cNvCxnSpPr/>
              <p:nvPr/>
            </p:nvCxnSpPr>
            <p:spPr bwMode="hidden">
              <a:xfrm>
                <a:off x="225425" y="0"/>
                <a:ext cx="6815931" cy="6858000"/>
              </a:xfrm>
              <a:prstGeom prst="line">
                <a:avLst/>
              </a:prstGeom>
              <a:ln>
                <a:solidFill>
                  <a:schemeClr val="accent1">
                    <a:lumMod val="75000"/>
                    <a:alpha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5" name="直線接點 44"/>
              <p:cNvCxnSpPr/>
              <p:nvPr/>
            </p:nvCxnSpPr>
            <p:spPr bwMode="hidden">
              <a:xfrm>
                <a:off x="1449154" y="0"/>
                <a:ext cx="6815931" cy="6858000"/>
              </a:xfrm>
              <a:prstGeom prst="line">
                <a:avLst/>
              </a:prstGeom>
              <a:ln>
                <a:solidFill>
                  <a:schemeClr val="accent1">
                    <a:lumMod val="75000"/>
                    <a:alpha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6" name="直線接點 45"/>
              <p:cNvCxnSpPr/>
              <p:nvPr/>
            </p:nvCxnSpPr>
            <p:spPr bwMode="hidden">
              <a:xfrm>
                <a:off x="2665982" y="0"/>
                <a:ext cx="6815931" cy="6858000"/>
              </a:xfrm>
              <a:prstGeom prst="line">
                <a:avLst/>
              </a:prstGeom>
              <a:ln>
                <a:solidFill>
                  <a:schemeClr val="accent1">
                    <a:lumMod val="75000"/>
                    <a:alpha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" name="直線接點 46"/>
              <p:cNvCxnSpPr/>
              <p:nvPr/>
            </p:nvCxnSpPr>
            <p:spPr bwMode="hidden">
              <a:xfrm>
                <a:off x="3885119" y="0"/>
                <a:ext cx="6815931" cy="6858000"/>
              </a:xfrm>
              <a:prstGeom prst="line">
                <a:avLst/>
              </a:prstGeom>
              <a:ln>
                <a:solidFill>
                  <a:schemeClr val="accent1">
                    <a:lumMod val="75000"/>
                    <a:alpha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8" name="直線接點 47"/>
              <p:cNvCxnSpPr/>
              <p:nvPr/>
            </p:nvCxnSpPr>
            <p:spPr bwMode="hidden">
              <a:xfrm>
                <a:off x="5106502" y="0"/>
                <a:ext cx="6815931" cy="6858000"/>
              </a:xfrm>
              <a:prstGeom prst="line">
                <a:avLst/>
              </a:prstGeom>
              <a:ln>
                <a:solidFill>
                  <a:schemeClr val="accent1">
                    <a:lumMod val="75000"/>
                    <a:alpha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49" name="群組 48"/>
              <p:cNvGrpSpPr/>
              <p:nvPr/>
            </p:nvGrpSpPr>
            <p:grpSpPr bwMode="hidden">
              <a:xfrm>
                <a:off x="6327885" y="0"/>
                <a:ext cx="5864115" cy="5898673"/>
                <a:chOff x="6327885" y="0"/>
                <a:chExt cx="5864115" cy="5898673"/>
              </a:xfrm>
            </p:grpSpPr>
            <p:cxnSp>
              <p:nvCxnSpPr>
                <p:cNvPr id="55" name="直線接點 54"/>
                <p:cNvCxnSpPr/>
                <p:nvPr/>
              </p:nvCxnSpPr>
              <p:spPr bwMode="hidden">
                <a:xfrm>
                  <a:off x="6327885" y="0"/>
                  <a:ext cx="5864115" cy="5898673"/>
                </a:xfrm>
                <a:prstGeom prst="line">
                  <a:avLst/>
                </a:prstGeom>
                <a:ln>
                  <a:solidFill>
                    <a:schemeClr val="accent1">
                      <a:lumMod val="75000"/>
                      <a:alpha val="2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6" name="直線接點 55"/>
                <p:cNvCxnSpPr/>
                <p:nvPr/>
              </p:nvCxnSpPr>
              <p:spPr bwMode="hidden">
                <a:xfrm>
                  <a:off x="7549268" y="0"/>
                  <a:ext cx="4642732" cy="4672425"/>
                </a:xfrm>
                <a:prstGeom prst="line">
                  <a:avLst/>
                </a:prstGeom>
                <a:ln>
                  <a:solidFill>
                    <a:schemeClr val="accent1">
                      <a:lumMod val="75000"/>
                      <a:alpha val="2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7" name="直線接點 56"/>
                <p:cNvCxnSpPr/>
                <p:nvPr/>
              </p:nvCxnSpPr>
              <p:spPr bwMode="hidden">
                <a:xfrm>
                  <a:off x="8772997" y="0"/>
                  <a:ext cx="3419003" cy="3456749"/>
                </a:xfrm>
                <a:prstGeom prst="line">
                  <a:avLst/>
                </a:prstGeom>
                <a:ln>
                  <a:solidFill>
                    <a:schemeClr val="accent1">
                      <a:lumMod val="75000"/>
                      <a:alpha val="2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8" name="直線接點 57"/>
                <p:cNvCxnSpPr/>
                <p:nvPr/>
              </p:nvCxnSpPr>
              <p:spPr bwMode="hidden">
                <a:xfrm>
                  <a:off x="9982200" y="0"/>
                  <a:ext cx="2209800" cy="2226469"/>
                </a:xfrm>
                <a:prstGeom prst="line">
                  <a:avLst/>
                </a:prstGeom>
                <a:ln>
                  <a:solidFill>
                    <a:schemeClr val="accent1">
                      <a:lumMod val="75000"/>
                      <a:alpha val="2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9" name="直線接點 58"/>
                <p:cNvCxnSpPr/>
                <p:nvPr/>
              </p:nvCxnSpPr>
              <p:spPr bwMode="hidden">
                <a:xfrm>
                  <a:off x="11199019" y="0"/>
                  <a:ext cx="992981" cy="1002506"/>
                </a:xfrm>
                <a:prstGeom prst="line">
                  <a:avLst/>
                </a:prstGeom>
                <a:ln>
                  <a:solidFill>
                    <a:schemeClr val="accent1">
                      <a:lumMod val="75000"/>
                      <a:alpha val="2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50" name="直線接點 49"/>
              <p:cNvCxnSpPr/>
              <p:nvPr/>
            </p:nvCxnSpPr>
            <p:spPr bwMode="hidden">
              <a:xfrm flipH="1" flipV="1">
                <a:off x="-1" y="1012053"/>
                <a:ext cx="5828811" cy="5845945"/>
              </a:xfrm>
              <a:prstGeom prst="line">
                <a:avLst/>
              </a:prstGeom>
              <a:ln>
                <a:solidFill>
                  <a:schemeClr val="accent1">
                    <a:lumMod val="75000"/>
                    <a:alpha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1" name="直線接點 50"/>
              <p:cNvCxnSpPr/>
              <p:nvPr/>
            </p:nvCxnSpPr>
            <p:spPr bwMode="hidden">
              <a:xfrm flipH="1" flipV="1">
                <a:off x="-1" y="2227340"/>
                <a:ext cx="4614781" cy="4630658"/>
              </a:xfrm>
              <a:prstGeom prst="line">
                <a:avLst/>
              </a:prstGeom>
              <a:ln>
                <a:solidFill>
                  <a:schemeClr val="accent1">
                    <a:lumMod val="75000"/>
                    <a:alpha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2" name="直線接點 51"/>
              <p:cNvCxnSpPr/>
              <p:nvPr/>
            </p:nvCxnSpPr>
            <p:spPr bwMode="hidden">
              <a:xfrm flipH="1" flipV="1">
                <a:off x="-1" y="3432149"/>
                <a:ext cx="3398419" cy="3425849"/>
              </a:xfrm>
              <a:prstGeom prst="line">
                <a:avLst/>
              </a:prstGeom>
              <a:ln>
                <a:solidFill>
                  <a:schemeClr val="accent1">
                    <a:lumMod val="75000"/>
                    <a:alpha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3" name="直線接點 52"/>
              <p:cNvCxnSpPr/>
              <p:nvPr/>
            </p:nvCxnSpPr>
            <p:spPr bwMode="hidden">
              <a:xfrm flipH="1" flipV="1">
                <a:off x="-1" y="4651431"/>
                <a:ext cx="2196496" cy="2206567"/>
              </a:xfrm>
              <a:prstGeom prst="line">
                <a:avLst/>
              </a:prstGeom>
              <a:ln>
                <a:solidFill>
                  <a:schemeClr val="accent1">
                    <a:lumMod val="75000"/>
                    <a:alpha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4" name="直線接點 53"/>
              <p:cNvCxnSpPr/>
              <p:nvPr/>
            </p:nvCxnSpPr>
            <p:spPr bwMode="hidden">
              <a:xfrm flipH="1" flipV="1">
                <a:off x="-1" y="5864453"/>
                <a:ext cx="987003" cy="993545"/>
              </a:xfrm>
              <a:prstGeom prst="line">
                <a:avLst/>
              </a:prstGeom>
              <a:ln>
                <a:solidFill>
                  <a:schemeClr val="accent1">
                    <a:lumMod val="75000"/>
                    <a:alpha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7" name="群組 26"/>
            <p:cNvGrpSpPr/>
            <p:nvPr userDrawn="1"/>
          </p:nvGrpSpPr>
          <p:grpSpPr bwMode="hidden">
            <a:xfrm flipH="1">
              <a:off x="0" y="0"/>
              <a:ext cx="12192001" cy="6858000"/>
              <a:chOff x="-1" y="0"/>
              <a:chExt cx="12192001" cy="6858000"/>
            </a:xfrm>
          </p:grpSpPr>
          <p:cxnSp>
            <p:nvCxnSpPr>
              <p:cNvPr id="28" name="直線接點 27"/>
              <p:cNvCxnSpPr/>
              <p:nvPr/>
            </p:nvCxnSpPr>
            <p:spPr bwMode="hidden">
              <a:xfrm>
                <a:off x="225425" y="0"/>
                <a:ext cx="6815931" cy="6858000"/>
              </a:xfrm>
              <a:prstGeom prst="line">
                <a:avLst/>
              </a:prstGeom>
              <a:ln>
                <a:solidFill>
                  <a:schemeClr val="accent1">
                    <a:lumMod val="75000"/>
                    <a:alpha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直線接點 28"/>
              <p:cNvCxnSpPr/>
              <p:nvPr/>
            </p:nvCxnSpPr>
            <p:spPr bwMode="hidden">
              <a:xfrm>
                <a:off x="1449154" y="0"/>
                <a:ext cx="6815931" cy="6858000"/>
              </a:xfrm>
              <a:prstGeom prst="line">
                <a:avLst/>
              </a:prstGeom>
              <a:ln>
                <a:solidFill>
                  <a:schemeClr val="accent1">
                    <a:lumMod val="75000"/>
                    <a:alpha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直線接點 29"/>
              <p:cNvCxnSpPr/>
              <p:nvPr/>
            </p:nvCxnSpPr>
            <p:spPr bwMode="hidden">
              <a:xfrm>
                <a:off x="2665982" y="0"/>
                <a:ext cx="6815931" cy="6858000"/>
              </a:xfrm>
              <a:prstGeom prst="line">
                <a:avLst/>
              </a:prstGeom>
              <a:ln>
                <a:solidFill>
                  <a:schemeClr val="accent1">
                    <a:lumMod val="75000"/>
                    <a:alpha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直線接點 30"/>
              <p:cNvCxnSpPr/>
              <p:nvPr/>
            </p:nvCxnSpPr>
            <p:spPr bwMode="hidden">
              <a:xfrm>
                <a:off x="3885119" y="0"/>
                <a:ext cx="6815931" cy="6858000"/>
              </a:xfrm>
              <a:prstGeom prst="line">
                <a:avLst/>
              </a:prstGeom>
              <a:ln>
                <a:solidFill>
                  <a:schemeClr val="accent1">
                    <a:lumMod val="75000"/>
                    <a:alpha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直線接點 31"/>
              <p:cNvCxnSpPr/>
              <p:nvPr/>
            </p:nvCxnSpPr>
            <p:spPr bwMode="hidden">
              <a:xfrm>
                <a:off x="5150644" y="0"/>
                <a:ext cx="6815931" cy="6858000"/>
              </a:xfrm>
              <a:prstGeom prst="line">
                <a:avLst/>
              </a:prstGeom>
              <a:ln>
                <a:solidFill>
                  <a:schemeClr val="accent1">
                    <a:lumMod val="75000"/>
                    <a:alpha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33" name="群組 32"/>
              <p:cNvGrpSpPr/>
              <p:nvPr/>
            </p:nvGrpSpPr>
            <p:grpSpPr bwMode="hidden">
              <a:xfrm>
                <a:off x="6327885" y="0"/>
                <a:ext cx="5864115" cy="5898673"/>
                <a:chOff x="6327885" y="0"/>
                <a:chExt cx="5864115" cy="5898673"/>
              </a:xfrm>
            </p:grpSpPr>
            <p:cxnSp>
              <p:nvCxnSpPr>
                <p:cNvPr id="39" name="直線接點 38"/>
                <p:cNvCxnSpPr/>
                <p:nvPr/>
              </p:nvCxnSpPr>
              <p:spPr bwMode="hidden">
                <a:xfrm>
                  <a:off x="6327885" y="0"/>
                  <a:ext cx="5864115" cy="5898673"/>
                </a:xfrm>
                <a:prstGeom prst="line">
                  <a:avLst/>
                </a:prstGeom>
                <a:ln>
                  <a:solidFill>
                    <a:schemeClr val="accent1">
                      <a:lumMod val="75000"/>
                      <a:alpha val="2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0" name="直線接點 39"/>
                <p:cNvCxnSpPr/>
                <p:nvPr/>
              </p:nvCxnSpPr>
              <p:spPr bwMode="hidden">
                <a:xfrm>
                  <a:off x="7549268" y="0"/>
                  <a:ext cx="4642732" cy="4672425"/>
                </a:xfrm>
                <a:prstGeom prst="line">
                  <a:avLst/>
                </a:prstGeom>
                <a:ln>
                  <a:solidFill>
                    <a:schemeClr val="accent1">
                      <a:lumMod val="75000"/>
                      <a:alpha val="2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1" name="直線接點 40"/>
                <p:cNvCxnSpPr/>
                <p:nvPr/>
              </p:nvCxnSpPr>
              <p:spPr bwMode="hidden">
                <a:xfrm>
                  <a:off x="8772997" y="0"/>
                  <a:ext cx="3419003" cy="3456749"/>
                </a:xfrm>
                <a:prstGeom prst="line">
                  <a:avLst/>
                </a:prstGeom>
                <a:ln>
                  <a:solidFill>
                    <a:schemeClr val="accent1">
                      <a:lumMod val="75000"/>
                      <a:alpha val="2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2" name="直線接點 41"/>
                <p:cNvCxnSpPr/>
                <p:nvPr/>
              </p:nvCxnSpPr>
              <p:spPr bwMode="hidden">
                <a:xfrm>
                  <a:off x="9982200" y="0"/>
                  <a:ext cx="2209800" cy="2226469"/>
                </a:xfrm>
                <a:prstGeom prst="line">
                  <a:avLst/>
                </a:prstGeom>
                <a:ln>
                  <a:solidFill>
                    <a:schemeClr val="accent1">
                      <a:lumMod val="75000"/>
                      <a:alpha val="2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3" name="直線接點 42"/>
                <p:cNvCxnSpPr/>
                <p:nvPr/>
              </p:nvCxnSpPr>
              <p:spPr bwMode="hidden">
                <a:xfrm>
                  <a:off x="11199019" y="0"/>
                  <a:ext cx="992981" cy="1002506"/>
                </a:xfrm>
                <a:prstGeom prst="line">
                  <a:avLst/>
                </a:prstGeom>
                <a:ln>
                  <a:solidFill>
                    <a:schemeClr val="accent1">
                      <a:lumMod val="75000"/>
                      <a:alpha val="2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34" name="直線接點 33"/>
              <p:cNvCxnSpPr/>
              <p:nvPr/>
            </p:nvCxnSpPr>
            <p:spPr bwMode="hidden">
              <a:xfrm flipH="1" flipV="1">
                <a:off x="-1" y="1012053"/>
                <a:ext cx="5828811" cy="5845945"/>
              </a:xfrm>
              <a:prstGeom prst="line">
                <a:avLst/>
              </a:prstGeom>
              <a:ln>
                <a:solidFill>
                  <a:schemeClr val="accent1">
                    <a:lumMod val="75000"/>
                    <a:alpha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直線接點 34"/>
              <p:cNvCxnSpPr/>
              <p:nvPr/>
            </p:nvCxnSpPr>
            <p:spPr bwMode="hidden">
              <a:xfrm flipH="1" flipV="1">
                <a:off x="-1" y="2227340"/>
                <a:ext cx="4614781" cy="4630658"/>
              </a:xfrm>
              <a:prstGeom prst="line">
                <a:avLst/>
              </a:prstGeom>
              <a:ln>
                <a:solidFill>
                  <a:schemeClr val="accent1">
                    <a:lumMod val="75000"/>
                    <a:alpha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" name="直線接點 35"/>
              <p:cNvCxnSpPr/>
              <p:nvPr/>
            </p:nvCxnSpPr>
            <p:spPr bwMode="hidden">
              <a:xfrm flipH="1" flipV="1">
                <a:off x="-1" y="3432149"/>
                <a:ext cx="3398419" cy="3425849"/>
              </a:xfrm>
              <a:prstGeom prst="line">
                <a:avLst/>
              </a:prstGeom>
              <a:ln>
                <a:solidFill>
                  <a:schemeClr val="accent1">
                    <a:lumMod val="75000"/>
                    <a:alpha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直線接點 36"/>
              <p:cNvCxnSpPr/>
              <p:nvPr/>
            </p:nvCxnSpPr>
            <p:spPr bwMode="hidden">
              <a:xfrm flipH="1" flipV="1">
                <a:off x="-1" y="4651431"/>
                <a:ext cx="2196496" cy="2206567"/>
              </a:xfrm>
              <a:prstGeom prst="line">
                <a:avLst/>
              </a:prstGeom>
              <a:ln>
                <a:solidFill>
                  <a:schemeClr val="accent1">
                    <a:lumMod val="75000"/>
                    <a:alpha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直線接點 37"/>
              <p:cNvCxnSpPr/>
              <p:nvPr/>
            </p:nvCxnSpPr>
            <p:spPr bwMode="hidden">
              <a:xfrm flipH="1" flipV="1">
                <a:off x="-1" y="5864453"/>
                <a:ext cx="987003" cy="993545"/>
              </a:xfrm>
              <a:prstGeom prst="line">
                <a:avLst/>
              </a:prstGeom>
              <a:ln>
                <a:solidFill>
                  <a:schemeClr val="accent1">
                    <a:lumMod val="75000"/>
                    <a:alpha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7" name="矩形 6"/>
          <p:cNvSpPr/>
          <p:nvPr userDrawn="1"/>
        </p:nvSpPr>
        <p:spPr>
          <a:xfrm>
            <a:off x="0" y="0"/>
            <a:ext cx="7315200" cy="6858000"/>
          </a:xfrm>
          <a:prstGeom prst="rect">
            <a:avLst/>
          </a:prstGeom>
          <a:gradFill>
            <a:gsLst>
              <a:gs pos="69000">
                <a:schemeClr val="bg1"/>
              </a:gs>
              <a:gs pos="0">
                <a:schemeClr val="bg1"/>
              </a:gs>
              <a:gs pos="100000">
                <a:schemeClr val="bg1">
                  <a:lumMod val="95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913152" y="571500"/>
            <a:ext cx="3657600" cy="2197100"/>
          </a:xfrm>
        </p:spPr>
        <p:txBody>
          <a:bodyPr anchor="b">
            <a:normAutofit/>
          </a:bodyPr>
          <a:lstStyle>
            <a:lvl1pPr latinLnBrk="0">
              <a:defRPr lang="zh-TW" sz="2600">
                <a:solidFill>
                  <a:schemeClr val="bg1"/>
                </a:solidFill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543197" y="571500"/>
            <a:ext cx="6217920" cy="5715000"/>
          </a:xfrm>
        </p:spPr>
        <p:txBody>
          <a:bodyPr>
            <a:normAutofit/>
          </a:bodyPr>
          <a:lstStyle>
            <a:lvl1pPr latinLnBrk="0">
              <a:defRPr lang="zh-TW" sz="2000"/>
            </a:lvl1pPr>
            <a:lvl2pPr latinLnBrk="0">
              <a:defRPr lang="zh-TW" sz="1800"/>
            </a:lvl2pPr>
            <a:lvl3pPr latinLnBrk="0">
              <a:defRPr lang="zh-TW" sz="1600"/>
            </a:lvl3pPr>
            <a:lvl4pPr latinLnBrk="0">
              <a:defRPr lang="zh-TW" sz="1400"/>
            </a:lvl4pPr>
            <a:lvl5pPr latinLnBrk="0">
              <a:defRPr lang="zh-TW" sz="1400"/>
            </a:lvl5pPr>
            <a:lvl6pPr latinLnBrk="0">
              <a:defRPr lang="zh-TW" sz="2000"/>
            </a:lvl6pPr>
            <a:lvl7pPr latinLnBrk="0">
              <a:defRPr lang="zh-TW" sz="2000"/>
            </a:lvl7pPr>
            <a:lvl8pPr latinLnBrk="0">
              <a:defRPr lang="zh-TW" sz="2000"/>
            </a:lvl8pPr>
            <a:lvl9pPr latinLnBrk="0">
              <a:defRPr lang="zh-TW"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7913152" y="2995012"/>
            <a:ext cx="3657600" cy="2285950"/>
          </a:xfrm>
        </p:spPr>
        <p:txBody>
          <a:bodyPr>
            <a:normAutofit/>
          </a:bodyPr>
          <a:lstStyle>
            <a:lvl1pPr marL="0" indent="0" latinLnBrk="0">
              <a:spcBef>
                <a:spcPts val="1200"/>
              </a:spcBef>
              <a:buNone/>
              <a:defRPr lang="zh-TW" sz="1600">
                <a:solidFill>
                  <a:schemeClr val="bg1"/>
                </a:solidFill>
              </a:defRPr>
            </a:lvl1pPr>
            <a:lvl2pPr marL="457200" indent="0" latinLnBrk="0">
              <a:buNone/>
              <a:defRPr lang="zh-TW" sz="1400"/>
            </a:lvl2pPr>
            <a:lvl3pPr marL="914400" indent="0" latinLnBrk="0">
              <a:buNone/>
              <a:defRPr lang="zh-TW" sz="1200"/>
            </a:lvl3pPr>
            <a:lvl4pPr marL="1371600" indent="0" latinLnBrk="0">
              <a:buNone/>
              <a:defRPr lang="zh-TW" sz="1000"/>
            </a:lvl4pPr>
            <a:lvl5pPr marL="1828800" indent="0" latinLnBrk="0">
              <a:buNone/>
              <a:defRPr lang="zh-TW" sz="1000"/>
            </a:lvl5pPr>
            <a:lvl6pPr marL="2286000" indent="0" latinLnBrk="0">
              <a:buNone/>
              <a:defRPr lang="zh-TW" sz="1000"/>
            </a:lvl6pPr>
            <a:lvl7pPr marL="2743200" indent="0" latinLnBrk="0">
              <a:buNone/>
              <a:defRPr lang="zh-TW" sz="1000"/>
            </a:lvl7pPr>
            <a:lvl8pPr marL="3200400" indent="0" latinLnBrk="0">
              <a:buNone/>
              <a:defRPr lang="zh-TW" sz="1000"/>
            </a:lvl8pPr>
            <a:lvl9pPr marL="3657600" indent="0" latinLnBrk="0">
              <a:buNone/>
              <a:defRPr lang="zh-TW" sz="1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cxnSp>
        <p:nvCxnSpPr>
          <p:cNvPr id="60" name="直線接點 59"/>
          <p:cNvCxnSpPr/>
          <p:nvPr userDrawn="1"/>
        </p:nvCxnSpPr>
        <p:spPr>
          <a:xfrm>
            <a:off x="7923089" y="2895600"/>
            <a:ext cx="3659311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BAF629-ECA2-4CF3-B790-9D9BDED98269}" type="datetime1">
              <a:rPr/>
              <a:pPr/>
              <a:t>2012/10/4</a:t>
            </a:fld>
            <a:endParaRPr lang="zh-TW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/>
          </a:p>
        </p:txBody>
      </p:sp>
      <p:sp>
        <p:nvSpPr>
          <p:cNvPr id="8" name="投影片編號版面配置區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375A4-56A4-47D6-9801-1991572033F7}" type="slidenum">
              <a:rPr/>
              <a:pPr/>
              <a:t>‹#›</a:t>
            </a:fld>
            <a:endParaRPr lang="zh-TW"/>
          </a:p>
        </p:txBody>
      </p:sp>
    </p:spTree>
    <p:extLst>
      <p:ext uri="{BB962C8B-B14F-4D97-AF65-F5344CB8AC3E}">
        <p14:creationId xmlns="" xmlns:p14="http://schemas.microsoft.com/office/powerpoint/2010/main" val="166737413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含標題的圖片">
    <p:bg>
      <p:bgPr>
        <a:gradFill flip="none" rotWithShape="1">
          <a:gsLst>
            <a:gs pos="0">
              <a:schemeClr val="accent1"/>
            </a:gs>
            <a:gs pos="100000">
              <a:schemeClr val="accent1">
                <a:lumMod val="8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群組 7"/>
          <p:cNvGrpSpPr/>
          <p:nvPr/>
        </p:nvGrpSpPr>
        <p:grpSpPr bwMode="hidden">
          <a:xfrm>
            <a:off x="-1" y="0"/>
            <a:ext cx="12192002" cy="6858000"/>
            <a:chOff x="-1" y="0"/>
            <a:chExt cx="12192002" cy="6858000"/>
          </a:xfrm>
        </p:grpSpPr>
        <p:cxnSp>
          <p:nvCxnSpPr>
            <p:cNvPr id="9" name="直線接點 8"/>
            <p:cNvCxnSpPr/>
            <p:nvPr/>
          </p:nvCxnSpPr>
          <p:spPr bwMode="hidden">
            <a:xfrm>
              <a:off x="610194" y="0"/>
              <a:ext cx="0" cy="6858000"/>
            </a:xfrm>
            <a:prstGeom prst="line">
              <a:avLst/>
            </a:prstGeom>
            <a:ln>
              <a:solidFill>
                <a:schemeClr val="accent1">
                  <a:lumMod val="75000"/>
                  <a:alpha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線接點 9"/>
            <p:cNvCxnSpPr/>
            <p:nvPr/>
          </p:nvCxnSpPr>
          <p:spPr bwMode="hidden">
            <a:xfrm>
              <a:off x="1829332" y="0"/>
              <a:ext cx="0" cy="6858000"/>
            </a:xfrm>
            <a:prstGeom prst="line">
              <a:avLst/>
            </a:prstGeom>
            <a:ln>
              <a:solidFill>
                <a:schemeClr val="accent1">
                  <a:lumMod val="75000"/>
                  <a:alpha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線接點 10"/>
            <p:cNvCxnSpPr/>
            <p:nvPr/>
          </p:nvCxnSpPr>
          <p:spPr bwMode="hidden">
            <a:xfrm>
              <a:off x="3048470" y="0"/>
              <a:ext cx="0" cy="6858000"/>
            </a:xfrm>
            <a:prstGeom prst="line">
              <a:avLst/>
            </a:prstGeom>
            <a:ln>
              <a:solidFill>
                <a:schemeClr val="accent1">
                  <a:lumMod val="75000"/>
                  <a:alpha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線接點 11"/>
            <p:cNvCxnSpPr/>
            <p:nvPr/>
          </p:nvCxnSpPr>
          <p:spPr bwMode="hidden">
            <a:xfrm>
              <a:off x="4267608" y="0"/>
              <a:ext cx="0" cy="6858000"/>
            </a:xfrm>
            <a:prstGeom prst="line">
              <a:avLst/>
            </a:prstGeom>
            <a:ln>
              <a:solidFill>
                <a:schemeClr val="accent1">
                  <a:lumMod val="75000"/>
                  <a:alpha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線接點 12"/>
            <p:cNvCxnSpPr/>
            <p:nvPr/>
          </p:nvCxnSpPr>
          <p:spPr bwMode="hidden">
            <a:xfrm>
              <a:off x="5486746" y="0"/>
              <a:ext cx="0" cy="6858000"/>
            </a:xfrm>
            <a:prstGeom prst="line">
              <a:avLst/>
            </a:prstGeom>
            <a:ln>
              <a:solidFill>
                <a:schemeClr val="accent1">
                  <a:lumMod val="75000"/>
                  <a:alpha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線接點 13"/>
            <p:cNvCxnSpPr/>
            <p:nvPr/>
          </p:nvCxnSpPr>
          <p:spPr bwMode="hidden">
            <a:xfrm>
              <a:off x="6705884" y="0"/>
              <a:ext cx="0" cy="6858000"/>
            </a:xfrm>
            <a:prstGeom prst="line">
              <a:avLst/>
            </a:prstGeom>
            <a:ln>
              <a:solidFill>
                <a:schemeClr val="accent1">
                  <a:lumMod val="75000"/>
                  <a:alpha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線接點 14"/>
            <p:cNvCxnSpPr/>
            <p:nvPr/>
          </p:nvCxnSpPr>
          <p:spPr bwMode="hidden">
            <a:xfrm>
              <a:off x="7925022" y="0"/>
              <a:ext cx="0" cy="6858000"/>
            </a:xfrm>
            <a:prstGeom prst="line">
              <a:avLst/>
            </a:prstGeom>
            <a:ln>
              <a:solidFill>
                <a:schemeClr val="accent1">
                  <a:lumMod val="75000"/>
                  <a:alpha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線接點 15"/>
            <p:cNvCxnSpPr/>
            <p:nvPr/>
          </p:nvCxnSpPr>
          <p:spPr bwMode="hidden">
            <a:xfrm>
              <a:off x="9144160" y="0"/>
              <a:ext cx="0" cy="6858000"/>
            </a:xfrm>
            <a:prstGeom prst="line">
              <a:avLst/>
            </a:prstGeom>
            <a:ln>
              <a:solidFill>
                <a:schemeClr val="accent1">
                  <a:lumMod val="75000"/>
                  <a:alpha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線接點 16"/>
            <p:cNvCxnSpPr/>
            <p:nvPr/>
          </p:nvCxnSpPr>
          <p:spPr bwMode="hidden">
            <a:xfrm>
              <a:off x="10363298" y="0"/>
              <a:ext cx="0" cy="6858000"/>
            </a:xfrm>
            <a:prstGeom prst="line">
              <a:avLst/>
            </a:prstGeom>
            <a:ln>
              <a:solidFill>
                <a:schemeClr val="accent1">
                  <a:lumMod val="75000"/>
                  <a:alpha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線接點 17"/>
            <p:cNvCxnSpPr/>
            <p:nvPr/>
          </p:nvCxnSpPr>
          <p:spPr bwMode="hidden">
            <a:xfrm>
              <a:off x="11582436" y="0"/>
              <a:ext cx="0" cy="6858000"/>
            </a:xfrm>
            <a:prstGeom prst="line">
              <a:avLst/>
            </a:prstGeom>
            <a:ln>
              <a:solidFill>
                <a:schemeClr val="accent1">
                  <a:lumMod val="75000"/>
                  <a:alpha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線接點 18"/>
            <p:cNvCxnSpPr/>
            <p:nvPr/>
          </p:nvCxnSpPr>
          <p:spPr bwMode="hidden">
            <a:xfrm>
              <a:off x="2819" y="386485"/>
              <a:ext cx="12188952" cy="0"/>
            </a:xfrm>
            <a:prstGeom prst="line">
              <a:avLst/>
            </a:prstGeom>
            <a:ln>
              <a:solidFill>
                <a:schemeClr val="accent1">
                  <a:lumMod val="75000"/>
                  <a:alpha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線接點 19"/>
            <p:cNvCxnSpPr/>
            <p:nvPr/>
          </p:nvCxnSpPr>
          <p:spPr bwMode="hidden">
            <a:xfrm>
              <a:off x="2819" y="1611181"/>
              <a:ext cx="12188952" cy="0"/>
            </a:xfrm>
            <a:prstGeom prst="line">
              <a:avLst/>
            </a:prstGeom>
            <a:ln>
              <a:solidFill>
                <a:schemeClr val="accent1">
                  <a:lumMod val="75000"/>
                  <a:alpha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線接點 20"/>
            <p:cNvCxnSpPr/>
            <p:nvPr/>
          </p:nvCxnSpPr>
          <p:spPr bwMode="hidden">
            <a:xfrm>
              <a:off x="2819" y="2835877"/>
              <a:ext cx="12188952" cy="0"/>
            </a:xfrm>
            <a:prstGeom prst="line">
              <a:avLst/>
            </a:prstGeom>
            <a:ln>
              <a:solidFill>
                <a:schemeClr val="accent1">
                  <a:lumMod val="75000"/>
                  <a:alpha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線接點 21"/>
            <p:cNvCxnSpPr/>
            <p:nvPr/>
          </p:nvCxnSpPr>
          <p:spPr bwMode="hidden">
            <a:xfrm>
              <a:off x="2819" y="4060573"/>
              <a:ext cx="12188952" cy="0"/>
            </a:xfrm>
            <a:prstGeom prst="line">
              <a:avLst/>
            </a:prstGeom>
            <a:ln>
              <a:solidFill>
                <a:schemeClr val="accent1">
                  <a:lumMod val="75000"/>
                  <a:alpha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線接點 22"/>
            <p:cNvCxnSpPr/>
            <p:nvPr/>
          </p:nvCxnSpPr>
          <p:spPr bwMode="hidden">
            <a:xfrm>
              <a:off x="2819" y="5285269"/>
              <a:ext cx="12188952" cy="0"/>
            </a:xfrm>
            <a:prstGeom prst="line">
              <a:avLst/>
            </a:prstGeom>
            <a:ln>
              <a:solidFill>
                <a:schemeClr val="accent1">
                  <a:lumMod val="75000"/>
                  <a:alpha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線接點 23"/>
            <p:cNvCxnSpPr/>
            <p:nvPr/>
          </p:nvCxnSpPr>
          <p:spPr bwMode="hidden">
            <a:xfrm>
              <a:off x="2819" y="6509965"/>
              <a:ext cx="12188952" cy="0"/>
            </a:xfrm>
            <a:prstGeom prst="line">
              <a:avLst/>
            </a:prstGeom>
            <a:ln>
              <a:solidFill>
                <a:schemeClr val="accent1">
                  <a:lumMod val="75000"/>
                  <a:alpha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5" name="群組 24"/>
            <p:cNvGrpSpPr/>
            <p:nvPr/>
          </p:nvGrpSpPr>
          <p:grpSpPr bwMode="hidden">
            <a:xfrm>
              <a:off x="-1" y="0"/>
              <a:ext cx="12192001" cy="6858000"/>
              <a:chOff x="-1" y="0"/>
              <a:chExt cx="12192001" cy="6858000"/>
            </a:xfrm>
          </p:grpSpPr>
          <p:cxnSp>
            <p:nvCxnSpPr>
              <p:cNvPr id="43" name="直線接點 42"/>
              <p:cNvCxnSpPr/>
              <p:nvPr/>
            </p:nvCxnSpPr>
            <p:spPr bwMode="hidden">
              <a:xfrm>
                <a:off x="225425" y="0"/>
                <a:ext cx="6815931" cy="6858000"/>
              </a:xfrm>
              <a:prstGeom prst="line">
                <a:avLst/>
              </a:prstGeom>
              <a:ln>
                <a:solidFill>
                  <a:schemeClr val="accent1">
                    <a:lumMod val="75000"/>
                    <a:alpha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" name="直線接點 43"/>
              <p:cNvCxnSpPr/>
              <p:nvPr/>
            </p:nvCxnSpPr>
            <p:spPr bwMode="hidden">
              <a:xfrm>
                <a:off x="1449154" y="0"/>
                <a:ext cx="6815931" cy="6858000"/>
              </a:xfrm>
              <a:prstGeom prst="line">
                <a:avLst/>
              </a:prstGeom>
              <a:ln>
                <a:solidFill>
                  <a:schemeClr val="accent1">
                    <a:lumMod val="75000"/>
                    <a:alpha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5" name="直線接點 44"/>
              <p:cNvCxnSpPr/>
              <p:nvPr/>
            </p:nvCxnSpPr>
            <p:spPr bwMode="hidden">
              <a:xfrm>
                <a:off x="2665982" y="0"/>
                <a:ext cx="6815931" cy="6858000"/>
              </a:xfrm>
              <a:prstGeom prst="line">
                <a:avLst/>
              </a:prstGeom>
              <a:ln>
                <a:solidFill>
                  <a:schemeClr val="accent1">
                    <a:lumMod val="75000"/>
                    <a:alpha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6" name="直線接點 45"/>
              <p:cNvCxnSpPr/>
              <p:nvPr/>
            </p:nvCxnSpPr>
            <p:spPr bwMode="hidden">
              <a:xfrm>
                <a:off x="3885119" y="0"/>
                <a:ext cx="6815931" cy="6858000"/>
              </a:xfrm>
              <a:prstGeom prst="line">
                <a:avLst/>
              </a:prstGeom>
              <a:ln>
                <a:solidFill>
                  <a:schemeClr val="accent1">
                    <a:lumMod val="75000"/>
                    <a:alpha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" name="直線接點 46"/>
              <p:cNvCxnSpPr/>
              <p:nvPr/>
            </p:nvCxnSpPr>
            <p:spPr bwMode="hidden">
              <a:xfrm>
                <a:off x="5106502" y="0"/>
                <a:ext cx="6815931" cy="6858000"/>
              </a:xfrm>
              <a:prstGeom prst="line">
                <a:avLst/>
              </a:prstGeom>
              <a:ln>
                <a:solidFill>
                  <a:schemeClr val="accent1">
                    <a:lumMod val="75000"/>
                    <a:alpha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48" name="群組 47"/>
              <p:cNvGrpSpPr/>
              <p:nvPr/>
            </p:nvGrpSpPr>
            <p:grpSpPr bwMode="hidden">
              <a:xfrm>
                <a:off x="6327885" y="0"/>
                <a:ext cx="5864115" cy="5898673"/>
                <a:chOff x="6327885" y="0"/>
                <a:chExt cx="5864115" cy="5898673"/>
              </a:xfrm>
            </p:grpSpPr>
            <p:cxnSp>
              <p:nvCxnSpPr>
                <p:cNvPr id="54" name="直線接點 53"/>
                <p:cNvCxnSpPr/>
                <p:nvPr/>
              </p:nvCxnSpPr>
              <p:spPr bwMode="hidden">
                <a:xfrm>
                  <a:off x="6327885" y="0"/>
                  <a:ext cx="5864115" cy="5898673"/>
                </a:xfrm>
                <a:prstGeom prst="line">
                  <a:avLst/>
                </a:prstGeom>
                <a:ln>
                  <a:solidFill>
                    <a:schemeClr val="accent1">
                      <a:lumMod val="75000"/>
                      <a:alpha val="2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5" name="直線接點 54"/>
                <p:cNvCxnSpPr/>
                <p:nvPr/>
              </p:nvCxnSpPr>
              <p:spPr bwMode="hidden">
                <a:xfrm>
                  <a:off x="7549268" y="0"/>
                  <a:ext cx="4642732" cy="4672425"/>
                </a:xfrm>
                <a:prstGeom prst="line">
                  <a:avLst/>
                </a:prstGeom>
                <a:ln>
                  <a:solidFill>
                    <a:schemeClr val="accent1">
                      <a:lumMod val="75000"/>
                      <a:alpha val="2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6" name="直線接點 55"/>
                <p:cNvCxnSpPr/>
                <p:nvPr/>
              </p:nvCxnSpPr>
              <p:spPr bwMode="hidden">
                <a:xfrm>
                  <a:off x="8772997" y="0"/>
                  <a:ext cx="3419003" cy="3456749"/>
                </a:xfrm>
                <a:prstGeom prst="line">
                  <a:avLst/>
                </a:prstGeom>
                <a:ln>
                  <a:solidFill>
                    <a:schemeClr val="accent1">
                      <a:lumMod val="75000"/>
                      <a:alpha val="2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7" name="直線接點 56"/>
                <p:cNvCxnSpPr/>
                <p:nvPr/>
              </p:nvCxnSpPr>
              <p:spPr bwMode="hidden">
                <a:xfrm>
                  <a:off x="9982200" y="0"/>
                  <a:ext cx="2209800" cy="2226469"/>
                </a:xfrm>
                <a:prstGeom prst="line">
                  <a:avLst/>
                </a:prstGeom>
                <a:ln>
                  <a:solidFill>
                    <a:schemeClr val="accent1">
                      <a:lumMod val="75000"/>
                      <a:alpha val="2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8" name="直線接點 57"/>
                <p:cNvCxnSpPr/>
                <p:nvPr/>
              </p:nvCxnSpPr>
              <p:spPr bwMode="hidden">
                <a:xfrm>
                  <a:off x="11199019" y="0"/>
                  <a:ext cx="992981" cy="1002506"/>
                </a:xfrm>
                <a:prstGeom prst="line">
                  <a:avLst/>
                </a:prstGeom>
                <a:ln>
                  <a:solidFill>
                    <a:schemeClr val="accent1">
                      <a:lumMod val="75000"/>
                      <a:alpha val="2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49" name="直線接點 48"/>
              <p:cNvCxnSpPr/>
              <p:nvPr/>
            </p:nvCxnSpPr>
            <p:spPr bwMode="hidden">
              <a:xfrm flipH="1" flipV="1">
                <a:off x="-1" y="1012053"/>
                <a:ext cx="5828811" cy="5845945"/>
              </a:xfrm>
              <a:prstGeom prst="line">
                <a:avLst/>
              </a:prstGeom>
              <a:ln>
                <a:solidFill>
                  <a:schemeClr val="accent1">
                    <a:lumMod val="75000"/>
                    <a:alpha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" name="直線接點 49"/>
              <p:cNvCxnSpPr/>
              <p:nvPr/>
            </p:nvCxnSpPr>
            <p:spPr bwMode="hidden">
              <a:xfrm flipH="1" flipV="1">
                <a:off x="-1" y="2227340"/>
                <a:ext cx="4614781" cy="4630658"/>
              </a:xfrm>
              <a:prstGeom prst="line">
                <a:avLst/>
              </a:prstGeom>
              <a:ln>
                <a:solidFill>
                  <a:schemeClr val="accent1">
                    <a:lumMod val="75000"/>
                    <a:alpha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1" name="直線接點 50"/>
              <p:cNvCxnSpPr/>
              <p:nvPr/>
            </p:nvCxnSpPr>
            <p:spPr bwMode="hidden">
              <a:xfrm flipH="1" flipV="1">
                <a:off x="-1" y="3432149"/>
                <a:ext cx="3398419" cy="3425849"/>
              </a:xfrm>
              <a:prstGeom prst="line">
                <a:avLst/>
              </a:prstGeom>
              <a:ln>
                <a:solidFill>
                  <a:schemeClr val="accent1">
                    <a:lumMod val="75000"/>
                    <a:alpha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2" name="直線接點 51"/>
              <p:cNvCxnSpPr/>
              <p:nvPr/>
            </p:nvCxnSpPr>
            <p:spPr bwMode="hidden">
              <a:xfrm flipH="1" flipV="1">
                <a:off x="-1" y="4651431"/>
                <a:ext cx="2196496" cy="2206567"/>
              </a:xfrm>
              <a:prstGeom prst="line">
                <a:avLst/>
              </a:prstGeom>
              <a:ln>
                <a:solidFill>
                  <a:schemeClr val="accent1">
                    <a:lumMod val="75000"/>
                    <a:alpha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3" name="直線接點 52"/>
              <p:cNvCxnSpPr/>
              <p:nvPr/>
            </p:nvCxnSpPr>
            <p:spPr bwMode="hidden">
              <a:xfrm flipH="1" flipV="1">
                <a:off x="-1" y="5864453"/>
                <a:ext cx="987003" cy="993545"/>
              </a:xfrm>
              <a:prstGeom prst="line">
                <a:avLst/>
              </a:prstGeom>
              <a:ln>
                <a:solidFill>
                  <a:schemeClr val="accent1">
                    <a:lumMod val="75000"/>
                    <a:alpha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6" name="群組 25"/>
            <p:cNvGrpSpPr/>
            <p:nvPr/>
          </p:nvGrpSpPr>
          <p:grpSpPr bwMode="hidden">
            <a:xfrm flipH="1">
              <a:off x="0" y="0"/>
              <a:ext cx="12192001" cy="6858000"/>
              <a:chOff x="-1" y="0"/>
              <a:chExt cx="12192001" cy="6858000"/>
            </a:xfrm>
          </p:grpSpPr>
          <p:cxnSp>
            <p:nvCxnSpPr>
              <p:cNvPr id="27" name="直線接點 26"/>
              <p:cNvCxnSpPr/>
              <p:nvPr/>
            </p:nvCxnSpPr>
            <p:spPr bwMode="hidden">
              <a:xfrm>
                <a:off x="225425" y="0"/>
                <a:ext cx="6815931" cy="6858000"/>
              </a:xfrm>
              <a:prstGeom prst="line">
                <a:avLst/>
              </a:prstGeom>
              <a:ln>
                <a:solidFill>
                  <a:schemeClr val="accent1">
                    <a:lumMod val="75000"/>
                    <a:alpha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直線接點 27"/>
              <p:cNvCxnSpPr/>
              <p:nvPr/>
            </p:nvCxnSpPr>
            <p:spPr bwMode="hidden">
              <a:xfrm>
                <a:off x="1449154" y="0"/>
                <a:ext cx="6815931" cy="6858000"/>
              </a:xfrm>
              <a:prstGeom prst="line">
                <a:avLst/>
              </a:prstGeom>
              <a:ln>
                <a:solidFill>
                  <a:schemeClr val="accent1">
                    <a:lumMod val="75000"/>
                    <a:alpha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直線接點 28"/>
              <p:cNvCxnSpPr/>
              <p:nvPr/>
            </p:nvCxnSpPr>
            <p:spPr bwMode="hidden">
              <a:xfrm>
                <a:off x="2665982" y="0"/>
                <a:ext cx="6815931" cy="6858000"/>
              </a:xfrm>
              <a:prstGeom prst="line">
                <a:avLst/>
              </a:prstGeom>
              <a:ln>
                <a:solidFill>
                  <a:schemeClr val="accent1">
                    <a:lumMod val="75000"/>
                    <a:alpha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直線接點 29"/>
              <p:cNvCxnSpPr/>
              <p:nvPr/>
            </p:nvCxnSpPr>
            <p:spPr bwMode="hidden">
              <a:xfrm>
                <a:off x="3885119" y="0"/>
                <a:ext cx="6815931" cy="6858000"/>
              </a:xfrm>
              <a:prstGeom prst="line">
                <a:avLst/>
              </a:prstGeom>
              <a:ln>
                <a:solidFill>
                  <a:schemeClr val="accent1">
                    <a:lumMod val="75000"/>
                    <a:alpha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直線接點 30"/>
              <p:cNvCxnSpPr/>
              <p:nvPr/>
            </p:nvCxnSpPr>
            <p:spPr bwMode="hidden">
              <a:xfrm>
                <a:off x="5150644" y="0"/>
                <a:ext cx="6815931" cy="6858000"/>
              </a:xfrm>
              <a:prstGeom prst="line">
                <a:avLst/>
              </a:prstGeom>
              <a:ln>
                <a:solidFill>
                  <a:schemeClr val="accent1">
                    <a:lumMod val="75000"/>
                    <a:alpha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32" name="群組 31"/>
              <p:cNvGrpSpPr/>
              <p:nvPr/>
            </p:nvGrpSpPr>
            <p:grpSpPr bwMode="hidden">
              <a:xfrm>
                <a:off x="6327885" y="0"/>
                <a:ext cx="5864115" cy="5898673"/>
                <a:chOff x="6327885" y="0"/>
                <a:chExt cx="5864115" cy="5898673"/>
              </a:xfrm>
            </p:grpSpPr>
            <p:cxnSp>
              <p:nvCxnSpPr>
                <p:cNvPr id="38" name="直線接點 37"/>
                <p:cNvCxnSpPr/>
                <p:nvPr/>
              </p:nvCxnSpPr>
              <p:spPr bwMode="hidden">
                <a:xfrm>
                  <a:off x="6327885" y="0"/>
                  <a:ext cx="5864115" cy="5898673"/>
                </a:xfrm>
                <a:prstGeom prst="line">
                  <a:avLst/>
                </a:prstGeom>
                <a:ln>
                  <a:solidFill>
                    <a:schemeClr val="accent1">
                      <a:lumMod val="75000"/>
                      <a:alpha val="2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9" name="直線接點 38"/>
                <p:cNvCxnSpPr/>
                <p:nvPr/>
              </p:nvCxnSpPr>
              <p:spPr bwMode="hidden">
                <a:xfrm>
                  <a:off x="7549268" y="0"/>
                  <a:ext cx="4642732" cy="4672425"/>
                </a:xfrm>
                <a:prstGeom prst="line">
                  <a:avLst/>
                </a:prstGeom>
                <a:ln>
                  <a:solidFill>
                    <a:schemeClr val="accent1">
                      <a:lumMod val="75000"/>
                      <a:alpha val="2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0" name="直線接點 39"/>
                <p:cNvCxnSpPr/>
                <p:nvPr/>
              </p:nvCxnSpPr>
              <p:spPr bwMode="hidden">
                <a:xfrm>
                  <a:off x="8772997" y="0"/>
                  <a:ext cx="3419003" cy="3456749"/>
                </a:xfrm>
                <a:prstGeom prst="line">
                  <a:avLst/>
                </a:prstGeom>
                <a:ln>
                  <a:solidFill>
                    <a:schemeClr val="accent1">
                      <a:lumMod val="75000"/>
                      <a:alpha val="2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1" name="直線接點 40"/>
                <p:cNvCxnSpPr/>
                <p:nvPr/>
              </p:nvCxnSpPr>
              <p:spPr bwMode="hidden">
                <a:xfrm>
                  <a:off x="9982200" y="0"/>
                  <a:ext cx="2209800" cy="2226469"/>
                </a:xfrm>
                <a:prstGeom prst="line">
                  <a:avLst/>
                </a:prstGeom>
                <a:ln>
                  <a:solidFill>
                    <a:schemeClr val="accent1">
                      <a:lumMod val="75000"/>
                      <a:alpha val="2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2" name="直線接點 41"/>
                <p:cNvCxnSpPr/>
                <p:nvPr/>
              </p:nvCxnSpPr>
              <p:spPr bwMode="hidden">
                <a:xfrm>
                  <a:off x="11199019" y="0"/>
                  <a:ext cx="992981" cy="1002506"/>
                </a:xfrm>
                <a:prstGeom prst="line">
                  <a:avLst/>
                </a:prstGeom>
                <a:ln>
                  <a:solidFill>
                    <a:schemeClr val="accent1">
                      <a:lumMod val="75000"/>
                      <a:alpha val="2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33" name="直線接點 32"/>
              <p:cNvCxnSpPr/>
              <p:nvPr/>
            </p:nvCxnSpPr>
            <p:spPr bwMode="hidden">
              <a:xfrm flipH="1" flipV="1">
                <a:off x="-1" y="1012053"/>
                <a:ext cx="5828811" cy="5845945"/>
              </a:xfrm>
              <a:prstGeom prst="line">
                <a:avLst/>
              </a:prstGeom>
              <a:ln>
                <a:solidFill>
                  <a:schemeClr val="accent1">
                    <a:lumMod val="75000"/>
                    <a:alpha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直線接點 33"/>
              <p:cNvCxnSpPr/>
              <p:nvPr/>
            </p:nvCxnSpPr>
            <p:spPr bwMode="hidden">
              <a:xfrm flipH="1" flipV="1">
                <a:off x="-1" y="2227340"/>
                <a:ext cx="4614781" cy="4630658"/>
              </a:xfrm>
              <a:prstGeom prst="line">
                <a:avLst/>
              </a:prstGeom>
              <a:ln>
                <a:solidFill>
                  <a:schemeClr val="accent1">
                    <a:lumMod val="75000"/>
                    <a:alpha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直線接點 34"/>
              <p:cNvCxnSpPr/>
              <p:nvPr/>
            </p:nvCxnSpPr>
            <p:spPr bwMode="hidden">
              <a:xfrm flipH="1" flipV="1">
                <a:off x="-1" y="3432149"/>
                <a:ext cx="3398419" cy="3425849"/>
              </a:xfrm>
              <a:prstGeom prst="line">
                <a:avLst/>
              </a:prstGeom>
              <a:ln>
                <a:solidFill>
                  <a:schemeClr val="accent1">
                    <a:lumMod val="75000"/>
                    <a:alpha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" name="直線接點 35"/>
              <p:cNvCxnSpPr/>
              <p:nvPr/>
            </p:nvCxnSpPr>
            <p:spPr bwMode="hidden">
              <a:xfrm flipH="1" flipV="1">
                <a:off x="-1" y="4651431"/>
                <a:ext cx="2196496" cy="2206567"/>
              </a:xfrm>
              <a:prstGeom prst="line">
                <a:avLst/>
              </a:prstGeom>
              <a:ln>
                <a:solidFill>
                  <a:schemeClr val="accent1">
                    <a:lumMod val="75000"/>
                    <a:alpha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直線接點 36"/>
              <p:cNvCxnSpPr/>
              <p:nvPr/>
            </p:nvCxnSpPr>
            <p:spPr bwMode="hidden">
              <a:xfrm flipH="1" flipV="1">
                <a:off x="-1" y="5864453"/>
                <a:ext cx="987003" cy="993545"/>
              </a:xfrm>
              <a:prstGeom prst="line">
                <a:avLst/>
              </a:prstGeom>
              <a:ln>
                <a:solidFill>
                  <a:schemeClr val="accent1">
                    <a:lumMod val="75000"/>
                    <a:alpha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60" name="矩形 59"/>
          <p:cNvSpPr/>
          <p:nvPr/>
        </p:nvSpPr>
        <p:spPr>
          <a:xfrm>
            <a:off x="0" y="0"/>
            <a:ext cx="7315200" cy="6858000"/>
          </a:xfrm>
          <a:prstGeom prst="rect">
            <a:avLst/>
          </a:prstGeom>
          <a:gradFill>
            <a:gsLst>
              <a:gs pos="69000">
                <a:schemeClr val="bg1"/>
              </a:gs>
              <a:gs pos="0">
                <a:schemeClr val="bg1"/>
              </a:gs>
              <a:gs pos="100000">
                <a:schemeClr val="bg1">
                  <a:lumMod val="95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4412" y="-159"/>
            <a:ext cx="7315200" cy="6858000"/>
          </a:xfrm>
        </p:spPr>
        <p:txBody>
          <a:bodyPr tIns="457200">
            <a:normAutofit/>
          </a:bodyPr>
          <a:lstStyle>
            <a:lvl1pPr marL="0" indent="0" algn="ctr" latinLnBrk="0">
              <a:buNone/>
              <a:defRPr lang="zh-TW" sz="2000"/>
            </a:lvl1pPr>
            <a:lvl2pPr marL="457200" indent="0" latinLnBrk="0">
              <a:buNone/>
              <a:defRPr lang="zh-TW" sz="2800"/>
            </a:lvl2pPr>
            <a:lvl3pPr marL="914400" indent="0" latinLnBrk="0">
              <a:buNone/>
              <a:defRPr lang="zh-TW" sz="2400"/>
            </a:lvl3pPr>
            <a:lvl4pPr marL="1371600" indent="0" latinLnBrk="0">
              <a:buNone/>
              <a:defRPr lang="zh-TW" sz="2000"/>
            </a:lvl4pPr>
            <a:lvl5pPr marL="1828800" indent="0" latinLnBrk="0">
              <a:buNone/>
              <a:defRPr lang="zh-TW" sz="2000"/>
            </a:lvl5pPr>
            <a:lvl6pPr marL="2286000" indent="0" latinLnBrk="0">
              <a:buNone/>
              <a:defRPr lang="zh-TW" sz="2000"/>
            </a:lvl6pPr>
            <a:lvl7pPr marL="2743200" indent="0" latinLnBrk="0">
              <a:buNone/>
              <a:defRPr lang="zh-TW" sz="2000"/>
            </a:lvl7pPr>
            <a:lvl8pPr marL="3200400" indent="0" latinLnBrk="0">
              <a:buNone/>
              <a:defRPr lang="zh-TW" sz="2000"/>
            </a:lvl8pPr>
            <a:lvl9pPr marL="3657600" indent="0" latinLnBrk="0">
              <a:buNone/>
              <a:defRPr lang="zh-TW" sz="2000"/>
            </a:lvl9pPr>
          </a:lstStyle>
          <a:p>
            <a:r>
              <a:rPr lang="zh-TW" altLang="en-US" smtClean="0"/>
              <a:t>按一下圖示以新增圖片</a:t>
            </a:r>
            <a:endParaRPr lang="zh-TW" dirty="0"/>
          </a:p>
        </p:txBody>
      </p:sp>
      <p:cxnSp>
        <p:nvCxnSpPr>
          <p:cNvPr id="59" name="直線接點 58"/>
          <p:cNvCxnSpPr/>
          <p:nvPr/>
        </p:nvCxnSpPr>
        <p:spPr>
          <a:xfrm>
            <a:off x="7923089" y="2895600"/>
            <a:ext cx="3659311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909560" y="576072"/>
            <a:ext cx="3657600" cy="2194560"/>
          </a:xfrm>
        </p:spPr>
        <p:txBody>
          <a:bodyPr anchor="b">
            <a:normAutofit/>
          </a:bodyPr>
          <a:lstStyle>
            <a:lvl1pPr latinLnBrk="0">
              <a:defRPr lang="zh-TW" sz="2600">
                <a:solidFill>
                  <a:schemeClr val="bg1"/>
                </a:solidFill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7909560" y="2999232"/>
            <a:ext cx="3657600" cy="2286000"/>
          </a:xfrm>
        </p:spPr>
        <p:txBody>
          <a:bodyPr/>
          <a:lstStyle>
            <a:lvl1pPr marL="0" indent="0" latinLnBrk="0">
              <a:spcBef>
                <a:spcPts val="1200"/>
              </a:spcBef>
              <a:buNone/>
              <a:defRPr lang="zh-TW" sz="1600">
                <a:solidFill>
                  <a:schemeClr val="bg1"/>
                </a:solidFill>
              </a:defRPr>
            </a:lvl1pPr>
            <a:lvl2pPr marL="457200" indent="0" latinLnBrk="0">
              <a:buNone/>
              <a:defRPr lang="zh-TW" sz="1400"/>
            </a:lvl2pPr>
            <a:lvl3pPr marL="914400" indent="0" latinLnBrk="0">
              <a:buNone/>
              <a:defRPr lang="zh-TW" sz="1200"/>
            </a:lvl3pPr>
            <a:lvl4pPr marL="1371600" indent="0" latinLnBrk="0">
              <a:buNone/>
              <a:defRPr lang="zh-TW" sz="1000"/>
            </a:lvl4pPr>
            <a:lvl5pPr marL="1828800" indent="0" latinLnBrk="0">
              <a:buNone/>
              <a:defRPr lang="zh-TW" sz="1000"/>
            </a:lvl5pPr>
            <a:lvl6pPr marL="2286000" indent="0" latinLnBrk="0">
              <a:buNone/>
              <a:defRPr lang="zh-TW" sz="1000"/>
            </a:lvl6pPr>
            <a:lvl7pPr marL="2743200" indent="0" latinLnBrk="0">
              <a:buNone/>
              <a:defRPr lang="zh-TW" sz="1000"/>
            </a:lvl7pPr>
            <a:lvl8pPr marL="3200400" indent="0" latinLnBrk="0">
              <a:buNone/>
              <a:defRPr lang="zh-TW" sz="1000"/>
            </a:lvl8pPr>
            <a:lvl9pPr marL="3657600" indent="0" latinLnBrk="0">
              <a:buNone/>
              <a:defRPr lang="zh-TW" sz="1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</p:spTree>
    <p:extLst>
      <p:ext uri="{BB962C8B-B14F-4D97-AF65-F5344CB8AC3E}">
        <p14:creationId xmlns="" xmlns:p14="http://schemas.microsoft.com/office/powerpoint/2010/main" val="62031800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53000">
              <a:schemeClr val="bg1"/>
            </a:gs>
            <a:gs pos="0">
              <a:schemeClr val="bg1">
                <a:lumMod val="100000"/>
              </a:schemeClr>
            </a:gs>
            <a:gs pos="100000">
              <a:schemeClr val="bg1">
                <a:lumMod val="95000"/>
                <a:alpha val="65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6" name="群組 95"/>
          <p:cNvGrpSpPr/>
          <p:nvPr/>
        </p:nvGrpSpPr>
        <p:grpSpPr bwMode="hidden">
          <a:xfrm>
            <a:off x="-1" y="0"/>
            <a:ext cx="12192002" cy="6858000"/>
            <a:chOff x="-1" y="0"/>
            <a:chExt cx="12192002" cy="6858000"/>
          </a:xfrm>
        </p:grpSpPr>
        <p:cxnSp>
          <p:nvCxnSpPr>
            <p:cNvPr id="97" name="直線接點 96"/>
            <p:cNvCxnSpPr/>
            <p:nvPr/>
          </p:nvCxnSpPr>
          <p:spPr bwMode="hidden">
            <a:xfrm>
              <a:off x="610194" y="0"/>
              <a:ext cx="0" cy="6858000"/>
            </a:xfrm>
            <a:prstGeom prst="line">
              <a:avLst/>
            </a:prstGeom>
            <a:ln>
              <a:solidFill>
                <a:schemeClr val="bg1">
                  <a:lumMod val="85000"/>
                  <a:alpha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8" name="直線接點 97"/>
            <p:cNvCxnSpPr/>
            <p:nvPr/>
          </p:nvCxnSpPr>
          <p:spPr bwMode="hidden">
            <a:xfrm>
              <a:off x="1829332" y="0"/>
              <a:ext cx="0" cy="6858000"/>
            </a:xfrm>
            <a:prstGeom prst="line">
              <a:avLst/>
            </a:prstGeom>
            <a:ln>
              <a:solidFill>
                <a:schemeClr val="bg1">
                  <a:lumMod val="85000"/>
                  <a:alpha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直線接點 98"/>
            <p:cNvCxnSpPr/>
            <p:nvPr/>
          </p:nvCxnSpPr>
          <p:spPr bwMode="hidden">
            <a:xfrm>
              <a:off x="3048470" y="0"/>
              <a:ext cx="0" cy="6858000"/>
            </a:xfrm>
            <a:prstGeom prst="line">
              <a:avLst/>
            </a:prstGeom>
            <a:ln>
              <a:solidFill>
                <a:schemeClr val="bg1">
                  <a:lumMod val="85000"/>
                  <a:alpha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直線接點 99"/>
            <p:cNvCxnSpPr/>
            <p:nvPr/>
          </p:nvCxnSpPr>
          <p:spPr bwMode="hidden">
            <a:xfrm>
              <a:off x="4267608" y="0"/>
              <a:ext cx="0" cy="6858000"/>
            </a:xfrm>
            <a:prstGeom prst="line">
              <a:avLst/>
            </a:prstGeom>
            <a:ln>
              <a:solidFill>
                <a:schemeClr val="bg1">
                  <a:lumMod val="85000"/>
                  <a:alpha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直線接點 100"/>
            <p:cNvCxnSpPr/>
            <p:nvPr/>
          </p:nvCxnSpPr>
          <p:spPr bwMode="hidden">
            <a:xfrm>
              <a:off x="5486746" y="0"/>
              <a:ext cx="0" cy="6858000"/>
            </a:xfrm>
            <a:prstGeom prst="line">
              <a:avLst/>
            </a:prstGeom>
            <a:ln>
              <a:solidFill>
                <a:schemeClr val="bg1">
                  <a:lumMod val="85000"/>
                  <a:alpha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直線接點 101"/>
            <p:cNvCxnSpPr/>
            <p:nvPr/>
          </p:nvCxnSpPr>
          <p:spPr bwMode="hidden">
            <a:xfrm>
              <a:off x="6705884" y="0"/>
              <a:ext cx="0" cy="6858000"/>
            </a:xfrm>
            <a:prstGeom prst="line">
              <a:avLst/>
            </a:prstGeom>
            <a:ln>
              <a:solidFill>
                <a:schemeClr val="bg1">
                  <a:lumMod val="85000"/>
                  <a:alpha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直線接點 102"/>
            <p:cNvCxnSpPr/>
            <p:nvPr/>
          </p:nvCxnSpPr>
          <p:spPr bwMode="hidden">
            <a:xfrm>
              <a:off x="7925022" y="0"/>
              <a:ext cx="0" cy="6858000"/>
            </a:xfrm>
            <a:prstGeom prst="line">
              <a:avLst/>
            </a:prstGeom>
            <a:ln>
              <a:solidFill>
                <a:schemeClr val="bg1">
                  <a:lumMod val="85000"/>
                  <a:alpha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直線接點 103"/>
            <p:cNvCxnSpPr/>
            <p:nvPr/>
          </p:nvCxnSpPr>
          <p:spPr bwMode="hidden">
            <a:xfrm>
              <a:off x="9144160" y="0"/>
              <a:ext cx="0" cy="6858000"/>
            </a:xfrm>
            <a:prstGeom prst="line">
              <a:avLst/>
            </a:prstGeom>
            <a:ln>
              <a:solidFill>
                <a:schemeClr val="bg1">
                  <a:lumMod val="85000"/>
                  <a:alpha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直線接點 104"/>
            <p:cNvCxnSpPr/>
            <p:nvPr/>
          </p:nvCxnSpPr>
          <p:spPr bwMode="hidden">
            <a:xfrm>
              <a:off x="10363298" y="0"/>
              <a:ext cx="0" cy="6858000"/>
            </a:xfrm>
            <a:prstGeom prst="line">
              <a:avLst/>
            </a:prstGeom>
            <a:ln>
              <a:solidFill>
                <a:schemeClr val="bg1">
                  <a:lumMod val="85000"/>
                  <a:alpha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6" name="直線接點 105"/>
            <p:cNvCxnSpPr/>
            <p:nvPr/>
          </p:nvCxnSpPr>
          <p:spPr bwMode="hidden">
            <a:xfrm>
              <a:off x="11582436" y="0"/>
              <a:ext cx="0" cy="6858000"/>
            </a:xfrm>
            <a:prstGeom prst="line">
              <a:avLst/>
            </a:prstGeom>
            <a:ln>
              <a:solidFill>
                <a:schemeClr val="bg1">
                  <a:lumMod val="85000"/>
                  <a:alpha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" name="直線接點 106"/>
            <p:cNvCxnSpPr/>
            <p:nvPr/>
          </p:nvCxnSpPr>
          <p:spPr bwMode="hidden">
            <a:xfrm>
              <a:off x="2819" y="386485"/>
              <a:ext cx="12188952" cy="0"/>
            </a:xfrm>
            <a:prstGeom prst="line">
              <a:avLst/>
            </a:prstGeom>
            <a:ln>
              <a:solidFill>
                <a:schemeClr val="bg1">
                  <a:lumMod val="85000"/>
                  <a:alpha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直線接點 107"/>
            <p:cNvCxnSpPr/>
            <p:nvPr/>
          </p:nvCxnSpPr>
          <p:spPr bwMode="hidden">
            <a:xfrm>
              <a:off x="2819" y="1611181"/>
              <a:ext cx="12188952" cy="0"/>
            </a:xfrm>
            <a:prstGeom prst="line">
              <a:avLst/>
            </a:prstGeom>
            <a:ln>
              <a:solidFill>
                <a:schemeClr val="bg1">
                  <a:lumMod val="85000"/>
                  <a:alpha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" name="直線接點 108"/>
            <p:cNvCxnSpPr/>
            <p:nvPr/>
          </p:nvCxnSpPr>
          <p:spPr bwMode="hidden">
            <a:xfrm>
              <a:off x="2819" y="2835877"/>
              <a:ext cx="12188952" cy="0"/>
            </a:xfrm>
            <a:prstGeom prst="line">
              <a:avLst/>
            </a:prstGeom>
            <a:ln>
              <a:solidFill>
                <a:schemeClr val="bg1">
                  <a:lumMod val="85000"/>
                  <a:alpha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0" name="直線接點 109"/>
            <p:cNvCxnSpPr/>
            <p:nvPr/>
          </p:nvCxnSpPr>
          <p:spPr bwMode="hidden">
            <a:xfrm>
              <a:off x="2819" y="4060573"/>
              <a:ext cx="12188952" cy="0"/>
            </a:xfrm>
            <a:prstGeom prst="line">
              <a:avLst/>
            </a:prstGeom>
            <a:ln>
              <a:solidFill>
                <a:schemeClr val="bg1">
                  <a:lumMod val="85000"/>
                  <a:alpha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1" name="直線接點 110"/>
            <p:cNvCxnSpPr/>
            <p:nvPr/>
          </p:nvCxnSpPr>
          <p:spPr bwMode="hidden">
            <a:xfrm>
              <a:off x="2819" y="5285269"/>
              <a:ext cx="12188952" cy="0"/>
            </a:xfrm>
            <a:prstGeom prst="line">
              <a:avLst/>
            </a:prstGeom>
            <a:ln>
              <a:solidFill>
                <a:schemeClr val="bg1">
                  <a:lumMod val="85000"/>
                  <a:alpha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2" name="直線接點 111"/>
            <p:cNvCxnSpPr/>
            <p:nvPr/>
          </p:nvCxnSpPr>
          <p:spPr bwMode="hidden">
            <a:xfrm>
              <a:off x="2819" y="6509965"/>
              <a:ext cx="12188952" cy="0"/>
            </a:xfrm>
            <a:prstGeom prst="line">
              <a:avLst/>
            </a:prstGeom>
            <a:ln>
              <a:solidFill>
                <a:schemeClr val="bg1">
                  <a:lumMod val="85000"/>
                  <a:alpha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13" name="群組 112"/>
            <p:cNvGrpSpPr/>
            <p:nvPr userDrawn="1"/>
          </p:nvGrpSpPr>
          <p:grpSpPr bwMode="hidden">
            <a:xfrm>
              <a:off x="-1" y="0"/>
              <a:ext cx="12192001" cy="6858000"/>
              <a:chOff x="-1" y="0"/>
              <a:chExt cx="12192001" cy="6858000"/>
            </a:xfrm>
          </p:grpSpPr>
          <p:cxnSp>
            <p:nvCxnSpPr>
              <p:cNvPr id="131" name="直線接點 130"/>
              <p:cNvCxnSpPr/>
              <p:nvPr/>
            </p:nvCxnSpPr>
            <p:spPr bwMode="hidden">
              <a:xfrm>
                <a:off x="225425" y="0"/>
                <a:ext cx="6815931" cy="6858000"/>
              </a:xfrm>
              <a:prstGeom prst="line">
                <a:avLst/>
              </a:prstGeom>
              <a:ln>
                <a:solidFill>
                  <a:schemeClr val="bg1">
                    <a:lumMod val="85000"/>
                    <a:alpha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2" name="直線接點 131"/>
              <p:cNvCxnSpPr/>
              <p:nvPr/>
            </p:nvCxnSpPr>
            <p:spPr bwMode="hidden">
              <a:xfrm>
                <a:off x="1449154" y="0"/>
                <a:ext cx="6815931" cy="6858000"/>
              </a:xfrm>
              <a:prstGeom prst="line">
                <a:avLst/>
              </a:prstGeom>
              <a:ln>
                <a:solidFill>
                  <a:schemeClr val="bg1">
                    <a:lumMod val="85000"/>
                    <a:alpha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3" name="直線接點 132"/>
              <p:cNvCxnSpPr/>
              <p:nvPr/>
            </p:nvCxnSpPr>
            <p:spPr bwMode="hidden">
              <a:xfrm>
                <a:off x="2665982" y="0"/>
                <a:ext cx="6815931" cy="6858000"/>
              </a:xfrm>
              <a:prstGeom prst="line">
                <a:avLst/>
              </a:prstGeom>
              <a:ln>
                <a:solidFill>
                  <a:schemeClr val="bg1">
                    <a:lumMod val="85000"/>
                    <a:alpha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4" name="直線接點 133"/>
              <p:cNvCxnSpPr/>
              <p:nvPr/>
            </p:nvCxnSpPr>
            <p:spPr bwMode="hidden">
              <a:xfrm>
                <a:off x="3885119" y="0"/>
                <a:ext cx="6815931" cy="6858000"/>
              </a:xfrm>
              <a:prstGeom prst="line">
                <a:avLst/>
              </a:prstGeom>
              <a:ln>
                <a:solidFill>
                  <a:schemeClr val="bg1">
                    <a:lumMod val="85000"/>
                    <a:alpha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5" name="直線接點 134"/>
              <p:cNvCxnSpPr/>
              <p:nvPr/>
            </p:nvCxnSpPr>
            <p:spPr bwMode="hidden">
              <a:xfrm>
                <a:off x="5106502" y="0"/>
                <a:ext cx="6815931" cy="6858000"/>
              </a:xfrm>
              <a:prstGeom prst="line">
                <a:avLst/>
              </a:prstGeom>
              <a:ln>
                <a:solidFill>
                  <a:schemeClr val="bg1">
                    <a:lumMod val="85000"/>
                    <a:alpha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36" name="群組 135"/>
              <p:cNvGrpSpPr/>
              <p:nvPr/>
            </p:nvGrpSpPr>
            <p:grpSpPr bwMode="hidden">
              <a:xfrm>
                <a:off x="6327885" y="0"/>
                <a:ext cx="5864115" cy="5898673"/>
                <a:chOff x="6327885" y="0"/>
                <a:chExt cx="5864115" cy="5898673"/>
              </a:xfrm>
            </p:grpSpPr>
            <p:cxnSp>
              <p:nvCxnSpPr>
                <p:cNvPr id="142" name="直線接點 141"/>
                <p:cNvCxnSpPr/>
                <p:nvPr/>
              </p:nvCxnSpPr>
              <p:spPr bwMode="hidden">
                <a:xfrm>
                  <a:off x="6327885" y="0"/>
                  <a:ext cx="5864115" cy="5898673"/>
                </a:xfrm>
                <a:prstGeom prst="line">
                  <a:avLst/>
                </a:prstGeom>
                <a:ln>
                  <a:solidFill>
                    <a:schemeClr val="bg1">
                      <a:lumMod val="85000"/>
                      <a:alpha val="2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3" name="直線接點 142"/>
                <p:cNvCxnSpPr/>
                <p:nvPr/>
              </p:nvCxnSpPr>
              <p:spPr bwMode="hidden">
                <a:xfrm>
                  <a:off x="7549268" y="0"/>
                  <a:ext cx="4642732" cy="4672425"/>
                </a:xfrm>
                <a:prstGeom prst="line">
                  <a:avLst/>
                </a:prstGeom>
                <a:ln>
                  <a:solidFill>
                    <a:schemeClr val="bg1">
                      <a:lumMod val="85000"/>
                      <a:alpha val="2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4" name="直線接點 143"/>
                <p:cNvCxnSpPr/>
                <p:nvPr/>
              </p:nvCxnSpPr>
              <p:spPr bwMode="hidden">
                <a:xfrm>
                  <a:off x="8772997" y="0"/>
                  <a:ext cx="3419003" cy="3456749"/>
                </a:xfrm>
                <a:prstGeom prst="line">
                  <a:avLst/>
                </a:prstGeom>
                <a:ln>
                  <a:solidFill>
                    <a:schemeClr val="bg1">
                      <a:lumMod val="85000"/>
                      <a:alpha val="2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5" name="直線接點 144"/>
                <p:cNvCxnSpPr/>
                <p:nvPr/>
              </p:nvCxnSpPr>
              <p:spPr bwMode="hidden">
                <a:xfrm>
                  <a:off x="9982200" y="0"/>
                  <a:ext cx="2209800" cy="2226469"/>
                </a:xfrm>
                <a:prstGeom prst="line">
                  <a:avLst/>
                </a:prstGeom>
                <a:ln>
                  <a:solidFill>
                    <a:schemeClr val="bg1">
                      <a:lumMod val="85000"/>
                      <a:alpha val="2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6" name="直線接點 145"/>
                <p:cNvCxnSpPr/>
                <p:nvPr/>
              </p:nvCxnSpPr>
              <p:spPr bwMode="hidden">
                <a:xfrm>
                  <a:off x="11199019" y="0"/>
                  <a:ext cx="992981" cy="1002506"/>
                </a:xfrm>
                <a:prstGeom prst="line">
                  <a:avLst/>
                </a:prstGeom>
                <a:ln>
                  <a:solidFill>
                    <a:schemeClr val="bg1">
                      <a:lumMod val="85000"/>
                      <a:alpha val="2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137" name="直線接點 136"/>
              <p:cNvCxnSpPr/>
              <p:nvPr/>
            </p:nvCxnSpPr>
            <p:spPr bwMode="hidden">
              <a:xfrm flipH="1" flipV="1">
                <a:off x="-1" y="1012053"/>
                <a:ext cx="5828811" cy="5845945"/>
              </a:xfrm>
              <a:prstGeom prst="line">
                <a:avLst/>
              </a:prstGeom>
              <a:ln>
                <a:solidFill>
                  <a:schemeClr val="bg1">
                    <a:lumMod val="85000"/>
                    <a:alpha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8" name="直線接點 137"/>
              <p:cNvCxnSpPr/>
              <p:nvPr/>
            </p:nvCxnSpPr>
            <p:spPr bwMode="hidden">
              <a:xfrm flipH="1" flipV="1">
                <a:off x="-1" y="2227340"/>
                <a:ext cx="4614781" cy="4630658"/>
              </a:xfrm>
              <a:prstGeom prst="line">
                <a:avLst/>
              </a:prstGeom>
              <a:ln>
                <a:solidFill>
                  <a:schemeClr val="bg1">
                    <a:lumMod val="85000"/>
                    <a:alpha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9" name="直線接點 138"/>
              <p:cNvCxnSpPr/>
              <p:nvPr/>
            </p:nvCxnSpPr>
            <p:spPr bwMode="hidden">
              <a:xfrm flipH="1" flipV="1">
                <a:off x="-1" y="3432149"/>
                <a:ext cx="3398419" cy="3425849"/>
              </a:xfrm>
              <a:prstGeom prst="line">
                <a:avLst/>
              </a:prstGeom>
              <a:ln>
                <a:solidFill>
                  <a:schemeClr val="bg1">
                    <a:lumMod val="85000"/>
                    <a:alpha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0" name="直線接點 139"/>
              <p:cNvCxnSpPr/>
              <p:nvPr/>
            </p:nvCxnSpPr>
            <p:spPr bwMode="hidden">
              <a:xfrm flipH="1" flipV="1">
                <a:off x="-1" y="4651431"/>
                <a:ext cx="2196496" cy="2206567"/>
              </a:xfrm>
              <a:prstGeom prst="line">
                <a:avLst/>
              </a:prstGeom>
              <a:ln>
                <a:solidFill>
                  <a:schemeClr val="bg1">
                    <a:lumMod val="85000"/>
                    <a:alpha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1" name="直線接點 140"/>
              <p:cNvCxnSpPr/>
              <p:nvPr/>
            </p:nvCxnSpPr>
            <p:spPr bwMode="hidden">
              <a:xfrm flipH="1" flipV="1">
                <a:off x="-1" y="5864453"/>
                <a:ext cx="987003" cy="993545"/>
              </a:xfrm>
              <a:prstGeom prst="line">
                <a:avLst/>
              </a:prstGeom>
              <a:ln>
                <a:solidFill>
                  <a:schemeClr val="bg1">
                    <a:lumMod val="85000"/>
                    <a:alpha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14" name="群組 113"/>
            <p:cNvGrpSpPr/>
            <p:nvPr userDrawn="1"/>
          </p:nvGrpSpPr>
          <p:grpSpPr bwMode="hidden">
            <a:xfrm flipH="1">
              <a:off x="0" y="0"/>
              <a:ext cx="12192001" cy="6858000"/>
              <a:chOff x="-1" y="0"/>
              <a:chExt cx="12192001" cy="6858000"/>
            </a:xfrm>
          </p:grpSpPr>
          <p:cxnSp>
            <p:nvCxnSpPr>
              <p:cNvPr id="115" name="直線接點 114"/>
              <p:cNvCxnSpPr/>
              <p:nvPr/>
            </p:nvCxnSpPr>
            <p:spPr bwMode="hidden">
              <a:xfrm>
                <a:off x="225425" y="0"/>
                <a:ext cx="6815931" cy="6858000"/>
              </a:xfrm>
              <a:prstGeom prst="line">
                <a:avLst/>
              </a:prstGeom>
              <a:ln>
                <a:solidFill>
                  <a:schemeClr val="bg1">
                    <a:lumMod val="85000"/>
                    <a:alpha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6" name="直線接點 115"/>
              <p:cNvCxnSpPr/>
              <p:nvPr/>
            </p:nvCxnSpPr>
            <p:spPr bwMode="hidden">
              <a:xfrm>
                <a:off x="1449154" y="0"/>
                <a:ext cx="6815931" cy="6858000"/>
              </a:xfrm>
              <a:prstGeom prst="line">
                <a:avLst/>
              </a:prstGeom>
              <a:ln>
                <a:solidFill>
                  <a:schemeClr val="bg1">
                    <a:lumMod val="85000"/>
                    <a:alpha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7" name="直線接點 116"/>
              <p:cNvCxnSpPr/>
              <p:nvPr/>
            </p:nvCxnSpPr>
            <p:spPr bwMode="hidden">
              <a:xfrm>
                <a:off x="2665982" y="0"/>
                <a:ext cx="6815931" cy="6858000"/>
              </a:xfrm>
              <a:prstGeom prst="line">
                <a:avLst/>
              </a:prstGeom>
              <a:ln>
                <a:solidFill>
                  <a:schemeClr val="bg1">
                    <a:lumMod val="85000"/>
                    <a:alpha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8" name="直線接點 117"/>
              <p:cNvCxnSpPr/>
              <p:nvPr/>
            </p:nvCxnSpPr>
            <p:spPr bwMode="hidden">
              <a:xfrm>
                <a:off x="3885119" y="0"/>
                <a:ext cx="6815931" cy="6858000"/>
              </a:xfrm>
              <a:prstGeom prst="line">
                <a:avLst/>
              </a:prstGeom>
              <a:ln>
                <a:solidFill>
                  <a:schemeClr val="bg1">
                    <a:lumMod val="85000"/>
                    <a:alpha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9" name="直線接點 118"/>
              <p:cNvCxnSpPr/>
              <p:nvPr/>
            </p:nvCxnSpPr>
            <p:spPr bwMode="hidden">
              <a:xfrm>
                <a:off x="5106502" y="0"/>
                <a:ext cx="6815931" cy="6858000"/>
              </a:xfrm>
              <a:prstGeom prst="line">
                <a:avLst/>
              </a:prstGeom>
              <a:ln>
                <a:solidFill>
                  <a:schemeClr val="bg1">
                    <a:lumMod val="85000"/>
                    <a:alpha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20" name="群組 119"/>
              <p:cNvGrpSpPr/>
              <p:nvPr/>
            </p:nvGrpSpPr>
            <p:grpSpPr bwMode="hidden">
              <a:xfrm>
                <a:off x="6327885" y="0"/>
                <a:ext cx="5864115" cy="5898673"/>
                <a:chOff x="6327885" y="0"/>
                <a:chExt cx="5864115" cy="5898673"/>
              </a:xfrm>
            </p:grpSpPr>
            <p:cxnSp>
              <p:nvCxnSpPr>
                <p:cNvPr id="126" name="直線接點 125"/>
                <p:cNvCxnSpPr/>
                <p:nvPr/>
              </p:nvCxnSpPr>
              <p:spPr bwMode="hidden">
                <a:xfrm>
                  <a:off x="6327885" y="0"/>
                  <a:ext cx="5864115" cy="5898673"/>
                </a:xfrm>
                <a:prstGeom prst="line">
                  <a:avLst/>
                </a:prstGeom>
                <a:ln>
                  <a:solidFill>
                    <a:schemeClr val="bg1">
                      <a:lumMod val="85000"/>
                      <a:alpha val="2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7" name="直線接點 126"/>
                <p:cNvCxnSpPr/>
                <p:nvPr/>
              </p:nvCxnSpPr>
              <p:spPr bwMode="hidden">
                <a:xfrm>
                  <a:off x="7549268" y="0"/>
                  <a:ext cx="4642732" cy="4672425"/>
                </a:xfrm>
                <a:prstGeom prst="line">
                  <a:avLst/>
                </a:prstGeom>
                <a:ln>
                  <a:solidFill>
                    <a:schemeClr val="bg1">
                      <a:lumMod val="85000"/>
                      <a:alpha val="2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8" name="直線接點 127"/>
                <p:cNvCxnSpPr/>
                <p:nvPr/>
              </p:nvCxnSpPr>
              <p:spPr bwMode="hidden">
                <a:xfrm>
                  <a:off x="8772997" y="0"/>
                  <a:ext cx="3419003" cy="3456749"/>
                </a:xfrm>
                <a:prstGeom prst="line">
                  <a:avLst/>
                </a:prstGeom>
                <a:ln>
                  <a:solidFill>
                    <a:schemeClr val="bg1">
                      <a:lumMod val="85000"/>
                      <a:alpha val="2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9" name="直線接點 128"/>
                <p:cNvCxnSpPr/>
                <p:nvPr/>
              </p:nvCxnSpPr>
              <p:spPr bwMode="hidden">
                <a:xfrm>
                  <a:off x="9982200" y="0"/>
                  <a:ext cx="2209800" cy="2226469"/>
                </a:xfrm>
                <a:prstGeom prst="line">
                  <a:avLst/>
                </a:prstGeom>
                <a:ln>
                  <a:solidFill>
                    <a:schemeClr val="bg1">
                      <a:lumMod val="85000"/>
                      <a:alpha val="2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0" name="直線接點 129"/>
                <p:cNvCxnSpPr/>
                <p:nvPr/>
              </p:nvCxnSpPr>
              <p:spPr bwMode="hidden">
                <a:xfrm>
                  <a:off x="11199019" y="0"/>
                  <a:ext cx="992981" cy="1002506"/>
                </a:xfrm>
                <a:prstGeom prst="line">
                  <a:avLst/>
                </a:prstGeom>
                <a:ln>
                  <a:solidFill>
                    <a:schemeClr val="bg1">
                      <a:lumMod val="85000"/>
                      <a:alpha val="2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121" name="直線接點 120"/>
              <p:cNvCxnSpPr/>
              <p:nvPr/>
            </p:nvCxnSpPr>
            <p:spPr bwMode="hidden">
              <a:xfrm flipH="1" flipV="1">
                <a:off x="-1" y="1012053"/>
                <a:ext cx="5828811" cy="5845945"/>
              </a:xfrm>
              <a:prstGeom prst="line">
                <a:avLst/>
              </a:prstGeom>
              <a:ln>
                <a:solidFill>
                  <a:schemeClr val="bg1">
                    <a:lumMod val="85000"/>
                    <a:alpha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2" name="直線接點 121"/>
              <p:cNvCxnSpPr/>
              <p:nvPr/>
            </p:nvCxnSpPr>
            <p:spPr bwMode="hidden">
              <a:xfrm flipH="1" flipV="1">
                <a:off x="-1" y="2227340"/>
                <a:ext cx="4614781" cy="4630658"/>
              </a:xfrm>
              <a:prstGeom prst="line">
                <a:avLst/>
              </a:prstGeom>
              <a:ln>
                <a:solidFill>
                  <a:schemeClr val="bg1">
                    <a:lumMod val="85000"/>
                    <a:alpha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3" name="直線接點 122"/>
              <p:cNvCxnSpPr/>
              <p:nvPr/>
            </p:nvCxnSpPr>
            <p:spPr bwMode="hidden">
              <a:xfrm flipH="1" flipV="1">
                <a:off x="-1" y="3432149"/>
                <a:ext cx="3398419" cy="3425849"/>
              </a:xfrm>
              <a:prstGeom prst="line">
                <a:avLst/>
              </a:prstGeom>
              <a:ln>
                <a:solidFill>
                  <a:schemeClr val="bg1">
                    <a:lumMod val="85000"/>
                    <a:alpha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4" name="直線接點 123"/>
              <p:cNvCxnSpPr/>
              <p:nvPr/>
            </p:nvCxnSpPr>
            <p:spPr bwMode="hidden">
              <a:xfrm flipH="1" flipV="1">
                <a:off x="-1" y="4651431"/>
                <a:ext cx="2196496" cy="2206567"/>
              </a:xfrm>
              <a:prstGeom prst="line">
                <a:avLst/>
              </a:prstGeom>
              <a:ln>
                <a:solidFill>
                  <a:schemeClr val="bg1">
                    <a:lumMod val="85000"/>
                    <a:alpha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5" name="直線接點 124"/>
              <p:cNvCxnSpPr/>
              <p:nvPr/>
            </p:nvCxnSpPr>
            <p:spPr bwMode="hidden">
              <a:xfrm flipH="1" flipV="1">
                <a:off x="-1" y="5864453"/>
                <a:ext cx="987003" cy="993545"/>
              </a:xfrm>
              <a:prstGeom prst="line">
                <a:avLst/>
              </a:prstGeom>
              <a:ln>
                <a:solidFill>
                  <a:schemeClr val="bg1">
                    <a:lumMod val="85000"/>
                    <a:alpha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1295400" y="503853"/>
            <a:ext cx="9601200" cy="61225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zh-TW" dirty="0"/>
              <a:t>按一下以編輯母片標題樣式</a:t>
            </a:r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1295400" y="1259999"/>
            <a:ext cx="9601200" cy="4752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dirty="0"/>
              <a:t>按一下以編輯母片文字樣式</a:t>
            </a:r>
          </a:p>
          <a:p>
            <a:pPr lvl="1"/>
            <a:r>
              <a:rPr lang="zh-TW" dirty="0"/>
              <a:t>第二層</a:t>
            </a:r>
          </a:p>
          <a:p>
            <a:pPr lvl="2"/>
            <a:r>
              <a:rPr lang="zh-TW" dirty="0"/>
              <a:t>第三層</a:t>
            </a:r>
          </a:p>
          <a:p>
            <a:pPr lvl="3"/>
            <a:r>
              <a:rPr lang="zh-TW" dirty="0"/>
              <a:t>第四層</a:t>
            </a:r>
          </a:p>
          <a:p>
            <a:pPr lvl="4"/>
            <a:r>
              <a:rPr lang="zh-TW" dirty="0"/>
              <a:t>第五層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9294042" y="6289679"/>
            <a:ext cx="965946" cy="22243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latinLnBrk="0">
              <a:defRPr lang="zh-TW" sz="800" baseline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itchFamily="18" charset="0"/>
                <a:ea typeface="標楷體" pitchFamily="65" charset="-120"/>
              </a:defRPr>
            </a:lvl1pPr>
          </a:lstStyle>
          <a:p>
            <a:fld id="{B51B2453-8663-4C69-AF73-9FD7B1DEC5D0}" type="datetime1">
              <a:rPr lang="en-US" altLang="zh-TW" smtClean="0"/>
              <a:pPr/>
              <a:t>1/30/2018</a:t>
            </a:fld>
            <a:endParaRPr lang="en-US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609601" y="6289679"/>
            <a:ext cx="6128030" cy="22243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latinLnBrk="0">
              <a:defRPr lang="zh-TW" sz="800" baseline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itchFamily="18" charset="0"/>
                <a:ea typeface="標楷體" pitchFamily="65" charset="-120"/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10665311" y="6289679"/>
            <a:ext cx="918882" cy="22243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latinLnBrk="0">
              <a:defRPr lang="zh-TW" sz="800" baseline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itchFamily="18" charset="0"/>
                <a:ea typeface="標楷體" pitchFamily="65" charset="-120"/>
              </a:defRPr>
            </a:lvl1pPr>
          </a:lstStyle>
          <a:p>
            <a:fld id="{E31375A4-56A4-47D6-9801-1991572033F7}" type="slidenum">
              <a:rPr lang="en-US" altLang="zh-TW" smtClean="0"/>
              <a:pPr/>
              <a:t>‹#›</a:t>
            </a:fld>
            <a:endParaRPr lang="en-US" altLang="zh-TW"/>
          </a:p>
        </p:txBody>
      </p:sp>
      <p:cxnSp>
        <p:nvCxnSpPr>
          <p:cNvPr id="148" name="直線接點 147"/>
          <p:cNvCxnSpPr/>
          <p:nvPr/>
        </p:nvCxnSpPr>
        <p:spPr>
          <a:xfrm>
            <a:off x="609600" y="6172200"/>
            <a:ext cx="10972800" cy="0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19432598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69" r:id="rId9"/>
    <p:sldLayoutId id="2147483658" r:id="rId10"/>
    <p:sldLayoutId id="2147483659" r:id="rId11"/>
  </p:sldLayoutIdLst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zh-TW" sz="3200" b="1" kern="1200" baseline="0">
          <a:solidFill>
            <a:schemeClr val="accent1"/>
          </a:solidFill>
          <a:latin typeface="Times New Roman" pitchFamily="18" charset="0"/>
          <a:ea typeface="標楷體" pitchFamily="65" charset="-120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800"/>
        </a:spcBef>
        <a:buClr>
          <a:schemeClr val="accent1"/>
        </a:buClr>
        <a:buSzPct val="100000"/>
        <a:buFont typeface="Arial" pitchFamily="34" charset="0"/>
        <a:buChar char="▪"/>
        <a:defRPr lang="zh-TW" sz="2000" kern="1200" baseline="0">
          <a:solidFill>
            <a:schemeClr val="tx1"/>
          </a:solidFill>
          <a:latin typeface="Times New Roman" pitchFamily="18" charset="0"/>
          <a:ea typeface="標楷體" pitchFamily="65" charset="-120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1200"/>
        </a:spcBef>
        <a:buClr>
          <a:schemeClr val="accent1"/>
        </a:buClr>
        <a:buSzPct val="100000"/>
        <a:buFont typeface="Arial" pitchFamily="34" charset="0"/>
        <a:buChar char="▪"/>
        <a:defRPr lang="zh-TW" sz="1800" kern="1200" baseline="0">
          <a:solidFill>
            <a:schemeClr val="tx1"/>
          </a:solidFill>
          <a:latin typeface="Times New Roman" pitchFamily="18" charset="0"/>
          <a:ea typeface="標楷體" pitchFamily="65" charset="-120"/>
          <a:cs typeface="+mn-cs"/>
        </a:defRPr>
      </a:lvl2pPr>
      <a:lvl3pPr marL="685800" indent="-179388" algn="l" defTabSz="914400" rtl="0" eaLnBrk="1" latinLnBrk="0" hangingPunct="1">
        <a:lnSpc>
          <a:spcPct val="90000"/>
        </a:lnSpc>
        <a:spcBef>
          <a:spcPts val="800"/>
        </a:spcBef>
        <a:buClr>
          <a:schemeClr val="accent1"/>
        </a:buClr>
        <a:buSzPct val="100000"/>
        <a:buFont typeface="Arial" pitchFamily="34" charset="0"/>
        <a:buChar char="▪"/>
        <a:defRPr lang="zh-TW" sz="1600" kern="1200" baseline="0">
          <a:solidFill>
            <a:schemeClr val="tx1"/>
          </a:solidFill>
          <a:latin typeface="Times New Roman" pitchFamily="18" charset="0"/>
          <a:ea typeface="標楷體" pitchFamily="65" charset="-120"/>
          <a:cs typeface="+mn-cs"/>
        </a:defRPr>
      </a:lvl3pPr>
      <a:lvl4pPr marL="914400" indent="-182880" algn="l" defTabSz="914400" rtl="0" eaLnBrk="1" latinLnBrk="0" hangingPunct="1">
        <a:lnSpc>
          <a:spcPct val="90000"/>
        </a:lnSpc>
        <a:spcBef>
          <a:spcPts val="800"/>
        </a:spcBef>
        <a:buClr>
          <a:schemeClr val="accent1"/>
        </a:buClr>
        <a:buSzPct val="100000"/>
        <a:buFont typeface="Arial" pitchFamily="34" charset="0"/>
        <a:buChar char="▪"/>
        <a:defRPr lang="zh-TW" sz="1400" kern="1200" baseline="0">
          <a:solidFill>
            <a:schemeClr val="tx1"/>
          </a:solidFill>
          <a:latin typeface="Times New Roman" pitchFamily="18" charset="0"/>
          <a:ea typeface="標楷體" pitchFamily="65" charset="-120"/>
          <a:cs typeface="+mn-cs"/>
        </a:defRPr>
      </a:lvl4pPr>
      <a:lvl5pPr marL="1143000" indent="-179388" algn="l" defTabSz="914400" rtl="0" eaLnBrk="1" latinLnBrk="0" hangingPunct="1">
        <a:lnSpc>
          <a:spcPct val="90000"/>
        </a:lnSpc>
        <a:spcBef>
          <a:spcPts val="600"/>
        </a:spcBef>
        <a:buClr>
          <a:schemeClr val="accent1"/>
        </a:buClr>
        <a:buSzPct val="100000"/>
        <a:buFont typeface="Arial" pitchFamily="34" charset="0"/>
        <a:buChar char="▪"/>
        <a:defRPr lang="zh-TW" sz="1400" kern="1200" baseline="0">
          <a:solidFill>
            <a:schemeClr val="tx1"/>
          </a:solidFill>
          <a:latin typeface="Times New Roman" pitchFamily="18" charset="0"/>
          <a:ea typeface="標楷體" pitchFamily="65" charset="-120"/>
          <a:cs typeface="+mn-cs"/>
        </a:defRPr>
      </a:lvl5pPr>
      <a:lvl6pPr marL="1371600" indent="-182880" algn="l" defTabSz="914400" rtl="0" eaLnBrk="1" latinLnBrk="0" hangingPunct="1">
        <a:lnSpc>
          <a:spcPct val="90000"/>
        </a:lnSpc>
        <a:spcBef>
          <a:spcPts val="600"/>
        </a:spcBef>
        <a:buClr>
          <a:schemeClr val="accent1"/>
        </a:buClr>
        <a:buSzPct val="100000"/>
        <a:buFont typeface="Arial" pitchFamily="34" charset="0"/>
        <a:buChar char="▪"/>
        <a:defRPr lang="zh-TW"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600200" indent="-179388" algn="l" defTabSz="914400" rtl="0" eaLnBrk="1" latinLnBrk="0" hangingPunct="1">
        <a:lnSpc>
          <a:spcPct val="90000"/>
        </a:lnSpc>
        <a:spcBef>
          <a:spcPts val="600"/>
        </a:spcBef>
        <a:buClr>
          <a:schemeClr val="accent1"/>
        </a:buClr>
        <a:buSzPct val="100000"/>
        <a:buFont typeface="Arial" pitchFamily="34" charset="0"/>
        <a:buChar char="▪"/>
        <a:defRPr lang="zh-TW"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828800" indent="-182880" algn="l" defTabSz="914400" rtl="0" eaLnBrk="1" latinLnBrk="0" hangingPunct="1">
        <a:lnSpc>
          <a:spcPct val="90000"/>
        </a:lnSpc>
        <a:spcBef>
          <a:spcPts val="600"/>
        </a:spcBef>
        <a:buClr>
          <a:schemeClr val="accent1"/>
        </a:buClr>
        <a:buSzPct val="100000"/>
        <a:buFont typeface="Arial" pitchFamily="34" charset="0"/>
        <a:buChar char="▪"/>
        <a:defRPr lang="zh-TW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057400" indent="-179388" algn="l" defTabSz="914400" rtl="0" eaLnBrk="1" latinLnBrk="0" hangingPunct="1">
        <a:lnSpc>
          <a:spcPct val="90000"/>
        </a:lnSpc>
        <a:spcBef>
          <a:spcPts val="600"/>
        </a:spcBef>
        <a:buClr>
          <a:schemeClr val="accent1"/>
        </a:buClr>
        <a:buSzPct val="100000"/>
        <a:buFont typeface="Arial" pitchFamily="34" charset="0"/>
        <a:buChar char="▪"/>
        <a:defRPr lang="zh-TW"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lang="zh-TW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lang="zh-TW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lang="zh-TW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lang="zh-TW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lang="zh-TW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lang="zh-TW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lang="zh-TW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lang="zh-TW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lang="zh-TW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=""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s://h5p.org/drag-the-words" TargetMode="External"/><Relationship Id="rId2" Type="http://schemas.openxmlformats.org/officeDocument/2006/relationships/slideLayout" Target="../slideLayouts/slideLayout3.xml"/><Relationship Id="rId1" Type="http://schemas.openxmlformats.org/officeDocument/2006/relationships/video" Target="file:///C:\Users\lenovo\Desktop\H5P&#20114;&#21205;&#24335;&#25945;&#26448;&#35373;&#35336;\02%20&#21508;&#31278;&#27169;&#26495;&#22519;&#34892;&#30701;&#29255;\Drag%20the%20words&#25302;&#26355;&#24335;&#25991;&#23383;&#37197;&#23565;.mp4" TargetMode="External"/><Relationship Id="rId4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14.xml"/><Relationship Id="rId13" Type="http://schemas.openxmlformats.org/officeDocument/2006/relationships/diagramData" Target="../diagrams/data15.xml"/><Relationship Id="rId18" Type="http://schemas.openxmlformats.org/officeDocument/2006/relationships/image" Target="../media/image20.jpeg"/><Relationship Id="rId3" Type="http://schemas.openxmlformats.org/officeDocument/2006/relationships/diagramData" Target="../diagrams/data13.xml"/><Relationship Id="rId7" Type="http://schemas.openxmlformats.org/officeDocument/2006/relationships/image" Target="../media/image17.jpeg"/><Relationship Id="rId12" Type="http://schemas.openxmlformats.org/officeDocument/2006/relationships/image" Target="../media/image18.jpeg"/><Relationship Id="rId17" Type="http://schemas.openxmlformats.org/officeDocument/2006/relationships/image" Target="../media/image19.jpeg"/><Relationship Id="rId2" Type="http://schemas.openxmlformats.org/officeDocument/2006/relationships/image" Target="../media/image6.jpeg"/><Relationship Id="rId16" Type="http://schemas.openxmlformats.org/officeDocument/2006/relationships/diagramColors" Target="../diagrams/colors15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3.xml"/><Relationship Id="rId11" Type="http://schemas.openxmlformats.org/officeDocument/2006/relationships/diagramColors" Target="../diagrams/colors14.xml"/><Relationship Id="rId5" Type="http://schemas.openxmlformats.org/officeDocument/2006/relationships/diagramQuickStyle" Target="../diagrams/quickStyle13.xml"/><Relationship Id="rId15" Type="http://schemas.openxmlformats.org/officeDocument/2006/relationships/diagramQuickStyle" Target="../diagrams/quickStyle15.xml"/><Relationship Id="rId10" Type="http://schemas.openxmlformats.org/officeDocument/2006/relationships/diagramQuickStyle" Target="../diagrams/quickStyle14.xml"/><Relationship Id="rId4" Type="http://schemas.openxmlformats.org/officeDocument/2006/relationships/diagramLayout" Target="../diagrams/layout13.xml"/><Relationship Id="rId9" Type="http://schemas.openxmlformats.org/officeDocument/2006/relationships/diagramLayout" Target="../diagrams/layout14.xml"/><Relationship Id="rId14" Type="http://schemas.openxmlformats.org/officeDocument/2006/relationships/diagramLayout" Target="../diagrams/layout1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7" Type="http://schemas.openxmlformats.org/officeDocument/2006/relationships/image" Target="../media/image25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s://h5p.org/drag-and-drop" TargetMode="External"/><Relationship Id="rId2" Type="http://schemas.openxmlformats.org/officeDocument/2006/relationships/slideLayout" Target="../slideLayouts/slideLayout3.xml"/><Relationship Id="rId1" Type="http://schemas.openxmlformats.org/officeDocument/2006/relationships/video" Target="file:///C:\Users\lenovo\Desktop\H5P&#20114;&#21205;&#24335;&#25945;&#26448;&#35373;&#35336;\02%20&#21508;&#31278;&#27169;&#26495;&#22519;&#34892;&#30701;&#29255;\Drag%20and%20Drop&#25302;&#26355;&#24335;&#22294;&#20687;&#37197;&#23565;.mp4" TargetMode="External"/><Relationship Id="rId4" Type="http://schemas.openxmlformats.org/officeDocument/2006/relationships/image" Target="../media/image2.png"/></Relationships>
</file>

<file path=ppt/slides/_rels/slide15.xml.rels><?xml version="1.0" encoding="UTF-8" standalone="yes"?>
<Relationships xmlns="http://schemas.openxmlformats.org/package/2006/relationships"><Relationship Id="rId13" Type="http://schemas.openxmlformats.org/officeDocument/2006/relationships/diagramQuickStyle" Target="../diagrams/quickStyle18.xml"/><Relationship Id="rId18" Type="http://schemas.openxmlformats.org/officeDocument/2006/relationships/diagramColors" Target="../diagrams/colors19.xml"/><Relationship Id="rId26" Type="http://schemas.openxmlformats.org/officeDocument/2006/relationships/image" Target="../media/image29.jpeg"/><Relationship Id="rId39" Type="http://schemas.openxmlformats.org/officeDocument/2006/relationships/image" Target="../media/image34.jpeg"/><Relationship Id="rId3" Type="http://schemas.openxmlformats.org/officeDocument/2006/relationships/diagramData" Target="../diagrams/data16.xml"/><Relationship Id="rId21" Type="http://schemas.openxmlformats.org/officeDocument/2006/relationships/image" Target="../media/image28.jpeg"/><Relationship Id="rId34" Type="http://schemas.openxmlformats.org/officeDocument/2006/relationships/diagramLayout" Target="../diagrams/layout22.xml"/><Relationship Id="rId42" Type="http://schemas.openxmlformats.org/officeDocument/2006/relationships/diagramData" Target="../diagrams/data23.xml"/><Relationship Id="rId47" Type="http://schemas.openxmlformats.org/officeDocument/2006/relationships/image" Target="../media/image38.jpeg"/><Relationship Id="rId7" Type="http://schemas.openxmlformats.org/officeDocument/2006/relationships/diagramData" Target="../diagrams/data17.xml"/><Relationship Id="rId12" Type="http://schemas.openxmlformats.org/officeDocument/2006/relationships/diagramLayout" Target="../diagrams/layout18.xml"/><Relationship Id="rId17" Type="http://schemas.openxmlformats.org/officeDocument/2006/relationships/diagramQuickStyle" Target="../diagrams/quickStyle19.xml"/><Relationship Id="rId25" Type="http://schemas.openxmlformats.org/officeDocument/2006/relationships/diagramColors" Target="../diagrams/colors20.xml"/><Relationship Id="rId33" Type="http://schemas.openxmlformats.org/officeDocument/2006/relationships/diagramData" Target="../diagrams/data22.xml"/><Relationship Id="rId38" Type="http://schemas.openxmlformats.org/officeDocument/2006/relationships/image" Target="../media/image33.jpeg"/><Relationship Id="rId46" Type="http://schemas.openxmlformats.org/officeDocument/2006/relationships/image" Target="../media/image37.jpeg"/><Relationship Id="rId2" Type="http://schemas.openxmlformats.org/officeDocument/2006/relationships/image" Target="../media/image6.jpeg"/><Relationship Id="rId16" Type="http://schemas.openxmlformats.org/officeDocument/2006/relationships/diagramLayout" Target="../diagrams/layout19.xml"/><Relationship Id="rId20" Type="http://schemas.openxmlformats.org/officeDocument/2006/relationships/image" Target="../media/image27.jpeg"/><Relationship Id="rId29" Type="http://schemas.openxmlformats.org/officeDocument/2006/relationships/diagramQuickStyle" Target="../diagrams/quickStyle21.xml"/><Relationship Id="rId41" Type="http://schemas.openxmlformats.org/officeDocument/2006/relationships/image" Target="../media/image36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6.xml"/><Relationship Id="rId11" Type="http://schemas.openxmlformats.org/officeDocument/2006/relationships/diagramData" Target="../diagrams/data18.xml"/><Relationship Id="rId24" Type="http://schemas.openxmlformats.org/officeDocument/2006/relationships/diagramQuickStyle" Target="../diagrams/quickStyle20.xml"/><Relationship Id="rId32" Type="http://schemas.openxmlformats.org/officeDocument/2006/relationships/image" Target="../media/image31.jpeg"/><Relationship Id="rId37" Type="http://schemas.openxmlformats.org/officeDocument/2006/relationships/image" Target="../media/image32.jpeg"/><Relationship Id="rId40" Type="http://schemas.openxmlformats.org/officeDocument/2006/relationships/image" Target="../media/image35.jpeg"/><Relationship Id="rId45" Type="http://schemas.openxmlformats.org/officeDocument/2006/relationships/diagramColors" Target="../diagrams/colors23.xml"/><Relationship Id="rId5" Type="http://schemas.openxmlformats.org/officeDocument/2006/relationships/diagramQuickStyle" Target="../diagrams/quickStyle16.xml"/><Relationship Id="rId15" Type="http://schemas.openxmlformats.org/officeDocument/2006/relationships/diagramData" Target="../diagrams/data19.xml"/><Relationship Id="rId23" Type="http://schemas.openxmlformats.org/officeDocument/2006/relationships/diagramLayout" Target="../diagrams/layout20.xml"/><Relationship Id="rId28" Type="http://schemas.openxmlformats.org/officeDocument/2006/relationships/diagramLayout" Target="../diagrams/layout21.xml"/><Relationship Id="rId36" Type="http://schemas.openxmlformats.org/officeDocument/2006/relationships/diagramColors" Target="../diagrams/colors22.xml"/><Relationship Id="rId49" Type="http://schemas.openxmlformats.org/officeDocument/2006/relationships/image" Target="../media/image40.jpeg"/><Relationship Id="rId10" Type="http://schemas.openxmlformats.org/officeDocument/2006/relationships/diagramColors" Target="../diagrams/colors17.xml"/><Relationship Id="rId19" Type="http://schemas.openxmlformats.org/officeDocument/2006/relationships/image" Target="../media/image26.jpeg"/><Relationship Id="rId31" Type="http://schemas.openxmlformats.org/officeDocument/2006/relationships/image" Target="../media/image30.jpeg"/><Relationship Id="rId44" Type="http://schemas.openxmlformats.org/officeDocument/2006/relationships/diagramQuickStyle" Target="../diagrams/quickStyle23.xml"/><Relationship Id="rId4" Type="http://schemas.openxmlformats.org/officeDocument/2006/relationships/diagramLayout" Target="../diagrams/layout16.xml"/><Relationship Id="rId9" Type="http://schemas.openxmlformats.org/officeDocument/2006/relationships/diagramQuickStyle" Target="../diagrams/quickStyle17.xml"/><Relationship Id="rId14" Type="http://schemas.openxmlformats.org/officeDocument/2006/relationships/diagramColors" Target="../diagrams/colors18.xml"/><Relationship Id="rId22" Type="http://schemas.openxmlformats.org/officeDocument/2006/relationships/diagramData" Target="../diagrams/data20.xml"/><Relationship Id="rId27" Type="http://schemas.openxmlformats.org/officeDocument/2006/relationships/diagramData" Target="../diagrams/data21.xml"/><Relationship Id="rId30" Type="http://schemas.openxmlformats.org/officeDocument/2006/relationships/diagramColors" Target="../diagrams/colors21.xml"/><Relationship Id="rId35" Type="http://schemas.openxmlformats.org/officeDocument/2006/relationships/diagramQuickStyle" Target="../diagrams/quickStyle22.xml"/><Relationship Id="rId43" Type="http://schemas.openxmlformats.org/officeDocument/2006/relationships/diagramLayout" Target="../diagrams/layout23.xml"/><Relationship Id="rId48" Type="http://schemas.openxmlformats.org/officeDocument/2006/relationships/image" Target="../media/image39.jpeg"/><Relationship Id="rId8" Type="http://schemas.openxmlformats.org/officeDocument/2006/relationships/diagramLayout" Target="../diagrams/layout1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2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s://h5p.org/image-hotspot-question" TargetMode="External"/><Relationship Id="rId2" Type="http://schemas.openxmlformats.org/officeDocument/2006/relationships/slideLayout" Target="../slideLayouts/slideLayout3.xml"/><Relationship Id="rId1" Type="http://schemas.openxmlformats.org/officeDocument/2006/relationships/video" Target="file:///C:\Users\lenovo\Desktop\H5P&#20114;&#21205;&#24335;&#25945;&#26448;&#35373;&#35336;\02%20&#21508;&#31278;&#27169;&#26495;&#22519;&#34892;&#30701;&#29255;\Find%20the%20Hotspot&#21934;&#36984;&#22294;&#20687;&#21839;&#31572;.mp4" TargetMode="External"/><Relationship Id="rId4" Type="http://schemas.openxmlformats.org/officeDocument/2006/relationships/image" Target="../media/image2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jpeg"/><Relationship Id="rId13" Type="http://schemas.openxmlformats.org/officeDocument/2006/relationships/diagramData" Target="../diagrams/data25.xml"/><Relationship Id="rId18" Type="http://schemas.openxmlformats.org/officeDocument/2006/relationships/diagramLayout" Target="../diagrams/layout26.xml"/><Relationship Id="rId3" Type="http://schemas.openxmlformats.org/officeDocument/2006/relationships/image" Target="../media/image43.jpeg"/><Relationship Id="rId21" Type="http://schemas.openxmlformats.org/officeDocument/2006/relationships/diagramData" Target="../diagrams/data27.xml"/><Relationship Id="rId7" Type="http://schemas.openxmlformats.org/officeDocument/2006/relationships/image" Target="../media/image47.jpeg"/><Relationship Id="rId12" Type="http://schemas.openxmlformats.org/officeDocument/2006/relationships/diagramColors" Target="../diagrams/colors24.xml"/><Relationship Id="rId17" Type="http://schemas.openxmlformats.org/officeDocument/2006/relationships/diagramData" Target="../diagrams/data26.xml"/><Relationship Id="rId2" Type="http://schemas.openxmlformats.org/officeDocument/2006/relationships/image" Target="../media/image6.jpeg"/><Relationship Id="rId16" Type="http://schemas.openxmlformats.org/officeDocument/2006/relationships/diagramColors" Target="../diagrams/colors25.xml"/><Relationship Id="rId20" Type="http://schemas.openxmlformats.org/officeDocument/2006/relationships/diagramColors" Target="../diagrams/colors2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6.jpeg"/><Relationship Id="rId11" Type="http://schemas.openxmlformats.org/officeDocument/2006/relationships/diagramQuickStyle" Target="../diagrams/quickStyle24.xml"/><Relationship Id="rId24" Type="http://schemas.openxmlformats.org/officeDocument/2006/relationships/diagramColors" Target="../diagrams/colors27.xml"/><Relationship Id="rId5" Type="http://schemas.openxmlformats.org/officeDocument/2006/relationships/image" Target="../media/image45.jpeg"/><Relationship Id="rId15" Type="http://schemas.openxmlformats.org/officeDocument/2006/relationships/diagramQuickStyle" Target="../diagrams/quickStyle25.xml"/><Relationship Id="rId23" Type="http://schemas.openxmlformats.org/officeDocument/2006/relationships/diagramQuickStyle" Target="../diagrams/quickStyle27.xml"/><Relationship Id="rId10" Type="http://schemas.openxmlformats.org/officeDocument/2006/relationships/diagramLayout" Target="../diagrams/layout24.xml"/><Relationship Id="rId19" Type="http://schemas.openxmlformats.org/officeDocument/2006/relationships/diagramQuickStyle" Target="../diagrams/quickStyle26.xml"/><Relationship Id="rId4" Type="http://schemas.openxmlformats.org/officeDocument/2006/relationships/image" Target="../media/image44.jpeg"/><Relationship Id="rId9" Type="http://schemas.openxmlformats.org/officeDocument/2006/relationships/diagramData" Target="../diagrams/data24.xml"/><Relationship Id="rId14" Type="http://schemas.openxmlformats.org/officeDocument/2006/relationships/diagramLayout" Target="../diagrams/layout25.xml"/><Relationship Id="rId22" Type="http://schemas.openxmlformats.org/officeDocument/2006/relationships/diagramLayout" Target="../diagrams/layout2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0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s://h5p.org/question-set" TargetMode="External"/><Relationship Id="rId2" Type="http://schemas.openxmlformats.org/officeDocument/2006/relationships/slideLayout" Target="../slideLayouts/slideLayout3.xml"/><Relationship Id="rId1" Type="http://schemas.openxmlformats.org/officeDocument/2006/relationships/video" Target="file:///C:\Users\lenovo\Desktop\H5P&#20114;&#21205;&#24335;&#25945;&#26448;&#35373;&#35336;\02%20&#21508;&#31278;&#27169;&#26495;&#22519;&#34892;&#30701;&#29255;\Quiz&#28204;&#39511;(&#21839;&#38988;&#38598;).mp4" TargetMode="External"/><Relationship Id="rId4" Type="http://schemas.openxmlformats.org/officeDocument/2006/relationships/image" Target="../media/image2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29.xml"/><Relationship Id="rId13" Type="http://schemas.openxmlformats.org/officeDocument/2006/relationships/diagramLayout" Target="../diagrams/layout30.xml"/><Relationship Id="rId18" Type="http://schemas.openxmlformats.org/officeDocument/2006/relationships/diagramData" Target="../diagrams/data31.xml"/><Relationship Id="rId3" Type="http://schemas.openxmlformats.org/officeDocument/2006/relationships/diagramData" Target="../diagrams/data28.xml"/><Relationship Id="rId21" Type="http://schemas.openxmlformats.org/officeDocument/2006/relationships/diagramColors" Target="../diagrams/colors31.xml"/><Relationship Id="rId7" Type="http://schemas.openxmlformats.org/officeDocument/2006/relationships/image" Target="../media/image51.jpeg"/><Relationship Id="rId12" Type="http://schemas.openxmlformats.org/officeDocument/2006/relationships/diagramData" Target="../diagrams/data30.xml"/><Relationship Id="rId17" Type="http://schemas.openxmlformats.org/officeDocument/2006/relationships/image" Target="../media/image53.jpeg"/><Relationship Id="rId2" Type="http://schemas.openxmlformats.org/officeDocument/2006/relationships/image" Target="../media/image10.jpeg"/><Relationship Id="rId16" Type="http://schemas.openxmlformats.org/officeDocument/2006/relationships/image" Target="../media/image52.jpeg"/><Relationship Id="rId20" Type="http://schemas.openxmlformats.org/officeDocument/2006/relationships/diagramQuickStyle" Target="../diagrams/quickStyle31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8.xml"/><Relationship Id="rId11" Type="http://schemas.openxmlformats.org/officeDocument/2006/relationships/diagramColors" Target="../diagrams/colors29.xml"/><Relationship Id="rId24" Type="http://schemas.openxmlformats.org/officeDocument/2006/relationships/image" Target="../media/image56.jpeg"/><Relationship Id="rId5" Type="http://schemas.openxmlformats.org/officeDocument/2006/relationships/diagramQuickStyle" Target="../diagrams/quickStyle28.xml"/><Relationship Id="rId15" Type="http://schemas.openxmlformats.org/officeDocument/2006/relationships/diagramColors" Target="../diagrams/colors30.xml"/><Relationship Id="rId23" Type="http://schemas.openxmlformats.org/officeDocument/2006/relationships/image" Target="../media/image55.jpeg"/><Relationship Id="rId10" Type="http://schemas.openxmlformats.org/officeDocument/2006/relationships/diagramQuickStyle" Target="../diagrams/quickStyle29.xml"/><Relationship Id="rId19" Type="http://schemas.openxmlformats.org/officeDocument/2006/relationships/diagramLayout" Target="../diagrams/layout31.xml"/><Relationship Id="rId4" Type="http://schemas.openxmlformats.org/officeDocument/2006/relationships/diagramLayout" Target="../diagrams/layout28.xml"/><Relationship Id="rId9" Type="http://schemas.openxmlformats.org/officeDocument/2006/relationships/diagramLayout" Target="../diagrams/layout29.xml"/><Relationship Id="rId14" Type="http://schemas.openxmlformats.org/officeDocument/2006/relationships/diagramQuickStyle" Target="../diagrams/quickStyle30.xml"/><Relationship Id="rId22" Type="http://schemas.openxmlformats.org/officeDocument/2006/relationships/image" Target="../media/image54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7" Type="http://schemas.openxmlformats.org/officeDocument/2006/relationships/image" Target="../media/image61.jpeg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0.jpeg"/><Relationship Id="rId5" Type="http://schemas.openxmlformats.org/officeDocument/2006/relationships/image" Target="../media/image59.jpeg"/><Relationship Id="rId4" Type="http://schemas.openxmlformats.org/officeDocument/2006/relationships/image" Target="../media/image58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https://h5p.org/question-set" TargetMode="External"/><Relationship Id="rId2" Type="http://schemas.openxmlformats.org/officeDocument/2006/relationships/slideLayout" Target="../slideLayouts/slideLayout3.xml"/><Relationship Id="rId1" Type="http://schemas.openxmlformats.org/officeDocument/2006/relationships/video" Target="file:///C:\Users\lenovo\Desktop\H5P&#20114;&#21205;&#24335;&#25945;&#26448;&#35373;&#35336;\02%20&#21508;&#31278;&#27169;&#26495;&#22519;&#34892;&#30701;&#29255;\Memory%20game&#35352;&#25014;&#36938;&#25138;.mp4" TargetMode="External"/><Relationship Id="rId4" Type="http://schemas.openxmlformats.org/officeDocument/2006/relationships/image" Target="../media/image2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33.xml"/><Relationship Id="rId13" Type="http://schemas.openxmlformats.org/officeDocument/2006/relationships/diagramData" Target="../diagrams/data34.xml"/><Relationship Id="rId18" Type="http://schemas.openxmlformats.org/officeDocument/2006/relationships/image" Target="../media/image65.jpeg"/><Relationship Id="rId3" Type="http://schemas.openxmlformats.org/officeDocument/2006/relationships/diagramData" Target="../diagrams/data32.xml"/><Relationship Id="rId7" Type="http://schemas.openxmlformats.org/officeDocument/2006/relationships/image" Target="../media/image62.jpeg"/><Relationship Id="rId12" Type="http://schemas.openxmlformats.org/officeDocument/2006/relationships/image" Target="../media/image63.jpeg"/><Relationship Id="rId17" Type="http://schemas.openxmlformats.org/officeDocument/2006/relationships/image" Target="../media/image64.jpeg"/><Relationship Id="rId2" Type="http://schemas.openxmlformats.org/officeDocument/2006/relationships/image" Target="../media/image10.jpeg"/><Relationship Id="rId16" Type="http://schemas.openxmlformats.org/officeDocument/2006/relationships/diagramColors" Target="../diagrams/colors34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32.xml"/><Relationship Id="rId11" Type="http://schemas.openxmlformats.org/officeDocument/2006/relationships/diagramColors" Target="../diagrams/colors33.xml"/><Relationship Id="rId5" Type="http://schemas.openxmlformats.org/officeDocument/2006/relationships/diagramQuickStyle" Target="../diagrams/quickStyle32.xml"/><Relationship Id="rId15" Type="http://schemas.openxmlformats.org/officeDocument/2006/relationships/diagramQuickStyle" Target="../diagrams/quickStyle34.xml"/><Relationship Id="rId10" Type="http://schemas.openxmlformats.org/officeDocument/2006/relationships/diagramQuickStyle" Target="../diagrams/quickStyle33.xml"/><Relationship Id="rId19" Type="http://schemas.openxmlformats.org/officeDocument/2006/relationships/image" Target="../media/image66.jpeg"/><Relationship Id="rId4" Type="http://schemas.openxmlformats.org/officeDocument/2006/relationships/diagramLayout" Target="../diagrams/layout32.xml"/><Relationship Id="rId9" Type="http://schemas.openxmlformats.org/officeDocument/2006/relationships/diagramLayout" Target="../diagrams/layout33.xml"/><Relationship Id="rId14" Type="http://schemas.openxmlformats.org/officeDocument/2006/relationships/diagramLayout" Target="../diagrams/layout3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eg"/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8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5.xml"/><Relationship Id="rId7" Type="http://schemas.openxmlformats.org/officeDocument/2006/relationships/image" Target="../media/image70.jpeg"/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35.xml"/><Relationship Id="rId5" Type="http://schemas.openxmlformats.org/officeDocument/2006/relationships/diagramQuickStyle" Target="../diagrams/quickStyle35.xml"/><Relationship Id="rId4" Type="http://schemas.openxmlformats.org/officeDocument/2006/relationships/diagramLayout" Target="../diagrams/layout35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hyperlink" Target="https://h5p.org/interactive-video" TargetMode="External"/><Relationship Id="rId2" Type="http://schemas.openxmlformats.org/officeDocument/2006/relationships/slideLayout" Target="../slideLayouts/slideLayout3.xml"/><Relationship Id="rId1" Type="http://schemas.openxmlformats.org/officeDocument/2006/relationships/video" Target="file:///C:\Users\lenovo\Desktop\H5P&#20114;&#21205;&#24335;&#25945;&#26448;&#35373;&#35336;\02%20&#21508;&#31278;&#27169;&#26495;&#22519;&#34892;&#30701;&#29255;\Interactive%20video&#20114;&#21205;&#24615;&#24433;&#20687;&#20839;&#23481;.mp4" TargetMode="External"/><Relationship Id="rId4" Type="http://schemas.openxmlformats.org/officeDocument/2006/relationships/image" Target="../media/image2.pn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37.xml"/><Relationship Id="rId13" Type="http://schemas.openxmlformats.org/officeDocument/2006/relationships/diagramData" Target="../diagrams/data38.xml"/><Relationship Id="rId3" Type="http://schemas.openxmlformats.org/officeDocument/2006/relationships/diagramData" Target="../diagrams/data36.xml"/><Relationship Id="rId7" Type="http://schemas.openxmlformats.org/officeDocument/2006/relationships/image" Target="../media/image71.jpeg"/><Relationship Id="rId12" Type="http://schemas.openxmlformats.org/officeDocument/2006/relationships/image" Target="../media/image72.jpeg"/><Relationship Id="rId17" Type="http://schemas.openxmlformats.org/officeDocument/2006/relationships/image" Target="../media/image73.jpeg"/><Relationship Id="rId2" Type="http://schemas.openxmlformats.org/officeDocument/2006/relationships/image" Target="../media/image10.jpeg"/><Relationship Id="rId16" Type="http://schemas.openxmlformats.org/officeDocument/2006/relationships/diagramColors" Target="../diagrams/colors38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36.xml"/><Relationship Id="rId11" Type="http://schemas.openxmlformats.org/officeDocument/2006/relationships/diagramColors" Target="../diagrams/colors37.xml"/><Relationship Id="rId5" Type="http://schemas.openxmlformats.org/officeDocument/2006/relationships/diagramQuickStyle" Target="../diagrams/quickStyle36.xml"/><Relationship Id="rId15" Type="http://schemas.openxmlformats.org/officeDocument/2006/relationships/diagramQuickStyle" Target="../diagrams/quickStyle38.xml"/><Relationship Id="rId10" Type="http://schemas.openxmlformats.org/officeDocument/2006/relationships/diagramQuickStyle" Target="../diagrams/quickStyle37.xml"/><Relationship Id="rId4" Type="http://schemas.openxmlformats.org/officeDocument/2006/relationships/diagramLayout" Target="../diagrams/layout36.xml"/><Relationship Id="rId9" Type="http://schemas.openxmlformats.org/officeDocument/2006/relationships/diagramLayout" Target="../diagrams/layout37.xml"/><Relationship Id="rId14" Type="http://schemas.openxmlformats.org/officeDocument/2006/relationships/diagramLayout" Target="../diagrams/layout38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80.jpeg"/><Relationship Id="rId3" Type="http://schemas.openxmlformats.org/officeDocument/2006/relationships/image" Target="../media/image75.jpeg"/><Relationship Id="rId7" Type="http://schemas.openxmlformats.org/officeDocument/2006/relationships/image" Target="../media/image79.jpeg"/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8.jpeg"/><Relationship Id="rId5" Type="http://schemas.openxmlformats.org/officeDocument/2006/relationships/image" Target="../media/image77.jpeg"/><Relationship Id="rId4" Type="http://schemas.openxmlformats.org/officeDocument/2006/relationships/image" Target="../media/image76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5" Type="http://schemas.openxmlformats.org/officeDocument/2006/relationships/hyperlink" Target="https://flic.kr/p/6yiTTw" TargetMode="External"/><Relationship Id="rId4" Type="http://schemas.openxmlformats.org/officeDocument/2006/relationships/hyperlink" Target="https://www.flickr.com/photos/stevenli/" TargetMode="Externa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hyperlink" Target="https://h5p.org/presentation" TargetMode="External"/><Relationship Id="rId2" Type="http://schemas.openxmlformats.org/officeDocument/2006/relationships/slideLayout" Target="../slideLayouts/slideLayout3.xml"/><Relationship Id="rId1" Type="http://schemas.openxmlformats.org/officeDocument/2006/relationships/video" Target="file:///C:\Users\lenovo\Desktop\H5P&#20114;&#21205;&#24335;&#25945;&#26448;&#35373;&#35336;\02%20&#21508;&#31278;&#27169;&#26495;&#22519;&#34892;&#30701;&#29255;\Course%20presentation&#20114;&#21205;&#24335;&#31777;&#22577;.mp4" TargetMode="External"/><Relationship Id="rId4" Type="http://schemas.openxmlformats.org/officeDocument/2006/relationships/image" Target="../media/image2.pn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40.xml"/><Relationship Id="rId13" Type="http://schemas.openxmlformats.org/officeDocument/2006/relationships/diagramData" Target="../diagrams/data41.xml"/><Relationship Id="rId18" Type="http://schemas.openxmlformats.org/officeDocument/2006/relationships/image" Target="../media/image84.jpeg"/><Relationship Id="rId3" Type="http://schemas.openxmlformats.org/officeDocument/2006/relationships/diagramData" Target="../diagrams/data39.xml"/><Relationship Id="rId21" Type="http://schemas.openxmlformats.org/officeDocument/2006/relationships/image" Target="../media/image87.jpeg"/><Relationship Id="rId7" Type="http://schemas.openxmlformats.org/officeDocument/2006/relationships/image" Target="../media/image81.jpeg"/><Relationship Id="rId12" Type="http://schemas.openxmlformats.org/officeDocument/2006/relationships/image" Target="../media/image82.jpeg"/><Relationship Id="rId17" Type="http://schemas.openxmlformats.org/officeDocument/2006/relationships/image" Target="../media/image83.jpeg"/><Relationship Id="rId2" Type="http://schemas.openxmlformats.org/officeDocument/2006/relationships/image" Target="../media/image10.jpeg"/><Relationship Id="rId16" Type="http://schemas.openxmlformats.org/officeDocument/2006/relationships/diagramColors" Target="../diagrams/colors41.xml"/><Relationship Id="rId20" Type="http://schemas.openxmlformats.org/officeDocument/2006/relationships/image" Target="../media/image86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39.xml"/><Relationship Id="rId11" Type="http://schemas.openxmlformats.org/officeDocument/2006/relationships/diagramColors" Target="../diagrams/colors40.xml"/><Relationship Id="rId5" Type="http://schemas.openxmlformats.org/officeDocument/2006/relationships/diagramQuickStyle" Target="../diagrams/quickStyle39.xml"/><Relationship Id="rId15" Type="http://schemas.openxmlformats.org/officeDocument/2006/relationships/diagramQuickStyle" Target="../diagrams/quickStyle41.xml"/><Relationship Id="rId10" Type="http://schemas.openxmlformats.org/officeDocument/2006/relationships/diagramQuickStyle" Target="../diagrams/quickStyle40.xml"/><Relationship Id="rId19" Type="http://schemas.openxmlformats.org/officeDocument/2006/relationships/image" Target="../media/image85.jpeg"/><Relationship Id="rId4" Type="http://schemas.openxmlformats.org/officeDocument/2006/relationships/diagramLayout" Target="../diagrams/layout39.xml"/><Relationship Id="rId9" Type="http://schemas.openxmlformats.org/officeDocument/2006/relationships/diagramLayout" Target="../diagrams/layout40.xml"/><Relationship Id="rId14" Type="http://schemas.openxmlformats.org/officeDocument/2006/relationships/diagramLayout" Target="../diagrams/layout41.xml"/><Relationship Id="rId22" Type="http://schemas.openxmlformats.org/officeDocument/2006/relationships/image" Target="../media/image88.jpeg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4.jpeg"/><Relationship Id="rId3" Type="http://schemas.openxmlformats.org/officeDocument/2006/relationships/image" Target="../media/image89.jpeg"/><Relationship Id="rId7" Type="http://schemas.openxmlformats.org/officeDocument/2006/relationships/image" Target="../media/image93.jpeg"/><Relationship Id="rId2" Type="http://schemas.openxmlformats.org/officeDocument/2006/relationships/image" Target="../media/image8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2.jpeg"/><Relationship Id="rId5" Type="http://schemas.openxmlformats.org/officeDocument/2006/relationships/image" Target="../media/image91.jpeg"/><Relationship Id="rId4" Type="http://schemas.openxmlformats.org/officeDocument/2006/relationships/image" Target="../media/image90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hyperlink" Target="https://pixabay.com/photo-2142858/" TargetMode="External"/><Relationship Id="rId2" Type="http://schemas.openxmlformats.org/officeDocument/2006/relationships/image" Target="../media/image95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youtu.be/MnvmPflxJj4" TargetMode="External"/><Relationship Id="rId2" Type="http://schemas.openxmlformats.org/officeDocument/2006/relationships/slideLayout" Target="../slideLayouts/slideLayout7.xml"/><Relationship Id="rId1" Type="http://schemas.openxmlformats.org/officeDocument/2006/relationships/video" Target="file:///C:\Users\lenovo\Desktop\H5P&#20114;&#21205;&#24335;&#25945;&#26448;&#35373;&#35336;\02%20&#21508;&#31278;&#27169;&#26495;&#22519;&#34892;&#30701;&#29255;\H5P%20For%20Teachers-%20%20Creating%20Interactive%20Online%20Content%20for%20LMS%20Platforms.mp4" TargetMode="External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13" Type="http://schemas.openxmlformats.org/officeDocument/2006/relationships/diagramColors" Target="../diagrams/colors3.xml"/><Relationship Id="rId18" Type="http://schemas.openxmlformats.org/officeDocument/2006/relationships/diagramData" Target="../diagrams/data5.xml"/><Relationship Id="rId26" Type="http://schemas.openxmlformats.org/officeDocument/2006/relationships/diagramData" Target="../diagrams/data7.xml"/><Relationship Id="rId3" Type="http://schemas.openxmlformats.org/officeDocument/2006/relationships/image" Target="../media/image3.jpeg"/><Relationship Id="rId21" Type="http://schemas.openxmlformats.org/officeDocument/2006/relationships/diagramColors" Target="../diagrams/colors5.xml"/><Relationship Id="rId7" Type="http://schemas.openxmlformats.org/officeDocument/2006/relationships/image" Target="../media/image7.jpeg"/><Relationship Id="rId12" Type="http://schemas.openxmlformats.org/officeDocument/2006/relationships/diagramQuickStyle" Target="../diagrams/quickStyle3.xml"/><Relationship Id="rId17" Type="http://schemas.openxmlformats.org/officeDocument/2006/relationships/diagramColors" Target="../diagrams/colors4.xml"/><Relationship Id="rId25" Type="http://schemas.openxmlformats.org/officeDocument/2006/relationships/diagramColors" Target="../diagrams/colors6.xml"/><Relationship Id="rId33" Type="http://schemas.openxmlformats.org/officeDocument/2006/relationships/diagramColors" Target="../diagrams/colors8.xml"/><Relationship Id="rId2" Type="http://schemas.openxmlformats.org/officeDocument/2006/relationships/notesSlide" Target="../notesSlides/notesSlide4.xml"/><Relationship Id="rId16" Type="http://schemas.openxmlformats.org/officeDocument/2006/relationships/diagramQuickStyle" Target="../diagrams/quickStyle4.xml"/><Relationship Id="rId20" Type="http://schemas.openxmlformats.org/officeDocument/2006/relationships/diagramQuickStyle" Target="../diagrams/quickStyle5.xml"/><Relationship Id="rId29" Type="http://schemas.openxmlformats.org/officeDocument/2006/relationships/diagramColors" Target="../diagrams/colors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eg"/><Relationship Id="rId11" Type="http://schemas.openxmlformats.org/officeDocument/2006/relationships/diagramLayout" Target="../diagrams/layout3.xml"/><Relationship Id="rId24" Type="http://schemas.openxmlformats.org/officeDocument/2006/relationships/diagramQuickStyle" Target="../diagrams/quickStyle6.xml"/><Relationship Id="rId32" Type="http://schemas.openxmlformats.org/officeDocument/2006/relationships/diagramQuickStyle" Target="../diagrams/quickStyle8.xml"/><Relationship Id="rId5" Type="http://schemas.openxmlformats.org/officeDocument/2006/relationships/image" Target="../media/image5.jpeg"/><Relationship Id="rId15" Type="http://schemas.openxmlformats.org/officeDocument/2006/relationships/diagramLayout" Target="../diagrams/layout4.xml"/><Relationship Id="rId23" Type="http://schemas.openxmlformats.org/officeDocument/2006/relationships/diagramLayout" Target="../diagrams/layout6.xml"/><Relationship Id="rId28" Type="http://schemas.openxmlformats.org/officeDocument/2006/relationships/diagramQuickStyle" Target="../diagrams/quickStyle7.xml"/><Relationship Id="rId10" Type="http://schemas.openxmlformats.org/officeDocument/2006/relationships/diagramData" Target="../diagrams/data3.xml"/><Relationship Id="rId19" Type="http://schemas.openxmlformats.org/officeDocument/2006/relationships/diagramLayout" Target="../diagrams/layout5.xml"/><Relationship Id="rId31" Type="http://schemas.openxmlformats.org/officeDocument/2006/relationships/diagramLayout" Target="../diagrams/layout8.xml"/><Relationship Id="rId4" Type="http://schemas.openxmlformats.org/officeDocument/2006/relationships/image" Target="../media/image4.jpeg"/><Relationship Id="rId9" Type="http://schemas.openxmlformats.org/officeDocument/2006/relationships/image" Target="../media/image9.jpeg"/><Relationship Id="rId14" Type="http://schemas.openxmlformats.org/officeDocument/2006/relationships/diagramData" Target="../diagrams/data4.xml"/><Relationship Id="rId22" Type="http://schemas.openxmlformats.org/officeDocument/2006/relationships/diagramData" Target="../diagrams/data6.xml"/><Relationship Id="rId27" Type="http://schemas.openxmlformats.org/officeDocument/2006/relationships/diagramLayout" Target="../diagrams/layout7.xml"/><Relationship Id="rId30" Type="http://schemas.openxmlformats.org/officeDocument/2006/relationships/diagramData" Target="../diagrams/data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9.xml"/><Relationship Id="rId2" Type="http://schemas.openxmlformats.org/officeDocument/2006/relationships/diagramData" Target="../diagrams/data9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9.xml"/><Relationship Id="rId4" Type="http://schemas.openxmlformats.org/officeDocument/2006/relationships/diagramQuickStyle" Target="../diagrams/quickStyle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3.xml"/><Relationship Id="rId1" Type="http://schemas.openxmlformats.org/officeDocument/2006/relationships/video" Target="file:///C:\Users\lenovo\Desktop\H5P&#20114;&#21205;&#24335;&#25945;&#26448;&#35373;&#35336;\02%20&#21508;&#31278;&#27169;&#26495;&#22519;&#34892;&#30701;&#29255;\Fill%20in%20the%20blanks&#21934;&#23383;&#22635;&#31354;.mp4" TargetMode="External"/><Relationship Id="rId5" Type="http://schemas.openxmlformats.org/officeDocument/2006/relationships/image" Target="../media/image2.png"/><Relationship Id="rId4" Type="http://schemas.openxmlformats.org/officeDocument/2006/relationships/hyperlink" Target="https://h5p.org/fill-in-the-blanks" TargetMode="Externa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11.xml"/><Relationship Id="rId13" Type="http://schemas.openxmlformats.org/officeDocument/2006/relationships/diagramData" Target="../diagrams/data12.xml"/><Relationship Id="rId18" Type="http://schemas.openxmlformats.org/officeDocument/2006/relationships/image" Target="../media/image14.jpeg"/><Relationship Id="rId3" Type="http://schemas.openxmlformats.org/officeDocument/2006/relationships/diagramData" Target="../diagrams/data10.xml"/><Relationship Id="rId7" Type="http://schemas.openxmlformats.org/officeDocument/2006/relationships/image" Target="../media/image11.jpeg"/><Relationship Id="rId12" Type="http://schemas.openxmlformats.org/officeDocument/2006/relationships/image" Target="../media/image12.jpeg"/><Relationship Id="rId17" Type="http://schemas.openxmlformats.org/officeDocument/2006/relationships/image" Target="../media/image13.jpeg"/><Relationship Id="rId2" Type="http://schemas.openxmlformats.org/officeDocument/2006/relationships/image" Target="../media/image10.jpeg"/><Relationship Id="rId16" Type="http://schemas.openxmlformats.org/officeDocument/2006/relationships/diagramColors" Target="../diagrams/colors12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0.xml"/><Relationship Id="rId11" Type="http://schemas.openxmlformats.org/officeDocument/2006/relationships/diagramColors" Target="../diagrams/colors11.xml"/><Relationship Id="rId5" Type="http://schemas.openxmlformats.org/officeDocument/2006/relationships/diagramQuickStyle" Target="../diagrams/quickStyle10.xml"/><Relationship Id="rId15" Type="http://schemas.openxmlformats.org/officeDocument/2006/relationships/diagramQuickStyle" Target="../diagrams/quickStyle12.xml"/><Relationship Id="rId10" Type="http://schemas.openxmlformats.org/officeDocument/2006/relationships/diagramQuickStyle" Target="../diagrams/quickStyle11.xml"/><Relationship Id="rId4" Type="http://schemas.openxmlformats.org/officeDocument/2006/relationships/diagramLayout" Target="../diagrams/layout10.xml"/><Relationship Id="rId9" Type="http://schemas.openxmlformats.org/officeDocument/2006/relationships/diagramLayout" Target="../diagrams/layout11.xml"/><Relationship Id="rId14" Type="http://schemas.openxmlformats.org/officeDocument/2006/relationships/diagramLayout" Target="../diagrams/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/>
        <p:txBody>
          <a:bodyPr anchor="b">
            <a:normAutofit/>
          </a:bodyPr>
          <a:lstStyle/>
          <a:p>
            <a:pPr algn="ctr"/>
            <a:r>
              <a:rPr lang="en-US" altLang="zh-TW" sz="4800" b="0" dirty="0" smtClean="0"/>
              <a:t>H5P</a:t>
            </a:r>
            <a:r>
              <a:rPr altLang="en-US" sz="4800" b="0" dirty="0" smtClean="0"/>
              <a:t>互動式教材設計</a:t>
            </a:r>
            <a:endParaRPr lang="zh-TW" sz="4800" b="0" dirty="0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algn="ctr">
              <a:spcBef>
                <a:spcPts val="1200"/>
              </a:spcBef>
            </a:pPr>
            <a:r>
              <a:rPr altLang="en-US" dirty="0" smtClean="0"/>
              <a:t>以誠研發 黃玟菁</a:t>
            </a:r>
            <a:endParaRPr lang="en-US" altLang="en-US" dirty="0" smtClean="0"/>
          </a:p>
          <a:p>
            <a:pPr algn="ctr">
              <a:spcBef>
                <a:spcPts val="1200"/>
              </a:spcBef>
            </a:pPr>
            <a:r>
              <a:rPr lang="en-US" altLang="zh-TW" sz="2800" dirty="0" smtClean="0"/>
              <a:t>2018.01.31</a:t>
            </a:r>
            <a:endParaRPr lang="zh-TW" dirty="0"/>
          </a:p>
        </p:txBody>
      </p:sp>
    </p:spTree>
    <p:extLst>
      <p:ext uri="{BB962C8B-B14F-4D97-AF65-F5344CB8AC3E}">
        <p14:creationId xmlns="" xmlns:p14="http://schemas.microsoft.com/office/powerpoint/2010/main" val="10690491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TW" altLang="en-US" dirty="0" smtClean="0"/>
              <a:t>單字填空任務─結果畫面</a:t>
            </a:r>
            <a:r>
              <a:rPr lang="en-US" altLang="zh-TW" baseline="-25000" dirty="0" smtClean="0"/>
              <a:t>(</a:t>
            </a:r>
            <a:r>
              <a:rPr lang="zh-TW" altLang="en-US" baseline="-25000" dirty="0" smtClean="0"/>
              <a:t>圖示</a:t>
            </a:r>
            <a:r>
              <a:rPr lang="en-US" altLang="zh-TW" baseline="-25000" dirty="0" smtClean="0"/>
              <a:t>)</a:t>
            </a:r>
            <a:endParaRPr lang="zh-TW" altLang="en-US" dirty="0"/>
          </a:p>
        </p:txBody>
      </p:sp>
      <p:pic>
        <p:nvPicPr>
          <p:cNvPr id="5" name="內容版面配置區 4" descr="7_Fill in the Blanks_005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464262" y="1530285"/>
            <a:ext cx="9263476" cy="5040313"/>
          </a:xfrm>
        </p:spPr>
      </p:pic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A52AF2-7572-48E8-B43E-B5662625D213}" type="slidenum">
              <a:rPr lang="zh-TW" altLang="en-US" smtClean="0"/>
              <a:pPr/>
              <a:t>10</a:t>
            </a:fld>
            <a:endParaRPr lang="zh-TW" altLang="en-US"/>
          </a:p>
        </p:txBody>
      </p:sp>
      <p:pic>
        <p:nvPicPr>
          <p:cNvPr id="6" name="圖片 5" descr="7_Fill in the Blanks_006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63737" y="1530000"/>
            <a:ext cx="9264000" cy="5040598"/>
          </a:xfrm>
          <a:prstGeom prst="rect">
            <a:avLst/>
          </a:prstGeom>
        </p:spPr>
      </p:pic>
      <p:pic>
        <p:nvPicPr>
          <p:cNvPr id="7" name="圖片 6" descr="7_Fill in the Blanks_007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63737" y="1530000"/>
            <a:ext cx="9264000" cy="5040598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標題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/>
            <a:r>
              <a:rPr lang="zh-TW" altLang="en-US" b="0" dirty="0" smtClean="0"/>
              <a:t>拖曳式文字配對</a:t>
            </a:r>
            <a:r>
              <a:rPr lang="en-US" altLang="zh-TW" sz="2800" baseline="-25000" dirty="0" smtClean="0"/>
              <a:t>(</a:t>
            </a:r>
            <a:r>
              <a:rPr lang="en-US" sz="2800" b="0" baseline="-25000" dirty="0" smtClean="0">
                <a:hlinkClick r:id="rId3"/>
              </a:rPr>
              <a:t>Drag the Words</a:t>
            </a:r>
            <a:r>
              <a:rPr lang="en-US" altLang="zh-TW" sz="2800" baseline="-25000" dirty="0" smtClean="0"/>
              <a:t>)</a:t>
            </a:r>
            <a:endParaRPr lang="zh-TW" altLang="en-US" sz="2800" baseline="-25000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4294967295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AFA52AF2-7572-48E8-B43E-B5662625D213}" type="slidenum">
              <a:rPr lang="zh-TW" altLang="en-US" smtClean="0"/>
              <a:pPr/>
              <a:t>11</a:t>
            </a:fld>
            <a:endParaRPr lang="zh-TW" altLang="en-US"/>
          </a:p>
        </p:txBody>
      </p:sp>
      <p:pic>
        <p:nvPicPr>
          <p:cNvPr id="7" name="Drag the words拖曳式文字配對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9792000" y="0"/>
            <a:ext cx="2400000" cy="1800000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video fullScrn="1"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vide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TW" altLang="en-US" dirty="0" smtClean="0"/>
              <a:t>建立拖曳式文字任務</a:t>
            </a:r>
            <a:r>
              <a:rPr lang="en-US" altLang="zh-TW" baseline="-25000" dirty="0" smtClean="0"/>
              <a:t>(</a:t>
            </a:r>
            <a:r>
              <a:rPr lang="en-US" baseline="-25000" dirty="0" smtClean="0"/>
              <a:t>Drag the Words</a:t>
            </a:r>
            <a:r>
              <a:rPr lang="en-US" altLang="zh-TW" baseline="-25000" dirty="0" smtClean="0"/>
              <a:t>)</a:t>
            </a:r>
            <a:endParaRPr lang="zh-TW" altLang="en-US" dirty="0"/>
          </a:p>
        </p:txBody>
      </p:sp>
      <p:pic>
        <p:nvPicPr>
          <p:cNvPr id="6" name="內容版面配置區 5" descr="5_Drag the word_001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464262" y="1530000"/>
            <a:ext cx="9263476" cy="5040313"/>
          </a:xfrm>
        </p:spPr>
      </p:pic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A52AF2-7572-48E8-B43E-B5662625D213}" type="slidenum">
              <a:rPr lang="zh-TW" altLang="en-US" smtClean="0"/>
              <a:pPr/>
              <a:t>12</a:t>
            </a:fld>
            <a:endParaRPr lang="zh-TW" altLang="en-US"/>
          </a:p>
        </p:txBody>
      </p:sp>
      <p:graphicFrame>
        <p:nvGraphicFramePr>
          <p:cNvPr id="5" name="內容版面配置區 4"/>
          <p:cNvGraphicFramePr>
            <a:graphicFrameLocks/>
          </p:cNvGraphicFramePr>
          <p:nvPr/>
        </p:nvGraphicFramePr>
        <p:xfrm>
          <a:off x="336000" y="1071546"/>
          <a:ext cx="11520000" cy="370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7" name="圖片 6" descr="5_Drag the word_002_1.jp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463737" y="1529715"/>
            <a:ext cx="9264000" cy="5040598"/>
          </a:xfrm>
          <a:prstGeom prst="rect">
            <a:avLst/>
          </a:prstGeom>
        </p:spPr>
      </p:pic>
      <p:graphicFrame>
        <p:nvGraphicFramePr>
          <p:cNvPr id="8" name="內容版面配置區 4"/>
          <p:cNvGraphicFramePr>
            <a:graphicFrameLocks/>
          </p:cNvGraphicFramePr>
          <p:nvPr/>
        </p:nvGraphicFramePr>
        <p:xfrm>
          <a:off x="336000" y="1071546"/>
          <a:ext cx="11520000" cy="370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pic>
        <p:nvPicPr>
          <p:cNvPr id="9" name="圖片 8" descr="5_Drag the word_003_1.jpg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463737" y="1529715"/>
            <a:ext cx="9264000" cy="5040598"/>
          </a:xfrm>
          <a:prstGeom prst="rect">
            <a:avLst/>
          </a:prstGeom>
        </p:spPr>
      </p:pic>
      <p:graphicFrame>
        <p:nvGraphicFramePr>
          <p:cNvPr id="13" name="內容版面配置區 4"/>
          <p:cNvGraphicFramePr>
            <a:graphicFrameLocks/>
          </p:cNvGraphicFramePr>
          <p:nvPr/>
        </p:nvGraphicFramePr>
        <p:xfrm>
          <a:off x="336000" y="1071546"/>
          <a:ext cx="11520000" cy="370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3" r:lo="rId14" r:qs="rId15" r:cs="rId16"/>
          </a:graphicData>
        </a:graphic>
      </p:graphicFrame>
      <p:pic>
        <p:nvPicPr>
          <p:cNvPr id="14" name="圖片 13" descr="5_Drag the word_004_1.jpg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1463737" y="1529715"/>
            <a:ext cx="9264000" cy="5040598"/>
          </a:xfrm>
          <a:prstGeom prst="rect">
            <a:avLst/>
          </a:prstGeom>
        </p:spPr>
      </p:pic>
      <p:pic>
        <p:nvPicPr>
          <p:cNvPr id="15" name="圖片 14" descr="5_Drag the word_005.jpg"/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1463737" y="1529715"/>
            <a:ext cx="9264000" cy="5040598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8" grpId="0">
        <p:bldAsOne/>
      </p:bldGraphic>
      <p:bldGraphic spid="13" grpId="0">
        <p:bldAsOne/>
      </p:bldGraphic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TW" altLang="en-US" dirty="0" smtClean="0"/>
              <a:t>拖曳式文字任務─結果畫面</a:t>
            </a:r>
            <a:r>
              <a:rPr lang="en-US" altLang="zh-TW" baseline="-25000" dirty="0" smtClean="0"/>
              <a:t>(</a:t>
            </a:r>
            <a:r>
              <a:rPr lang="zh-TW" altLang="en-US" baseline="-25000" dirty="0" smtClean="0"/>
              <a:t>圖示</a:t>
            </a:r>
            <a:r>
              <a:rPr lang="en-US" altLang="zh-TW" baseline="-25000" dirty="0" smtClean="0"/>
              <a:t>)</a:t>
            </a:r>
            <a:endParaRPr lang="zh-TW" altLang="en-US" dirty="0"/>
          </a:p>
        </p:txBody>
      </p:sp>
      <p:pic>
        <p:nvPicPr>
          <p:cNvPr id="5" name="內容版面配置區 4" descr="5_Drag the word_005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464262" y="1530285"/>
            <a:ext cx="9263476" cy="5040313"/>
          </a:xfrm>
        </p:spPr>
      </p:pic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A52AF2-7572-48E8-B43E-B5662625D213}" type="slidenum">
              <a:rPr lang="zh-TW" altLang="en-US" smtClean="0"/>
              <a:pPr/>
              <a:t>13</a:t>
            </a:fld>
            <a:endParaRPr lang="zh-TW" altLang="en-US"/>
          </a:p>
        </p:txBody>
      </p:sp>
      <p:pic>
        <p:nvPicPr>
          <p:cNvPr id="6" name="圖片 5" descr="5_Drag the word_006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63737" y="1530000"/>
            <a:ext cx="9264000" cy="5040598"/>
          </a:xfrm>
          <a:prstGeom prst="rect">
            <a:avLst/>
          </a:prstGeom>
        </p:spPr>
      </p:pic>
      <p:pic>
        <p:nvPicPr>
          <p:cNvPr id="7" name="圖片 6" descr="5_Drag the word_007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63737" y="1530000"/>
            <a:ext cx="9264000" cy="5040599"/>
          </a:xfrm>
          <a:prstGeom prst="rect">
            <a:avLst/>
          </a:prstGeom>
        </p:spPr>
      </p:pic>
      <p:pic>
        <p:nvPicPr>
          <p:cNvPr id="8" name="圖片 7" descr="5_Drag the word_008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63737" y="1530000"/>
            <a:ext cx="9264000" cy="5040598"/>
          </a:xfrm>
          <a:prstGeom prst="rect">
            <a:avLst/>
          </a:prstGeom>
        </p:spPr>
      </p:pic>
      <p:pic>
        <p:nvPicPr>
          <p:cNvPr id="9" name="圖片 8" descr="5_Drag the word_009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463737" y="1530000"/>
            <a:ext cx="9264000" cy="5040598"/>
          </a:xfrm>
          <a:prstGeom prst="rect">
            <a:avLst/>
          </a:prstGeom>
        </p:spPr>
      </p:pic>
      <p:pic>
        <p:nvPicPr>
          <p:cNvPr id="10" name="圖片 9" descr="5_Drag the word_010.jp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463737" y="1530000"/>
            <a:ext cx="9264000" cy="5040598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標題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/>
            <a:r>
              <a:rPr lang="zh-TW" altLang="en-US" b="0" dirty="0" smtClean="0"/>
              <a:t>拖曳式圖像配對</a:t>
            </a:r>
            <a:r>
              <a:rPr lang="en-US" altLang="zh-TW" sz="2800" baseline="-25000" dirty="0" smtClean="0"/>
              <a:t>(</a:t>
            </a:r>
            <a:r>
              <a:rPr lang="en-US" sz="2800" b="0" baseline="-25000" dirty="0" smtClean="0">
                <a:hlinkClick r:id="rId3"/>
              </a:rPr>
              <a:t>Drag and Drop</a:t>
            </a:r>
            <a:r>
              <a:rPr lang="en-US" altLang="zh-TW" sz="2800" baseline="-25000" dirty="0" smtClean="0"/>
              <a:t>)</a:t>
            </a:r>
            <a:endParaRPr lang="zh-TW" altLang="en-US" sz="2800" baseline="-25000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4294967295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AFA52AF2-7572-48E8-B43E-B5662625D213}" type="slidenum">
              <a:rPr lang="zh-TW" altLang="en-US" smtClean="0"/>
              <a:pPr/>
              <a:t>14</a:t>
            </a:fld>
            <a:endParaRPr lang="zh-TW" altLang="en-US"/>
          </a:p>
        </p:txBody>
      </p:sp>
      <p:pic>
        <p:nvPicPr>
          <p:cNvPr id="6" name="Drag and Drop拖曳式圖像配對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9792000" y="0"/>
            <a:ext cx="2400000" cy="1800000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 fullScrn="1"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TW" altLang="en-US" dirty="0" smtClean="0"/>
              <a:t>建立拖曳式圖像任務</a:t>
            </a:r>
            <a:r>
              <a:rPr lang="en-US" altLang="zh-TW" baseline="-25000" dirty="0" smtClean="0"/>
              <a:t>(</a:t>
            </a:r>
            <a:r>
              <a:rPr lang="en-US" baseline="-25000" dirty="0" smtClean="0"/>
              <a:t>Drag and Drop</a:t>
            </a:r>
            <a:r>
              <a:rPr lang="en-US" altLang="zh-TW" baseline="-25000" dirty="0" smtClean="0"/>
              <a:t>)</a:t>
            </a:r>
            <a:endParaRPr lang="zh-TW" altLang="en-US" dirty="0"/>
          </a:p>
        </p:txBody>
      </p:sp>
      <p:pic>
        <p:nvPicPr>
          <p:cNvPr id="5" name="內容版面配置區 4" descr="2_Arithmetic Quiz_001_1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464262" y="1530000"/>
            <a:ext cx="9263476" cy="5040313"/>
          </a:xfrm>
        </p:spPr>
      </p:pic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A52AF2-7572-48E8-B43E-B5662625D213}" type="slidenum">
              <a:rPr lang="zh-TW" altLang="en-US" smtClean="0"/>
              <a:pPr/>
              <a:t>15</a:t>
            </a:fld>
            <a:endParaRPr lang="zh-TW" altLang="en-US"/>
          </a:p>
        </p:txBody>
      </p:sp>
      <p:graphicFrame>
        <p:nvGraphicFramePr>
          <p:cNvPr id="6" name="內容版面配置區 4"/>
          <p:cNvGraphicFramePr>
            <a:graphicFrameLocks/>
          </p:cNvGraphicFramePr>
          <p:nvPr/>
        </p:nvGraphicFramePr>
        <p:xfrm>
          <a:off x="336000" y="1072800"/>
          <a:ext cx="11520000" cy="370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7" name="內容版面配置區 4"/>
          <p:cNvGraphicFramePr>
            <a:graphicFrameLocks/>
          </p:cNvGraphicFramePr>
          <p:nvPr/>
        </p:nvGraphicFramePr>
        <p:xfrm>
          <a:off x="336000" y="1072800"/>
          <a:ext cx="11520000" cy="370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graphicFrame>
        <p:nvGraphicFramePr>
          <p:cNvPr id="9" name="內容版面配置區 4"/>
          <p:cNvGraphicFramePr>
            <a:graphicFrameLocks/>
          </p:cNvGraphicFramePr>
          <p:nvPr/>
        </p:nvGraphicFramePr>
        <p:xfrm>
          <a:off x="336000" y="1072800"/>
          <a:ext cx="11520000" cy="370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1" r:lo="rId12" r:qs="rId13" r:cs="rId14"/>
          </a:graphicData>
        </a:graphic>
      </p:graphicFrame>
      <p:graphicFrame>
        <p:nvGraphicFramePr>
          <p:cNvPr id="11" name="內容版面配置區 4"/>
          <p:cNvGraphicFramePr>
            <a:graphicFrameLocks/>
          </p:cNvGraphicFramePr>
          <p:nvPr/>
        </p:nvGraphicFramePr>
        <p:xfrm>
          <a:off x="336000" y="1072800"/>
          <a:ext cx="11520000" cy="370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5" r:lo="rId16" r:qs="rId17" r:cs="rId18"/>
          </a:graphicData>
        </a:graphic>
      </p:graphicFrame>
      <p:pic>
        <p:nvPicPr>
          <p:cNvPr id="15" name="圖片 14" descr="4_Drag and Drop_002_1.jpg"/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1463737" y="1529715"/>
            <a:ext cx="9264000" cy="5040598"/>
          </a:xfrm>
          <a:prstGeom prst="rect">
            <a:avLst/>
          </a:prstGeom>
        </p:spPr>
      </p:pic>
      <p:pic>
        <p:nvPicPr>
          <p:cNvPr id="16" name="圖片 15" descr="4_Drag and Drop_003_1.jpg"/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1463737" y="1529715"/>
            <a:ext cx="9264000" cy="5040598"/>
          </a:xfrm>
          <a:prstGeom prst="rect">
            <a:avLst/>
          </a:prstGeom>
        </p:spPr>
      </p:pic>
      <p:pic>
        <p:nvPicPr>
          <p:cNvPr id="17" name="圖片 16" descr="4_Drag and Drop_004_1.jpg"/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1463737" y="1529715"/>
            <a:ext cx="9264000" cy="5040598"/>
          </a:xfrm>
          <a:prstGeom prst="rect">
            <a:avLst/>
          </a:prstGeom>
        </p:spPr>
      </p:pic>
      <p:graphicFrame>
        <p:nvGraphicFramePr>
          <p:cNvPr id="13" name="資料庫圖表 12"/>
          <p:cNvGraphicFramePr/>
          <p:nvPr/>
        </p:nvGraphicFramePr>
        <p:xfrm>
          <a:off x="190459" y="1529716"/>
          <a:ext cx="1238259" cy="318516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2" r:lo="rId23" r:qs="rId24" r:cs="rId25"/>
          </a:graphicData>
        </a:graphic>
      </p:graphicFrame>
      <p:pic>
        <p:nvPicPr>
          <p:cNvPr id="18" name="圖片 17" descr="4_Drag and Drop_005_1.jpg"/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1463737" y="1529715"/>
            <a:ext cx="9264000" cy="5040598"/>
          </a:xfrm>
          <a:prstGeom prst="rect">
            <a:avLst/>
          </a:prstGeom>
        </p:spPr>
      </p:pic>
      <p:graphicFrame>
        <p:nvGraphicFramePr>
          <p:cNvPr id="19" name="資料庫圖表 18"/>
          <p:cNvGraphicFramePr/>
          <p:nvPr/>
        </p:nvGraphicFramePr>
        <p:xfrm>
          <a:off x="190459" y="1529716"/>
          <a:ext cx="1238259" cy="318516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7" r:lo="rId28" r:qs="rId29" r:cs="rId30"/>
          </a:graphicData>
        </a:graphic>
      </p:graphicFrame>
      <p:pic>
        <p:nvPicPr>
          <p:cNvPr id="20" name="圖片 19" descr="4_Drag and Drop_006_1.jpg"/>
          <p:cNvPicPr>
            <a:picLocks noChangeAspect="1"/>
          </p:cNvPicPr>
          <p:nvPr/>
        </p:nvPicPr>
        <p:blipFill>
          <a:blip r:embed="rId31"/>
          <a:stretch>
            <a:fillRect/>
          </a:stretch>
        </p:blipFill>
        <p:spPr>
          <a:xfrm>
            <a:off x="1463737" y="1529715"/>
            <a:ext cx="9264000" cy="5040598"/>
          </a:xfrm>
          <a:prstGeom prst="rect">
            <a:avLst/>
          </a:prstGeom>
        </p:spPr>
      </p:pic>
      <p:pic>
        <p:nvPicPr>
          <p:cNvPr id="21" name="圖片 20" descr="4_Drag and Drop_007_1.jpg"/>
          <p:cNvPicPr>
            <a:picLocks noChangeAspect="1"/>
          </p:cNvPicPr>
          <p:nvPr/>
        </p:nvPicPr>
        <p:blipFill>
          <a:blip r:embed="rId32"/>
          <a:stretch>
            <a:fillRect/>
          </a:stretch>
        </p:blipFill>
        <p:spPr>
          <a:xfrm>
            <a:off x="1463737" y="1529715"/>
            <a:ext cx="9264000" cy="5040598"/>
          </a:xfrm>
          <a:prstGeom prst="rect">
            <a:avLst/>
          </a:prstGeom>
        </p:spPr>
      </p:pic>
      <p:graphicFrame>
        <p:nvGraphicFramePr>
          <p:cNvPr id="22" name="資料庫圖表 21"/>
          <p:cNvGraphicFramePr/>
          <p:nvPr/>
        </p:nvGraphicFramePr>
        <p:xfrm>
          <a:off x="190459" y="1529716"/>
          <a:ext cx="1238259" cy="318516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3" r:lo="rId34" r:qs="rId35" r:cs="rId36"/>
          </a:graphicData>
        </a:graphic>
      </p:graphicFrame>
      <p:pic>
        <p:nvPicPr>
          <p:cNvPr id="23" name="圖片 22" descr="4_Drag and Drop_008_1.jpg"/>
          <p:cNvPicPr>
            <a:picLocks noChangeAspect="1"/>
          </p:cNvPicPr>
          <p:nvPr/>
        </p:nvPicPr>
        <p:blipFill>
          <a:blip r:embed="rId37"/>
          <a:stretch>
            <a:fillRect/>
          </a:stretch>
        </p:blipFill>
        <p:spPr>
          <a:xfrm>
            <a:off x="1463737" y="1529715"/>
            <a:ext cx="9264000" cy="5040598"/>
          </a:xfrm>
          <a:prstGeom prst="rect">
            <a:avLst/>
          </a:prstGeom>
        </p:spPr>
      </p:pic>
      <p:pic>
        <p:nvPicPr>
          <p:cNvPr id="24" name="圖片 23" descr="4_Drag and Drop_009_1.jpg"/>
          <p:cNvPicPr>
            <a:picLocks noChangeAspect="1"/>
          </p:cNvPicPr>
          <p:nvPr/>
        </p:nvPicPr>
        <p:blipFill>
          <a:blip r:embed="rId38"/>
          <a:stretch>
            <a:fillRect/>
          </a:stretch>
        </p:blipFill>
        <p:spPr>
          <a:xfrm>
            <a:off x="1463737" y="1529715"/>
            <a:ext cx="9264000" cy="5040598"/>
          </a:xfrm>
          <a:prstGeom prst="rect">
            <a:avLst/>
          </a:prstGeom>
        </p:spPr>
      </p:pic>
      <p:pic>
        <p:nvPicPr>
          <p:cNvPr id="25" name="圖片 24" descr="4_Drag and Drop_010_1.jpg"/>
          <p:cNvPicPr>
            <a:picLocks noChangeAspect="1"/>
          </p:cNvPicPr>
          <p:nvPr/>
        </p:nvPicPr>
        <p:blipFill>
          <a:blip r:embed="rId39"/>
          <a:stretch>
            <a:fillRect/>
          </a:stretch>
        </p:blipFill>
        <p:spPr>
          <a:xfrm>
            <a:off x="1463737" y="1529715"/>
            <a:ext cx="9264000" cy="5040598"/>
          </a:xfrm>
          <a:prstGeom prst="rect">
            <a:avLst/>
          </a:prstGeom>
        </p:spPr>
      </p:pic>
      <p:pic>
        <p:nvPicPr>
          <p:cNvPr id="26" name="圖片 25" descr="4_Drag and Drop_011_1.jpg"/>
          <p:cNvPicPr>
            <a:picLocks noChangeAspect="1"/>
          </p:cNvPicPr>
          <p:nvPr/>
        </p:nvPicPr>
        <p:blipFill>
          <a:blip r:embed="rId40"/>
          <a:stretch>
            <a:fillRect/>
          </a:stretch>
        </p:blipFill>
        <p:spPr>
          <a:xfrm>
            <a:off x="1463737" y="1529715"/>
            <a:ext cx="9264000" cy="5040598"/>
          </a:xfrm>
          <a:prstGeom prst="rect">
            <a:avLst/>
          </a:prstGeom>
        </p:spPr>
      </p:pic>
      <p:pic>
        <p:nvPicPr>
          <p:cNvPr id="27" name="圖片 26" descr="4_Drag and Drop_012_1.jpg"/>
          <p:cNvPicPr>
            <a:picLocks noChangeAspect="1"/>
          </p:cNvPicPr>
          <p:nvPr/>
        </p:nvPicPr>
        <p:blipFill>
          <a:blip r:embed="rId41"/>
          <a:stretch>
            <a:fillRect/>
          </a:stretch>
        </p:blipFill>
        <p:spPr>
          <a:xfrm>
            <a:off x="1463738" y="1529715"/>
            <a:ext cx="9263999" cy="5040598"/>
          </a:xfrm>
          <a:prstGeom prst="rect">
            <a:avLst/>
          </a:prstGeom>
        </p:spPr>
      </p:pic>
      <p:graphicFrame>
        <p:nvGraphicFramePr>
          <p:cNvPr id="28" name="資料庫圖表 27"/>
          <p:cNvGraphicFramePr/>
          <p:nvPr/>
        </p:nvGraphicFramePr>
        <p:xfrm>
          <a:off x="190459" y="1529716"/>
          <a:ext cx="1238259" cy="318516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2" r:lo="rId43" r:qs="rId44" r:cs="rId45"/>
          </a:graphicData>
        </a:graphic>
      </p:graphicFrame>
      <p:pic>
        <p:nvPicPr>
          <p:cNvPr id="29" name="圖片 28" descr="4_Drag and Drop_013_1.jpg"/>
          <p:cNvPicPr>
            <a:picLocks noChangeAspect="1"/>
          </p:cNvPicPr>
          <p:nvPr/>
        </p:nvPicPr>
        <p:blipFill>
          <a:blip r:embed="rId46"/>
          <a:stretch>
            <a:fillRect/>
          </a:stretch>
        </p:blipFill>
        <p:spPr>
          <a:xfrm>
            <a:off x="1463737" y="1529715"/>
            <a:ext cx="9264000" cy="5040598"/>
          </a:xfrm>
          <a:prstGeom prst="rect">
            <a:avLst/>
          </a:prstGeom>
        </p:spPr>
      </p:pic>
      <p:pic>
        <p:nvPicPr>
          <p:cNvPr id="30" name="圖片 29" descr="4_Drag and Drop_014_1.jpg"/>
          <p:cNvPicPr>
            <a:picLocks noChangeAspect="1"/>
          </p:cNvPicPr>
          <p:nvPr/>
        </p:nvPicPr>
        <p:blipFill>
          <a:blip r:embed="rId47"/>
          <a:stretch>
            <a:fillRect/>
          </a:stretch>
        </p:blipFill>
        <p:spPr>
          <a:xfrm>
            <a:off x="1463737" y="1529715"/>
            <a:ext cx="9264000" cy="5040598"/>
          </a:xfrm>
          <a:prstGeom prst="rect">
            <a:avLst/>
          </a:prstGeom>
        </p:spPr>
      </p:pic>
      <p:pic>
        <p:nvPicPr>
          <p:cNvPr id="31" name="圖片 30" descr="4_Drag and Drop_015_1.jpg"/>
          <p:cNvPicPr>
            <a:picLocks noChangeAspect="1"/>
          </p:cNvPicPr>
          <p:nvPr/>
        </p:nvPicPr>
        <p:blipFill>
          <a:blip r:embed="rId48"/>
          <a:stretch>
            <a:fillRect/>
          </a:stretch>
        </p:blipFill>
        <p:spPr>
          <a:xfrm>
            <a:off x="1463737" y="1529715"/>
            <a:ext cx="9264000" cy="5040598"/>
          </a:xfrm>
          <a:prstGeom prst="rect">
            <a:avLst/>
          </a:prstGeom>
        </p:spPr>
      </p:pic>
      <p:pic>
        <p:nvPicPr>
          <p:cNvPr id="32" name="圖片 31" descr="4_Drag and Drop_016.jpg"/>
          <p:cNvPicPr>
            <a:picLocks noChangeAspect="1"/>
          </p:cNvPicPr>
          <p:nvPr/>
        </p:nvPicPr>
        <p:blipFill>
          <a:blip r:embed="rId49"/>
          <a:stretch>
            <a:fillRect/>
          </a:stretch>
        </p:blipFill>
        <p:spPr>
          <a:xfrm>
            <a:off x="1463737" y="1529715"/>
            <a:ext cx="9264000" cy="5040598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7" grpId="0">
        <p:bldAsOne/>
      </p:bldGraphic>
      <p:bldGraphic spid="9" grpId="0">
        <p:bldAsOne/>
      </p:bldGraphic>
      <p:bldGraphic spid="11" grpId="0">
        <p:bldAsOne/>
      </p:bldGraphic>
      <p:bldGraphic spid="13" grpId="0">
        <p:bldAsOne/>
      </p:bldGraphic>
      <p:bldGraphic spid="19" grpId="0">
        <p:bldAsOne/>
      </p:bldGraphic>
      <p:bldGraphic spid="19" grpId="1">
        <p:bldAsOne/>
      </p:bldGraphic>
      <p:bldGraphic spid="22" grpId="0">
        <p:bldAsOne/>
      </p:bldGraphic>
      <p:bldGraphic spid="28" grpId="0">
        <p:bldAsOne/>
      </p:bldGraphic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TW" altLang="en-US" dirty="0" smtClean="0"/>
              <a:t>拖曳式圖像任務─結果畫面</a:t>
            </a:r>
            <a:r>
              <a:rPr lang="en-US" altLang="zh-TW" baseline="-25000" dirty="0" smtClean="0"/>
              <a:t>(</a:t>
            </a:r>
            <a:r>
              <a:rPr lang="zh-TW" altLang="en-US" baseline="-25000" dirty="0" smtClean="0"/>
              <a:t>圖示</a:t>
            </a:r>
            <a:r>
              <a:rPr lang="en-US" altLang="zh-TW" baseline="-25000" dirty="0" smtClean="0"/>
              <a:t>)</a:t>
            </a:r>
            <a:endParaRPr lang="zh-TW" altLang="en-US" dirty="0"/>
          </a:p>
        </p:txBody>
      </p:sp>
      <p:pic>
        <p:nvPicPr>
          <p:cNvPr id="5" name="內容版面配置區 4" descr="4_Drag and Drop_016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464262" y="1530285"/>
            <a:ext cx="9263476" cy="5040313"/>
          </a:xfrm>
        </p:spPr>
      </p:pic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A52AF2-7572-48E8-B43E-B5662625D213}" type="slidenum">
              <a:rPr lang="zh-TW" altLang="en-US" smtClean="0"/>
              <a:pPr/>
              <a:t>16</a:t>
            </a:fld>
            <a:endParaRPr lang="zh-TW" altLang="en-US"/>
          </a:p>
        </p:txBody>
      </p:sp>
      <p:pic>
        <p:nvPicPr>
          <p:cNvPr id="6" name="圖片 5" descr="4_Drag and Drop_017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63737" y="1530000"/>
            <a:ext cx="9264000" cy="5040598"/>
          </a:xfrm>
          <a:prstGeom prst="rect">
            <a:avLst/>
          </a:prstGeom>
        </p:spPr>
      </p:pic>
      <p:pic>
        <p:nvPicPr>
          <p:cNvPr id="7" name="圖片 6" descr="4_Drag and Drop_018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63737" y="1530000"/>
            <a:ext cx="9264000" cy="5040598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標題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TW" altLang="en-US" b="0" dirty="0" smtClean="0"/>
              <a:t>單選圖像問答</a:t>
            </a:r>
            <a:r>
              <a:rPr lang="en-US" altLang="zh-TW" sz="2800" baseline="-25000" dirty="0" smtClean="0"/>
              <a:t>(</a:t>
            </a:r>
            <a:r>
              <a:rPr lang="en-US" sz="2800" baseline="-25000" dirty="0" smtClean="0">
                <a:hlinkClick r:id="rId3"/>
              </a:rPr>
              <a:t>Find the Hotspot</a:t>
            </a:r>
            <a:r>
              <a:rPr lang="en-US" altLang="zh-TW" sz="2800" baseline="-25000" dirty="0" smtClean="0"/>
              <a:t>)</a:t>
            </a:r>
            <a:endParaRPr lang="zh-TW" altLang="en-US" sz="3100" b="0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4294967295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AFA52AF2-7572-48E8-B43E-B5662625D213}" type="slidenum">
              <a:rPr lang="zh-TW" altLang="en-US" smtClean="0"/>
              <a:pPr/>
              <a:t>17</a:t>
            </a:fld>
            <a:endParaRPr lang="zh-TW" altLang="en-US"/>
          </a:p>
        </p:txBody>
      </p:sp>
      <p:pic>
        <p:nvPicPr>
          <p:cNvPr id="6" name="Find the Hotspot單選圖像問答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9792000" y="0"/>
            <a:ext cx="2400000" cy="1800000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 fullScrn="1"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/>
            <a:r>
              <a:rPr lang="zh-TW" altLang="en-US" dirty="0" smtClean="0"/>
              <a:t>建立單選圖像問答</a:t>
            </a:r>
            <a:r>
              <a:rPr lang="en-US" altLang="zh-TW" baseline="-25000" dirty="0" smtClean="0"/>
              <a:t>(</a:t>
            </a:r>
            <a:r>
              <a:rPr lang="en-US" baseline="-25000" dirty="0" smtClean="0"/>
              <a:t>Find the Hotspot</a:t>
            </a:r>
            <a:r>
              <a:rPr lang="en-US" altLang="zh-TW" baseline="-25000" dirty="0" smtClean="0"/>
              <a:t>)</a:t>
            </a:r>
            <a:endParaRPr lang="zh-TW" altLang="en-US" dirty="0"/>
          </a:p>
        </p:txBody>
      </p:sp>
      <p:pic>
        <p:nvPicPr>
          <p:cNvPr id="5" name="內容版面配置區 4" descr="3_Find the Hotspot_001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464262" y="1530000"/>
            <a:ext cx="9263476" cy="5040313"/>
          </a:xfrm>
        </p:spPr>
      </p:pic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A52AF2-7572-48E8-B43E-B5662625D213}" type="slidenum">
              <a:rPr lang="zh-TW" altLang="en-US" smtClean="0"/>
              <a:pPr/>
              <a:t>18</a:t>
            </a:fld>
            <a:endParaRPr lang="zh-TW" altLang="en-US"/>
          </a:p>
        </p:txBody>
      </p:sp>
      <p:pic>
        <p:nvPicPr>
          <p:cNvPr id="6" name="圖片 5" descr="3_Find the Hotspot_002_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64261" y="1530000"/>
            <a:ext cx="9264000" cy="5040598"/>
          </a:xfrm>
          <a:prstGeom prst="rect">
            <a:avLst/>
          </a:prstGeom>
        </p:spPr>
      </p:pic>
      <p:pic>
        <p:nvPicPr>
          <p:cNvPr id="7" name="圖片 6" descr="3_Find the Hotspot_003_1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64261" y="1530000"/>
            <a:ext cx="9264000" cy="5040598"/>
          </a:xfrm>
          <a:prstGeom prst="rect">
            <a:avLst/>
          </a:prstGeom>
        </p:spPr>
      </p:pic>
      <p:pic>
        <p:nvPicPr>
          <p:cNvPr id="8" name="圖片 7" descr="3_Find the Hotspot_004_1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64261" y="1530000"/>
            <a:ext cx="9264000" cy="5040598"/>
          </a:xfrm>
          <a:prstGeom prst="rect">
            <a:avLst/>
          </a:prstGeom>
        </p:spPr>
      </p:pic>
      <p:pic>
        <p:nvPicPr>
          <p:cNvPr id="9" name="圖片 8" descr="3_Find the Hotspot_005_1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464261" y="1530000"/>
            <a:ext cx="9264000" cy="5040598"/>
          </a:xfrm>
          <a:prstGeom prst="rect">
            <a:avLst/>
          </a:prstGeom>
        </p:spPr>
      </p:pic>
      <p:pic>
        <p:nvPicPr>
          <p:cNvPr id="10" name="圖片 9" descr="3_Find the Hotspot_006_1.jp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464261" y="1530000"/>
            <a:ext cx="9264000" cy="5040598"/>
          </a:xfrm>
          <a:prstGeom prst="rect">
            <a:avLst/>
          </a:prstGeom>
        </p:spPr>
      </p:pic>
      <p:pic>
        <p:nvPicPr>
          <p:cNvPr id="11" name="圖片 10" descr="3_Find the Hotspot_007.jp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464261" y="1530000"/>
            <a:ext cx="9264000" cy="5040598"/>
          </a:xfrm>
          <a:prstGeom prst="rect">
            <a:avLst/>
          </a:prstGeom>
        </p:spPr>
      </p:pic>
      <p:graphicFrame>
        <p:nvGraphicFramePr>
          <p:cNvPr id="12" name="內容版面配置區 4"/>
          <p:cNvGraphicFramePr>
            <a:graphicFrameLocks/>
          </p:cNvGraphicFramePr>
          <p:nvPr/>
        </p:nvGraphicFramePr>
        <p:xfrm>
          <a:off x="336000" y="1072800"/>
          <a:ext cx="11520000" cy="370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9" r:lo="rId10" r:qs="rId11" r:cs="rId12"/>
          </a:graphicData>
        </a:graphic>
      </p:graphicFrame>
      <p:graphicFrame>
        <p:nvGraphicFramePr>
          <p:cNvPr id="13" name="內容版面配置區 4"/>
          <p:cNvGraphicFramePr>
            <a:graphicFrameLocks/>
          </p:cNvGraphicFramePr>
          <p:nvPr/>
        </p:nvGraphicFramePr>
        <p:xfrm>
          <a:off x="336000" y="1072800"/>
          <a:ext cx="11520000" cy="370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3" r:lo="rId14" r:qs="rId15" r:cs="rId16"/>
          </a:graphicData>
        </a:graphic>
      </p:graphicFrame>
      <p:graphicFrame>
        <p:nvGraphicFramePr>
          <p:cNvPr id="14" name="內容版面配置區 4"/>
          <p:cNvGraphicFramePr>
            <a:graphicFrameLocks/>
          </p:cNvGraphicFramePr>
          <p:nvPr/>
        </p:nvGraphicFramePr>
        <p:xfrm>
          <a:off x="336000" y="1072800"/>
          <a:ext cx="11520000" cy="370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7" r:lo="rId18" r:qs="rId19" r:cs="rId20"/>
          </a:graphicData>
        </a:graphic>
      </p:graphicFrame>
      <p:graphicFrame>
        <p:nvGraphicFramePr>
          <p:cNvPr id="15" name="內容版面配置區 4"/>
          <p:cNvGraphicFramePr>
            <a:graphicFrameLocks/>
          </p:cNvGraphicFramePr>
          <p:nvPr/>
        </p:nvGraphicFramePr>
        <p:xfrm>
          <a:off x="336000" y="1072800"/>
          <a:ext cx="11520000" cy="370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1" r:lo="rId22" r:qs="rId23" r:cs="rId24"/>
          </a:graphicData>
        </a:graphic>
      </p:graphicFrame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3" grpId="0">
        <p:bldAsOne/>
      </p:bldGraphic>
      <p:bldGraphic spid="14" grpId="0">
        <p:bldAsOne/>
      </p:bldGraphic>
      <p:bldGraphic spid="15" grpId="0">
        <p:bldAsOne/>
      </p:bldGraphic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TW" altLang="en-US" dirty="0" smtClean="0"/>
              <a:t>單選圖像問答─結果畫面</a:t>
            </a:r>
            <a:r>
              <a:rPr lang="en-US" altLang="zh-TW" baseline="-25000" dirty="0" smtClean="0"/>
              <a:t>(</a:t>
            </a:r>
            <a:r>
              <a:rPr lang="zh-TW" altLang="en-US" baseline="-25000" dirty="0" smtClean="0"/>
              <a:t>圖示</a:t>
            </a:r>
            <a:r>
              <a:rPr lang="en-US" altLang="zh-TW" baseline="-25000" dirty="0" smtClean="0"/>
              <a:t>)</a:t>
            </a:r>
            <a:endParaRPr lang="zh-TW" altLang="en-US" dirty="0"/>
          </a:p>
        </p:txBody>
      </p:sp>
      <p:pic>
        <p:nvPicPr>
          <p:cNvPr id="5" name="內容版面配置區 4" descr="3_Find the Hotspot_007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464262" y="1530285"/>
            <a:ext cx="9263476" cy="5040313"/>
          </a:xfrm>
        </p:spPr>
      </p:pic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A52AF2-7572-48E8-B43E-B5662625D213}" type="slidenum">
              <a:rPr lang="zh-TW" altLang="en-US" smtClean="0"/>
              <a:pPr/>
              <a:t>19</a:t>
            </a:fld>
            <a:endParaRPr lang="zh-TW" altLang="en-US"/>
          </a:p>
        </p:txBody>
      </p:sp>
      <p:pic>
        <p:nvPicPr>
          <p:cNvPr id="7" name="圖片 6" descr="3_Find the Hotspot_009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64261" y="1530000"/>
            <a:ext cx="9264000" cy="5040598"/>
          </a:xfrm>
          <a:prstGeom prst="rect">
            <a:avLst/>
          </a:prstGeom>
        </p:spPr>
      </p:pic>
      <p:pic>
        <p:nvPicPr>
          <p:cNvPr id="8" name="圖片 7" descr="3_Find the Hotspot_008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64261" y="1530000"/>
            <a:ext cx="9264000" cy="5040598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altLang="en-US" dirty="0" smtClean="0"/>
              <a:t>課堂上最常與學生產生的互動</a:t>
            </a:r>
            <a:endParaRPr lang="zh-TW" altLang="en-US" dirty="0"/>
          </a:p>
        </p:txBody>
      </p:sp>
      <p:graphicFrame>
        <p:nvGraphicFramePr>
          <p:cNvPr id="4" name="內容版面配置區 3"/>
          <p:cNvGraphicFramePr>
            <a:graphicFrameLocks/>
          </p:cNvGraphicFramePr>
          <p:nvPr/>
        </p:nvGraphicFramePr>
        <p:xfrm>
          <a:off x="828658" y="1408902"/>
          <a:ext cx="10534685" cy="404019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A52AF2-7572-48E8-B43E-B5662625D213}" type="slidenum">
              <a:rPr lang="zh-TW" altLang="en-US" smtClean="0"/>
              <a:pPr/>
              <a:t>2</a:t>
            </a:fld>
            <a:endParaRPr lang="zh-TW" altLang="en-US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標題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altLang="en-US" b="0" dirty="0" smtClean="0"/>
              <a:t>測驗</a:t>
            </a:r>
            <a:r>
              <a:rPr lang="en-US" altLang="zh-TW" b="0" dirty="0" smtClean="0"/>
              <a:t>(</a:t>
            </a:r>
            <a:r>
              <a:rPr altLang="en-US" b="0" dirty="0" smtClean="0"/>
              <a:t>問題集</a:t>
            </a:r>
            <a:r>
              <a:rPr lang="en-US" altLang="zh-TW" b="0" dirty="0" smtClean="0"/>
              <a:t>)</a:t>
            </a:r>
            <a:r>
              <a:rPr lang="en-US" altLang="zh-TW" sz="2800" baseline="-25000" dirty="0" smtClean="0"/>
              <a:t>(</a:t>
            </a:r>
            <a:r>
              <a:rPr lang="en-US" altLang="zh-TW" sz="2800" baseline="-25000" dirty="0" smtClean="0">
                <a:hlinkClick r:id="rId3"/>
              </a:rPr>
              <a:t>Quiz (Question Set)</a:t>
            </a:r>
            <a:r>
              <a:rPr lang="en-US" altLang="zh-TW" sz="2800" baseline="-25000" dirty="0" smtClean="0"/>
              <a:t>)</a:t>
            </a:r>
            <a:endParaRPr lang="zh-TW" altLang="en-US" sz="2800" b="0" baseline="-25000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4294967295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AFA52AF2-7572-48E8-B43E-B5662625D213}" type="slidenum">
              <a:rPr lang="zh-TW" altLang="en-US" smtClean="0"/>
              <a:pPr/>
              <a:t>20</a:t>
            </a:fld>
            <a:endParaRPr lang="zh-TW" altLang="en-US"/>
          </a:p>
        </p:txBody>
      </p:sp>
      <p:pic>
        <p:nvPicPr>
          <p:cNvPr id="7" name="Quiz測驗(問題集)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9792000" y="0"/>
            <a:ext cx="2400000" cy="1800000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video fullScrn="1"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vide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標題 7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TW" altLang="en-US" dirty="0" smtClean="0"/>
              <a:t>建立連續性問題</a:t>
            </a:r>
            <a:r>
              <a:rPr lang="en-US" altLang="zh-TW" baseline="-25000" dirty="0" smtClean="0"/>
              <a:t>(Quiz (Question Set))</a:t>
            </a:r>
            <a:endParaRPr lang="zh-TW" altLang="en-US" dirty="0"/>
          </a:p>
        </p:txBody>
      </p:sp>
      <p:pic>
        <p:nvPicPr>
          <p:cNvPr id="12" name="內容版面配置區 11" descr="9_Timeline_001_1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464262" y="1530000"/>
            <a:ext cx="9263476" cy="5040313"/>
          </a:xfrm>
        </p:spPr>
      </p:pic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A52AF2-7572-48E8-B43E-B5662625D213}" type="slidenum">
              <a:rPr lang="zh-TW" altLang="en-US" smtClean="0"/>
              <a:pPr/>
              <a:t>21</a:t>
            </a:fld>
            <a:endParaRPr lang="zh-TW" altLang="en-US"/>
          </a:p>
        </p:txBody>
      </p:sp>
      <p:graphicFrame>
        <p:nvGraphicFramePr>
          <p:cNvPr id="11" name="內容版面配置區 4"/>
          <p:cNvGraphicFramePr>
            <a:graphicFrameLocks/>
          </p:cNvGraphicFramePr>
          <p:nvPr/>
        </p:nvGraphicFramePr>
        <p:xfrm>
          <a:off x="336000" y="1072800"/>
          <a:ext cx="11520000" cy="370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13" name="圖片 12" descr="10_Quiz_002_1.jp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463737" y="1540709"/>
            <a:ext cx="9264000" cy="5029604"/>
          </a:xfrm>
          <a:prstGeom prst="rect">
            <a:avLst/>
          </a:prstGeom>
        </p:spPr>
      </p:pic>
      <p:graphicFrame>
        <p:nvGraphicFramePr>
          <p:cNvPr id="14" name="內容版面配置區 4"/>
          <p:cNvGraphicFramePr>
            <a:graphicFrameLocks/>
          </p:cNvGraphicFramePr>
          <p:nvPr/>
        </p:nvGraphicFramePr>
        <p:xfrm>
          <a:off x="336000" y="1072800"/>
          <a:ext cx="11520000" cy="370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graphicFrame>
        <p:nvGraphicFramePr>
          <p:cNvPr id="15" name="內容版面配置區 4"/>
          <p:cNvGraphicFramePr>
            <a:graphicFrameLocks/>
          </p:cNvGraphicFramePr>
          <p:nvPr/>
        </p:nvGraphicFramePr>
        <p:xfrm>
          <a:off x="336000" y="1072800"/>
          <a:ext cx="11520000" cy="370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2" r:lo="rId13" r:qs="rId14" r:cs="rId15"/>
          </a:graphicData>
        </a:graphic>
      </p:graphicFrame>
      <p:pic>
        <p:nvPicPr>
          <p:cNvPr id="16" name="圖片 15" descr="10_Quiz_003_1.jpg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1463737" y="1540709"/>
            <a:ext cx="9264000" cy="5029604"/>
          </a:xfrm>
          <a:prstGeom prst="rect">
            <a:avLst/>
          </a:prstGeom>
        </p:spPr>
      </p:pic>
      <p:pic>
        <p:nvPicPr>
          <p:cNvPr id="17" name="圖片 16" descr="10_Quiz_004_1.jpg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1463737" y="1540709"/>
            <a:ext cx="9264000" cy="5029604"/>
          </a:xfrm>
          <a:prstGeom prst="rect">
            <a:avLst/>
          </a:prstGeom>
        </p:spPr>
      </p:pic>
      <p:graphicFrame>
        <p:nvGraphicFramePr>
          <p:cNvPr id="18" name="內容版面配置區 4"/>
          <p:cNvGraphicFramePr>
            <a:graphicFrameLocks/>
          </p:cNvGraphicFramePr>
          <p:nvPr/>
        </p:nvGraphicFramePr>
        <p:xfrm>
          <a:off x="336000" y="1072800"/>
          <a:ext cx="11520000" cy="370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8" r:lo="rId19" r:qs="rId20" r:cs="rId21"/>
          </a:graphicData>
        </a:graphic>
      </p:graphicFrame>
      <p:pic>
        <p:nvPicPr>
          <p:cNvPr id="19" name="圖片 18" descr="10_Quiz_005_1.jpg"/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1463737" y="1540709"/>
            <a:ext cx="9264000" cy="5029604"/>
          </a:xfrm>
          <a:prstGeom prst="rect">
            <a:avLst/>
          </a:prstGeom>
        </p:spPr>
      </p:pic>
      <p:pic>
        <p:nvPicPr>
          <p:cNvPr id="20" name="圖片 19" descr="10_Quiz_006_1.jpg"/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1463737" y="1540709"/>
            <a:ext cx="9264000" cy="5029604"/>
          </a:xfrm>
          <a:prstGeom prst="rect">
            <a:avLst/>
          </a:prstGeom>
        </p:spPr>
      </p:pic>
      <p:pic>
        <p:nvPicPr>
          <p:cNvPr id="21" name="圖片 20" descr="10_Quiz_007.jpg"/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>
            <a:off x="1463737" y="1540709"/>
            <a:ext cx="9264000" cy="5029604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4" grpId="0">
        <p:bldAsOne/>
      </p:bldGraphic>
      <p:bldGraphic spid="15" grpId="0">
        <p:bldAsOne/>
      </p:bldGraphic>
      <p:bldGraphic spid="18" grpId="0">
        <p:bldAsOne/>
      </p:bldGraphic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標題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TW" altLang="en-US" dirty="0" smtClean="0"/>
              <a:t>連續性問題──結果畫面</a:t>
            </a:r>
            <a:r>
              <a:rPr lang="en-US" altLang="zh-TW" baseline="-25000" dirty="0" smtClean="0"/>
              <a:t>(</a:t>
            </a:r>
            <a:r>
              <a:rPr lang="zh-TW" altLang="en-US" baseline="-25000" dirty="0" smtClean="0"/>
              <a:t>圖示</a:t>
            </a:r>
            <a:r>
              <a:rPr lang="en-US" altLang="zh-TW" baseline="-25000" dirty="0" smtClean="0"/>
              <a:t>)</a:t>
            </a:r>
            <a:endParaRPr lang="zh-TW" altLang="en-US" dirty="0"/>
          </a:p>
        </p:txBody>
      </p:sp>
      <p:pic>
        <p:nvPicPr>
          <p:cNvPr id="7" name="內容版面配置區 6" descr="10_Quiz_007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454138" y="1530000"/>
            <a:ext cx="9283724" cy="5040313"/>
          </a:xfrm>
        </p:spPr>
      </p:pic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A52AF2-7572-48E8-B43E-B5662625D213}" type="slidenum">
              <a:rPr lang="zh-TW" altLang="en-US" smtClean="0"/>
              <a:pPr/>
              <a:t>22</a:t>
            </a:fld>
            <a:endParaRPr lang="zh-TW" altLang="en-US"/>
          </a:p>
        </p:txBody>
      </p:sp>
      <p:pic>
        <p:nvPicPr>
          <p:cNvPr id="8" name="圖片 7" descr="10_Quiz_008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73861" y="1540709"/>
            <a:ext cx="9264000" cy="5029604"/>
          </a:xfrm>
          <a:prstGeom prst="rect">
            <a:avLst/>
          </a:prstGeom>
        </p:spPr>
      </p:pic>
      <p:pic>
        <p:nvPicPr>
          <p:cNvPr id="9" name="圖片 8" descr="10_Quiz_009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73861" y="1540709"/>
            <a:ext cx="9264000" cy="5029604"/>
          </a:xfrm>
          <a:prstGeom prst="rect">
            <a:avLst/>
          </a:prstGeom>
        </p:spPr>
      </p:pic>
      <p:pic>
        <p:nvPicPr>
          <p:cNvPr id="10" name="圖片 9" descr="10_Quiz_010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73861" y="1540709"/>
            <a:ext cx="9264000" cy="5029604"/>
          </a:xfrm>
          <a:prstGeom prst="rect">
            <a:avLst/>
          </a:prstGeom>
        </p:spPr>
      </p:pic>
      <p:pic>
        <p:nvPicPr>
          <p:cNvPr id="11" name="圖片 10" descr="10_Quiz_011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473861" y="1540709"/>
            <a:ext cx="9264000" cy="5029604"/>
          </a:xfrm>
          <a:prstGeom prst="rect">
            <a:avLst/>
          </a:prstGeom>
        </p:spPr>
      </p:pic>
      <p:pic>
        <p:nvPicPr>
          <p:cNvPr id="12" name="圖片 11" descr="10_Quiz_011.jp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473861" y="1540709"/>
            <a:ext cx="9264000" cy="5029605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標題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zh-TW" altLang="en-US" b="0" dirty="0" smtClean="0"/>
              <a:t>記憶遊戲</a:t>
            </a:r>
            <a:r>
              <a:rPr lang="en-US" altLang="zh-TW" sz="2800" b="0" baseline="-25000" dirty="0" smtClean="0"/>
              <a:t>(</a:t>
            </a:r>
            <a:r>
              <a:rPr lang="en-US" altLang="zh-TW" sz="2800" baseline="-25000" dirty="0" smtClean="0">
                <a:hlinkClick r:id="rId3"/>
              </a:rPr>
              <a:t>Memory Game</a:t>
            </a:r>
            <a:r>
              <a:rPr lang="en-US" altLang="zh-TW" sz="2800" baseline="-25000" dirty="0" smtClean="0"/>
              <a:t>)</a:t>
            </a:r>
            <a:endParaRPr lang="zh-TW" altLang="en-US" sz="2800" dirty="0"/>
          </a:p>
        </p:txBody>
      </p:sp>
      <p:sp>
        <p:nvSpPr>
          <p:cNvPr id="6" name="文字版面配置區 5"/>
          <p:cNvSpPr>
            <a:spLocks noGrp="1"/>
          </p:cNvSpPr>
          <p:nvPr>
            <p:ph type="body" idx="1"/>
          </p:nvPr>
        </p:nvSpPr>
        <p:spPr/>
        <p:txBody>
          <a:bodyPr>
            <a:normAutofit fontScale="85000" lnSpcReduction="20000"/>
          </a:bodyPr>
          <a:lstStyle/>
          <a:p>
            <a:pPr marL="0" lvl="1"/>
            <a:r>
              <a:rPr lang="zh-TW" altLang="en-US" dirty="0" smtClean="0">
                <a:solidFill>
                  <a:schemeClr val="bg1">
                    <a:lumMod val="50000"/>
                  </a:schemeClr>
                </a:solidFill>
              </a:rPr>
              <a:t>建立翻轉記憶牌遊戲</a:t>
            </a:r>
            <a:r>
              <a:rPr lang="en-US" altLang="zh-TW" dirty="0" smtClean="0">
                <a:solidFill>
                  <a:schemeClr val="bg1">
                    <a:lumMod val="50000"/>
                  </a:schemeClr>
                </a:solidFill>
              </a:rPr>
              <a:t/>
            </a:r>
            <a:br>
              <a:rPr lang="en-US" altLang="zh-TW" dirty="0" smtClean="0">
                <a:solidFill>
                  <a:schemeClr val="bg1">
                    <a:lumMod val="50000"/>
                  </a:schemeClr>
                </a:solidFill>
              </a:rPr>
            </a:br>
            <a:r>
              <a:rPr lang="zh-TW" altLang="en-US" dirty="0" smtClean="0">
                <a:solidFill>
                  <a:schemeClr val="bg1">
                    <a:lumMod val="50000"/>
                  </a:schemeClr>
                </a:solidFill>
              </a:rPr>
              <a:t>─能衍伸變化為中、英文配對</a:t>
            </a: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4294967295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AFA52AF2-7572-48E8-B43E-B5662625D213}" type="slidenum">
              <a:rPr lang="zh-TW" altLang="en-US" smtClean="0"/>
              <a:pPr/>
              <a:t>23</a:t>
            </a:fld>
            <a:endParaRPr lang="zh-TW" altLang="en-US"/>
          </a:p>
        </p:txBody>
      </p:sp>
      <p:pic>
        <p:nvPicPr>
          <p:cNvPr id="7" name="Memory game記憶遊戲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9792000" y="0"/>
            <a:ext cx="2400000" cy="1800000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video fullScrn="1"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video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標題 8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TW" altLang="en-US" dirty="0" smtClean="0"/>
              <a:t>建立記憶遊戲</a:t>
            </a:r>
            <a:r>
              <a:rPr lang="en-US" altLang="zh-TW" baseline="-25000" dirty="0" smtClean="0"/>
              <a:t>(Memory Game)</a:t>
            </a:r>
            <a:endParaRPr lang="zh-TW" altLang="en-US" dirty="0"/>
          </a:p>
        </p:txBody>
      </p:sp>
      <p:pic>
        <p:nvPicPr>
          <p:cNvPr id="11" name="內容版面配置區 10" descr="11_Memory game_001_1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464262" y="1530000"/>
            <a:ext cx="9263476" cy="5040313"/>
          </a:xfrm>
        </p:spPr>
      </p:pic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A52AF2-7572-48E8-B43E-B5662625D213}" type="slidenum">
              <a:rPr lang="zh-TW" altLang="en-US" smtClean="0"/>
              <a:pPr/>
              <a:t>24</a:t>
            </a:fld>
            <a:endParaRPr lang="zh-TW" altLang="en-US"/>
          </a:p>
        </p:txBody>
      </p:sp>
      <p:graphicFrame>
        <p:nvGraphicFramePr>
          <p:cNvPr id="5" name="內容版面配置區 4"/>
          <p:cNvGraphicFramePr>
            <a:graphicFrameLocks/>
          </p:cNvGraphicFramePr>
          <p:nvPr/>
        </p:nvGraphicFramePr>
        <p:xfrm>
          <a:off x="336000" y="1072800"/>
          <a:ext cx="11520000" cy="370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12" name="圖片 11" descr="11_Memory game_002_1.jp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463737" y="1540709"/>
            <a:ext cx="9264000" cy="5029604"/>
          </a:xfrm>
          <a:prstGeom prst="rect">
            <a:avLst/>
          </a:prstGeom>
        </p:spPr>
      </p:pic>
      <p:graphicFrame>
        <p:nvGraphicFramePr>
          <p:cNvPr id="14" name="內容版面配置區 4"/>
          <p:cNvGraphicFramePr>
            <a:graphicFrameLocks/>
          </p:cNvGraphicFramePr>
          <p:nvPr/>
        </p:nvGraphicFramePr>
        <p:xfrm>
          <a:off x="336000" y="1072800"/>
          <a:ext cx="11520000" cy="370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pic>
        <p:nvPicPr>
          <p:cNvPr id="15" name="圖片 14" descr="11_Memory game_003.jpg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463737" y="1529715"/>
            <a:ext cx="9264000" cy="5040598"/>
          </a:xfrm>
          <a:prstGeom prst="rect">
            <a:avLst/>
          </a:prstGeom>
        </p:spPr>
      </p:pic>
      <p:graphicFrame>
        <p:nvGraphicFramePr>
          <p:cNvPr id="16" name="內容版面配置區 4"/>
          <p:cNvGraphicFramePr>
            <a:graphicFrameLocks/>
          </p:cNvGraphicFramePr>
          <p:nvPr/>
        </p:nvGraphicFramePr>
        <p:xfrm>
          <a:off x="336000" y="1072800"/>
          <a:ext cx="11520000" cy="370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3" r:lo="rId14" r:qs="rId15" r:cs="rId16"/>
          </a:graphicData>
        </a:graphic>
      </p:graphicFrame>
      <p:grpSp>
        <p:nvGrpSpPr>
          <p:cNvPr id="2" name="群組 17"/>
          <p:cNvGrpSpPr/>
          <p:nvPr/>
        </p:nvGrpSpPr>
        <p:grpSpPr>
          <a:xfrm>
            <a:off x="3809984" y="3714752"/>
            <a:ext cx="1238259" cy="1064184"/>
            <a:chOff x="0" y="0"/>
            <a:chExt cx="928694" cy="1064184"/>
          </a:xfrm>
          <a:solidFill>
            <a:srgbClr val="00B050"/>
          </a:solidFill>
        </p:grpSpPr>
        <p:sp>
          <p:nvSpPr>
            <p:cNvPr id="19" name="圓角矩形 18"/>
            <p:cNvSpPr/>
            <p:nvPr/>
          </p:nvSpPr>
          <p:spPr>
            <a:xfrm>
              <a:off x="0" y="0"/>
              <a:ext cx="928694" cy="1064184"/>
            </a:xfrm>
            <a:prstGeom prst="roundRect">
              <a:avLst>
                <a:gd name="adj" fmla="val 10000"/>
              </a:avLst>
            </a:prstGeom>
            <a:grpFill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hueOff val="0"/>
                <a:satOff val="0"/>
                <a:lumOff val="0"/>
                <a:alphaOff val="0"/>
              </a:schemeClr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0" name="圓角矩形 4"/>
            <p:cNvSpPr/>
            <p:nvPr/>
          </p:nvSpPr>
          <p:spPr>
            <a:xfrm>
              <a:off x="27201" y="27201"/>
              <a:ext cx="874292" cy="1009782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TW" altLang="en-US" sz="1400" dirty="0" smtClean="0">
                  <a:latin typeface="標楷體" pitchFamily="65" charset="-120"/>
                  <a:ea typeface="標楷體" pitchFamily="65" charset="-120"/>
                </a:rPr>
                <a:t>再次提醒</a:t>
              </a:r>
              <a:r>
                <a:rPr lang="en-US" altLang="zh-TW" sz="1400" dirty="0" smtClean="0">
                  <a:latin typeface="標楷體" pitchFamily="65" charset="-120"/>
                  <a:ea typeface="標楷體" pitchFamily="65" charset="-120"/>
                </a:rPr>
                <a:t/>
              </a:r>
              <a:br>
                <a:rPr lang="en-US" altLang="zh-TW" sz="1400" dirty="0" smtClean="0">
                  <a:latin typeface="標楷體" pitchFamily="65" charset="-120"/>
                  <a:ea typeface="標楷體" pitchFamily="65" charset="-120"/>
                </a:rPr>
              </a:br>
              <a:r>
                <a:rPr lang="zh-TW" altLang="en-US" sz="1400" dirty="0" smtClean="0">
                  <a:latin typeface="標楷體" pitchFamily="65" charset="-120"/>
                  <a:ea typeface="標楷體" pitchFamily="65" charset="-120"/>
                </a:rPr>
                <a:t>盡可能</a:t>
              </a:r>
              <a:r>
                <a:rPr lang="en-US" altLang="zh-TW" sz="1400" dirty="0" smtClean="0">
                  <a:latin typeface="標楷體" pitchFamily="65" charset="-120"/>
                  <a:ea typeface="標楷體" pitchFamily="65" charset="-120"/>
                </a:rPr>
                <a:t/>
              </a:r>
              <a:br>
                <a:rPr lang="en-US" altLang="zh-TW" sz="1400" dirty="0" smtClean="0">
                  <a:latin typeface="標楷體" pitchFamily="65" charset="-120"/>
                  <a:ea typeface="標楷體" pitchFamily="65" charset="-120"/>
                </a:rPr>
              </a:br>
              <a:r>
                <a:rPr lang="zh-TW" altLang="en-US" sz="1400" dirty="0" smtClean="0">
                  <a:latin typeface="標楷體" pitchFamily="65" charset="-120"/>
                  <a:ea typeface="標楷體" pitchFamily="65" charset="-120"/>
                </a:rPr>
                <a:t>完整填寫圖片資訊</a:t>
              </a:r>
              <a:endParaRPr lang="zh-TW" altLang="en-US" sz="1400" kern="1200" dirty="0">
                <a:latin typeface="標楷體" pitchFamily="65" charset="-120"/>
                <a:ea typeface="標楷體" pitchFamily="65" charset="-120"/>
              </a:endParaRPr>
            </a:p>
          </p:txBody>
        </p:sp>
      </p:grpSp>
      <p:sp>
        <p:nvSpPr>
          <p:cNvPr id="21" name="圓角矩形 20"/>
          <p:cNvSpPr/>
          <p:nvPr/>
        </p:nvSpPr>
        <p:spPr>
          <a:xfrm>
            <a:off x="6477003" y="3600450"/>
            <a:ext cx="1047757" cy="257178"/>
          </a:xfrm>
          <a:prstGeom prst="round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pic>
        <p:nvPicPr>
          <p:cNvPr id="17" name="圖片 16" descr="11_Memory game_004_1.jpg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1463737" y="1529715"/>
            <a:ext cx="9264000" cy="5040598"/>
          </a:xfrm>
          <a:prstGeom prst="rect">
            <a:avLst/>
          </a:prstGeom>
        </p:spPr>
      </p:pic>
      <p:pic>
        <p:nvPicPr>
          <p:cNvPr id="22" name="圖片 21" descr="11_Memory game_005_1.jpg"/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1463737" y="1529715"/>
            <a:ext cx="9264000" cy="5040598"/>
          </a:xfrm>
          <a:prstGeom prst="rect">
            <a:avLst/>
          </a:prstGeom>
        </p:spPr>
      </p:pic>
      <p:pic>
        <p:nvPicPr>
          <p:cNvPr id="23" name="圖片 22" descr="11_Memory game_006.jpg"/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1463737" y="1529715"/>
            <a:ext cx="9264000" cy="5040598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4" grpId="0">
        <p:bldAsOne/>
      </p:bldGraphic>
      <p:bldGraphic spid="16" grpId="0">
        <p:bldAsOne/>
      </p:bldGraphic>
      <p:bldP spid="21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標題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TW" altLang="en-US" dirty="0" smtClean="0"/>
              <a:t>記憶遊戲─結果畫面</a:t>
            </a:r>
            <a:r>
              <a:rPr lang="en-US" altLang="zh-TW" baseline="-25000" dirty="0" smtClean="0"/>
              <a:t>(</a:t>
            </a:r>
            <a:r>
              <a:rPr lang="zh-TW" altLang="en-US" baseline="-25000" dirty="0" smtClean="0"/>
              <a:t>圖示</a:t>
            </a:r>
            <a:r>
              <a:rPr lang="en-US" altLang="zh-TW" baseline="-25000" dirty="0" smtClean="0"/>
              <a:t>)</a:t>
            </a:r>
            <a:endParaRPr lang="zh-TW" altLang="en-US" dirty="0"/>
          </a:p>
        </p:txBody>
      </p:sp>
      <p:pic>
        <p:nvPicPr>
          <p:cNvPr id="7" name="內容版面配置區 6" descr="11_Memory game_006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464262" y="1530000"/>
            <a:ext cx="9263476" cy="5040313"/>
          </a:xfrm>
        </p:spPr>
      </p:pic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A52AF2-7572-48E8-B43E-B5662625D213}" type="slidenum">
              <a:rPr lang="zh-TW" altLang="en-US" smtClean="0"/>
              <a:pPr/>
              <a:t>25</a:t>
            </a:fld>
            <a:endParaRPr lang="zh-TW" altLang="en-US"/>
          </a:p>
        </p:txBody>
      </p:sp>
      <p:pic>
        <p:nvPicPr>
          <p:cNvPr id="8" name="圖片 7" descr="11_Memory game_007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63737" y="1529715"/>
            <a:ext cx="9264000" cy="5040598"/>
          </a:xfrm>
          <a:prstGeom prst="rect">
            <a:avLst/>
          </a:prstGeom>
        </p:spPr>
      </p:pic>
      <p:pic>
        <p:nvPicPr>
          <p:cNvPr id="9" name="圖片 8" descr="11_Memory game_008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63737" y="1529715"/>
            <a:ext cx="9264000" cy="5040598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TW" altLang="en-US" dirty="0" smtClean="0"/>
              <a:t>建立記憶遊戲</a:t>
            </a:r>
            <a:r>
              <a:rPr lang="en-US" altLang="zh-TW" baseline="-25000" dirty="0" smtClean="0"/>
              <a:t>(Memory Game)</a:t>
            </a:r>
            <a:r>
              <a:rPr lang="zh-TW" altLang="en-US" dirty="0" smtClean="0"/>
              <a:t>─進階</a:t>
            </a:r>
            <a:endParaRPr lang="zh-TW" altLang="en-US" dirty="0"/>
          </a:p>
        </p:txBody>
      </p:sp>
      <p:pic>
        <p:nvPicPr>
          <p:cNvPr id="5" name="內容版面配置區 4" descr="11_Memory game_009_1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464262" y="1143000"/>
            <a:ext cx="9263476" cy="5040312"/>
          </a:xfrm>
        </p:spPr>
      </p:pic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A52AF2-7572-48E8-B43E-B5662625D213}" type="slidenum">
              <a:rPr lang="zh-TW" altLang="en-US" smtClean="0"/>
              <a:pPr/>
              <a:t>26</a:t>
            </a:fld>
            <a:endParaRPr lang="zh-TW" altLang="en-US"/>
          </a:p>
        </p:txBody>
      </p:sp>
      <p:graphicFrame>
        <p:nvGraphicFramePr>
          <p:cNvPr id="6" name="資料庫圖表 5"/>
          <p:cNvGraphicFramePr/>
          <p:nvPr/>
        </p:nvGraphicFramePr>
        <p:xfrm>
          <a:off x="3619483" y="3786191"/>
          <a:ext cx="1428760" cy="118490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10" name="圖片 9" descr="11_Memory game_010.jp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463737" y="1148211"/>
            <a:ext cx="9264000" cy="5029604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標題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TW" altLang="en-US" b="0" dirty="0" smtClean="0"/>
              <a:t>互動性影</a:t>
            </a:r>
            <a:r>
              <a:rPr altLang="en-US" b="0" dirty="0" smtClean="0"/>
              <a:t>像內容</a:t>
            </a:r>
            <a:r>
              <a:rPr lang="en-US" altLang="zh-TW" sz="2800" b="0" baseline="-25000" dirty="0" smtClean="0"/>
              <a:t>(</a:t>
            </a:r>
            <a:r>
              <a:rPr lang="en-US" sz="2800" b="0" baseline="-25000" dirty="0" smtClean="0">
                <a:hlinkClick r:id="rId3"/>
              </a:rPr>
              <a:t>Interactive Video</a:t>
            </a:r>
            <a:r>
              <a:rPr lang="en-US" altLang="zh-TW" sz="2800" b="0" baseline="-25000" dirty="0" smtClean="0"/>
              <a:t>)</a:t>
            </a:r>
            <a:endParaRPr lang="zh-TW" altLang="en-US" sz="2800" b="0" baseline="-25000" dirty="0"/>
          </a:p>
        </p:txBody>
      </p:sp>
      <p:sp>
        <p:nvSpPr>
          <p:cNvPr id="6" name="文字版面配置區 5"/>
          <p:cNvSpPr>
            <a:spLocks noGrp="1"/>
          </p:cNvSpPr>
          <p:nvPr>
            <p:ph type="body" idx="1"/>
          </p:nvPr>
        </p:nvSpPr>
        <p:spPr/>
        <p:txBody>
          <a:bodyPr>
            <a:normAutofit fontScale="85000" lnSpcReduction="20000"/>
          </a:bodyPr>
          <a:lstStyle/>
          <a:p>
            <a:pPr marL="0" lvl="1"/>
            <a:r>
              <a:rPr lang="zh-TW" altLang="en-US" dirty="0" smtClean="0">
                <a:solidFill>
                  <a:schemeClr val="bg1">
                    <a:lumMod val="50000"/>
                  </a:schemeClr>
                </a:solidFill>
              </a:rPr>
              <a:t>建立互動式影像內容</a:t>
            </a:r>
            <a:r>
              <a:rPr lang="en-US" altLang="zh-TW" dirty="0" smtClean="0">
                <a:solidFill>
                  <a:schemeClr val="bg1">
                    <a:lumMod val="50000"/>
                  </a:schemeClr>
                </a:solidFill>
              </a:rPr>
              <a:t/>
            </a:r>
            <a:br>
              <a:rPr lang="en-US" altLang="zh-TW" dirty="0" smtClean="0">
                <a:solidFill>
                  <a:schemeClr val="bg1">
                    <a:lumMod val="50000"/>
                  </a:schemeClr>
                </a:solidFill>
              </a:rPr>
            </a:br>
            <a:r>
              <a:rPr lang="zh-TW" altLang="en-US" dirty="0" smtClean="0">
                <a:solidFill>
                  <a:schemeClr val="bg1">
                    <a:lumMod val="50000"/>
                  </a:schemeClr>
                </a:solidFill>
              </a:rPr>
              <a:t>─能於影片中加入節點並設定選擇題、填充題或拖曳配合題</a:t>
            </a: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4294967295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AFA52AF2-7572-48E8-B43E-B5662625D213}" type="slidenum">
              <a:rPr lang="zh-TW" altLang="en-US" smtClean="0"/>
              <a:pPr/>
              <a:t>27</a:t>
            </a:fld>
            <a:endParaRPr lang="zh-TW" altLang="en-US"/>
          </a:p>
        </p:txBody>
      </p:sp>
      <p:pic>
        <p:nvPicPr>
          <p:cNvPr id="7" name="Interactive video互動性影像內容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9792000" y="0"/>
            <a:ext cx="2400000" cy="1800000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video fullScrn="1"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video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標題 6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TW" altLang="en-US" dirty="0" smtClean="0"/>
              <a:t>建立互動性影片</a:t>
            </a:r>
            <a:r>
              <a:rPr lang="en-US" altLang="zh-TW" baseline="-25000" dirty="0" smtClean="0"/>
              <a:t>(</a:t>
            </a:r>
            <a:r>
              <a:rPr lang="en-US" baseline="-25000" dirty="0" smtClean="0"/>
              <a:t>Interactive Video</a:t>
            </a:r>
            <a:r>
              <a:rPr lang="en-US" altLang="zh-TW" baseline="-25000" dirty="0" smtClean="0"/>
              <a:t>)</a:t>
            </a:r>
            <a:endParaRPr lang="zh-TW" altLang="en-US" dirty="0"/>
          </a:p>
        </p:txBody>
      </p:sp>
      <p:pic>
        <p:nvPicPr>
          <p:cNvPr id="5" name="內容版面配置區 4" descr="12_Interactive video_001_1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464262" y="1530000"/>
            <a:ext cx="9263476" cy="5040313"/>
          </a:xfrm>
        </p:spPr>
      </p:pic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A52AF2-7572-48E8-B43E-B5662625D213}" type="slidenum">
              <a:rPr lang="zh-TW" altLang="en-US" smtClean="0"/>
              <a:pPr/>
              <a:t>28</a:t>
            </a:fld>
            <a:endParaRPr lang="zh-TW" altLang="en-US"/>
          </a:p>
        </p:txBody>
      </p:sp>
      <p:graphicFrame>
        <p:nvGraphicFramePr>
          <p:cNvPr id="6" name="內容版面配置區 4"/>
          <p:cNvGraphicFramePr>
            <a:graphicFrameLocks/>
          </p:cNvGraphicFramePr>
          <p:nvPr/>
        </p:nvGraphicFramePr>
        <p:xfrm>
          <a:off x="336000" y="1072800"/>
          <a:ext cx="11520000" cy="370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9" name="圖片 8" descr="12_Interactive video_002_1.jp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463737" y="1529715"/>
            <a:ext cx="9264000" cy="5040598"/>
          </a:xfrm>
          <a:prstGeom prst="rect">
            <a:avLst/>
          </a:prstGeom>
        </p:spPr>
      </p:pic>
      <p:graphicFrame>
        <p:nvGraphicFramePr>
          <p:cNvPr id="10" name="內容版面配置區 4"/>
          <p:cNvGraphicFramePr>
            <a:graphicFrameLocks/>
          </p:cNvGraphicFramePr>
          <p:nvPr/>
        </p:nvGraphicFramePr>
        <p:xfrm>
          <a:off x="336000" y="1072800"/>
          <a:ext cx="11520000" cy="370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pic>
        <p:nvPicPr>
          <p:cNvPr id="11" name="圖片 10" descr="12_Interactive video_003_1.jpg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463737" y="1529715"/>
            <a:ext cx="9264000" cy="5040598"/>
          </a:xfrm>
          <a:prstGeom prst="rect">
            <a:avLst/>
          </a:prstGeom>
        </p:spPr>
      </p:pic>
      <p:graphicFrame>
        <p:nvGraphicFramePr>
          <p:cNvPr id="12" name="內容版面配置區 4"/>
          <p:cNvGraphicFramePr>
            <a:graphicFrameLocks/>
          </p:cNvGraphicFramePr>
          <p:nvPr/>
        </p:nvGraphicFramePr>
        <p:xfrm>
          <a:off x="336000" y="1072800"/>
          <a:ext cx="11520000" cy="370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3" r:lo="rId14" r:qs="rId15" r:cs="rId16"/>
          </a:graphicData>
        </a:graphic>
      </p:graphicFrame>
      <p:pic>
        <p:nvPicPr>
          <p:cNvPr id="13" name="圖片 12" descr="12_Interactive video_004_1.jpg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1463737" y="1529715"/>
            <a:ext cx="9264000" cy="5040598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0" grpId="0">
        <p:bldAsOne/>
      </p:bldGraphic>
      <p:bldGraphic spid="12" grpId="0">
        <p:bldAsOne/>
      </p:bldGraphic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標題 6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TW" altLang="en-US" dirty="0" smtClean="0"/>
              <a:t>互動性影片─結果畫面</a:t>
            </a:r>
            <a:r>
              <a:rPr lang="en-US" altLang="zh-TW" baseline="-25000" dirty="0" smtClean="0"/>
              <a:t>(</a:t>
            </a:r>
            <a:r>
              <a:rPr lang="zh-TW" altLang="en-US" baseline="-25000" dirty="0" smtClean="0"/>
              <a:t>圖示</a:t>
            </a:r>
            <a:r>
              <a:rPr lang="en-US" altLang="zh-TW" baseline="-25000" dirty="0" smtClean="0"/>
              <a:t>)</a:t>
            </a:r>
            <a:endParaRPr lang="zh-TW" altLang="en-US" dirty="0"/>
          </a:p>
        </p:txBody>
      </p:sp>
      <p:pic>
        <p:nvPicPr>
          <p:cNvPr id="5" name="內容版面配置區 4" descr="12_Interactive video_011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464262" y="1530000"/>
            <a:ext cx="9263476" cy="5040313"/>
          </a:xfrm>
        </p:spPr>
      </p:pic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A52AF2-7572-48E8-B43E-B5662625D213}" type="slidenum">
              <a:rPr lang="zh-TW" altLang="en-US" smtClean="0"/>
              <a:pPr/>
              <a:t>29</a:t>
            </a:fld>
            <a:endParaRPr lang="zh-TW" altLang="en-US"/>
          </a:p>
        </p:txBody>
      </p:sp>
      <p:pic>
        <p:nvPicPr>
          <p:cNvPr id="6" name="圖片 5" descr="12_Interactive video_012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63737" y="1529715"/>
            <a:ext cx="9264000" cy="5040598"/>
          </a:xfrm>
          <a:prstGeom prst="rect">
            <a:avLst/>
          </a:prstGeom>
        </p:spPr>
      </p:pic>
      <p:pic>
        <p:nvPicPr>
          <p:cNvPr id="9" name="圖片 8" descr="12_Interactive video_013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63737" y="1529715"/>
            <a:ext cx="9264000" cy="5040598"/>
          </a:xfrm>
          <a:prstGeom prst="rect">
            <a:avLst/>
          </a:prstGeom>
        </p:spPr>
      </p:pic>
      <p:pic>
        <p:nvPicPr>
          <p:cNvPr id="10" name="圖片 9" descr="12_Interactive video_014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63737" y="1529715"/>
            <a:ext cx="9264000" cy="5040598"/>
          </a:xfrm>
          <a:prstGeom prst="rect">
            <a:avLst/>
          </a:prstGeom>
        </p:spPr>
      </p:pic>
      <p:pic>
        <p:nvPicPr>
          <p:cNvPr id="11" name="圖片 10" descr="12_Interactive video_015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463737" y="1529715"/>
            <a:ext cx="9264000" cy="5040598"/>
          </a:xfrm>
          <a:prstGeom prst="rect">
            <a:avLst/>
          </a:prstGeom>
        </p:spPr>
      </p:pic>
      <p:pic>
        <p:nvPicPr>
          <p:cNvPr id="12" name="圖片 11" descr="12_Interactive video_016.jp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463737" y="1529715"/>
            <a:ext cx="9264000" cy="5040598"/>
          </a:xfrm>
          <a:prstGeom prst="rect">
            <a:avLst/>
          </a:prstGeom>
        </p:spPr>
      </p:pic>
      <p:pic>
        <p:nvPicPr>
          <p:cNvPr id="13" name="圖片 12" descr="12_Interactive video_018.jp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463737" y="1529715"/>
            <a:ext cx="9264000" cy="5040598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 descr="3647403168_f445c09c66_b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2329" y="0"/>
            <a:ext cx="10327342" cy="6858000"/>
          </a:xfrm>
          <a:prstGeom prst="rect">
            <a:avLst/>
          </a:prstGeom>
        </p:spPr>
      </p:pic>
      <p:sp>
        <p:nvSpPr>
          <p:cNvPr id="5" name="文字方塊 4"/>
          <p:cNvSpPr txBox="1"/>
          <p:nvPr/>
        </p:nvSpPr>
        <p:spPr>
          <a:xfrm>
            <a:off x="932507" y="95556"/>
            <a:ext cx="1033000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TW" altLang="en-US" sz="1100" b="1" dirty="0" smtClean="0">
                <a:latin typeface="Times New Roman" pitchFamily="18" charset="0"/>
                <a:ea typeface="標楷體" pitchFamily="65" charset="-120"/>
              </a:rPr>
              <a:t>釣魚</a:t>
            </a:r>
            <a:r>
              <a:rPr lang="en-US" sz="1100" b="1" dirty="0" smtClean="0">
                <a:latin typeface="Times New Roman" pitchFamily="18" charset="0"/>
                <a:ea typeface="標楷體" pitchFamily="65" charset="-120"/>
              </a:rPr>
              <a:t> </a:t>
            </a:r>
            <a:r>
              <a:rPr lang="en-US" altLang="zh-TW" sz="1100" b="1" dirty="0" smtClean="0">
                <a:latin typeface="Times New Roman" pitchFamily="18" charset="0"/>
                <a:ea typeface="標楷體" pitchFamily="65" charset="-120"/>
              </a:rPr>
              <a:t> / </a:t>
            </a:r>
            <a:r>
              <a:rPr lang="en-US" sz="1100" b="1" dirty="0" smtClean="0">
                <a:latin typeface="Times New Roman" pitchFamily="18" charset="0"/>
                <a:ea typeface="標楷體" pitchFamily="65" charset="-120"/>
                <a:hlinkClick r:id="rId4" tooltip="移至 An Chun Lee 的所有相片"/>
              </a:rPr>
              <a:t>An Chun Lee</a:t>
            </a:r>
            <a:r>
              <a:rPr lang="en-US" sz="1100" b="1" dirty="0" smtClean="0">
                <a:latin typeface="Times New Roman" pitchFamily="18" charset="0"/>
                <a:ea typeface="標楷體" pitchFamily="65" charset="-120"/>
              </a:rPr>
              <a:t> / </a:t>
            </a:r>
            <a:r>
              <a:rPr lang="en-US" altLang="zh-TW" sz="1100" b="1" dirty="0" smtClean="0">
                <a:latin typeface="Times New Roman" pitchFamily="18" charset="0"/>
                <a:ea typeface="標楷體" pitchFamily="65" charset="-120"/>
              </a:rPr>
              <a:t>CC</a:t>
            </a:r>
            <a:r>
              <a:rPr lang="zh-TW" altLang="en-US" sz="1100" b="1" dirty="0" smtClean="0">
                <a:latin typeface="Times New Roman" pitchFamily="18" charset="0"/>
                <a:ea typeface="標楷體" pitchFamily="65" charset="-120"/>
              </a:rPr>
              <a:t> </a:t>
            </a:r>
            <a:r>
              <a:rPr lang="en-US" altLang="zh-TW" sz="1100" b="1" dirty="0" smtClean="0">
                <a:latin typeface="Times New Roman" pitchFamily="18" charset="0"/>
                <a:ea typeface="標楷體" pitchFamily="65" charset="-120"/>
              </a:rPr>
              <a:t>BY-NC</a:t>
            </a:r>
            <a:r>
              <a:rPr lang="zh-TW" altLang="en-US" sz="1100" b="1" dirty="0" smtClean="0">
                <a:latin typeface="Times New Roman" pitchFamily="18" charset="0"/>
                <a:ea typeface="標楷體" pitchFamily="65" charset="-120"/>
              </a:rPr>
              <a:t> </a:t>
            </a:r>
            <a:r>
              <a:rPr lang="en-US" altLang="zh-TW" sz="1100" b="1" dirty="0" smtClean="0">
                <a:latin typeface="Times New Roman" pitchFamily="18" charset="0"/>
                <a:ea typeface="標楷體" pitchFamily="65" charset="-120"/>
              </a:rPr>
              <a:t>2.0</a:t>
            </a:r>
            <a:r>
              <a:rPr lang="zh-TW" altLang="en-US" sz="1100" b="1" dirty="0" smtClean="0">
                <a:latin typeface="Times New Roman" pitchFamily="18" charset="0"/>
                <a:ea typeface="標楷體" pitchFamily="65" charset="-120"/>
              </a:rPr>
              <a:t> </a:t>
            </a:r>
            <a:r>
              <a:rPr lang="en-US" altLang="zh-TW" sz="1100" b="1" dirty="0" smtClean="0">
                <a:latin typeface="Times New Roman" pitchFamily="18" charset="0"/>
                <a:ea typeface="標楷體" pitchFamily="65" charset="-120"/>
              </a:rPr>
              <a:t>/ </a:t>
            </a:r>
            <a:r>
              <a:rPr lang="en-US" altLang="zh-TW" sz="1100" b="1" dirty="0" err="1" smtClean="0">
                <a:latin typeface="Times New Roman" pitchFamily="18" charset="0"/>
                <a:ea typeface="標楷體" pitchFamily="65" charset="-120"/>
                <a:hlinkClick r:id="rId5"/>
              </a:rPr>
              <a:t>Flickr</a:t>
            </a:r>
            <a:endParaRPr lang="zh-TW" altLang="en-US" sz="1100" b="1" dirty="0">
              <a:latin typeface="Times New Roman" pitchFamily="18" charset="0"/>
              <a:ea typeface="標楷體" pitchFamily="65" charset="-12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98461776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b="0" dirty="0" smtClean="0"/>
              <a:t>互動性簡報</a:t>
            </a:r>
            <a:r>
              <a:rPr lang="en-US" altLang="zh-TW" sz="2800" b="0" baseline="-25000" dirty="0" smtClean="0"/>
              <a:t>(</a:t>
            </a:r>
            <a:r>
              <a:rPr lang="en-US" sz="2800" b="0" baseline="-25000" dirty="0" smtClean="0">
                <a:hlinkClick r:id="rId3"/>
              </a:rPr>
              <a:t>Course Presentation</a:t>
            </a:r>
            <a:r>
              <a:rPr lang="en-US" altLang="zh-TW" sz="2800" b="0" baseline="-25000" dirty="0" smtClean="0"/>
              <a:t>)</a:t>
            </a:r>
            <a:endParaRPr lang="zh-TW" altLang="en-US" sz="2800" b="0" baseline="-25000" dirty="0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lvl="1"/>
            <a:r>
              <a:rPr lang="zh-TW" altLang="en-US" dirty="0" smtClean="0">
                <a:solidFill>
                  <a:schemeClr val="bg1">
                    <a:lumMod val="50000"/>
                  </a:schemeClr>
                </a:solidFill>
              </a:rPr>
              <a:t>可將所有模板統整呈現</a:t>
            </a:r>
            <a:endParaRPr lang="en-US" altLang="zh-TW" dirty="0" smtClean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4294967295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AFA52AF2-7572-48E8-B43E-B5662625D213}" type="slidenum">
              <a:rPr lang="zh-TW" altLang="en-US" smtClean="0"/>
              <a:pPr/>
              <a:t>30</a:t>
            </a:fld>
            <a:endParaRPr lang="zh-TW" altLang="en-US"/>
          </a:p>
        </p:txBody>
      </p:sp>
      <p:pic>
        <p:nvPicPr>
          <p:cNvPr id="7" name="Course presentation互動式簡報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9792000" y="0"/>
            <a:ext cx="2400000" cy="1800000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video fullScrn="1"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video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標題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TW" altLang="en-US" dirty="0" smtClean="0"/>
              <a:t>建立互動性簡報</a:t>
            </a:r>
            <a:r>
              <a:rPr lang="en-US" altLang="zh-TW" baseline="-25000" dirty="0" smtClean="0"/>
              <a:t>(</a:t>
            </a:r>
            <a:r>
              <a:rPr lang="en-US" baseline="-25000" dirty="0" smtClean="0"/>
              <a:t>Course Presentation</a:t>
            </a:r>
            <a:r>
              <a:rPr lang="en-US" altLang="zh-TW" baseline="-25000" dirty="0" smtClean="0"/>
              <a:t>)</a:t>
            </a:r>
            <a:endParaRPr lang="zh-TW" altLang="en-US" dirty="0"/>
          </a:p>
        </p:txBody>
      </p:sp>
      <p:pic>
        <p:nvPicPr>
          <p:cNvPr id="8" name="內容版面配置區 7" descr="13_course presentation_001_1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464262" y="1530000"/>
            <a:ext cx="9263476" cy="5040313"/>
          </a:xfrm>
        </p:spPr>
      </p:pic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A52AF2-7572-48E8-B43E-B5662625D213}" type="slidenum">
              <a:rPr lang="zh-TW" altLang="en-US" smtClean="0"/>
              <a:pPr/>
              <a:t>31</a:t>
            </a:fld>
            <a:endParaRPr lang="zh-TW" altLang="en-US"/>
          </a:p>
        </p:txBody>
      </p:sp>
      <p:graphicFrame>
        <p:nvGraphicFramePr>
          <p:cNvPr id="7" name="內容版面配置區 4"/>
          <p:cNvGraphicFramePr>
            <a:graphicFrameLocks/>
          </p:cNvGraphicFramePr>
          <p:nvPr/>
        </p:nvGraphicFramePr>
        <p:xfrm>
          <a:off x="336000" y="1071546"/>
          <a:ext cx="11520000" cy="370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9" name="圖片 8" descr="13_course presentation_002_1.jp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464261" y="1530000"/>
            <a:ext cx="9264000" cy="5040598"/>
          </a:xfrm>
          <a:prstGeom prst="rect">
            <a:avLst/>
          </a:prstGeom>
        </p:spPr>
      </p:pic>
      <p:graphicFrame>
        <p:nvGraphicFramePr>
          <p:cNvPr id="10" name="內容版面配置區 4"/>
          <p:cNvGraphicFramePr>
            <a:graphicFrameLocks/>
          </p:cNvGraphicFramePr>
          <p:nvPr/>
        </p:nvGraphicFramePr>
        <p:xfrm>
          <a:off x="336000" y="1071546"/>
          <a:ext cx="11520000" cy="370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pic>
        <p:nvPicPr>
          <p:cNvPr id="11" name="圖片 10" descr="13_course presentation_003_1.jpg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464261" y="1530000"/>
            <a:ext cx="9264000" cy="5040598"/>
          </a:xfrm>
          <a:prstGeom prst="rect">
            <a:avLst/>
          </a:prstGeom>
        </p:spPr>
      </p:pic>
      <p:graphicFrame>
        <p:nvGraphicFramePr>
          <p:cNvPr id="12" name="內容版面配置區 4"/>
          <p:cNvGraphicFramePr>
            <a:graphicFrameLocks/>
          </p:cNvGraphicFramePr>
          <p:nvPr/>
        </p:nvGraphicFramePr>
        <p:xfrm>
          <a:off x="336000" y="1071546"/>
          <a:ext cx="11520000" cy="370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3" r:lo="rId14" r:qs="rId15" r:cs="rId16"/>
          </a:graphicData>
        </a:graphic>
      </p:graphicFrame>
      <p:pic>
        <p:nvPicPr>
          <p:cNvPr id="13" name="圖片 12" descr="13_course presentation_004_1.jpg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1464261" y="1530000"/>
            <a:ext cx="9264000" cy="5040598"/>
          </a:xfrm>
          <a:prstGeom prst="rect">
            <a:avLst/>
          </a:prstGeom>
        </p:spPr>
      </p:pic>
      <p:pic>
        <p:nvPicPr>
          <p:cNvPr id="14" name="圖片 13" descr="13_course presentation_005_1.jpg"/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1464261" y="1530000"/>
            <a:ext cx="9264000" cy="5040598"/>
          </a:xfrm>
          <a:prstGeom prst="rect">
            <a:avLst/>
          </a:prstGeom>
        </p:spPr>
      </p:pic>
      <p:pic>
        <p:nvPicPr>
          <p:cNvPr id="15" name="圖片 14" descr="13_course presentation_006_1.jpg"/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1464261" y="1530000"/>
            <a:ext cx="9264000" cy="5040598"/>
          </a:xfrm>
          <a:prstGeom prst="rect">
            <a:avLst/>
          </a:prstGeom>
        </p:spPr>
      </p:pic>
      <p:pic>
        <p:nvPicPr>
          <p:cNvPr id="16" name="圖片 15" descr="13_course presentation_007_1.jpg"/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1464261" y="1530000"/>
            <a:ext cx="9264000" cy="5040598"/>
          </a:xfrm>
          <a:prstGeom prst="rect">
            <a:avLst/>
          </a:prstGeom>
        </p:spPr>
      </p:pic>
      <p:pic>
        <p:nvPicPr>
          <p:cNvPr id="17" name="圖片 16" descr="13_course presentation_008_1.jpg"/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1464261" y="1530000"/>
            <a:ext cx="9264000" cy="5040598"/>
          </a:xfrm>
          <a:prstGeom prst="rect">
            <a:avLst/>
          </a:prstGeom>
        </p:spPr>
      </p:pic>
      <p:pic>
        <p:nvPicPr>
          <p:cNvPr id="18" name="圖片 17" descr="13_course presentation_009.jpg"/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1464261" y="1530000"/>
            <a:ext cx="9264000" cy="5040598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0" grpId="0">
        <p:bldAsOne/>
      </p:bldGraphic>
      <p:bldGraphic spid="12" grpId="0">
        <p:bldAsOne/>
      </p:bldGraphic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TW" altLang="en-US" dirty="0" smtClean="0"/>
              <a:t>互動性簡報─結果畫面</a:t>
            </a:r>
            <a:r>
              <a:rPr lang="en-US" altLang="zh-TW" baseline="-25000" dirty="0" smtClean="0"/>
              <a:t>(</a:t>
            </a:r>
            <a:r>
              <a:rPr lang="zh-TW" altLang="en-US" baseline="-25000" dirty="0" smtClean="0"/>
              <a:t>圖示</a:t>
            </a:r>
            <a:r>
              <a:rPr lang="en-US" altLang="zh-TW" baseline="-25000" dirty="0" smtClean="0"/>
              <a:t>)</a:t>
            </a:r>
            <a:endParaRPr lang="zh-TW" altLang="en-US" dirty="0"/>
          </a:p>
        </p:txBody>
      </p:sp>
      <p:pic>
        <p:nvPicPr>
          <p:cNvPr id="5" name="內容版面配置區 4" descr="13_course presentation_009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464262" y="1530000"/>
            <a:ext cx="9263476" cy="5040313"/>
          </a:xfrm>
        </p:spPr>
      </p:pic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A52AF2-7572-48E8-B43E-B5662625D213}" type="slidenum">
              <a:rPr lang="zh-TW" altLang="en-US" smtClean="0"/>
              <a:pPr/>
              <a:t>32</a:t>
            </a:fld>
            <a:endParaRPr lang="zh-TW" altLang="en-US"/>
          </a:p>
        </p:txBody>
      </p:sp>
      <p:pic>
        <p:nvPicPr>
          <p:cNvPr id="6" name="圖片 5" descr="13_course presentation_010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63737" y="1529715"/>
            <a:ext cx="9264000" cy="5040598"/>
          </a:xfrm>
          <a:prstGeom prst="rect">
            <a:avLst/>
          </a:prstGeom>
        </p:spPr>
      </p:pic>
      <p:pic>
        <p:nvPicPr>
          <p:cNvPr id="7" name="圖片 6" descr="13_course presentation_011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63737" y="1529715"/>
            <a:ext cx="9264000" cy="5040598"/>
          </a:xfrm>
          <a:prstGeom prst="rect">
            <a:avLst/>
          </a:prstGeom>
        </p:spPr>
      </p:pic>
      <p:pic>
        <p:nvPicPr>
          <p:cNvPr id="8" name="圖片 7" descr="13_course presentation_012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63737" y="1529715"/>
            <a:ext cx="9264000" cy="5040598"/>
          </a:xfrm>
          <a:prstGeom prst="rect">
            <a:avLst/>
          </a:prstGeom>
        </p:spPr>
      </p:pic>
      <p:pic>
        <p:nvPicPr>
          <p:cNvPr id="9" name="圖片 8" descr="13_course presentation_013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463737" y="1529715"/>
            <a:ext cx="9264000" cy="5040598"/>
          </a:xfrm>
          <a:prstGeom prst="rect">
            <a:avLst/>
          </a:prstGeom>
        </p:spPr>
      </p:pic>
      <p:pic>
        <p:nvPicPr>
          <p:cNvPr id="10" name="圖片 9" descr="13_course presentation_014.jp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463737" y="1529715"/>
            <a:ext cx="9264000" cy="5040598"/>
          </a:xfrm>
          <a:prstGeom prst="rect">
            <a:avLst/>
          </a:prstGeom>
        </p:spPr>
      </p:pic>
      <p:pic>
        <p:nvPicPr>
          <p:cNvPr id="11" name="圖片 10" descr="13_course presentation_015.jp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463737" y="1529715"/>
            <a:ext cx="9264000" cy="5040598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A52AF2-7572-48E8-B43E-B5662625D213}" type="slidenum">
              <a:rPr lang="zh-TW" altLang="en-US" smtClean="0"/>
              <a:pPr/>
              <a:t>33</a:t>
            </a:fld>
            <a:endParaRPr lang="zh-TW" altLang="en-US"/>
          </a:p>
        </p:txBody>
      </p:sp>
      <p:pic>
        <p:nvPicPr>
          <p:cNvPr id="3" name="圖片 2" descr="males-2142858_192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46743" y="661966"/>
            <a:ext cx="5852160" cy="5852160"/>
          </a:xfrm>
          <a:prstGeom prst="rect">
            <a:avLst/>
          </a:prstGeom>
          <a:noFill/>
          <a:ln>
            <a:noFill/>
          </a:ln>
          <a:effectLst>
            <a:softEdge rad="63500"/>
          </a:effectLst>
        </p:spPr>
      </p:pic>
      <p:sp>
        <p:nvSpPr>
          <p:cNvPr id="6" name="文字方塊 5"/>
          <p:cNvSpPr txBox="1"/>
          <p:nvPr/>
        </p:nvSpPr>
        <p:spPr>
          <a:xfrm>
            <a:off x="1" y="6550224"/>
            <a:ext cx="19319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400" dirty="0" smtClean="0">
                <a:latin typeface="Times New Roman" pitchFamily="18" charset="0"/>
                <a:cs typeface="Times New Roman" pitchFamily="18" charset="0"/>
                <a:hlinkClick r:id="rId3"/>
              </a:rPr>
              <a:t>3dman_eu/CC0/</a:t>
            </a:r>
            <a:r>
              <a:rPr lang="en-US" altLang="zh-TW" sz="1400" dirty="0" err="1" smtClean="0">
                <a:latin typeface="Times New Roman" pitchFamily="18" charset="0"/>
                <a:cs typeface="Times New Roman" pitchFamily="18" charset="0"/>
                <a:hlinkClick r:id="rId3"/>
              </a:rPr>
              <a:t>pixabay</a:t>
            </a:r>
            <a:endParaRPr lang="zh-TW" altLang="en-US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文字方塊 8"/>
          <p:cNvSpPr txBox="1"/>
          <p:nvPr/>
        </p:nvSpPr>
        <p:spPr>
          <a:xfrm>
            <a:off x="6401703" y="1344891"/>
            <a:ext cx="490390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3200" dirty="0" smtClean="0">
                <a:latin typeface="標楷體" pitchFamily="65" charset="-120"/>
                <a:ea typeface="標楷體" pitchFamily="65" charset="-120"/>
              </a:rPr>
              <a:t>分享至此，感謝您的聆聽</a:t>
            </a:r>
            <a:r>
              <a:rPr lang="en-US" altLang="zh-TW" sz="3200" dirty="0" smtClean="0">
                <a:latin typeface="標楷體" pitchFamily="65" charset="-120"/>
                <a:ea typeface="標楷體" pitchFamily="65" charset="-120"/>
              </a:rPr>
              <a:t>!</a:t>
            </a:r>
            <a:endParaRPr lang="zh-TW" altLang="en-US" sz="3200" dirty="0"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7" name="文字方塊 6"/>
          <p:cNvSpPr txBox="1"/>
          <p:nvPr/>
        </p:nvSpPr>
        <p:spPr>
          <a:xfrm>
            <a:off x="7334651" y="4259938"/>
            <a:ext cx="397095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TW" altLang="en-US" sz="3200" dirty="0" smtClean="0">
                <a:latin typeface="Times New Roman" pitchFamily="18" charset="0"/>
                <a:ea typeface="標楷體" pitchFamily="65" charset="-120"/>
              </a:rPr>
              <a:t>以誠研發 黃玟菁</a:t>
            </a:r>
            <a:endParaRPr lang="en-US" altLang="zh-TW" sz="3200" dirty="0" smtClean="0">
              <a:latin typeface="Times New Roman" pitchFamily="18" charset="0"/>
              <a:ea typeface="標楷體" pitchFamily="65" charset="-120"/>
            </a:endParaRPr>
          </a:p>
          <a:p>
            <a:pPr algn="r"/>
            <a:r>
              <a:rPr lang="en-US" altLang="zh-TW" sz="2800" dirty="0" smtClean="0">
                <a:latin typeface="Times New Roman" pitchFamily="18" charset="0"/>
                <a:ea typeface="標楷體" pitchFamily="65" charset="-120"/>
              </a:rPr>
              <a:t>kiders4520iis@gmail.com</a:t>
            </a:r>
            <a:endParaRPr lang="zh-TW" altLang="en-US" sz="2800" dirty="0">
              <a:latin typeface="Times New Roman" pitchFamily="18" charset="0"/>
              <a:ea typeface="標楷體" pitchFamily="65" charset="-12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TW" dirty="0" smtClean="0"/>
              <a:t>H5P</a:t>
            </a:r>
            <a:r>
              <a:rPr lang="zh-TW" altLang="en-US" dirty="0" smtClean="0"/>
              <a:t> 何方神聖 </a:t>
            </a:r>
            <a:r>
              <a:rPr lang="en-US" altLang="zh-TW" dirty="0" smtClean="0"/>
              <a:t>?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zh-TW" altLang="en-US" dirty="0" smtClean="0"/>
              <a:t>基於</a:t>
            </a:r>
            <a:r>
              <a:rPr lang="en-US" altLang="zh-TW" dirty="0" smtClean="0"/>
              <a:t>HTML5</a:t>
            </a:r>
            <a:r>
              <a:rPr lang="zh-TW" altLang="en-US" dirty="0" smtClean="0"/>
              <a:t>技術的網頁內容編輯工具</a:t>
            </a:r>
            <a:r>
              <a:rPr altLang="en-US" dirty="0" smtClean="0"/>
              <a:t>，從容面對多螢操作習慣</a:t>
            </a:r>
            <a:endParaRPr lang="en-US" altLang="zh-TW" dirty="0" smtClean="0"/>
          </a:p>
          <a:p>
            <a:pPr algn="just"/>
            <a:r>
              <a:rPr altLang="en-US" dirty="0" smtClean="0"/>
              <a:t>製作高互動性教材，完全</a:t>
            </a:r>
            <a:r>
              <a:rPr altLang="en-US" dirty="0" smtClean="0">
                <a:solidFill>
                  <a:srgbClr val="FF0000"/>
                </a:solidFill>
              </a:rPr>
              <a:t>不須撰寫程式碼</a:t>
            </a:r>
            <a:endParaRPr lang="en-US" altLang="zh-TW" dirty="0" smtClean="0"/>
          </a:p>
          <a:p>
            <a:pPr algn="just"/>
            <a:r>
              <a:rPr lang="zh-TW" altLang="en-US" dirty="0" smtClean="0"/>
              <a:t>支援外掛於 </a:t>
            </a:r>
            <a:r>
              <a:rPr lang="en-US" dirty="0" err="1" smtClean="0"/>
              <a:t>Wordpress</a:t>
            </a:r>
            <a:r>
              <a:rPr lang="en-US" dirty="0" smtClean="0"/>
              <a:t> 、 </a:t>
            </a:r>
            <a:r>
              <a:rPr lang="en-US" dirty="0" err="1" smtClean="0"/>
              <a:t>Moodle</a:t>
            </a:r>
            <a:r>
              <a:rPr lang="en-US" dirty="0" smtClean="0"/>
              <a:t> 、 </a:t>
            </a:r>
            <a:r>
              <a:rPr lang="en-US" dirty="0" err="1" smtClean="0"/>
              <a:t>Drupal</a:t>
            </a:r>
            <a:endParaRPr lang="en-US" dirty="0" smtClean="0"/>
          </a:p>
          <a:p>
            <a:pPr algn="just"/>
            <a:r>
              <a:rPr altLang="en-US" dirty="0" smtClean="0"/>
              <a:t>完成後可直接崁入</a:t>
            </a:r>
            <a:r>
              <a:rPr lang="en-US" altLang="en-US" dirty="0" smtClean="0"/>
              <a:t>Google  classroom</a:t>
            </a:r>
            <a:endParaRPr lang="en-US" altLang="zh-TW" dirty="0" smtClean="0"/>
          </a:p>
        </p:txBody>
      </p:sp>
      <p:graphicFrame>
        <p:nvGraphicFramePr>
          <p:cNvPr id="4" name="資料庫圖表 3"/>
          <p:cNvGraphicFramePr/>
          <p:nvPr/>
        </p:nvGraphicFramePr>
        <p:xfrm>
          <a:off x="380971" y="3643314"/>
          <a:ext cx="11430059" cy="250033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A52AF2-7572-48E8-B43E-B5662625D213}" type="slidenum">
              <a:rPr lang="zh-TW" altLang="en-US" smtClean="0"/>
              <a:pPr/>
              <a:t>4</a:t>
            </a:fld>
            <a:endParaRPr lang="zh-TW" altLang="en-US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字方塊 8"/>
          <p:cNvSpPr txBox="1"/>
          <p:nvPr/>
        </p:nvSpPr>
        <p:spPr>
          <a:xfrm>
            <a:off x="192000" y="95556"/>
            <a:ext cx="120000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100" dirty="0" smtClean="0">
                <a:latin typeface="Times New Roman" pitchFamily="18" charset="0"/>
                <a:ea typeface="標楷體" pitchFamily="65" charset="-120"/>
                <a:hlinkClick r:id="rId3"/>
              </a:rPr>
              <a:t>H5P For Teachers: Creating Interactive Online Content for LMS</a:t>
            </a:r>
            <a:r>
              <a:rPr lang="en-US" sz="1100" dirty="0" smtClean="0">
                <a:latin typeface="Times New Roman" pitchFamily="18" charset="0"/>
                <a:ea typeface="標楷體" pitchFamily="65" charset="-120"/>
              </a:rPr>
              <a:t> </a:t>
            </a:r>
            <a:r>
              <a:rPr lang="en-US" altLang="zh-TW" sz="1100" dirty="0" smtClean="0">
                <a:latin typeface="Times New Roman" pitchFamily="18" charset="0"/>
                <a:ea typeface="標楷體" pitchFamily="65" charset="-120"/>
              </a:rPr>
              <a:t> / </a:t>
            </a:r>
            <a:r>
              <a:rPr lang="en-US" sz="1100" dirty="0" smtClean="0">
                <a:latin typeface="Times New Roman" pitchFamily="18" charset="0"/>
                <a:ea typeface="標楷體" pitchFamily="65" charset="-120"/>
              </a:rPr>
              <a:t>Rich </a:t>
            </a:r>
            <a:r>
              <a:rPr lang="en-US" sz="1100" dirty="0" err="1" smtClean="0">
                <a:latin typeface="Times New Roman" pitchFamily="18" charset="0"/>
                <a:ea typeface="標楷體" pitchFamily="65" charset="-120"/>
              </a:rPr>
              <a:t>Colosi</a:t>
            </a:r>
            <a:r>
              <a:rPr lang="en-US" sz="1100" dirty="0" smtClean="0">
                <a:latin typeface="Times New Roman" pitchFamily="18" charset="0"/>
                <a:ea typeface="標楷體" pitchFamily="65" charset="-120"/>
              </a:rPr>
              <a:t> Media / </a:t>
            </a:r>
            <a:r>
              <a:rPr lang="zh-TW" altLang="en-US" sz="1100" dirty="0" smtClean="0">
                <a:latin typeface="Times New Roman" pitchFamily="18" charset="0"/>
                <a:ea typeface="標楷體" pitchFamily="65" charset="-120"/>
              </a:rPr>
              <a:t>標準 </a:t>
            </a:r>
            <a:r>
              <a:rPr lang="en-US" sz="1100" dirty="0" smtClean="0">
                <a:latin typeface="Times New Roman" pitchFamily="18" charset="0"/>
                <a:ea typeface="標楷體" pitchFamily="65" charset="-120"/>
              </a:rPr>
              <a:t>YouTube </a:t>
            </a:r>
            <a:r>
              <a:rPr lang="zh-TW" altLang="en-US" sz="1100" dirty="0" smtClean="0">
                <a:latin typeface="Times New Roman" pitchFamily="18" charset="0"/>
                <a:ea typeface="標楷體" pitchFamily="65" charset="-120"/>
              </a:rPr>
              <a:t>授權 </a:t>
            </a:r>
            <a:r>
              <a:rPr lang="en-US" altLang="zh-TW" sz="1100" dirty="0" smtClean="0">
                <a:latin typeface="Times New Roman" pitchFamily="18" charset="0"/>
                <a:ea typeface="標楷體" pitchFamily="65" charset="-120"/>
              </a:rPr>
              <a:t>/ </a:t>
            </a:r>
            <a:r>
              <a:rPr lang="en-US" altLang="zh-TW" sz="1100" dirty="0" err="1" smtClean="0">
                <a:latin typeface="Times New Roman" pitchFamily="18" charset="0"/>
                <a:ea typeface="標楷體" pitchFamily="65" charset="-120"/>
              </a:rPr>
              <a:t>Youtube</a:t>
            </a:r>
            <a:endParaRPr lang="zh-TW" altLang="en-US" sz="1100" dirty="0">
              <a:latin typeface="Times New Roman" pitchFamily="18" charset="0"/>
              <a:ea typeface="標楷體" pitchFamily="65" charset="-120"/>
            </a:endParaRPr>
          </a:p>
        </p:txBody>
      </p:sp>
      <p:sp>
        <p:nvSpPr>
          <p:cNvPr id="10" name="投影片編號版面配置區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A52AF2-7572-48E8-B43E-B5662625D213}" type="slidenum">
              <a:rPr lang="zh-TW" altLang="en-US" smtClean="0"/>
              <a:pPr/>
              <a:t>5</a:t>
            </a:fld>
            <a:endParaRPr lang="zh-TW" altLang="en-US" dirty="0"/>
          </a:p>
        </p:txBody>
      </p:sp>
      <p:pic>
        <p:nvPicPr>
          <p:cNvPr id="6" name="H5P For Teachers-  Creating Interactive Online Content for LMS Platforms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2028000" y="378000"/>
            <a:ext cx="8136000" cy="6102000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 fullScrn="1"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TW" dirty="0" smtClean="0"/>
              <a:t>H5P </a:t>
            </a:r>
            <a:r>
              <a:rPr lang="zh-TW" altLang="en-US" dirty="0" smtClean="0"/>
              <a:t>內容模板</a:t>
            </a: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A52AF2-7572-48E8-B43E-B5662625D213}" type="slidenum">
              <a:rPr lang="zh-TW" altLang="en-US" smtClean="0"/>
              <a:pPr/>
              <a:t>6</a:t>
            </a:fld>
            <a:endParaRPr lang="zh-TW" altLang="en-US"/>
          </a:p>
        </p:txBody>
      </p:sp>
      <p:pic>
        <p:nvPicPr>
          <p:cNvPr id="8" name="內容版面配置區 7" descr="H5P_001_1.jpg"/>
          <p:cNvPicPr>
            <a:picLocks noGrp="1" noChangeAspect="1"/>
          </p:cNvPicPr>
          <p:nvPr>
            <p:ph idx="1"/>
          </p:nvPr>
        </p:nvPicPr>
        <p:blipFill>
          <a:blip r:embed="rId3"/>
          <a:srcRect t="5212"/>
          <a:stretch>
            <a:fillRect/>
          </a:stretch>
        </p:blipFill>
        <p:spPr>
          <a:xfrm>
            <a:off x="1464000" y="1530001"/>
            <a:ext cx="9264000" cy="5196671"/>
          </a:xfrm>
        </p:spPr>
      </p:pic>
      <p:pic>
        <p:nvPicPr>
          <p:cNvPr id="10" name="圖片 9" descr="H5P_002.jpg"/>
          <p:cNvPicPr>
            <a:picLocks noChangeAspect="1"/>
          </p:cNvPicPr>
          <p:nvPr/>
        </p:nvPicPr>
        <p:blipFill>
          <a:blip r:embed="rId4"/>
          <a:srcRect t="5212"/>
          <a:stretch>
            <a:fillRect/>
          </a:stretch>
        </p:blipFill>
        <p:spPr>
          <a:xfrm>
            <a:off x="1464000" y="1530001"/>
            <a:ext cx="9264000" cy="5196671"/>
          </a:xfrm>
          <a:prstGeom prst="rect">
            <a:avLst/>
          </a:prstGeom>
        </p:spPr>
      </p:pic>
      <p:pic>
        <p:nvPicPr>
          <p:cNvPr id="11" name="圖片 10" descr="H5P_003.jpg"/>
          <p:cNvPicPr>
            <a:picLocks noChangeAspect="1"/>
          </p:cNvPicPr>
          <p:nvPr/>
        </p:nvPicPr>
        <p:blipFill>
          <a:blip r:embed="rId5"/>
          <a:srcRect t="5192"/>
          <a:stretch>
            <a:fillRect/>
          </a:stretch>
        </p:blipFill>
        <p:spPr>
          <a:xfrm>
            <a:off x="1464000" y="1530001"/>
            <a:ext cx="9264000" cy="5196671"/>
          </a:xfrm>
          <a:prstGeom prst="rect">
            <a:avLst/>
          </a:prstGeom>
        </p:spPr>
      </p:pic>
      <p:pic>
        <p:nvPicPr>
          <p:cNvPr id="13" name="圖片 12" descr="step1.jpg"/>
          <p:cNvPicPr>
            <a:picLocks/>
          </p:cNvPicPr>
          <p:nvPr/>
        </p:nvPicPr>
        <p:blipFill>
          <a:blip r:embed="rId6"/>
          <a:stretch>
            <a:fillRect/>
          </a:stretch>
        </p:blipFill>
        <p:spPr>
          <a:xfrm>
            <a:off x="1464550" y="1530000"/>
            <a:ext cx="9262900" cy="5040000"/>
          </a:xfrm>
          <a:prstGeom prst="rect">
            <a:avLst/>
          </a:prstGeom>
        </p:spPr>
      </p:pic>
      <p:pic>
        <p:nvPicPr>
          <p:cNvPr id="21" name="圖片 20" descr="step2_1.jp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464549" y="1530001"/>
            <a:ext cx="9264000" cy="4771253"/>
          </a:xfrm>
          <a:prstGeom prst="rect">
            <a:avLst/>
          </a:prstGeom>
        </p:spPr>
      </p:pic>
      <p:pic>
        <p:nvPicPr>
          <p:cNvPr id="23" name="圖片 22" descr="step3.jp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464549" y="1530000"/>
            <a:ext cx="9264000" cy="5040598"/>
          </a:xfrm>
          <a:prstGeom prst="rect">
            <a:avLst/>
          </a:prstGeom>
        </p:spPr>
      </p:pic>
      <p:pic>
        <p:nvPicPr>
          <p:cNvPr id="24" name="圖片 23" descr="step4.jp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464549" y="1530000"/>
            <a:ext cx="9264000" cy="5040598"/>
          </a:xfrm>
          <a:prstGeom prst="rect">
            <a:avLst/>
          </a:prstGeom>
        </p:spPr>
      </p:pic>
      <p:graphicFrame>
        <p:nvGraphicFramePr>
          <p:cNvPr id="19" name="內容版面配置區 4"/>
          <p:cNvGraphicFramePr>
            <a:graphicFrameLocks/>
          </p:cNvGraphicFramePr>
          <p:nvPr/>
        </p:nvGraphicFramePr>
        <p:xfrm>
          <a:off x="336000" y="1072800"/>
          <a:ext cx="11520000" cy="370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0" r:lo="rId11" r:qs="rId12" r:cs="rId13"/>
          </a:graphicData>
        </a:graphic>
      </p:graphicFrame>
      <p:graphicFrame>
        <p:nvGraphicFramePr>
          <p:cNvPr id="20" name="內容版面配置區 4"/>
          <p:cNvGraphicFramePr>
            <a:graphicFrameLocks/>
          </p:cNvGraphicFramePr>
          <p:nvPr/>
        </p:nvGraphicFramePr>
        <p:xfrm>
          <a:off x="336000" y="1072800"/>
          <a:ext cx="11520000" cy="370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4" r:lo="rId15" r:qs="rId16" r:cs="rId17"/>
          </a:graphicData>
        </a:graphic>
      </p:graphicFrame>
      <p:graphicFrame>
        <p:nvGraphicFramePr>
          <p:cNvPr id="26" name="內容版面配置區 4"/>
          <p:cNvGraphicFramePr>
            <a:graphicFrameLocks/>
          </p:cNvGraphicFramePr>
          <p:nvPr/>
        </p:nvGraphicFramePr>
        <p:xfrm>
          <a:off x="336000" y="1072800"/>
          <a:ext cx="11520000" cy="370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8" r:lo="rId19" r:qs="rId20" r:cs="rId21"/>
          </a:graphicData>
        </a:graphic>
      </p:graphicFrame>
      <p:graphicFrame>
        <p:nvGraphicFramePr>
          <p:cNvPr id="28" name="內容版面配置區 4"/>
          <p:cNvGraphicFramePr>
            <a:graphicFrameLocks/>
          </p:cNvGraphicFramePr>
          <p:nvPr/>
        </p:nvGraphicFramePr>
        <p:xfrm>
          <a:off x="336000" y="1072800"/>
          <a:ext cx="11520000" cy="370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2" r:lo="rId23" r:qs="rId24" r:cs="rId25"/>
          </a:graphicData>
        </a:graphic>
      </p:graphicFrame>
      <p:graphicFrame>
        <p:nvGraphicFramePr>
          <p:cNvPr id="29" name="內容版面配置區 4"/>
          <p:cNvGraphicFramePr>
            <a:graphicFrameLocks/>
          </p:cNvGraphicFramePr>
          <p:nvPr/>
        </p:nvGraphicFramePr>
        <p:xfrm>
          <a:off x="336000" y="1072800"/>
          <a:ext cx="11520000" cy="370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6" r:lo="rId27" r:qs="rId28" r:cs="rId29"/>
          </a:graphicData>
        </a:graphic>
      </p:graphicFrame>
      <p:graphicFrame>
        <p:nvGraphicFramePr>
          <p:cNvPr id="30" name="內容版面配置區 4"/>
          <p:cNvGraphicFramePr>
            <a:graphicFrameLocks/>
          </p:cNvGraphicFramePr>
          <p:nvPr/>
        </p:nvGraphicFramePr>
        <p:xfrm>
          <a:off x="336000" y="1072800"/>
          <a:ext cx="11520000" cy="370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0" r:lo="rId31" r:qs="rId32" r:cs="rId33"/>
          </a:graphicData>
        </a:graphic>
      </p:graphicFrame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8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8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8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0" grpId="0">
        <p:bldAsOne/>
      </p:bldGraphic>
      <p:bldGraphic spid="26" grpId="0">
        <p:bldAsOne/>
      </p:bldGraphic>
      <p:bldGraphic spid="28" grpId="0">
        <p:bldAsOne/>
      </p:bldGraphic>
      <p:bldGraphic spid="29" grpId="0">
        <p:bldAsOne/>
      </p:bldGraphic>
      <p:bldGraphic spid="30" grpId="0">
        <p:bldAsOne/>
      </p:bldGraphic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altLang="en-US" dirty="0" smtClean="0"/>
              <a:t>本次研習重點模板</a:t>
            </a:r>
            <a:endParaRPr lang="zh-TW" altLang="en-US" dirty="0"/>
          </a:p>
        </p:txBody>
      </p:sp>
      <p:graphicFrame>
        <p:nvGraphicFramePr>
          <p:cNvPr id="6" name="內容版面配置區 5"/>
          <p:cNvGraphicFramePr>
            <a:graphicFrameLocks noGrp="1"/>
          </p:cNvGraphicFramePr>
          <p:nvPr>
            <p:ph idx="1"/>
          </p:nvPr>
        </p:nvGraphicFramePr>
        <p:xfrm>
          <a:off x="1295400" y="1260475"/>
          <a:ext cx="9601200" cy="47513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="" xmlns:p14="http://schemas.microsoft.com/office/powerpoint/2010/main" val="236229636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標題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TW" altLang="en-US" b="0" dirty="0" smtClean="0"/>
              <a:t>單字填空</a:t>
            </a:r>
            <a:r>
              <a:rPr lang="en-US" altLang="zh-TW" sz="2800" b="0" baseline="-25000" dirty="0" smtClean="0"/>
              <a:t>(</a:t>
            </a:r>
            <a:r>
              <a:rPr altLang="en-US" sz="2800" b="0" baseline="-25000" dirty="0" smtClean="0"/>
              <a:t> </a:t>
            </a:r>
            <a:r>
              <a:rPr lang="en-US" sz="2800" baseline="-25000" dirty="0" smtClean="0">
                <a:hlinkClick r:id="rId4"/>
              </a:rPr>
              <a:t>Fill in the blanks</a:t>
            </a:r>
            <a:r>
              <a:rPr altLang="en-US" sz="2800" baseline="-25000" dirty="0" smtClean="0"/>
              <a:t> </a:t>
            </a:r>
            <a:r>
              <a:rPr lang="en-US" altLang="zh-TW" sz="2800" b="0" baseline="-25000" dirty="0" smtClean="0"/>
              <a:t>)</a:t>
            </a:r>
            <a:endParaRPr lang="zh-TW" altLang="en-US" sz="2800" b="0" baseline="-25000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4294967295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AFA52AF2-7572-48E8-B43E-B5662625D213}" type="slidenum">
              <a:rPr lang="zh-TW" altLang="en-US" smtClean="0"/>
              <a:pPr/>
              <a:t>8</a:t>
            </a:fld>
            <a:endParaRPr lang="zh-TW" altLang="en-US"/>
          </a:p>
        </p:txBody>
      </p:sp>
      <p:pic>
        <p:nvPicPr>
          <p:cNvPr id="6" name="Fill in the blanks單字填空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5"/>
          <a:stretch>
            <a:fillRect/>
          </a:stretch>
        </p:blipFill>
        <p:spPr>
          <a:xfrm>
            <a:off x="9792000" y="0"/>
            <a:ext cx="2400000" cy="1800000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 fullScrn="1"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TW" altLang="en-US" dirty="0" smtClean="0"/>
              <a:t>建立單字填空任務</a:t>
            </a:r>
            <a:r>
              <a:rPr lang="en-US" altLang="zh-TW" baseline="-25000" dirty="0" smtClean="0"/>
              <a:t>(</a:t>
            </a:r>
            <a:r>
              <a:rPr lang="en-US" baseline="-25000" dirty="0" smtClean="0"/>
              <a:t>Fill in the blanks</a:t>
            </a:r>
            <a:r>
              <a:rPr lang="en-US" altLang="zh-TW" baseline="-25000" dirty="0" smtClean="0"/>
              <a:t>)</a:t>
            </a:r>
            <a:endParaRPr lang="zh-TW" altLang="en-US" dirty="0"/>
          </a:p>
        </p:txBody>
      </p:sp>
      <p:pic>
        <p:nvPicPr>
          <p:cNvPr id="6" name="內容版面配置區 5" descr="5_Drag the word_001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464262" y="1530000"/>
            <a:ext cx="9263476" cy="5040312"/>
          </a:xfrm>
        </p:spPr>
      </p:pic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A52AF2-7572-48E8-B43E-B5662625D213}" type="slidenum">
              <a:rPr lang="zh-TW" altLang="en-US" smtClean="0"/>
              <a:pPr/>
              <a:t>9</a:t>
            </a:fld>
            <a:endParaRPr lang="zh-TW" altLang="en-US"/>
          </a:p>
        </p:txBody>
      </p:sp>
      <p:graphicFrame>
        <p:nvGraphicFramePr>
          <p:cNvPr id="5" name="內容版面配置區 4"/>
          <p:cNvGraphicFramePr>
            <a:graphicFrameLocks/>
          </p:cNvGraphicFramePr>
          <p:nvPr/>
        </p:nvGraphicFramePr>
        <p:xfrm>
          <a:off x="336000" y="1071546"/>
          <a:ext cx="11520000" cy="370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7" name="圖片 6" descr="5_Drag the word_002_1.jp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464262" y="1530000"/>
            <a:ext cx="9263999" cy="5040598"/>
          </a:xfrm>
          <a:prstGeom prst="rect">
            <a:avLst/>
          </a:prstGeom>
        </p:spPr>
      </p:pic>
      <p:graphicFrame>
        <p:nvGraphicFramePr>
          <p:cNvPr id="8" name="內容版面配置區 4"/>
          <p:cNvGraphicFramePr>
            <a:graphicFrameLocks/>
          </p:cNvGraphicFramePr>
          <p:nvPr/>
        </p:nvGraphicFramePr>
        <p:xfrm>
          <a:off x="336000" y="1071546"/>
          <a:ext cx="11520000" cy="370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pic>
        <p:nvPicPr>
          <p:cNvPr id="9" name="圖片 8" descr="5_Drag the word_003_1.jpg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464262" y="1530000"/>
            <a:ext cx="9263999" cy="5040598"/>
          </a:xfrm>
          <a:prstGeom prst="rect">
            <a:avLst/>
          </a:prstGeom>
        </p:spPr>
      </p:pic>
      <p:graphicFrame>
        <p:nvGraphicFramePr>
          <p:cNvPr id="13" name="內容版面配置區 4"/>
          <p:cNvGraphicFramePr>
            <a:graphicFrameLocks/>
          </p:cNvGraphicFramePr>
          <p:nvPr/>
        </p:nvGraphicFramePr>
        <p:xfrm>
          <a:off x="336000" y="1071546"/>
          <a:ext cx="11520000" cy="370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3" r:lo="rId14" r:qs="rId15" r:cs="rId16"/>
          </a:graphicData>
        </a:graphic>
      </p:graphicFrame>
      <p:pic>
        <p:nvPicPr>
          <p:cNvPr id="14" name="圖片 13" descr="5_Drag the word_004_1.jpg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1464262" y="1530000"/>
            <a:ext cx="9263999" cy="5040598"/>
          </a:xfrm>
          <a:prstGeom prst="rect">
            <a:avLst/>
          </a:prstGeom>
        </p:spPr>
      </p:pic>
      <p:pic>
        <p:nvPicPr>
          <p:cNvPr id="15" name="圖片 14" descr="5_Drag the word_005.jpg"/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1464262" y="1530000"/>
            <a:ext cx="9263999" cy="5040598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8" grpId="0">
        <p:bldAsOne/>
      </p:bldGraphic>
      <p:bldGraphic spid="13" grpId="0">
        <p:bldAsOne/>
      </p:bldGraphic>
    </p:bldLst>
  </p:timing>
</p:sld>
</file>

<file path=ppt/theme/theme1.xml><?xml version="1.0" encoding="utf-8"?>
<a:theme xmlns:a="http://schemas.openxmlformats.org/drawingml/2006/main" name="tf03031015">
  <a:themeElements>
    <a:clrScheme name="DiamondGrid">
      <a:dk1>
        <a:srgbClr val="2D2E2D"/>
      </a:dk1>
      <a:lt1>
        <a:sysClr val="window" lastClr="FFFFFF"/>
      </a:lt1>
      <a:dk2>
        <a:srgbClr val="000000"/>
      </a:dk2>
      <a:lt2>
        <a:srgbClr val="EAEAEA"/>
      </a:lt2>
      <a:accent1>
        <a:srgbClr val="D15A3E"/>
      </a:accent1>
      <a:accent2>
        <a:srgbClr val="B2B2B2"/>
      </a:accent2>
      <a:accent3>
        <a:srgbClr val="4F91A1"/>
      </a:accent3>
      <a:accent4>
        <a:srgbClr val="F0BA34"/>
      </a:accent4>
      <a:accent5>
        <a:srgbClr val="AEB733"/>
      </a:accent5>
      <a:accent6>
        <a:srgbClr val="926397"/>
      </a:accent6>
      <a:hlink>
        <a:srgbClr val="4F91A1"/>
      </a:hlink>
      <a:folHlink>
        <a:srgbClr val="808080"/>
      </a:folHlink>
    </a:clrScheme>
    <a:fontScheme name="Arial">
      <a:majorFont>
        <a:latin typeface="Arial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15_4109default" id="{E728D685-11FC-4812-BA85-57AC6F9C9F40}" vid="{BC4E008B-95FF-4815-904E-143A8EDFC1D4}"/>
    </a:ext>
  </a:extLst>
</a:theme>
</file>

<file path=ppt/theme/theme2.xml><?xml version="1.0" encoding="utf-8"?>
<a:theme xmlns:a="http://schemas.openxmlformats.org/drawingml/2006/main" name="Office Theme">
  <a:themeElements>
    <a:clrScheme name="DiamondGrid">
      <a:dk1>
        <a:srgbClr val="2D2E2D"/>
      </a:dk1>
      <a:lt1>
        <a:sysClr val="window" lastClr="FFFFFF"/>
      </a:lt1>
      <a:dk2>
        <a:srgbClr val="000000"/>
      </a:dk2>
      <a:lt2>
        <a:srgbClr val="EAEAEA"/>
      </a:lt2>
      <a:accent1>
        <a:srgbClr val="D15A3E"/>
      </a:accent1>
      <a:accent2>
        <a:srgbClr val="B2B2B2"/>
      </a:accent2>
      <a:accent3>
        <a:srgbClr val="4F91A1"/>
      </a:accent3>
      <a:accent4>
        <a:srgbClr val="F0BA34"/>
      </a:accent4>
      <a:accent5>
        <a:srgbClr val="AEB733"/>
      </a:accent5>
      <a:accent6>
        <a:srgbClr val="926397"/>
      </a:accent6>
      <a:hlink>
        <a:srgbClr val="4F91A1"/>
      </a:hlink>
      <a:folHlink>
        <a:srgbClr val="808080"/>
      </a:folHlink>
    </a:clrScheme>
    <a:fontScheme name="Arial">
      <a:majorFont>
        <a:latin typeface="Arial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57000"/>
                <a:satMod val="101000"/>
              </a:schemeClr>
            </a:gs>
            <a:gs pos="50000">
              <a:schemeClr val="phClr">
                <a:lumMod val="137000"/>
                <a:satMod val="103000"/>
              </a:schemeClr>
            </a:gs>
            <a:gs pos="100000">
              <a:schemeClr val="phClr">
                <a:lumMod val="115000"/>
                <a:satMod val="109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18000"/>
              </a:schemeClr>
            </a:gs>
            <a:gs pos="50000">
              <a:schemeClr val="phClr">
                <a:satMod val="89000"/>
                <a:lumMod val="91000"/>
              </a:schemeClr>
            </a:gs>
            <a:gs pos="100000">
              <a:schemeClr val="phClr">
                <a:lumMod val="6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atMod val="100000"/>
                <a:shade val="0"/>
              </a:schemeClr>
            </a:gs>
            <a:gs pos="0">
              <a:scrgbClr r="0" g="0" b="0"/>
            </a:gs>
            <a:gs pos="100000">
              <a:schemeClr val="phClr">
                <a:shade val="100000"/>
                <a:sat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DiamondGrid">
      <a:dk1>
        <a:srgbClr val="2D2E2D"/>
      </a:dk1>
      <a:lt1>
        <a:sysClr val="window" lastClr="FFFFFF"/>
      </a:lt1>
      <a:dk2>
        <a:srgbClr val="000000"/>
      </a:dk2>
      <a:lt2>
        <a:srgbClr val="EAEAEA"/>
      </a:lt2>
      <a:accent1>
        <a:srgbClr val="D15A3E"/>
      </a:accent1>
      <a:accent2>
        <a:srgbClr val="B2B2B2"/>
      </a:accent2>
      <a:accent3>
        <a:srgbClr val="4F91A1"/>
      </a:accent3>
      <a:accent4>
        <a:srgbClr val="F0BA34"/>
      </a:accent4>
      <a:accent5>
        <a:srgbClr val="AEB733"/>
      </a:accent5>
      <a:accent6>
        <a:srgbClr val="926397"/>
      </a:accent6>
      <a:hlink>
        <a:srgbClr val="4F91A1"/>
      </a:hlink>
      <a:folHlink>
        <a:srgbClr val="808080"/>
      </a:folHlink>
    </a:clrScheme>
    <a:fontScheme name="Arial">
      <a:majorFont>
        <a:latin typeface="Arial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57000"/>
                <a:satMod val="101000"/>
              </a:schemeClr>
            </a:gs>
            <a:gs pos="50000">
              <a:schemeClr val="phClr">
                <a:lumMod val="137000"/>
                <a:satMod val="103000"/>
              </a:schemeClr>
            </a:gs>
            <a:gs pos="100000">
              <a:schemeClr val="phClr">
                <a:lumMod val="115000"/>
                <a:satMod val="109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18000"/>
              </a:schemeClr>
            </a:gs>
            <a:gs pos="50000">
              <a:schemeClr val="phClr">
                <a:satMod val="89000"/>
                <a:lumMod val="91000"/>
              </a:schemeClr>
            </a:gs>
            <a:gs pos="100000">
              <a:schemeClr val="phClr">
                <a:lumMod val="6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atMod val="100000"/>
                <a:shade val="0"/>
              </a:schemeClr>
            </a:gs>
            <a:gs pos="0">
              <a:scrgbClr r="0" g="0" b="0"/>
            </a:gs>
            <a:gs pos="100000">
              <a:schemeClr val="phClr">
                <a:shade val="100000"/>
                <a:sat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TemplateFile" ma:contentTypeID="0x0101009D4095AFEE790E42B52CF3AD35B999BF040086E71550AC00CE488731BAE03648ABFB" ma:contentTypeVersion="69" ma:contentTypeDescription="Create a new document." ma:contentTypeScope="" ma:versionID="19c8e0d4ec850202fc84bb6df7d27d5a">
  <xsd:schema xmlns:xsd="http://www.w3.org/2001/XMLSchema" xmlns:xs="http://www.w3.org/2001/XMLSchema" xmlns:p="http://schemas.microsoft.com/office/2006/metadata/properties" xmlns:ns2="c66daf58-3c46-4c48-8560-c485e881f7f9" xmlns:ns3="8e8ea6d1-e150-4704-b47c-0a92d6aed386" targetNamespace="http://schemas.microsoft.com/office/2006/metadata/properties" ma:root="true" ma:fieldsID="61474f05e94678c8e4bfc6326c72eb04" ns2:_="" ns3:_="">
    <xsd:import namespace="c66daf58-3c46-4c48-8560-c485e881f7f9"/>
    <xsd:import namespace="8e8ea6d1-e150-4704-b47c-0a92d6aed386"/>
    <xsd:element name="properties">
      <xsd:complexType>
        <xsd:sequence>
          <xsd:element name="documentManagement">
            <xsd:complexType>
              <xsd:all>
                <xsd:element ref="ns2:AcquiredFrom" minOccurs="0"/>
                <xsd:element ref="ns2:UACurrentWords" minOccurs="0"/>
                <xsd:element ref="ns2:TPApplication" minOccurs="0"/>
                <xsd:element ref="ns2:ApprovalLog" minOccurs="0"/>
                <xsd:element ref="ns2:ApprovalStatus" minOccurs="0"/>
                <xsd:element ref="ns2:AssetStart" minOccurs="0"/>
                <xsd:element ref="ns2:AssetExpire" minOccurs="0"/>
                <xsd:element ref="ns2:AssetId" minOccurs="0"/>
                <xsd:element ref="ns2:IsSearchable" minOccurs="0"/>
                <xsd:element ref="ns2:AssetType" minOccurs="0"/>
                <xsd:element ref="ns2:APAuthor" minOccurs="0"/>
                <xsd:element ref="ns2:AverageRating" minOccurs="0"/>
                <xsd:element ref="ns2:BlockPublish" minOccurs="0"/>
                <xsd:element ref="ns2:BugNumber" minOccurs="0"/>
                <xsd:element ref="ns2:CampaignTagsTaxHTField0" minOccurs="0"/>
                <xsd:element ref="ns2:TPClientViewer" minOccurs="0"/>
                <xsd:element ref="ns2:ClipArtFilename" minOccurs="0"/>
                <xsd:element ref="ns2:TPCommandLine" minOccurs="0"/>
                <xsd:element ref="ns2:TPComponent" minOccurs="0"/>
                <xsd:element ref="ns2:ContentItem" minOccurs="0"/>
                <xsd:element ref="ns2:CrawlForDependencies" minOccurs="0"/>
                <xsd:element ref="ns2:CSXHash" minOccurs="0"/>
                <xsd:element ref="ns2:CSXSubmissionMarket" minOccurs="0"/>
                <xsd:element ref="ns2:CSXUpdate" minOccurs="0"/>
                <xsd:element ref="ns2:IntlLangReviewDate" minOccurs="0"/>
                <xsd:element ref="ns2:IsDeleted" minOccurs="0"/>
                <xsd:element ref="ns2:APDescription" minOccurs="0"/>
                <xsd:element ref="ns2:DirectSourceMarket" minOccurs="0"/>
                <xsd:element ref="ns2:Downloads" minOccurs="0"/>
                <xsd:element ref="ns2:DSATActionTaken" minOccurs="0"/>
                <xsd:element ref="ns2:APEditor" minOccurs="0"/>
                <xsd:element ref="ns2:EditorialStatus" minOccurs="0"/>
                <xsd:element ref="ns2:EditorialTags" minOccurs="0"/>
                <xsd:element ref="ns2:TPExecutable" minOccurs="0"/>
                <xsd:element ref="ns2:FeatureTagsTaxHTField0" minOccurs="0"/>
                <xsd:element ref="ns2:TPFriendlyName" minOccurs="0"/>
                <xsd:element ref="ns2:FriendlyTitle" minOccurs="0"/>
                <xsd:element ref="ns2:PrimaryImageGen" minOccurs="0"/>
                <xsd:element ref="ns2:HandoffToMSDN" minOccurs="0"/>
                <xsd:element ref="ns2:InProjectListLookup" minOccurs="0"/>
                <xsd:element ref="ns2:TPInstallLocation" minOccurs="0"/>
                <xsd:element ref="ns2:InternalTagsTaxHTField0" minOccurs="0"/>
                <xsd:element ref="ns2:IntlLangReview" minOccurs="0"/>
                <xsd:element ref="ns2:IntlLangReviewer" minOccurs="0"/>
                <xsd:element ref="ns2:MarketSpecific" minOccurs="0"/>
                <xsd:element ref="ns2:LastCompleteVersionLookup" minOccurs="0"/>
                <xsd:element ref="ns2:LastHandOff" minOccurs="0"/>
                <xsd:element ref="ns2:LastModifiedDateTime" minOccurs="0"/>
                <xsd:element ref="ns2:LastPreviewErrorLookup" minOccurs="0"/>
                <xsd:element ref="ns2:LastPreviewResultLookup" minOccurs="0"/>
                <xsd:element ref="ns2:LastPreviewAttemptDateLookup" minOccurs="0"/>
                <xsd:element ref="ns2:LastPreviewedByLookup" minOccurs="0"/>
                <xsd:element ref="ns2:LastPreviewTimeLookup" minOccurs="0"/>
                <xsd:element ref="ns2:LastPreviewVersionLookup" minOccurs="0"/>
                <xsd:element ref="ns2:LastPublishErrorLookup" minOccurs="0"/>
                <xsd:element ref="ns2:LastPublishResultLookup" minOccurs="0"/>
                <xsd:element ref="ns2:LastPublishAttemptDateLookup" minOccurs="0"/>
                <xsd:element ref="ns2:LastPublishedByLookup" minOccurs="0"/>
                <xsd:element ref="ns2:LastPublishTimeLookup" minOccurs="0"/>
                <xsd:element ref="ns2:LastPublishVersionLookup" minOccurs="0"/>
                <xsd:element ref="ns2:TPLaunchHelpLinkType" minOccurs="0"/>
                <xsd:element ref="ns2:LegacyData" minOccurs="0"/>
                <xsd:element ref="ns2:TPLaunchHelpLink" minOccurs="0"/>
                <xsd:element ref="ns2:LocComments" minOccurs="0"/>
                <xsd:element ref="ns2:LocLastLocAttemptVersionLookup" minOccurs="0"/>
                <xsd:element ref="ns2:LocLastLocAttemptVersionTypeLookup" minOccurs="0"/>
                <xsd:element ref="ns2:LocManualTestRequired" minOccurs="0"/>
                <xsd:element ref="ns2:LocMarketGroupTiers2" minOccurs="0"/>
                <xsd:element ref="ns2:LocNewPublishedVersionLookup" minOccurs="0"/>
                <xsd:element ref="ns2:LocOverallHandbackStatusLookup" minOccurs="0"/>
                <xsd:element ref="ns2:LocOverallLocStatusLookup" minOccurs="0"/>
                <xsd:element ref="ns2:LocOverallPreviewStatusLookup" minOccurs="0"/>
                <xsd:element ref="ns2:LocOverallPublishStatusLookup" minOccurs="0"/>
                <xsd:element ref="ns2:IntlLocPriority" minOccurs="0"/>
                <xsd:element ref="ns2:LocProcessedForHandoffsLookup" minOccurs="0"/>
                <xsd:element ref="ns2:LocProcessedForMarketsLookup" minOccurs="0"/>
                <xsd:element ref="ns2:LocPublishedDependentAssetsLookup" minOccurs="0"/>
                <xsd:element ref="ns2:LocPublishedLinkedAssetsLookup" minOccurs="0"/>
                <xsd:element ref="ns2:LocRecommendedHandoff" minOccurs="0"/>
                <xsd:element ref="ns2:LocalizationTagsTaxHTField0" minOccurs="0"/>
                <xsd:element ref="ns2:MachineTranslated" minOccurs="0"/>
                <xsd:element ref="ns2:Manager" minOccurs="0"/>
                <xsd:element ref="ns2:Markets" minOccurs="0"/>
                <xsd:element ref="ns2:Milestone" minOccurs="0"/>
                <xsd:element ref="ns2:TPNamespace" minOccurs="0"/>
                <xsd:element ref="ns2:NumericId" minOccurs="0"/>
                <xsd:element ref="ns2:NumOfRatingsLookup" minOccurs="0"/>
                <xsd:element ref="ns2:OOCacheId" minOccurs="0"/>
                <xsd:element ref="ns2:OpenTemplate" minOccurs="0"/>
                <xsd:element ref="ns2:OriginAsset" minOccurs="0"/>
                <xsd:element ref="ns2:OriginalRelease" minOccurs="0"/>
                <xsd:element ref="ns2:OriginalSourceMarket" minOccurs="0"/>
                <xsd:element ref="ns2:OutputCachingOn" minOccurs="0"/>
                <xsd:element ref="ns2:ParentAssetId" minOccurs="0"/>
                <xsd:element ref="ns2:PlannedPubDate" minOccurs="0"/>
                <xsd:element ref="ns2:PolicheckWords" minOccurs="0"/>
                <xsd:element ref="ns2:BusinessGroup" minOccurs="0"/>
                <xsd:element ref="ns2:UAProjectedTotalWords" minOccurs="0"/>
                <xsd:element ref="ns2:Provider" minOccurs="0"/>
                <xsd:element ref="ns2:Providers" minOccurs="0"/>
                <xsd:element ref="ns2:PublishStatusLookup" minOccurs="0"/>
                <xsd:element ref="ns2:PublishTargets" minOccurs="0"/>
                <xsd:element ref="ns2:RecommendationsModifier" minOccurs="0"/>
                <xsd:element ref="ns2:ArtSampleDocs" minOccurs="0"/>
                <xsd:element ref="ns2:ScenarioTagsTaxHTField0" minOccurs="0"/>
                <xsd:element ref="ns2:ShowIn" minOccurs="0"/>
                <xsd:element ref="ns2:SourceTitle" minOccurs="0"/>
                <xsd:element ref="ns2:CSXSubmissionDate" minOccurs="0"/>
                <xsd:element ref="ns2:SubmitterId" minOccurs="0"/>
                <xsd:element ref="ns2:TaxCatchAll" minOccurs="0"/>
                <xsd:element ref="ns2:TaxCatchAllLabel" minOccurs="0"/>
                <xsd:element ref="ns2:TemplateStatus" minOccurs="0"/>
                <xsd:element ref="ns2:TemplateTemplateType" minOccurs="0"/>
                <xsd:element ref="ns2:ThumbnailAssetId" minOccurs="0"/>
                <xsd:element ref="ns2:TimesCloned" minOccurs="0"/>
                <xsd:element ref="ns2:TrustLevel" minOccurs="0"/>
                <xsd:element ref="ns2:UALocComments" minOccurs="0"/>
                <xsd:element ref="ns2:UALocRecommendation" minOccurs="0"/>
                <xsd:element ref="ns2:UANotes" minOccurs="0"/>
                <xsd:element ref="ns2:TPAppVersion" minOccurs="0"/>
                <xsd:element ref="ns2:VoteCount" minOccurs="0"/>
                <xsd:element ref="ns3:Description0" minOccurs="0"/>
                <xsd:element ref="ns3:Component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66daf58-3c46-4c48-8560-c485e881f7f9" elementFormDefault="qualified">
    <xsd:import namespace="http://schemas.microsoft.com/office/2006/documentManagement/types"/>
    <xsd:import namespace="http://schemas.microsoft.com/office/infopath/2007/PartnerControls"/>
    <xsd:element name="AcquiredFrom" ma:index="1" nillable="true" ma:displayName="Acquired From" ma:default="Internal MS" ma:internalName="AcquiredFrom" ma:readOnly="false">
      <xsd:simpleType>
        <xsd:restriction base="dms:Choice">
          <xsd:enumeration value="Internal MS"/>
          <xsd:enumeration value="Community"/>
          <xsd:enumeration value="MVP"/>
          <xsd:enumeration value="Publisher"/>
          <xsd:enumeration value="Partner"/>
          <xsd:enumeration value="None"/>
        </xsd:restriction>
      </xsd:simpleType>
    </xsd:element>
    <xsd:element name="UACurrentWords" ma:index="2" nillable="true" ma:displayName="Actual Word Count" ma:default="" ma:internalName="UACurrentWords" ma:readOnly="false">
      <xsd:simpleType>
        <xsd:restriction base="dms:Unknown"/>
      </xsd:simpleType>
    </xsd:element>
    <xsd:element name="TPApplication" ma:index="3" nillable="true" ma:displayName="Application to Open Template With" ma:default="" ma:internalName="TPApplication">
      <xsd:simpleType>
        <xsd:restriction base="dms:Text"/>
      </xsd:simpleType>
    </xsd:element>
    <xsd:element name="ApprovalLog" ma:index="4" nillable="true" ma:displayName="Approval Log" ma:default="" ma:hidden="true" ma:internalName="ApprovalLog" ma:readOnly="false">
      <xsd:simpleType>
        <xsd:restriction base="dms:Note"/>
      </xsd:simpleType>
    </xsd:element>
    <xsd:element name="ApprovalStatus" ma:index="5" nillable="true" ma:displayName="Approval Status" ma:default="InProgress" ma:internalName="ApprovalStatus" ma:readOnly="false">
      <xsd:simpleType>
        <xsd:restriction base="dms:Choice">
          <xsd:enumeration value="InProgress"/>
          <xsd:enumeration value="Rejected"/>
          <xsd:enumeration value="Questionable"/>
          <xsd:enumeration value="ApprovedAutomatic"/>
          <xsd:enumeration value="ApprovedManual"/>
          <xsd:enumeration value="On Hold"/>
          <xsd:enumeration value="Needs Review"/>
          <xsd:enumeration value="A Violation"/>
          <xsd:enumeration value="Unpublished Violation"/>
        </xsd:restriction>
      </xsd:simpleType>
    </xsd:element>
    <xsd:element name="AssetStart" ma:index="6" nillable="true" ma:displayName="Asset Begin Date" ma:default="[Today]" ma:internalName="AssetStart" ma:readOnly="false">
      <xsd:simpleType>
        <xsd:restriction base="dms:DateTime"/>
      </xsd:simpleType>
    </xsd:element>
    <xsd:element name="AssetExpire" ma:index="7" nillable="true" ma:displayName="Asset End Date" ma:default="2029-01-01T00:00:00Z" ma:internalName="AssetExpire" ma:readOnly="false">
      <xsd:simpleType>
        <xsd:restriction base="dms:DateTime"/>
      </xsd:simpleType>
    </xsd:element>
    <xsd:element name="AssetId" ma:index="8" nillable="true" ma:displayName="Asset ID" ma:default="" ma:indexed="true" ma:internalName="AssetId" ma:readOnly="false">
      <xsd:simpleType>
        <xsd:restriction base="dms:Text">
          <xsd:maxLength value="255"/>
        </xsd:restriction>
      </xsd:simpleType>
    </xsd:element>
    <xsd:element name="IsSearchable" ma:index="9" nillable="true" ma:displayName="Asset Searchable?" ma:default="true" ma:internalName="IsSearchable" ma:readOnly="false">
      <xsd:simpleType>
        <xsd:restriction base="dms:Boolean"/>
      </xsd:simpleType>
    </xsd:element>
    <xsd:element name="AssetType" ma:index="10" nillable="true" ma:displayName="Asset Type" ma:default="" ma:internalName="AssetType" ma:readOnly="false">
      <xsd:simpleType>
        <xsd:restriction base="dms:Unknown"/>
      </xsd:simpleType>
    </xsd:element>
    <xsd:element name="APAuthor" ma:index="11" nillable="true" ma:displayName="Author" ma:default="" ma:list="UserInfo" ma:internalName="APAuthor" ma:readOnly="fals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AverageRating" ma:index="12" nillable="true" ma:displayName="Average Rating" ma:internalName="AverageRating" ma:readOnly="false">
      <xsd:simpleType>
        <xsd:restriction base="dms:Text"/>
      </xsd:simpleType>
    </xsd:element>
    <xsd:element name="BlockPublish" ma:index="13" nillable="true" ma:displayName="Block from Publishing?" ma:default="" ma:internalName="BlockPublish" ma:readOnly="false">
      <xsd:simpleType>
        <xsd:restriction base="dms:Boolean"/>
      </xsd:simpleType>
    </xsd:element>
    <xsd:element name="BugNumber" ma:index="14" nillable="true" ma:displayName="Bug Number" ma:default="" ma:internalName="BugNumber" ma:readOnly="false">
      <xsd:simpleType>
        <xsd:restriction base="dms:Text"/>
      </xsd:simpleType>
    </xsd:element>
    <xsd:element name="CampaignTagsTaxHTField0" ma:index="16" nillable="true" ma:taxonomy="true" ma:internalName="CampaignTagsTaxHTField0" ma:taxonomyFieldName="CampaignTags" ma:displayName="Campaigns" ma:readOnly="false" ma:default="" ma:fieldId="{7395a81f-9577-418e-910a-32f7a61cddb7}" ma:taxonomyMulti="true" ma:sspId="8f79753a-75d3-41f5-8ca3-40b843941b4f" ma:termSetId="ca0e50d4-faa1-44ce-961e-bb1441c60e66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TPClientViewer" ma:index="17" nillable="true" ma:displayName="Client Viewer" ma:default="" ma:internalName="TPClientViewer">
      <xsd:simpleType>
        <xsd:restriction base="dms:Text"/>
      </xsd:simpleType>
    </xsd:element>
    <xsd:element name="ClipArtFilename" ma:index="18" nillable="true" ma:displayName="Clip Art Name" ma:default="" ma:internalName="ClipArtFilename" ma:readOnly="false">
      <xsd:simpleType>
        <xsd:restriction base="dms:Text"/>
      </xsd:simpleType>
    </xsd:element>
    <xsd:element name="TPCommandLine" ma:index="19" nillable="true" ma:displayName="Command Line" ma:default="" ma:internalName="TPCommandLine">
      <xsd:simpleType>
        <xsd:restriction base="dms:Text"/>
      </xsd:simpleType>
    </xsd:element>
    <xsd:element name="TPComponent" ma:index="20" nillable="true" ma:displayName="Component" ma:default="" ma:internalName="TPComponent">
      <xsd:simpleType>
        <xsd:restriction base="dms:Text"/>
      </xsd:simpleType>
    </xsd:element>
    <xsd:element name="ContentItem" ma:index="21" nillable="true" ma:displayName="Content Item" ma:default="" ma:hidden="true" ma:internalName="ContentItem" ma:readOnly="false">
      <xsd:simpleType>
        <xsd:restriction base="dms:Unknown"/>
      </xsd:simpleType>
    </xsd:element>
    <xsd:element name="CrawlForDependencies" ma:index="23" nillable="true" ma:displayName="Crawl for Dependencies?" ma:default="true" ma:internalName="CrawlForDependencies" ma:readOnly="false">
      <xsd:simpleType>
        <xsd:restriction base="dms:Boolean"/>
      </xsd:simpleType>
    </xsd:element>
    <xsd:element name="CSXHash" ma:index="26" nillable="true" ma:displayName="CSX Hash" ma:default="" ma:indexed="true" ma:internalName="CSXHash" ma:readOnly="false">
      <xsd:simpleType>
        <xsd:restriction base="dms:Text"/>
      </xsd:simpleType>
    </xsd:element>
    <xsd:element name="CSXSubmissionMarket" ma:index="27" nillable="true" ma:displayName="CSX Submission Market" ma:default="" ma:list="{5EEE958E-8061-4FA6-908C-FF1913BBCE99}" ma:internalName="CSXSubmissionMarket" ma:readOnly="false" ma:showField="MarketName" ma:web="c66daf58-3c46-4c48-8560-c485e881f7f9">
      <xsd:simpleType>
        <xsd:restriction base="dms:Lookup"/>
      </xsd:simpleType>
    </xsd:element>
    <xsd:element name="CSXUpdate" ma:index="28" nillable="true" ma:displayName="CSX Updated?" ma:default="false" ma:internalName="CSXUpdate" ma:readOnly="false">
      <xsd:simpleType>
        <xsd:restriction base="dms:Boolean"/>
      </xsd:simpleType>
    </xsd:element>
    <xsd:element name="IntlLangReviewDate" ma:index="29" nillable="true" ma:displayName="Date to Complete Intl QA" ma:default="" ma:internalName="IntlLangReviewDate" ma:readOnly="false">
      <xsd:simpleType>
        <xsd:restriction base="dms:DateTime"/>
      </xsd:simpleType>
    </xsd:element>
    <xsd:element name="IsDeleted" ma:index="30" nillable="true" ma:displayName="Deleted?" ma:default="" ma:internalName="IsDeleted" ma:readOnly="false">
      <xsd:simpleType>
        <xsd:restriction base="dms:Boolean"/>
      </xsd:simpleType>
    </xsd:element>
    <xsd:element name="APDescription" ma:index="31" nillable="true" ma:displayName="Description" ma:default="" ma:internalName="APDescription" ma:readOnly="false">
      <xsd:simpleType>
        <xsd:restriction base="dms:Note"/>
      </xsd:simpleType>
    </xsd:element>
    <xsd:element name="DirectSourceMarket" ma:index="32" nillable="true" ma:displayName="Direct Source Market Group" ma:default="" ma:internalName="DirectSourceMarket" ma:readOnly="false">
      <xsd:simpleType>
        <xsd:restriction base="dms:Text"/>
      </xsd:simpleType>
    </xsd:element>
    <xsd:element name="Downloads" ma:index="33" nillable="true" ma:displayName="Downloads" ma:default="0" ma:hidden="true" ma:internalName="Downloads" ma:readOnly="false">
      <xsd:simpleType>
        <xsd:restriction base="dms:Unknown"/>
      </xsd:simpleType>
    </xsd:element>
    <xsd:element name="DSATActionTaken" ma:index="34" nillable="true" ma:displayName="DSAT Action Taken" ma:default="" ma:internalName="DSATActionTaken" ma:readOnly="false">
      <xsd:simpleType>
        <xsd:restriction base="dms:Choice">
          <xsd:enumeration value="Best Bets"/>
          <xsd:enumeration value="Expire"/>
          <xsd:enumeration value="Hide"/>
          <xsd:enumeration value="None"/>
        </xsd:restriction>
      </xsd:simpleType>
    </xsd:element>
    <xsd:element name="APEditor" ma:index="35" nillable="true" ma:displayName="Editor" ma:default="" ma:list="UserInfo" ma:internalName="APEditor" ma:readOnly="fals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EditorialStatus" ma:index="36" nillable="true" ma:displayName="Editorial Status" ma:default="" ma:internalName="EditorialStatus" ma:readOnly="false">
      <xsd:simpleType>
        <xsd:restriction base="dms:Unknown"/>
      </xsd:simpleType>
    </xsd:element>
    <xsd:element name="EditorialTags" ma:index="37" nillable="true" ma:displayName="Editorial Tags" ma:default="" ma:internalName="EditorialTags">
      <xsd:simpleType>
        <xsd:restriction base="dms:Unknown"/>
      </xsd:simpleType>
    </xsd:element>
    <xsd:element name="TPExecutable" ma:index="38" nillable="true" ma:displayName="Executable" ma:default="" ma:internalName="TPExecutable">
      <xsd:simpleType>
        <xsd:restriction base="dms:Text"/>
      </xsd:simpleType>
    </xsd:element>
    <xsd:element name="FeatureTagsTaxHTField0" ma:index="40" nillable="true" ma:taxonomy="true" ma:internalName="FeatureTagsTaxHTField0" ma:taxonomyFieldName="FeatureTags" ma:displayName="Features" ma:readOnly="false" ma:default="" ma:fieldId="{c3aa597f-d352-4d18-b6bb-dd7b199309e2}" ma:taxonomyMulti="true" ma:sspId="8f79753a-75d3-41f5-8ca3-40b843941b4f" ma:termSetId="f1ab6845-967d-4854-a0ba-4ec07f0f8113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TPFriendlyName" ma:index="41" nillable="true" ma:displayName="Friendly Name" ma:default="" ma:internalName="TPFriendlyName">
      <xsd:simpleType>
        <xsd:restriction base="dms:Text"/>
      </xsd:simpleType>
    </xsd:element>
    <xsd:element name="FriendlyTitle" ma:index="42" nillable="true" ma:displayName="Friendly Title" ma:default="" ma:description="Shorter title to be used when displaying search results" ma:internalName="FriendlyTitle" ma:readOnly="false">
      <xsd:simpleType>
        <xsd:restriction base="dms:Text"/>
      </xsd:simpleType>
    </xsd:element>
    <xsd:element name="PrimaryImageGen" ma:index="43" nillable="true" ma:displayName="Generate Images?" ma:default="true" ma:internalName="PrimaryImageGen">
      <xsd:simpleType>
        <xsd:restriction base="dms:Boolean"/>
      </xsd:simpleType>
    </xsd:element>
    <xsd:element name="HandoffToMSDN" ma:index="44" nillable="true" ma:displayName="Handoff To MSDN Date" ma:default="" ma:internalName="HandoffToMSDN" ma:readOnly="false">
      <xsd:simpleType>
        <xsd:restriction base="dms:DateTime"/>
      </xsd:simpleType>
    </xsd:element>
    <xsd:element name="InProjectListLookup" ma:index="45" nillable="true" ma:displayName="InProjectListLookup" ma:list="{4424DF09-D473-47CB-8F99-CE4C88C30A56}" ma:internalName="InProjectListLookup" ma:readOnly="true" ma:showField="InProjectList" ma:web="c66daf58-3c46-4c48-8560-c485e881f7f9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PInstallLocation" ma:index="46" nillable="true" ma:displayName="Install Location" ma:default="" ma:internalName="TPInstallLocation">
      <xsd:simpleType>
        <xsd:restriction base="dms:Text"/>
      </xsd:simpleType>
    </xsd:element>
    <xsd:element name="InternalTagsTaxHTField0" ma:index="48" nillable="true" ma:taxonomy="true" ma:internalName="InternalTagsTaxHTField0" ma:taxonomyFieldName="InternalTags" ma:displayName="Internal Tags" ma:readOnly="false" ma:default="" ma:fieldId="{c392861a-3365-44e0-a108-b907e1530f9f}" ma:taxonomyMulti="true" ma:sspId="8f79753a-75d3-41f5-8ca3-40b843941b4f" ma:termSetId="82b6639e-f7fc-4c18-ad2d-003a6e707765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IntlLangReview" ma:index="49" nillable="true" ma:displayName="Intl Lang QA Review Required?" ma:default="" ma:internalName="IntlLangReview" ma:readOnly="false">
      <xsd:simpleType>
        <xsd:restriction base="dms:Boolean"/>
      </xsd:simpleType>
    </xsd:element>
    <xsd:element name="IntlLangReviewer" ma:index="50" nillable="true" ma:displayName="Intl Lang QA Reviewer" ma:default="" ma:internalName="IntlLangReviewer" ma:readOnly="false">
      <xsd:simpleType>
        <xsd:restriction base="dms:Text"/>
      </xsd:simpleType>
    </xsd:element>
    <xsd:element name="MarketSpecific" ma:index="51" nillable="true" ma:displayName="Is Market Specific?" ma:default="" ma:internalName="MarketSpecific" ma:readOnly="false">
      <xsd:simpleType>
        <xsd:restriction base="dms:Boolean"/>
      </xsd:simpleType>
    </xsd:element>
    <xsd:element name="LastCompleteVersionLookup" ma:index="52" nillable="true" ma:displayName="Last Complete Version Lookup" ma:default="" ma:list="{4424DF09-D473-47CB-8F99-CE4C88C30A56}" ma:internalName="LastCompleteVersionLookup" ma:readOnly="true" ma:showField="LastCompleteVersion" ma:web="c66daf58-3c46-4c48-8560-c485e881f7f9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HandOff" ma:index="53" nillable="true" ma:displayName="Last Hand-off" ma:default="" ma:internalName="LastHandOff" ma:readOnly="false">
      <xsd:simpleType>
        <xsd:restriction base="dms:DateTime"/>
      </xsd:simpleType>
    </xsd:element>
    <xsd:element name="LastModifiedDateTime" ma:index="54" nillable="true" ma:displayName="Last Modified Date" ma:default="" ma:internalName="LastModifiedDateTime" ma:readOnly="false">
      <xsd:simpleType>
        <xsd:restriction base="dms:DateTime"/>
      </xsd:simpleType>
    </xsd:element>
    <xsd:element name="LastPreviewErrorLookup" ma:index="55" nillable="true" ma:displayName="Last Preview Attempt Error" ma:default="" ma:list="{4424DF09-D473-47CB-8F99-CE4C88C30A56}" ma:internalName="LastPreviewErrorLookup" ma:readOnly="true" ma:showField="LastPreviewError" ma:web="c66daf58-3c46-4c48-8560-c485e881f7f9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ResultLookup" ma:index="56" nillable="true" ma:displayName="Last Preview Attempt Result" ma:default="" ma:list="{4424DF09-D473-47CB-8F99-CE4C88C30A56}" ma:internalName="LastPreviewResultLookup" ma:readOnly="true" ma:showField="LastPreviewResult" ma:web="c66daf58-3c46-4c48-8560-c485e881f7f9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AttemptDateLookup" ma:index="57" nillable="true" ma:displayName="Last Preview Attempted On" ma:default="" ma:list="{4424DF09-D473-47CB-8F99-CE4C88C30A56}" ma:internalName="LastPreviewAttemptDateLookup" ma:readOnly="true" ma:showField="LastPreviewAttemptDate" ma:web="c66daf58-3c46-4c48-8560-c485e881f7f9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edByLookup" ma:index="58" nillable="true" ma:displayName="Last Previewed By" ma:default="" ma:list="{4424DF09-D473-47CB-8F99-CE4C88C30A56}" ma:internalName="LastPreviewedByLookup" ma:readOnly="true" ma:showField="LastPreviewedBy" ma:web="c66daf58-3c46-4c48-8560-c485e881f7f9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TimeLookup" ma:index="59" nillable="true" ma:displayName="Last Previewed Date" ma:default="" ma:list="{4424DF09-D473-47CB-8F99-CE4C88C30A56}" ma:internalName="LastPreviewTimeLookup" ma:readOnly="true" ma:showField="LastPreviewTime" ma:web="c66daf58-3c46-4c48-8560-c485e881f7f9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VersionLookup" ma:index="60" nillable="true" ma:displayName="Last Previewed Version" ma:default="" ma:list="{4424DF09-D473-47CB-8F99-CE4C88C30A56}" ma:internalName="LastPreviewVersionLookup" ma:readOnly="true" ma:showField="LastPreviewVersion" ma:web="c66daf58-3c46-4c48-8560-c485e881f7f9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ErrorLookup" ma:index="61" nillable="true" ma:displayName="Last Publish Attempt Error" ma:default="" ma:list="{4424DF09-D473-47CB-8F99-CE4C88C30A56}" ma:internalName="LastPublishErrorLookup" ma:readOnly="true" ma:showField="LastPublishError" ma:web="c66daf58-3c46-4c48-8560-c485e881f7f9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ResultLookup" ma:index="62" nillable="true" ma:displayName="Last Publish Attempt Result" ma:default="" ma:list="{4424DF09-D473-47CB-8F99-CE4C88C30A56}" ma:internalName="LastPublishResultLookup" ma:readOnly="true" ma:showField="LastPublishResult" ma:web="c66daf58-3c46-4c48-8560-c485e881f7f9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AttemptDateLookup" ma:index="63" nillable="true" ma:displayName="Last Publish Attempted On" ma:default="" ma:list="{4424DF09-D473-47CB-8F99-CE4C88C30A56}" ma:internalName="LastPublishAttemptDateLookup" ma:readOnly="true" ma:showField="LastPublishAttemptDate" ma:web="c66daf58-3c46-4c48-8560-c485e881f7f9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edByLookup" ma:index="64" nillable="true" ma:displayName="Last Published By" ma:default="" ma:list="{4424DF09-D473-47CB-8F99-CE4C88C30A56}" ma:internalName="LastPublishedByLookup" ma:readOnly="true" ma:showField="LastPublishedBy" ma:web="c66daf58-3c46-4c48-8560-c485e881f7f9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TimeLookup" ma:index="65" nillable="true" ma:displayName="Last Published Date" ma:default="" ma:list="{4424DF09-D473-47CB-8F99-CE4C88C30A56}" ma:internalName="LastPublishTimeLookup" ma:readOnly="true" ma:showField="LastPublishTime" ma:web="c66daf58-3c46-4c48-8560-c485e881f7f9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VersionLookup" ma:index="66" nillable="true" ma:displayName="Last Published Version" ma:default="" ma:list="{4424DF09-D473-47CB-8F99-CE4C88C30A56}" ma:internalName="LastPublishVersionLookup" ma:readOnly="true" ma:showField="LastPublishVersion" ma:web="c66daf58-3c46-4c48-8560-c485e881f7f9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PLaunchHelpLinkType" ma:index="67" nillable="true" ma:displayName="Launch Help Link Type" ma:default="Template" ma:internalName="TPLaunchHelpLinkType">
      <xsd:simpleType>
        <xsd:restriction base="dms:Choice">
          <xsd:enumeration value="Template"/>
          <xsd:enumeration value="Training"/>
          <xsd:enumeration value="URL"/>
          <xsd:enumeration value="None"/>
        </xsd:restriction>
      </xsd:simpleType>
    </xsd:element>
    <xsd:element name="LegacyData" ma:index="68" nillable="true" ma:displayName="Legacy Data" ma:default="" ma:internalName="LegacyData" ma:readOnly="false">
      <xsd:simpleType>
        <xsd:restriction base="dms:Note"/>
      </xsd:simpleType>
    </xsd:element>
    <xsd:element name="TPLaunchHelpLink" ma:index="69" nillable="true" ma:displayName="Link to Launch Help Topic" ma:default="" ma:internalName="TPLaunchHelpLink">
      <xsd:simpleType>
        <xsd:restriction base="dms:Text"/>
      </xsd:simpleType>
    </xsd:element>
    <xsd:element name="LocComments" ma:index="70" nillable="true" ma:displayName="Loc Approval Comments" ma:default="" ma:internalName="LocComments" ma:readOnly="false">
      <xsd:simpleType>
        <xsd:restriction base="dms:Note"/>
      </xsd:simpleType>
    </xsd:element>
    <xsd:element name="LocLastLocAttemptVersionLookup" ma:index="71" nillable="true" ma:displayName="Loc Last Loc Attempt Version" ma:default="" ma:list="{B02123C9-D1B3-425D-A38A-7FDEACDA3FC6}" ma:internalName="LocLastLocAttemptVersionLookup" ma:readOnly="false" ma:showField="LastLocAttemptVersion" ma:web="c66daf58-3c46-4c48-8560-c485e881f7f9">
      <xsd:simpleType>
        <xsd:restriction base="dms:Lookup"/>
      </xsd:simpleType>
    </xsd:element>
    <xsd:element name="LocLastLocAttemptVersionTypeLookup" ma:index="72" nillable="true" ma:displayName="Loc Last Loc Attempt Version Type" ma:default="" ma:list="{B02123C9-D1B3-425D-A38A-7FDEACDA3FC6}" ma:internalName="LocLastLocAttemptVersionTypeLookup" ma:readOnly="true" ma:showField="LastLocAttemptVersionType" ma:web="c66daf58-3c46-4c48-8560-c485e881f7f9">
      <xsd:simpleType>
        <xsd:restriction base="dms:Lookup"/>
      </xsd:simpleType>
    </xsd:element>
    <xsd:element name="LocManualTestRequired" ma:index="73" nillable="true" ma:displayName="Loc Manual Test Required" ma:default="" ma:internalName="LocManualTestRequired" ma:readOnly="false">
      <xsd:simpleType>
        <xsd:restriction base="dms:Boolean"/>
      </xsd:simpleType>
    </xsd:element>
    <xsd:element name="LocMarketGroupTiers2" ma:index="74" nillable="true" ma:displayName="Loc Market Group Tiers" ma:internalName="LocMarketGroupTiers2" ma:readOnly="false">
      <xsd:simpleType>
        <xsd:restriction base="dms:Unknown"/>
      </xsd:simpleType>
    </xsd:element>
    <xsd:element name="LocNewPublishedVersionLookup" ma:index="75" nillable="true" ma:displayName="Loc New Published Version Lookup" ma:default="" ma:list="{B02123C9-D1B3-425D-A38A-7FDEACDA3FC6}" ma:internalName="LocNewPublishedVersionLookup" ma:readOnly="true" ma:showField="NewPublishedVersion" ma:web="c66daf58-3c46-4c48-8560-c485e881f7f9">
      <xsd:simpleType>
        <xsd:restriction base="dms:Lookup"/>
      </xsd:simpleType>
    </xsd:element>
    <xsd:element name="LocOverallHandbackStatusLookup" ma:index="76" nillable="true" ma:displayName="Loc Overall Handback Status" ma:default="" ma:list="{B02123C9-D1B3-425D-A38A-7FDEACDA3FC6}" ma:internalName="LocOverallHandbackStatusLookup" ma:readOnly="true" ma:showField="OverallHandbackStatus" ma:web="c66daf58-3c46-4c48-8560-c485e881f7f9">
      <xsd:simpleType>
        <xsd:restriction base="dms:Lookup"/>
      </xsd:simpleType>
    </xsd:element>
    <xsd:element name="LocOverallLocStatusLookup" ma:index="77" nillable="true" ma:displayName="Loc Overall Localize Status" ma:default="" ma:list="{B02123C9-D1B3-425D-A38A-7FDEACDA3FC6}" ma:internalName="LocOverallLocStatusLookup" ma:readOnly="true" ma:showField="OverallLocStatus" ma:web="c66daf58-3c46-4c48-8560-c485e881f7f9">
      <xsd:simpleType>
        <xsd:restriction base="dms:Lookup"/>
      </xsd:simpleType>
    </xsd:element>
    <xsd:element name="LocOverallPreviewStatusLookup" ma:index="78" nillable="true" ma:displayName="Loc Overall Preview Status" ma:default="" ma:list="{B02123C9-D1B3-425D-A38A-7FDEACDA3FC6}" ma:internalName="LocOverallPreviewStatusLookup" ma:readOnly="true" ma:showField="OverallPreviewStatus" ma:web="c66daf58-3c46-4c48-8560-c485e881f7f9">
      <xsd:simpleType>
        <xsd:restriction base="dms:Lookup"/>
      </xsd:simpleType>
    </xsd:element>
    <xsd:element name="LocOverallPublishStatusLookup" ma:index="79" nillable="true" ma:displayName="Loc Overall Publish Status" ma:default="" ma:list="{B02123C9-D1B3-425D-A38A-7FDEACDA3FC6}" ma:internalName="LocOverallPublishStatusLookup" ma:readOnly="true" ma:showField="OverallPublishStatus" ma:web="c66daf58-3c46-4c48-8560-c485e881f7f9">
      <xsd:simpleType>
        <xsd:restriction base="dms:Lookup"/>
      </xsd:simpleType>
    </xsd:element>
    <xsd:element name="IntlLocPriority" ma:index="80" nillable="true" ma:displayName="Loc Priority" ma:default="" ma:internalName="IntlLocPriority" ma:readOnly="false">
      <xsd:simpleType>
        <xsd:restriction base="dms:Unknown"/>
      </xsd:simpleType>
    </xsd:element>
    <xsd:element name="LocProcessedForHandoffsLookup" ma:index="81" nillable="true" ma:displayName="Loc Processed For Handoffs" ma:default="" ma:list="{B02123C9-D1B3-425D-A38A-7FDEACDA3FC6}" ma:internalName="LocProcessedForHandoffsLookup" ma:readOnly="true" ma:showField="ProcessedForHandoffs" ma:web="c66daf58-3c46-4c48-8560-c485e881f7f9">
      <xsd:simpleType>
        <xsd:restriction base="dms:Lookup"/>
      </xsd:simpleType>
    </xsd:element>
    <xsd:element name="LocProcessedForMarketsLookup" ma:index="82" nillable="true" ma:displayName="Loc Processed For Markets" ma:default="" ma:list="{B02123C9-D1B3-425D-A38A-7FDEACDA3FC6}" ma:internalName="LocProcessedForMarketsLookup" ma:readOnly="true" ma:showField="ProcessedForMarkets" ma:web="c66daf58-3c46-4c48-8560-c485e881f7f9">
      <xsd:simpleType>
        <xsd:restriction base="dms:Lookup"/>
      </xsd:simpleType>
    </xsd:element>
    <xsd:element name="LocPublishedDependentAssetsLookup" ma:index="83" nillable="true" ma:displayName="Loc Published Dependent Assets" ma:default="" ma:list="{B02123C9-D1B3-425D-A38A-7FDEACDA3FC6}" ma:internalName="LocPublishedDependentAssetsLookup" ma:readOnly="true" ma:showField="PublishedDependentAssets" ma:web="c66daf58-3c46-4c48-8560-c485e881f7f9">
      <xsd:simpleType>
        <xsd:restriction base="dms:Lookup"/>
      </xsd:simpleType>
    </xsd:element>
    <xsd:element name="LocPublishedLinkedAssetsLookup" ma:index="84" nillable="true" ma:displayName="Loc Published Linked Assets" ma:default="" ma:list="{B02123C9-D1B3-425D-A38A-7FDEACDA3FC6}" ma:internalName="LocPublishedLinkedAssetsLookup" ma:readOnly="true" ma:showField="PublishedLinkedAssets" ma:web="c66daf58-3c46-4c48-8560-c485e881f7f9">
      <xsd:simpleType>
        <xsd:restriction base="dms:Lookup"/>
      </xsd:simpleType>
    </xsd:element>
    <xsd:element name="LocRecommendedHandoff" ma:index="85" nillable="true" ma:displayName="Loc Recommended Handoff" ma:default="" ma:indexed="true" ma:internalName="LocRecommendedHandoff" ma:readOnly="false">
      <xsd:simpleType>
        <xsd:restriction base="dms:Text"/>
      </xsd:simpleType>
    </xsd:element>
    <xsd:element name="LocalizationTagsTaxHTField0" ma:index="87" nillable="true" ma:taxonomy="true" ma:internalName="LocalizationTagsTaxHTField0" ma:taxonomyFieldName="LocalizationTags" ma:displayName="Localization Tags" ma:readOnly="false" ma:default="" ma:fieldId="{8612d4a4-f894-4474-9fef-d579f90c35e1}" ma:taxonomyMulti="true" ma:sspId="8f79753a-75d3-41f5-8ca3-40b843941b4f" ma:termSetId="5b7703a5-8e8b-4b58-8b31-1cea35331da3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MachineTranslated" ma:index="88" nillable="true" ma:displayName="Machine Translated" ma:default="" ma:internalName="MachineTranslated" ma:readOnly="false">
      <xsd:simpleType>
        <xsd:restriction base="dms:Boolean"/>
      </xsd:simpleType>
    </xsd:element>
    <xsd:element name="Manager" ma:index="89" nillable="true" ma:displayName="Manager" ma:hidden="true" ma:internalName="Manager" ma:readOnly="false">
      <xsd:simpleType>
        <xsd:restriction base="dms:Text"/>
      </xsd:simpleType>
    </xsd:element>
    <xsd:element name="Markets" ma:index="90" nillable="true" ma:displayName="Markets" ma:default="" ma:description="Leave blank to show in all markets" ma:list="{5EEE958E-8061-4FA6-908C-FF1913BBCE99}" ma:internalName="Markets" ma:readOnly="false" ma:showField="MarketName" ma:web="c66daf58-3c46-4c48-8560-c485e881f7f9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Milestone" ma:index="91" nillable="true" ma:displayName="Milestone" ma:default="" ma:internalName="Milestone" ma:readOnly="false">
      <xsd:simpleType>
        <xsd:restriction base="dms:Unknown"/>
      </xsd:simpleType>
    </xsd:element>
    <xsd:element name="TPNamespace" ma:index="94" nillable="true" ma:displayName="Namespace" ma:default="" ma:internalName="TPNamespace">
      <xsd:simpleType>
        <xsd:restriction base="dms:Text"/>
      </xsd:simpleType>
    </xsd:element>
    <xsd:element name="NumericId" ma:index="95" nillable="true" ma:displayName="Numeric ID" ma:default="" ma:indexed="true" ma:internalName="NumericId" ma:readOnly="false">
      <xsd:simpleType>
        <xsd:restriction base="dms:Number"/>
      </xsd:simpleType>
    </xsd:element>
    <xsd:element name="NumOfRatingsLookup" ma:index="96" nillable="true" ma:displayName="NumOfRatings" ma:default="" ma:list="{4424DF09-D473-47CB-8F99-CE4C88C30A56}" ma:internalName="NumOfRatingsLookup" ma:readOnly="true" ma:showField="NumOfRatings" ma:web="c66daf58-3c46-4c48-8560-c485e881f7f9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OOCacheId" ma:index="97" nillable="true" ma:displayName="OOCacheId" ma:internalName="OOCacheId" ma:readOnly="false">
      <xsd:simpleType>
        <xsd:restriction base="dms:Text"/>
      </xsd:simpleType>
    </xsd:element>
    <xsd:element name="OpenTemplate" ma:index="98" nillable="true" ma:displayName="Open Template" ma:default="true" ma:internalName="OpenTemplate">
      <xsd:simpleType>
        <xsd:restriction base="dms:Boolean"/>
      </xsd:simpleType>
    </xsd:element>
    <xsd:element name="OriginAsset" ma:index="99" nillable="true" ma:displayName="Origin Asset" ma:default="" ma:internalName="OriginAsset" ma:readOnly="false">
      <xsd:simpleType>
        <xsd:restriction base="dms:Text"/>
      </xsd:simpleType>
    </xsd:element>
    <xsd:element name="OriginalRelease" ma:index="100" nillable="true" ma:displayName="Original Release" ma:default="15" ma:internalName="OriginalRelease" ma:readOnly="false">
      <xsd:simpleType>
        <xsd:restriction base="dms:Choice">
          <xsd:enumeration value="14"/>
          <xsd:enumeration value="15"/>
          <xsd:enumeration value="16"/>
        </xsd:restriction>
      </xsd:simpleType>
    </xsd:element>
    <xsd:element name="OriginalSourceMarket" ma:index="101" nillable="true" ma:displayName="Original Source Market Group" ma:default="" ma:internalName="OriginalSourceMarket" ma:readOnly="false">
      <xsd:simpleType>
        <xsd:restriction base="dms:Text"/>
      </xsd:simpleType>
    </xsd:element>
    <xsd:element name="OutputCachingOn" ma:index="102" nillable="true" ma:displayName="Output Caching" ma:default="true" ma:hidden="true" ma:internalName="OutputCachingOn" ma:readOnly="false">
      <xsd:simpleType>
        <xsd:restriction base="dms:Boolean"/>
      </xsd:simpleType>
    </xsd:element>
    <xsd:element name="ParentAssetId" ma:index="103" nillable="true" ma:displayName="Parent Asset Id" ma:default="" ma:internalName="ParentAssetId" ma:readOnly="false">
      <xsd:simpleType>
        <xsd:restriction base="dms:Text"/>
      </xsd:simpleType>
    </xsd:element>
    <xsd:element name="PlannedPubDate" ma:index="104" nillable="true" ma:displayName="Planned Publish Date" ma:default="" ma:indexed="true" ma:internalName="PlannedPubDate" ma:readOnly="false">
      <xsd:simpleType>
        <xsd:restriction base="dms:DateTime"/>
      </xsd:simpleType>
    </xsd:element>
    <xsd:element name="PolicheckWords" ma:index="105" nillable="true" ma:displayName="Policheck Words" ma:default="" ma:internalName="PolicheckWords" ma:readOnly="false">
      <xsd:simpleType>
        <xsd:restriction base="dms:Text"/>
      </xsd:simpleType>
    </xsd:element>
    <xsd:element name="BusinessGroup" ma:index="106" nillable="true" ma:displayName="Product Division Owner" ma:default="" ma:internalName="BusinessGroup" ma:readOnly="false">
      <xsd:simpleType>
        <xsd:restriction base="dms:Unknown"/>
      </xsd:simpleType>
    </xsd:element>
    <xsd:element name="UAProjectedTotalWords" ma:index="107" nillable="true" ma:displayName="Projected Word Count" ma:default="" ma:internalName="UAProjectedTotalWords" ma:readOnly="false">
      <xsd:simpleType>
        <xsd:restriction base="dms:Unknown"/>
      </xsd:simpleType>
    </xsd:element>
    <xsd:element name="Provider" ma:index="108" nillable="true" ma:displayName="Provider" ma:default="" ma:internalName="Provider" ma:readOnly="false">
      <xsd:simpleType>
        <xsd:restriction base="dms:Unknown"/>
      </xsd:simpleType>
    </xsd:element>
    <xsd:element name="Providers" ma:index="109" nillable="true" ma:displayName="Providers" ma:default="" ma:internalName="Providers">
      <xsd:simpleType>
        <xsd:restriction base="dms:Unknown"/>
      </xsd:simpleType>
    </xsd:element>
    <xsd:element name="PublishStatusLookup" ma:index="110" nillable="true" ma:displayName="Publish Status" ma:default="" ma:list="{4424DF09-D473-47CB-8F99-CE4C88C30A56}" ma:internalName="PublishStatusLookup" ma:readOnly="false" ma:showField="PublishStatus" ma:web="c66daf58-3c46-4c48-8560-c485e881f7f9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PublishTargets" ma:index="111" nillable="true" ma:displayName="Publish Target" ma:default="OfficeOnlineVNext" ma:internalName="PublishTargets" ma:readOnly="false">
      <xsd:simpleType>
        <xsd:restriction base="dms:Unknown"/>
      </xsd:simpleType>
    </xsd:element>
    <xsd:element name="RecommendationsModifier" ma:index="112" nillable="true" ma:displayName="Recommendations Modifier" ma:default="" ma:internalName="RecommendationsModifier" ma:readOnly="false">
      <xsd:simpleType>
        <xsd:restriction base="dms:Number"/>
      </xsd:simpleType>
    </xsd:element>
    <xsd:element name="ArtSampleDocs" ma:index="113" nillable="true" ma:displayName="Sample Docs" ma:default="" ma:hidden="true" ma:internalName="ArtSampleDocs" ma:readOnly="false">
      <xsd:simpleType>
        <xsd:restriction base="dms:Text"/>
      </xsd:simpleType>
    </xsd:element>
    <xsd:element name="ScenarioTagsTaxHTField0" ma:index="115" nillable="true" ma:taxonomy="true" ma:internalName="ScenarioTagsTaxHTField0" ma:taxonomyFieldName="ScenarioTags" ma:displayName="Scenarios" ma:readOnly="false" ma:default="" ma:fieldId="{8e26204e-beeb-4929-ac8b-f970debed3f2}" ma:taxonomyMulti="true" ma:sspId="8f79753a-75d3-41f5-8ca3-40b843941b4f" ma:termSetId="4b7d5f16-e2f2-4fc0-bab3-6e8b931e57d6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ShowIn" ma:index="117" nillable="true" ma:displayName="Show In" ma:default="Show everywhere" ma:internalName="ShowIn" ma:readOnly="false">
      <xsd:simpleType>
        <xsd:restriction base="dms:Choice">
          <xsd:enumeration value="Hide on web"/>
          <xsd:enumeration value="On Web no search"/>
          <xsd:enumeration value="Show everywhere"/>
          <xsd:enumeration value="Special use only"/>
        </xsd:restriction>
      </xsd:simpleType>
    </xsd:element>
    <xsd:element name="SourceTitle" ma:index="118" nillable="true" ma:displayName="Source Title" ma:default="" ma:indexed="true" ma:internalName="SourceTitle" ma:readOnly="false">
      <xsd:simpleType>
        <xsd:restriction base="dms:Text"/>
      </xsd:simpleType>
    </xsd:element>
    <xsd:element name="CSXSubmissionDate" ma:index="119" nillable="true" ma:displayName="Submission Date" ma:default="" ma:internalName="CSXSubmissionDate" ma:readOnly="false">
      <xsd:simpleType>
        <xsd:restriction base="dms:DateTime"/>
      </xsd:simpleType>
    </xsd:element>
    <xsd:element name="SubmitterId" ma:index="120" nillable="true" ma:displayName="Submitter ID" ma:default="" ma:internalName="SubmitterId" ma:readOnly="false">
      <xsd:simpleType>
        <xsd:restriction base="dms:Text"/>
      </xsd:simpleType>
    </xsd:element>
    <xsd:element name="TaxCatchAll" ma:index="121" nillable="true" ma:displayName="Taxonomy Catch All Column" ma:hidden="true" ma:list="{a0cdb01e-f835-423d-bf84-41ea51f83b24}" ma:internalName="TaxCatchAll" ma:showField="CatchAllData" ma:web="c66daf58-3c46-4c48-8560-c485e881f7f9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axCatchAllLabel" ma:index="122" nillable="true" ma:displayName="Taxonomy Catch All Column1" ma:hidden="true" ma:list="{a0cdb01e-f835-423d-bf84-41ea51f83b24}" ma:internalName="TaxCatchAllLabel" ma:readOnly="true" ma:showField="CatchAllDataLabel" ma:web="c66daf58-3c46-4c48-8560-c485e881f7f9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emplateStatus" ma:index="123" nillable="true" ma:displayName="Template Status" ma:default="" ma:internalName="TemplateStatus">
      <xsd:simpleType>
        <xsd:restriction base="dms:Unknown"/>
      </xsd:simpleType>
    </xsd:element>
    <xsd:element name="TemplateTemplateType" ma:index="124" nillable="true" ma:displayName="Template Type" ma:default="" ma:internalName="TemplateTemplateType">
      <xsd:simpleType>
        <xsd:restriction base="dms:Unknown"/>
      </xsd:simpleType>
    </xsd:element>
    <xsd:element name="ThumbnailAssetId" ma:index="125" nillable="true" ma:displayName="Thumbnail Image Asset" ma:default="" ma:internalName="ThumbnailAssetId" ma:readOnly="false">
      <xsd:simpleType>
        <xsd:restriction base="dms:Text"/>
      </xsd:simpleType>
    </xsd:element>
    <xsd:element name="TimesCloned" ma:index="126" nillable="true" ma:displayName="Times Cloned" ma:default="" ma:internalName="TimesCloned" ma:readOnly="false">
      <xsd:simpleType>
        <xsd:restriction base="dms:Number"/>
      </xsd:simpleType>
    </xsd:element>
    <xsd:element name="TrustLevel" ma:index="128" nillable="true" ma:displayName="Trust Level" ma:default="1 Microsoft Managed Content" ma:internalName="TrustLevel" ma:readOnly="false">
      <xsd:simpleType>
        <xsd:restriction base="dms:Unknown"/>
      </xsd:simpleType>
    </xsd:element>
    <xsd:element name="UALocComments" ma:index="129" nillable="true" ma:displayName="UA Loc Comments" ma:default="" ma:internalName="UALocComments" ma:readOnly="false">
      <xsd:simpleType>
        <xsd:restriction base="dms:Note"/>
      </xsd:simpleType>
    </xsd:element>
    <xsd:element name="UALocRecommendation" ma:index="130" nillable="true" ma:displayName="UA Loc Recommendation" ma:default="Localize" ma:internalName="UALocRecommendation" ma:readOnly="false">
      <xsd:simpleType>
        <xsd:restriction base="dms:Choice">
          <xsd:enumeration value="Localize"/>
          <xsd:enumeration value="Never Localize"/>
          <xsd:enumeration value="Priority Localize"/>
        </xsd:restriction>
      </xsd:simpleType>
    </xsd:element>
    <xsd:element name="UANotes" ma:index="131" nillable="true" ma:displayName="UA Notes" ma:default="" ma:internalName="UANotes" ma:readOnly="false">
      <xsd:simpleType>
        <xsd:restriction base="dms:Note"/>
      </xsd:simpleType>
    </xsd:element>
    <xsd:element name="TPAppVersion" ma:index="132" nillable="true" ma:displayName="Version" ma:default="" ma:internalName="TPAppVersion">
      <xsd:simpleType>
        <xsd:restriction base="dms:Text"/>
      </xsd:simpleType>
    </xsd:element>
    <xsd:element name="VoteCount" ma:index="133" nillable="true" ma:displayName="Vote Count" ma:default="" ma:internalName="VoteCount" ma:readOnly="fals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e8ea6d1-e150-4704-b47c-0a92d6aed386" elementFormDefault="qualified">
    <xsd:import namespace="http://schemas.microsoft.com/office/2006/documentManagement/types"/>
    <xsd:import namespace="http://schemas.microsoft.com/office/infopath/2007/PartnerControls"/>
    <xsd:element name="Description0" ma:index="134" nillable="true" ma:displayName="Description" ma:internalName="Description0">
      <xsd:simpleType>
        <xsd:restriction base="dms:Note"/>
      </xsd:simpleType>
    </xsd:element>
    <xsd:element name="Component" ma:index="135" nillable="true" ma:displayName="Component" ma:internalName="Component">
      <xsd:simpleType>
        <xsd:restriction base="dms:Text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22" ma:displayName="Content Type"/>
        <xsd:element ref="dc:title" minOccurs="0" maxOccurs="1" ma:index="127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APDescription xmlns="c66daf58-3c46-4c48-8560-c485e881f7f9" xsi:nil="true"/>
    <AssetExpire xmlns="c66daf58-3c46-4c48-8560-c485e881f7f9">2029-01-01T08:00:00+00:00</AssetExpire>
    <CampaignTagsTaxHTField0 xmlns="c66daf58-3c46-4c48-8560-c485e881f7f9">
      <Terms xmlns="http://schemas.microsoft.com/office/infopath/2007/PartnerControls"/>
    </CampaignTagsTaxHTField0>
    <IntlLangReviewDate xmlns="c66daf58-3c46-4c48-8560-c485e881f7f9" xsi:nil="true"/>
    <TPFriendlyName xmlns="c66daf58-3c46-4c48-8560-c485e881f7f9" xsi:nil="true"/>
    <IntlLangReview xmlns="c66daf58-3c46-4c48-8560-c485e881f7f9">false</IntlLangReview>
    <LocLastLocAttemptVersionLookup xmlns="c66daf58-3c46-4c48-8560-c485e881f7f9">847684</LocLastLocAttemptVersionLookup>
    <PolicheckWords xmlns="c66daf58-3c46-4c48-8560-c485e881f7f9" xsi:nil="true"/>
    <SubmitterId xmlns="c66daf58-3c46-4c48-8560-c485e881f7f9" xsi:nil="true"/>
    <AcquiredFrom xmlns="c66daf58-3c46-4c48-8560-c485e881f7f9">Internal MS</AcquiredFrom>
    <EditorialStatus xmlns="c66daf58-3c46-4c48-8560-c485e881f7f9">Complete</EditorialStatus>
    <Markets xmlns="c66daf58-3c46-4c48-8560-c485e881f7f9"/>
    <OriginAsset xmlns="c66daf58-3c46-4c48-8560-c485e881f7f9" xsi:nil="true"/>
    <AssetStart xmlns="c66daf58-3c46-4c48-8560-c485e881f7f9">2012-07-18T04:03:00+00:00</AssetStart>
    <FriendlyTitle xmlns="c66daf58-3c46-4c48-8560-c485e881f7f9" xsi:nil="true"/>
    <MarketSpecific xmlns="c66daf58-3c46-4c48-8560-c485e881f7f9">false</MarketSpecific>
    <TPNamespace xmlns="c66daf58-3c46-4c48-8560-c485e881f7f9" xsi:nil="true"/>
    <PublishStatusLookup xmlns="c66daf58-3c46-4c48-8560-c485e881f7f9">
      <Value>480358</Value>
    </PublishStatusLookup>
    <APAuthor xmlns="c66daf58-3c46-4c48-8560-c485e881f7f9">
      <UserInfo>
        <DisplayName>REDMOND\kristaa</DisplayName>
        <AccountId>136</AccountId>
        <AccountType/>
      </UserInfo>
    </APAuthor>
    <TPCommandLine xmlns="c66daf58-3c46-4c48-8560-c485e881f7f9" xsi:nil="true"/>
    <IntlLangReviewer xmlns="c66daf58-3c46-4c48-8560-c485e881f7f9" xsi:nil="true"/>
    <OpenTemplate xmlns="c66daf58-3c46-4c48-8560-c485e881f7f9">true</OpenTemplate>
    <CSXSubmissionDate xmlns="c66daf58-3c46-4c48-8560-c485e881f7f9" xsi:nil="true"/>
    <TaxCatchAll xmlns="c66daf58-3c46-4c48-8560-c485e881f7f9"/>
    <Manager xmlns="c66daf58-3c46-4c48-8560-c485e881f7f9" xsi:nil="true"/>
    <NumericId xmlns="c66daf58-3c46-4c48-8560-c485e881f7f9" xsi:nil="true"/>
    <ParentAssetId xmlns="c66daf58-3c46-4c48-8560-c485e881f7f9" xsi:nil="true"/>
    <OriginalSourceMarket xmlns="c66daf58-3c46-4c48-8560-c485e881f7f9">english</OriginalSourceMarket>
    <ApprovalStatus xmlns="c66daf58-3c46-4c48-8560-c485e881f7f9">InProgress</ApprovalStatus>
    <TPComponent xmlns="c66daf58-3c46-4c48-8560-c485e881f7f9" xsi:nil="true"/>
    <EditorialTags xmlns="c66daf58-3c46-4c48-8560-c485e881f7f9" xsi:nil="true"/>
    <TPExecutable xmlns="c66daf58-3c46-4c48-8560-c485e881f7f9" xsi:nil="true"/>
    <TPLaunchHelpLink xmlns="c66daf58-3c46-4c48-8560-c485e881f7f9" xsi:nil="true"/>
    <LocComments xmlns="c66daf58-3c46-4c48-8560-c485e881f7f9" xsi:nil="true"/>
    <LocRecommendedHandoff xmlns="c66daf58-3c46-4c48-8560-c485e881f7f9" xsi:nil="true"/>
    <SourceTitle xmlns="c66daf58-3c46-4c48-8560-c485e881f7f9" xsi:nil="true"/>
    <CSXUpdate xmlns="c66daf58-3c46-4c48-8560-c485e881f7f9">false</CSXUpdate>
    <IntlLocPriority xmlns="c66daf58-3c46-4c48-8560-c485e881f7f9" xsi:nil="true"/>
    <UAProjectedTotalWords xmlns="c66daf58-3c46-4c48-8560-c485e881f7f9" xsi:nil="true"/>
    <AssetType xmlns="c66daf58-3c46-4c48-8560-c485e881f7f9">TP</AssetType>
    <MachineTranslated xmlns="c66daf58-3c46-4c48-8560-c485e881f7f9">false</MachineTranslated>
    <OutputCachingOn xmlns="c66daf58-3c46-4c48-8560-c485e881f7f9">false</OutputCachingOn>
    <TemplateStatus xmlns="c66daf58-3c46-4c48-8560-c485e881f7f9">Complete</TemplateStatus>
    <IsSearchable xmlns="c66daf58-3c46-4c48-8560-c485e881f7f9">true</IsSearchable>
    <ContentItem xmlns="c66daf58-3c46-4c48-8560-c485e881f7f9" xsi:nil="true"/>
    <HandoffToMSDN xmlns="c66daf58-3c46-4c48-8560-c485e881f7f9" xsi:nil="true"/>
    <ShowIn xmlns="c66daf58-3c46-4c48-8560-c485e881f7f9">Show everywhere</ShowIn>
    <ThumbnailAssetId xmlns="c66daf58-3c46-4c48-8560-c485e881f7f9" xsi:nil="true"/>
    <UALocComments xmlns="c66daf58-3c46-4c48-8560-c485e881f7f9" xsi:nil="true"/>
    <UALocRecommendation xmlns="c66daf58-3c46-4c48-8560-c485e881f7f9">Localize</UALocRecommendation>
    <LastModifiedDateTime xmlns="c66daf58-3c46-4c48-8560-c485e881f7f9" xsi:nil="true"/>
    <LegacyData xmlns="c66daf58-3c46-4c48-8560-c485e881f7f9" xsi:nil="true"/>
    <LocManualTestRequired xmlns="c66daf58-3c46-4c48-8560-c485e881f7f9">false</LocManualTestRequired>
    <LocMarketGroupTiers2 xmlns="c66daf58-3c46-4c48-8560-c485e881f7f9" xsi:nil="true"/>
    <ClipArtFilename xmlns="c66daf58-3c46-4c48-8560-c485e881f7f9" xsi:nil="true"/>
    <TPApplication xmlns="c66daf58-3c46-4c48-8560-c485e881f7f9" xsi:nil="true"/>
    <CSXHash xmlns="c66daf58-3c46-4c48-8560-c485e881f7f9" xsi:nil="true"/>
    <DirectSourceMarket xmlns="c66daf58-3c46-4c48-8560-c485e881f7f9">english</DirectSourceMarket>
    <PrimaryImageGen xmlns="c66daf58-3c46-4c48-8560-c485e881f7f9">true</PrimaryImageGen>
    <PlannedPubDate xmlns="c66daf58-3c46-4c48-8560-c485e881f7f9" xsi:nil="true"/>
    <CSXSubmissionMarket xmlns="c66daf58-3c46-4c48-8560-c485e881f7f9" xsi:nil="true"/>
    <Downloads xmlns="c66daf58-3c46-4c48-8560-c485e881f7f9">0</Downloads>
    <ArtSampleDocs xmlns="c66daf58-3c46-4c48-8560-c485e881f7f9" xsi:nil="true"/>
    <TrustLevel xmlns="c66daf58-3c46-4c48-8560-c485e881f7f9">1 Microsoft Managed Content</TrustLevel>
    <BlockPublish xmlns="c66daf58-3c46-4c48-8560-c485e881f7f9">false</BlockPublish>
    <TPLaunchHelpLinkType xmlns="c66daf58-3c46-4c48-8560-c485e881f7f9">Template</TPLaunchHelpLinkType>
    <LocalizationTagsTaxHTField0 xmlns="c66daf58-3c46-4c48-8560-c485e881f7f9">
      <Terms xmlns="http://schemas.microsoft.com/office/infopath/2007/PartnerControls"/>
    </LocalizationTagsTaxHTField0>
    <BusinessGroup xmlns="c66daf58-3c46-4c48-8560-c485e881f7f9" xsi:nil="true"/>
    <Providers xmlns="c66daf58-3c46-4c48-8560-c485e881f7f9" xsi:nil="true"/>
    <TemplateTemplateType xmlns="c66daf58-3c46-4c48-8560-c485e881f7f9">PowerPoint Presentation Template</TemplateTemplateType>
    <TimesCloned xmlns="c66daf58-3c46-4c48-8560-c485e881f7f9" xsi:nil="true"/>
    <TPAppVersion xmlns="c66daf58-3c46-4c48-8560-c485e881f7f9" xsi:nil="true"/>
    <VoteCount xmlns="c66daf58-3c46-4c48-8560-c485e881f7f9" xsi:nil="true"/>
    <AverageRating xmlns="c66daf58-3c46-4c48-8560-c485e881f7f9" xsi:nil="true"/>
    <FeatureTagsTaxHTField0 xmlns="c66daf58-3c46-4c48-8560-c485e881f7f9">
      <Terms xmlns="http://schemas.microsoft.com/office/infopath/2007/PartnerControls"/>
    </FeatureTagsTaxHTField0>
    <Provider xmlns="c66daf58-3c46-4c48-8560-c485e881f7f9" xsi:nil="true"/>
    <UACurrentWords xmlns="c66daf58-3c46-4c48-8560-c485e881f7f9" xsi:nil="true"/>
    <AssetId xmlns="c66daf58-3c46-4c48-8560-c485e881f7f9">TP103031012</AssetId>
    <TPClientViewer xmlns="c66daf58-3c46-4c48-8560-c485e881f7f9" xsi:nil="true"/>
    <DSATActionTaken xmlns="c66daf58-3c46-4c48-8560-c485e881f7f9" xsi:nil="true"/>
    <APEditor xmlns="c66daf58-3c46-4c48-8560-c485e881f7f9">
      <UserInfo>
        <DisplayName/>
        <AccountId xsi:nil="true"/>
        <AccountType/>
      </UserInfo>
    </APEditor>
    <TPInstallLocation xmlns="c66daf58-3c46-4c48-8560-c485e881f7f9" xsi:nil="true"/>
    <OOCacheId xmlns="c66daf58-3c46-4c48-8560-c485e881f7f9" xsi:nil="true"/>
    <IsDeleted xmlns="c66daf58-3c46-4c48-8560-c485e881f7f9">false</IsDeleted>
    <PublishTargets xmlns="c66daf58-3c46-4c48-8560-c485e881f7f9">OfficeOnlineVNext</PublishTargets>
    <ApprovalLog xmlns="c66daf58-3c46-4c48-8560-c485e881f7f9" xsi:nil="true"/>
    <BugNumber xmlns="c66daf58-3c46-4c48-8560-c485e881f7f9" xsi:nil="true"/>
    <CrawlForDependencies xmlns="c66daf58-3c46-4c48-8560-c485e881f7f9">false</CrawlForDependencies>
    <InternalTagsTaxHTField0 xmlns="c66daf58-3c46-4c48-8560-c485e881f7f9">
      <Terms xmlns="http://schemas.microsoft.com/office/infopath/2007/PartnerControls"/>
    </InternalTagsTaxHTField0>
    <LastHandOff xmlns="c66daf58-3c46-4c48-8560-c485e881f7f9" xsi:nil="true"/>
    <Milestone xmlns="c66daf58-3c46-4c48-8560-c485e881f7f9" xsi:nil="true"/>
    <OriginalRelease xmlns="c66daf58-3c46-4c48-8560-c485e881f7f9">15</OriginalRelease>
    <RecommendationsModifier xmlns="c66daf58-3c46-4c48-8560-c485e881f7f9" xsi:nil="true"/>
    <ScenarioTagsTaxHTField0 xmlns="c66daf58-3c46-4c48-8560-c485e881f7f9">
      <Terms xmlns="http://schemas.microsoft.com/office/infopath/2007/PartnerControls"/>
    </ScenarioTagsTaxHTField0>
    <UANotes xmlns="c66daf58-3c46-4c48-8560-c485e881f7f9" xsi:nil="true"/>
    <Component xmlns="8e8ea6d1-e150-4704-b47c-0a92d6aed386" xsi:nil="true"/>
    <Description0 xmlns="8e8ea6d1-e150-4704-b47c-0a92d6aed386" xsi:nil="true"/>
  </documentManagement>
</p:properties>
</file>

<file path=customXml/itemProps1.xml><?xml version="1.0" encoding="utf-8"?>
<ds:datastoreItem xmlns:ds="http://schemas.openxmlformats.org/officeDocument/2006/customXml" ds:itemID="{85C77690-A151-43A8-BE2F-E82FED45424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66daf58-3c46-4c48-8560-c485e881f7f9"/>
    <ds:schemaRef ds:uri="8e8ea6d1-e150-4704-b47c-0a92d6aed386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27087C0F-7449-45C4-B248-63D02665BF1F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5B928D1E-68BA-412E-B34A-7160A7263FC7}">
  <ds:schemaRefs>
    <ds:schemaRef ds:uri="http://schemas.microsoft.com/office/2006/metadata/properties"/>
    <ds:schemaRef ds:uri="http://schemas.microsoft.com/office/infopath/2007/PartnerControls"/>
    <ds:schemaRef ds:uri="c66daf58-3c46-4c48-8560-c485e881f7f9"/>
    <ds:schemaRef ds:uri="8e8ea6d1-e150-4704-b47c-0a92d6aed386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tf03031015</Template>
  <TotalTime>0</TotalTime>
  <Words>888</Words>
  <Application>Microsoft Office PowerPoint</Application>
  <PresentationFormat>自訂</PresentationFormat>
  <Paragraphs>259</Paragraphs>
  <Slides>33</Slides>
  <Notes>5</Notes>
  <HiddenSlides>0</HiddenSlides>
  <MMClips>9</MMClips>
  <ScaleCrop>false</ScaleCrop>
  <HeadingPairs>
    <vt:vector size="4" baseType="variant">
      <vt:variant>
        <vt:lpstr>佈景主題</vt:lpstr>
      </vt:variant>
      <vt:variant>
        <vt:i4>1</vt:i4>
      </vt:variant>
      <vt:variant>
        <vt:lpstr>投影片標題</vt:lpstr>
      </vt:variant>
      <vt:variant>
        <vt:i4>33</vt:i4>
      </vt:variant>
    </vt:vector>
  </HeadingPairs>
  <TitlesOfParts>
    <vt:vector size="34" baseType="lpstr">
      <vt:lpstr>tf03031015</vt:lpstr>
      <vt:lpstr>H5P互動式教材設計</vt:lpstr>
      <vt:lpstr>課堂上最常與學生產生的互動</vt:lpstr>
      <vt:lpstr>投影片 3</vt:lpstr>
      <vt:lpstr>H5P 何方神聖 ?</vt:lpstr>
      <vt:lpstr>投影片 5</vt:lpstr>
      <vt:lpstr>H5P 內容模板</vt:lpstr>
      <vt:lpstr>本次研習重點模板</vt:lpstr>
      <vt:lpstr>單字填空( Fill in the blanks )</vt:lpstr>
      <vt:lpstr>建立單字填空任務(Fill in the blanks)</vt:lpstr>
      <vt:lpstr>單字填空任務─結果畫面(圖示)</vt:lpstr>
      <vt:lpstr>拖曳式文字配對(Drag the Words)</vt:lpstr>
      <vt:lpstr>建立拖曳式文字任務(Drag the Words)</vt:lpstr>
      <vt:lpstr>拖曳式文字任務─結果畫面(圖示)</vt:lpstr>
      <vt:lpstr>拖曳式圖像配對(Drag and Drop)</vt:lpstr>
      <vt:lpstr>建立拖曳式圖像任務(Drag and Drop)</vt:lpstr>
      <vt:lpstr>拖曳式圖像任務─結果畫面(圖示)</vt:lpstr>
      <vt:lpstr>單選圖像問答(Find the Hotspot)</vt:lpstr>
      <vt:lpstr>建立單選圖像問答(Find the Hotspot)</vt:lpstr>
      <vt:lpstr>單選圖像問答─結果畫面(圖示)</vt:lpstr>
      <vt:lpstr>測驗(問題集)(Quiz (Question Set))</vt:lpstr>
      <vt:lpstr>建立連續性問題(Quiz (Question Set))</vt:lpstr>
      <vt:lpstr>連續性問題──結果畫面(圖示)</vt:lpstr>
      <vt:lpstr>記憶遊戲(Memory Game)</vt:lpstr>
      <vt:lpstr>建立記憶遊戲(Memory Game)</vt:lpstr>
      <vt:lpstr>記憶遊戲─結果畫面(圖示)</vt:lpstr>
      <vt:lpstr>建立記憶遊戲(Memory Game)─進階</vt:lpstr>
      <vt:lpstr>互動性影像內容(Interactive Video)</vt:lpstr>
      <vt:lpstr>建立互動性影片(Interactive Video)</vt:lpstr>
      <vt:lpstr>互動性影片─結果畫面(圖示)</vt:lpstr>
      <vt:lpstr>互動性簡報(Course Presentation)</vt:lpstr>
      <vt:lpstr>建立互動性簡報(Course Presentation)</vt:lpstr>
      <vt:lpstr>互動性簡報─結果畫面(圖示)</vt:lpstr>
      <vt:lpstr>投影片 33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2018-01-29T06:26:43Z</dcterms:created>
  <dcterms:modified xsi:type="dcterms:W3CDTF">2018-01-30T10:08:12Z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0x0101009D4095AFEE790E42B52CF3AD35B999BF040086E71550AC00CE488731BAE03648ABFB</vt:lpwstr>
  </property>
  <property fmtid="{D5CDD505-2E9C-101B-9397-08002B2CF9AE}" pid="3" name="InternalTags">
    <vt:lpwstr/>
  </property>
  <property fmtid="{D5CDD505-2E9C-101B-9397-08002B2CF9AE}" pid="4" name="FeatureTags">
    <vt:lpwstr/>
  </property>
  <property fmtid="{D5CDD505-2E9C-101B-9397-08002B2CF9AE}" pid="5" name="LocalizationTags">
    <vt:lpwstr/>
  </property>
  <property fmtid="{D5CDD505-2E9C-101B-9397-08002B2CF9AE}" pid="6" name="ScenarioTags">
    <vt:lpwstr/>
  </property>
  <property fmtid="{D5CDD505-2E9C-101B-9397-08002B2CF9AE}" pid="7" name="CampaignTags">
    <vt:lpwstr/>
  </property>
  <property fmtid="{D5CDD505-2E9C-101B-9397-08002B2CF9AE}" pid="8" name="HiddenCategoryTags">
    <vt:lpwstr/>
  </property>
  <property fmtid="{D5CDD505-2E9C-101B-9397-08002B2CF9AE}" pid="9" name="CategoryTags">
    <vt:lpwstr/>
  </property>
  <property fmtid="{D5CDD505-2E9C-101B-9397-08002B2CF9AE}" pid="10" name="LocMarketGroupTiers">
    <vt:lpwstr/>
  </property>
  <property fmtid="{D5CDD505-2E9C-101B-9397-08002B2CF9AE}" pid="11" name="CategoryTagsTaxHTField0">
    <vt:lpwstr/>
  </property>
  <property fmtid="{D5CDD505-2E9C-101B-9397-08002B2CF9AE}" pid="12" name="HiddenCategoryTagsTaxHTField0">
    <vt:lpwstr/>
  </property>
</Properties>
</file>