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2.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3.xml" ContentType="application/vnd.openxmlformats-officedocument.theme+xml"/>
  <Override PartName="/ppt/theme/themeOverride1.xml" ContentType="application/vnd.openxmlformats-officedocument.themeOverrid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14.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15.xml" ContentType="application/vnd.openxmlformats-officedocument.theme+xml"/>
  <Override PartName="/ppt/theme/themeOverride2.xml" ContentType="application/vnd.openxmlformats-officedocument.themeOverrid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6.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17.xml" ContentType="application/vnd.openxmlformats-officedocument.theme+xml"/>
  <Override PartName="/ppt/theme/themeOverride3.xml" ContentType="application/vnd.openxmlformats-officedocument.themeOverride+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18.xml" ContentType="application/vnd.openxmlformats-officedocument.theme+xml"/>
  <Override PartName="/ppt/theme/themeOverride4.xml" ContentType="application/vnd.openxmlformats-officedocument.themeOverride+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theme/theme19.xml" ContentType="application/vnd.openxmlformats-officedocument.theme+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1" r:id="rId2"/>
    <p:sldMasterId id="2147483675" r:id="rId3"/>
    <p:sldMasterId id="2147483689" r:id="rId4"/>
    <p:sldMasterId id="2147483701" r:id="rId5"/>
    <p:sldMasterId id="2147483713" r:id="rId6"/>
    <p:sldMasterId id="2147483725" r:id="rId7"/>
    <p:sldMasterId id="2147483737" r:id="rId8"/>
    <p:sldMasterId id="2147483749" r:id="rId9"/>
    <p:sldMasterId id="2147483761" r:id="rId10"/>
    <p:sldMasterId id="2147483773" r:id="rId11"/>
    <p:sldMasterId id="2147483785" r:id="rId12"/>
    <p:sldMasterId id="2147483798" r:id="rId13"/>
    <p:sldMasterId id="2147483810" r:id="rId14"/>
    <p:sldMasterId id="2147483822" r:id="rId15"/>
    <p:sldMasterId id="2147483858" r:id="rId16"/>
    <p:sldMasterId id="2147483870" r:id="rId17"/>
    <p:sldMasterId id="2147483882" r:id="rId18"/>
    <p:sldMasterId id="2147483894" r:id="rId19"/>
    <p:sldMasterId id="2147483906" r:id="rId20"/>
  </p:sldMasterIdLst>
  <p:notesMasterIdLst>
    <p:notesMasterId r:id="rId74"/>
  </p:notesMasterIdLst>
  <p:sldIdLst>
    <p:sldId id="346" r:id="rId21"/>
    <p:sldId id="367" r:id="rId22"/>
    <p:sldId id="368" r:id="rId23"/>
    <p:sldId id="369" r:id="rId24"/>
    <p:sldId id="334" r:id="rId25"/>
    <p:sldId id="366" r:id="rId26"/>
    <p:sldId id="335" r:id="rId27"/>
    <p:sldId id="324" r:id="rId28"/>
    <p:sldId id="325" r:id="rId29"/>
    <p:sldId id="278" r:id="rId30"/>
    <p:sldId id="354" r:id="rId31"/>
    <p:sldId id="326" r:id="rId32"/>
    <p:sldId id="327" r:id="rId33"/>
    <p:sldId id="328" r:id="rId34"/>
    <p:sldId id="348" r:id="rId35"/>
    <p:sldId id="347" r:id="rId36"/>
    <p:sldId id="355" r:id="rId37"/>
    <p:sldId id="349" r:id="rId38"/>
    <p:sldId id="362" r:id="rId39"/>
    <p:sldId id="363" r:id="rId40"/>
    <p:sldId id="350" r:id="rId41"/>
    <p:sldId id="351" r:id="rId42"/>
    <p:sldId id="353" r:id="rId43"/>
    <p:sldId id="360" r:id="rId44"/>
    <p:sldId id="361" r:id="rId45"/>
    <p:sldId id="338" r:id="rId46"/>
    <p:sldId id="339" r:id="rId47"/>
    <p:sldId id="340" r:id="rId48"/>
    <p:sldId id="341" r:id="rId49"/>
    <p:sldId id="342" r:id="rId50"/>
    <p:sldId id="329" r:id="rId51"/>
    <p:sldId id="336" r:id="rId52"/>
    <p:sldId id="330" r:id="rId53"/>
    <p:sldId id="343" r:id="rId54"/>
    <p:sldId id="344" r:id="rId55"/>
    <p:sldId id="345" r:id="rId56"/>
    <p:sldId id="331" r:id="rId57"/>
    <p:sldId id="332" r:id="rId58"/>
    <p:sldId id="333" r:id="rId59"/>
    <p:sldId id="281" r:id="rId60"/>
    <p:sldId id="365" r:id="rId61"/>
    <p:sldId id="282" r:id="rId62"/>
    <p:sldId id="364" r:id="rId63"/>
    <p:sldId id="283" r:id="rId64"/>
    <p:sldId id="285" r:id="rId65"/>
    <p:sldId id="294" r:id="rId66"/>
    <p:sldId id="303" r:id="rId67"/>
    <p:sldId id="305" r:id="rId68"/>
    <p:sldId id="316" r:id="rId69"/>
    <p:sldId id="318" r:id="rId70"/>
    <p:sldId id="320" r:id="rId71"/>
    <p:sldId id="323" r:id="rId72"/>
    <p:sldId id="321" r:id="rId7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1202"/>
    <a:srgbClr val="FFFF99"/>
    <a:srgbClr val="CCCC00"/>
    <a:srgbClr val="CC9900"/>
    <a:srgbClr val="FFCC99"/>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727" autoAdjust="0"/>
  </p:normalViewPr>
  <p:slideViewPr>
    <p:cSldViewPr>
      <p:cViewPr varScale="1">
        <p:scale>
          <a:sx n="64" d="100"/>
          <a:sy n="64" d="100"/>
        </p:scale>
        <p:origin x="139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1.xml"/><Relationship Id="rId2" Type="http://schemas.openxmlformats.org/officeDocument/2006/relationships/slideMaster" Target="slideMasters/slideMaster2.xml"/><Relationship Id="rId29" Type="http://schemas.openxmlformats.org/officeDocument/2006/relationships/slide" Target="slides/slide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C950EC-A1A4-41D8-8425-ADC661E80130}" type="datetimeFigureOut">
              <a:rPr lang="zh-TW" altLang="en-US" smtClean="0"/>
              <a:t>2023/3/17</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1ABFEA-2677-4DB6-836E-AF75596B8BFC}" type="slidenum">
              <a:rPr lang="zh-TW" altLang="en-US" smtClean="0"/>
              <a:t>‹#›</a:t>
            </a:fld>
            <a:endParaRPr lang="zh-TW" altLang="en-US"/>
          </a:p>
        </p:txBody>
      </p:sp>
    </p:spTree>
    <p:extLst>
      <p:ext uri="{BB962C8B-B14F-4D97-AF65-F5344CB8AC3E}">
        <p14:creationId xmlns:p14="http://schemas.microsoft.com/office/powerpoint/2010/main" val="194398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5A5B63F-D755-405D-ABA2-4C2FDAEA9077}"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zh-TW" altLang="en-US" smtClean="0">
              <a:latin typeface="Arial" panose="020B0604020202020204" pitchFamily="34" charset="0"/>
            </a:endParaRPr>
          </a:p>
        </p:txBody>
      </p:sp>
    </p:spTree>
    <p:extLst>
      <p:ext uri="{BB962C8B-B14F-4D97-AF65-F5344CB8AC3E}">
        <p14:creationId xmlns:p14="http://schemas.microsoft.com/office/powerpoint/2010/main" val="1146567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82110FA-2DBE-4CB4-84B9-700659054DA2}"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zh-TW" altLang="en-US"/>
          </a:p>
        </p:txBody>
      </p:sp>
    </p:spTree>
    <p:extLst>
      <p:ext uri="{BB962C8B-B14F-4D97-AF65-F5344CB8AC3E}">
        <p14:creationId xmlns:p14="http://schemas.microsoft.com/office/powerpoint/2010/main" val="3785188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A0A9FEE-D673-48BD-8172-9D7A1428918D}"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zh-TW" altLang="en-US"/>
          </a:p>
        </p:txBody>
      </p:sp>
    </p:spTree>
    <p:extLst>
      <p:ext uri="{BB962C8B-B14F-4D97-AF65-F5344CB8AC3E}">
        <p14:creationId xmlns:p14="http://schemas.microsoft.com/office/powerpoint/2010/main" val="1826009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F0AE00D-81BD-47D5-98B0-EBD1D5940C86}"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zh-TW" altLang="en-US"/>
          </a:p>
        </p:txBody>
      </p:sp>
    </p:spTree>
    <p:extLst>
      <p:ext uri="{BB962C8B-B14F-4D97-AF65-F5344CB8AC3E}">
        <p14:creationId xmlns:p14="http://schemas.microsoft.com/office/powerpoint/2010/main" val="2384767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9D75EE3-7A93-422D-826F-BC058C80CB7F}"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zh-TW" altLang="en-US"/>
          </a:p>
        </p:txBody>
      </p:sp>
    </p:spTree>
    <p:extLst>
      <p:ext uri="{BB962C8B-B14F-4D97-AF65-F5344CB8AC3E}">
        <p14:creationId xmlns:p14="http://schemas.microsoft.com/office/powerpoint/2010/main" val="905470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1525443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6CE6994-24F9-4DBB-854E-09738BB97B44}"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343042" name="Rectangle 2"/>
          <p:cNvSpPr>
            <a:spLocks noGrp="1" noRot="1" noChangeAspect="1" noChangeArrowheads="1" noTextEdit="1"/>
          </p:cNvSpPr>
          <p:nvPr>
            <p:ph type="sldImg"/>
          </p:nvPr>
        </p:nvSpPr>
        <p:spPr>
          <a:ln/>
        </p:spPr>
      </p:sp>
      <p:sp>
        <p:nvSpPr>
          <p:cNvPr id="343043" name="Rectangle 3"/>
          <p:cNvSpPr>
            <a:spLocks noGrp="1" noChangeArrowheads="1"/>
          </p:cNvSpPr>
          <p:nvPr>
            <p:ph type="body" idx="1"/>
          </p:nvPr>
        </p:nvSpPr>
        <p:spPr/>
        <p:txBody>
          <a:bodyPr/>
          <a:lstStyle/>
          <a:p>
            <a:endParaRPr lang="zh-TW" altLang="en-US"/>
          </a:p>
        </p:txBody>
      </p:sp>
    </p:spTree>
    <p:extLst>
      <p:ext uri="{BB962C8B-B14F-4D97-AF65-F5344CB8AC3E}">
        <p14:creationId xmlns:p14="http://schemas.microsoft.com/office/powerpoint/2010/main" val="3843464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85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483499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3953626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3668524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257308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3758023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Tree>
    <p:extLst>
      <p:ext uri="{BB962C8B-B14F-4D97-AF65-F5344CB8AC3E}">
        <p14:creationId xmlns:p14="http://schemas.microsoft.com/office/powerpoint/2010/main" val="3962841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CE69E7-20FE-44FA-864A-2125F58FF21D}"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zh-TW" altLang="en-US" smtClean="0">
              <a:latin typeface="Arial" panose="020B0604020202020204" pitchFamily="34" charset="0"/>
            </a:endParaRPr>
          </a:p>
        </p:txBody>
      </p:sp>
    </p:spTree>
    <p:extLst>
      <p:ext uri="{BB962C8B-B14F-4D97-AF65-F5344CB8AC3E}">
        <p14:creationId xmlns:p14="http://schemas.microsoft.com/office/powerpoint/2010/main" val="1683491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0AB4E8F-1312-4960-95E9-A0803C0F1A58}"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zh-TW" altLang="en-US" smtClean="0">
              <a:latin typeface="Arial" panose="020B0604020202020204" pitchFamily="34" charset="0"/>
            </a:endParaRPr>
          </a:p>
        </p:txBody>
      </p:sp>
    </p:spTree>
    <p:extLst>
      <p:ext uri="{BB962C8B-B14F-4D97-AF65-F5344CB8AC3E}">
        <p14:creationId xmlns:p14="http://schemas.microsoft.com/office/powerpoint/2010/main" val="891063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B16DA6D-EC6A-46A9-BF44-38E4A9092CAF}" type="slidenum">
              <a:rPr kumimoji="0" lang="zh-TW" altLang="en-US"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zh-TW" sz="1200" b="0"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zh-TW" altLang="en-US"/>
          </a:p>
        </p:txBody>
      </p:sp>
    </p:spTree>
    <p:extLst>
      <p:ext uri="{BB962C8B-B14F-4D97-AF65-F5344CB8AC3E}">
        <p14:creationId xmlns:p14="http://schemas.microsoft.com/office/powerpoint/2010/main" val="7818240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hemeOverride" Target="../theme/themeOverride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hemeOverride" Target="../theme/themeOverride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2" Type="http://schemas.openxmlformats.org/officeDocument/2006/relationships/slideMaster" Target="../slideMasters/slideMaster17.xml"/><Relationship Id="rId1" Type="http://schemas.openxmlformats.org/officeDocument/2006/relationships/themeOverride" Target="../theme/themeOverride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2" Type="http://schemas.openxmlformats.org/officeDocument/2006/relationships/slideMaster" Target="../slideMasters/slideMaster18.xml"/><Relationship Id="rId1" Type="http://schemas.openxmlformats.org/officeDocument/2006/relationships/themeOverride" Target="../theme/themeOverride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9.xml"/><Relationship Id="rId1" Type="http://schemas.openxmlformats.org/officeDocument/2006/relationships/vmlDrawing" Target="../drawings/vmlDrawing5.vml"/><Relationship Id="rId4" Type="http://schemas.openxmlformats.org/officeDocument/2006/relationships/image" Target="../media/image8.png"/></Relationships>
</file>

<file path=ppt/slideLayouts/_rels/slideLayout20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9.xml"/><Relationship Id="rId1" Type="http://schemas.openxmlformats.org/officeDocument/2006/relationships/vmlDrawing" Target="../drawings/vmlDrawing6.vml"/><Relationship Id="rId4" Type="http://schemas.openxmlformats.org/officeDocument/2006/relationships/image" Target="../media/image8.png"/></Relationships>
</file>

<file path=ppt/slideLayouts/_rels/slideLayout20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9.xml"/><Relationship Id="rId1" Type="http://schemas.openxmlformats.org/officeDocument/2006/relationships/vmlDrawing" Target="../drawings/vmlDrawing7.vml"/><Relationship Id="rId4" Type="http://schemas.openxmlformats.org/officeDocument/2006/relationships/image" Target="../media/image8.png"/></Relationships>
</file>

<file path=ppt/slideLayouts/_rels/slideLayout20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9.xml"/><Relationship Id="rId1" Type="http://schemas.openxmlformats.org/officeDocument/2006/relationships/vmlDrawing" Target="../drawings/vmlDrawing8.vml"/><Relationship Id="rId4" Type="http://schemas.openxmlformats.org/officeDocument/2006/relationships/image" Target="../media/image8.png"/></Relationships>
</file>

<file path=ppt/slideLayouts/_rels/slideLayout20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9.xml"/><Relationship Id="rId1" Type="http://schemas.openxmlformats.org/officeDocument/2006/relationships/vmlDrawing" Target="../drawings/vmlDrawing9.v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9.xml"/><Relationship Id="rId1" Type="http://schemas.openxmlformats.org/officeDocument/2006/relationships/vmlDrawing" Target="../drawings/vmlDrawing10.vml"/><Relationship Id="rId4" Type="http://schemas.openxmlformats.org/officeDocument/2006/relationships/image" Target="../media/image8.png"/></Relationships>
</file>

<file path=ppt/slideLayouts/_rels/slideLayout2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9.xml"/><Relationship Id="rId1" Type="http://schemas.openxmlformats.org/officeDocument/2006/relationships/vmlDrawing" Target="../drawings/vmlDrawing11.vml"/><Relationship Id="rId4" Type="http://schemas.openxmlformats.org/officeDocument/2006/relationships/image" Target="../media/image8.png"/></Relationships>
</file>

<file path=ppt/slideLayouts/_rels/slideLayout2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9.xml"/><Relationship Id="rId1" Type="http://schemas.openxmlformats.org/officeDocument/2006/relationships/vmlDrawing" Target="../drawings/vmlDrawing12.vml"/><Relationship Id="rId4" Type="http://schemas.openxmlformats.org/officeDocument/2006/relationships/image" Target="../media/image8.png"/></Relationships>
</file>

<file path=ppt/slideLayouts/_rels/slideLayout2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9.xml"/><Relationship Id="rId1" Type="http://schemas.openxmlformats.org/officeDocument/2006/relationships/vmlDrawing" Target="../drawings/vmlDrawing13.vml"/><Relationship Id="rId4" Type="http://schemas.openxmlformats.org/officeDocument/2006/relationships/image" Target="../media/image8.png"/></Relationships>
</file>

<file path=ppt/slideLayouts/_rels/slideLayout2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9.xml"/><Relationship Id="rId1" Type="http://schemas.openxmlformats.org/officeDocument/2006/relationships/vmlDrawing" Target="../drawings/vmlDrawing14.vml"/><Relationship Id="rId4" Type="http://schemas.openxmlformats.org/officeDocument/2006/relationships/image" Target="../media/image8.png"/></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pic>
        <p:nvPicPr>
          <p:cNvPr id="3088" name="Picture 16" descr="education 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13"/>
          <p:cNvSpPr>
            <a:spLocks noGrp="1" noChangeArrowheads="1"/>
          </p:cNvSpPr>
          <p:nvPr>
            <p:ph type="dt" sz="quarter" idx="2"/>
          </p:nvPr>
        </p:nvSpPr>
        <p:spPr>
          <a:xfrm>
            <a:off x="1828800" y="6400800"/>
            <a:ext cx="1905000" cy="457200"/>
          </a:xfrm>
        </p:spPr>
        <p:txBody>
          <a:bodyPr/>
          <a:lstStyle>
            <a:lvl1pPr>
              <a:defRPr/>
            </a:lvl1pPr>
          </a:lstStyle>
          <a:p>
            <a:endParaRPr lang="en-US" altLang="zh-TW"/>
          </a:p>
        </p:txBody>
      </p:sp>
      <p:sp>
        <p:nvSpPr>
          <p:cNvPr id="3086" name="Rectangle 14"/>
          <p:cNvSpPr>
            <a:spLocks noGrp="1" noChangeArrowheads="1"/>
          </p:cNvSpPr>
          <p:nvPr>
            <p:ph type="ftr" sz="quarter" idx="3"/>
          </p:nvPr>
        </p:nvSpPr>
        <p:spPr>
          <a:xfrm>
            <a:off x="3962400" y="6400800"/>
            <a:ext cx="2895600" cy="457200"/>
          </a:xfrm>
        </p:spPr>
        <p:txBody>
          <a:bodyPr/>
          <a:lstStyle>
            <a:lvl1pPr>
              <a:defRPr/>
            </a:lvl1pPr>
          </a:lstStyle>
          <a:p>
            <a:endParaRPr lang="en-US" altLang="zh-TW"/>
          </a:p>
        </p:txBody>
      </p:sp>
      <p:sp>
        <p:nvSpPr>
          <p:cNvPr id="3087" name="Rectangle 15"/>
          <p:cNvSpPr>
            <a:spLocks noGrp="1" noChangeArrowheads="1"/>
          </p:cNvSpPr>
          <p:nvPr>
            <p:ph type="sldNum" sz="quarter" idx="4"/>
          </p:nvPr>
        </p:nvSpPr>
        <p:spPr/>
        <p:txBody>
          <a:bodyPr/>
          <a:lstStyle>
            <a:lvl1pPr>
              <a:defRPr/>
            </a:lvl1pPr>
          </a:lstStyle>
          <a:p>
            <a:fld id="{CE4790BE-ABD6-411C-96FF-94AD52673E52}" type="slidenum">
              <a:rPr lang="zh-TW" altLang="en-US"/>
              <a:pPr/>
              <a:t>‹#›</a:t>
            </a:fld>
            <a:endParaRPr lang="en-US" altLang="zh-TW"/>
          </a:p>
        </p:txBody>
      </p:sp>
      <p:sp>
        <p:nvSpPr>
          <p:cNvPr id="3089" name="Rectangle 17"/>
          <p:cNvSpPr>
            <a:spLocks noChangeArrowheads="1"/>
          </p:cNvSpPr>
          <p:nvPr/>
        </p:nvSpPr>
        <p:spPr bwMode="auto">
          <a:xfrm>
            <a:off x="914400" y="2590800"/>
            <a:ext cx="8229600" cy="1981200"/>
          </a:xfrm>
          <a:prstGeom prst="rect">
            <a:avLst/>
          </a:prstGeom>
          <a:solidFill>
            <a:schemeClr val="tx2"/>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3083" name="Rectangle 11"/>
          <p:cNvSpPr>
            <a:spLocks noGrp="1" noChangeArrowheads="1"/>
          </p:cNvSpPr>
          <p:nvPr>
            <p:ph type="ctrTitle" sz="quarter"/>
          </p:nvPr>
        </p:nvSpPr>
        <p:spPr>
          <a:xfrm>
            <a:off x="1295400" y="2743200"/>
            <a:ext cx="6934200" cy="1125538"/>
          </a:xfrm>
        </p:spPr>
        <p:txBody>
          <a:bodyPr/>
          <a:lstStyle>
            <a:lvl1pPr>
              <a:defRPr/>
            </a:lvl1pPr>
          </a:lstStyle>
          <a:p>
            <a:pPr lvl="0"/>
            <a:r>
              <a:rPr lang="zh-TW" altLang="en-US" noProof="0" smtClean="0"/>
              <a:t>按一下以編輯母片標題樣式</a:t>
            </a:r>
          </a:p>
        </p:txBody>
      </p:sp>
      <p:sp>
        <p:nvSpPr>
          <p:cNvPr id="3084" name="Rectangle 12"/>
          <p:cNvSpPr>
            <a:spLocks noGrp="1" noChangeArrowheads="1"/>
          </p:cNvSpPr>
          <p:nvPr>
            <p:ph type="subTitle" sz="quarter" idx="1"/>
          </p:nvPr>
        </p:nvSpPr>
        <p:spPr>
          <a:xfrm>
            <a:off x="1295400" y="3962400"/>
            <a:ext cx="6927850" cy="755650"/>
          </a:xfrm>
        </p:spPr>
        <p:txBody>
          <a:bodyPr/>
          <a:lstStyle>
            <a:lvl1pPr marL="0" indent="0">
              <a:buFont typeface="Wingdings" panose="05000000000000000000" pitchFamily="2" charset="2"/>
              <a:buNone/>
              <a:defRPr/>
            </a:lvl1pPr>
          </a:lstStyle>
          <a:p>
            <a:pPr lvl="0"/>
            <a:r>
              <a:rPr lang="zh-TW" altLang="en-US" noProof="0" smtClean="0"/>
              <a:t>按一下以編輯母片副標題樣式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4E0D862A-F163-4404-81A6-876670344D9C}" type="slidenum">
              <a:rPr lang="zh-TW" altLang="en-US"/>
              <a:pPr/>
              <a:t>‹#›</a:t>
            </a:fld>
            <a:endParaRPr lang="en-US" altLang="zh-TW"/>
          </a:p>
        </p:txBody>
      </p:sp>
    </p:spTree>
    <p:extLst>
      <p:ext uri="{BB962C8B-B14F-4D97-AF65-F5344CB8AC3E}">
        <p14:creationId xmlns:p14="http://schemas.microsoft.com/office/powerpoint/2010/main" val="384352415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DE1D397-A618-4636-B8E3-F4E09BCDA693}"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0908442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ECC61E0-900D-4820-9762-081E8EC5C366}"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5326657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AEA126D-0CB8-419C-8797-8BEA76C84C9E}"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2507130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182563"/>
            <a:ext cx="2019300" cy="58372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82563"/>
            <a:ext cx="5905500" cy="58372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10A2EC0-5784-4E4C-8EB4-B952321CBF97}"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291598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 y="242888"/>
            <a:ext cx="8610600" cy="1952625"/>
          </a:xfrm>
        </p:spPr>
        <p:txBody>
          <a:bodyPr/>
          <a:lstStyle>
            <a:lvl1pPr>
              <a:defRPr sz="4400"/>
            </a:lvl1pPr>
          </a:lstStyle>
          <a:p>
            <a:pPr lvl="0"/>
            <a:r>
              <a:rPr lang="en-US" altLang="zh-TW" noProof="0" smtClean="0"/>
              <a:t>Click to edit Master title style</a:t>
            </a:r>
          </a:p>
        </p:txBody>
      </p:sp>
      <p:sp>
        <p:nvSpPr>
          <p:cNvPr id="3075" name="Rectangle 3"/>
          <p:cNvSpPr>
            <a:spLocks noGrp="1" noChangeArrowheads="1"/>
          </p:cNvSpPr>
          <p:nvPr>
            <p:ph type="subTitle" idx="1"/>
          </p:nvPr>
        </p:nvSpPr>
        <p:spPr>
          <a:xfrm>
            <a:off x="5486400" y="2286000"/>
            <a:ext cx="3429000" cy="1554163"/>
          </a:xfrm>
        </p:spPr>
        <p:txBody>
          <a:bodyPr/>
          <a:lstStyle>
            <a:lvl1pPr marL="0" indent="0">
              <a:buFontTx/>
              <a:buNone/>
              <a:defRPr/>
            </a:lvl1pPr>
          </a:lstStyle>
          <a:p>
            <a:pPr lvl="0"/>
            <a:r>
              <a:rPr lang="en-US" altLang="zh-TW" noProof="0" smtClean="0"/>
              <a:t>Click to edit Master subtitle style</a:t>
            </a:r>
          </a:p>
        </p:txBody>
      </p:sp>
      <p:sp>
        <p:nvSpPr>
          <p:cNvPr id="4" name="Rectangle 4"/>
          <p:cNvSpPr>
            <a:spLocks noGrp="1" noChangeArrowheads="1"/>
          </p:cNvSpPr>
          <p:nvPr>
            <p:ph type="dt" sz="half" idx="10"/>
          </p:nvPr>
        </p:nvSpPr>
        <p:spPr>
          <a:xfrm>
            <a:off x="228600" y="6477000"/>
            <a:ext cx="1905000" cy="38100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xfrm>
            <a:off x="2362200" y="6477000"/>
            <a:ext cx="4343400" cy="3810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xfrm>
            <a:off x="7010400" y="6477000"/>
            <a:ext cx="1905000" cy="38100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454751-6D35-4474-BC42-1824A8BEF60F}"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8188220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5D3BE91-EA5A-46C2-8E96-C2BEC15CB024}"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56100144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56ED8BA-3A85-47EB-A19F-B2387D396378}"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5607379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524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572000" y="1524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8898038-8FE0-4EEF-B666-01A1E216B071}"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56759407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24E308-3097-4E3F-ABC9-49E21B027F50}"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0548599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C25CF8-A717-4E83-8679-90389EF6D664}"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450511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91300" y="152400"/>
            <a:ext cx="2019300" cy="51816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533400" y="152400"/>
            <a:ext cx="5905500" cy="5181600"/>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2AF2D3A1-36DA-4228-BC47-DC2DC96DBA85}" type="slidenum">
              <a:rPr lang="zh-TW" altLang="en-US"/>
              <a:pPr/>
              <a:t>‹#›</a:t>
            </a:fld>
            <a:endParaRPr lang="en-US" altLang="zh-TW"/>
          </a:p>
        </p:txBody>
      </p:sp>
    </p:spTree>
    <p:extLst>
      <p:ext uri="{BB962C8B-B14F-4D97-AF65-F5344CB8AC3E}">
        <p14:creationId xmlns:p14="http://schemas.microsoft.com/office/powerpoint/2010/main" val="334597900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15AA04A-0F07-48EF-899C-53D24E794072}"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6502192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74019DF-91EC-4216-BECE-6E5451F50C6B}"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3978898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C5901E-4CEA-4496-81D8-90C530076BA1}"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34191285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EEA095-5551-4579-9D88-74129EC4407F}"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77032237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182563"/>
            <a:ext cx="2019300" cy="58372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82563"/>
            <a:ext cx="5905500" cy="58372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6338C6B-A403-4F48-80B8-67F6BC04C6A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29757178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 y="242888"/>
            <a:ext cx="8610600" cy="1952625"/>
          </a:xfrm>
        </p:spPr>
        <p:txBody>
          <a:bodyPr/>
          <a:lstStyle>
            <a:lvl1pPr>
              <a:defRPr sz="4400"/>
            </a:lvl1pPr>
          </a:lstStyle>
          <a:p>
            <a:pPr lvl="0"/>
            <a:r>
              <a:rPr lang="en-US" altLang="zh-TW" noProof="0" smtClean="0"/>
              <a:t>Click to edit Master title style</a:t>
            </a:r>
          </a:p>
        </p:txBody>
      </p:sp>
      <p:sp>
        <p:nvSpPr>
          <p:cNvPr id="3075" name="Rectangle 3"/>
          <p:cNvSpPr>
            <a:spLocks noGrp="1" noChangeArrowheads="1"/>
          </p:cNvSpPr>
          <p:nvPr>
            <p:ph type="subTitle" idx="1"/>
          </p:nvPr>
        </p:nvSpPr>
        <p:spPr>
          <a:xfrm>
            <a:off x="5486400" y="2286000"/>
            <a:ext cx="3429000" cy="1554163"/>
          </a:xfrm>
        </p:spPr>
        <p:txBody>
          <a:bodyPr/>
          <a:lstStyle>
            <a:lvl1pPr marL="0" indent="0">
              <a:buFontTx/>
              <a:buNone/>
              <a:defRPr/>
            </a:lvl1pPr>
          </a:lstStyle>
          <a:p>
            <a:pPr lvl="0"/>
            <a:r>
              <a:rPr lang="en-US" altLang="zh-TW" noProof="0" smtClean="0"/>
              <a:t>Click to edit Master subtitle style</a:t>
            </a:r>
          </a:p>
        </p:txBody>
      </p:sp>
      <p:sp>
        <p:nvSpPr>
          <p:cNvPr id="4" name="Rectangle 4"/>
          <p:cNvSpPr>
            <a:spLocks noGrp="1" noChangeArrowheads="1"/>
          </p:cNvSpPr>
          <p:nvPr>
            <p:ph type="dt" sz="half" idx="10"/>
          </p:nvPr>
        </p:nvSpPr>
        <p:spPr>
          <a:xfrm>
            <a:off x="228600" y="6477000"/>
            <a:ext cx="1905000" cy="38100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xfrm>
            <a:off x="2362200" y="6477000"/>
            <a:ext cx="4343400" cy="3810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xfrm>
            <a:off x="7010400" y="6477000"/>
            <a:ext cx="1905000" cy="38100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E454751-6D35-4474-BC42-1824A8BEF60F}"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9068562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5D3BE91-EA5A-46C2-8E96-C2BEC15CB024}"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0513276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56ED8BA-3A85-47EB-A19F-B2387D396378}"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61775186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524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572000" y="1524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8898038-8FE0-4EEF-B666-01A1E216B071}"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5912098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24E308-3097-4E3F-ABC9-49E21B027F50}"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67212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A4B8C0E-E2E0-408A-B029-22BDBC6E231A}"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6431206-64CD-4736-B7FE-5FD20BFFC7DA}"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04006548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C25CF8-A717-4E83-8679-90389EF6D664}"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21189308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15AA04A-0F07-48EF-899C-53D24E794072}"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23768448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74019DF-91EC-4216-BECE-6E5451F50C6B}"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56238172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AC5901E-4CEA-4496-81D8-90C530076BA1}"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089870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EEA095-5551-4579-9D88-74129EC4407F}"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48360327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182563"/>
            <a:ext cx="2019300" cy="58372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82563"/>
            <a:ext cx="5905500" cy="58372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6338C6B-A403-4F48-80B8-67F6BC04C6A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50106823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 y="242888"/>
            <a:ext cx="8610600" cy="1952625"/>
          </a:xfrm>
        </p:spPr>
        <p:txBody>
          <a:bodyPr/>
          <a:lstStyle>
            <a:lvl1pPr>
              <a:defRPr sz="4400"/>
            </a:lvl1pPr>
          </a:lstStyle>
          <a:p>
            <a:pPr lvl="0"/>
            <a:r>
              <a:rPr lang="en-US" altLang="zh-TW" noProof="0" smtClean="0"/>
              <a:t>Click to edit Master title style</a:t>
            </a:r>
          </a:p>
        </p:txBody>
      </p:sp>
      <p:sp>
        <p:nvSpPr>
          <p:cNvPr id="3075" name="Rectangle 3"/>
          <p:cNvSpPr>
            <a:spLocks noGrp="1" noChangeArrowheads="1"/>
          </p:cNvSpPr>
          <p:nvPr>
            <p:ph type="subTitle" idx="1"/>
          </p:nvPr>
        </p:nvSpPr>
        <p:spPr>
          <a:xfrm>
            <a:off x="5486400" y="2286000"/>
            <a:ext cx="3429000" cy="1554163"/>
          </a:xfrm>
        </p:spPr>
        <p:txBody>
          <a:bodyPr/>
          <a:lstStyle>
            <a:lvl1pPr marL="0" indent="0">
              <a:buFontTx/>
              <a:buNone/>
              <a:defRPr/>
            </a:lvl1pPr>
          </a:lstStyle>
          <a:p>
            <a:pPr lvl="0"/>
            <a:r>
              <a:rPr lang="en-US" altLang="zh-TW" noProof="0" smtClean="0"/>
              <a:t>Click to edit Master subtitle style</a:t>
            </a:r>
          </a:p>
        </p:txBody>
      </p:sp>
      <p:sp>
        <p:nvSpPr>
          <p:cNvPr id="4" name="Rectangle 4"/>
          <p:cNvSpPr>
            <a:spLocks noGrp="1" noChangeArrowheads="1"/>
          </p:cNvSpPr>
          <p:nvPr>
            <p:ph type="dt" sz="half" idx="10"/>
          </p:nvPr>
        </p:nvSpPr>
        <p:spPr>
          <a:xfrm>
            <a:off x="228600" y="6477000"/>
            <a:ext cx="1905000" cy="38100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xfrm>
            <a:off x="2362200" y="6477000"/>
            <a:ext cx="4343400" cy="3810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xfrm>
            <a:off x="7010400" y="6477000"/>
            <a:ext cx="1905000" cy="38100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7AD9546-7552-4059-A3D1-E68C1D06D266}"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55437604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0B9B48A-27CA-4BD7-A0C2-DAA2FA379772}"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101889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22C91DA-25BA-41C8-8F8B-ECB4EE2ED9E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348937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524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572000" y="1524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C3A5411-B40E-4511-B8BD-F4D6F4F6C813}"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734166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10403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7632B8-FADB-4608-AF80-CDFD0384A118}"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9A59D9F-8E51-4F82-9AE0-F7A2004E3DEC}"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7747752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E68987B-078D-496C-83F3-5B4C9E62AC7A}"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8017473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920A5DA-FA3A-430C-98E9-D38BB94A8896}"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06367727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3C8DF99-139F-4D65-81AF-0C68C8810EC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5316662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7179603-5457-42A1-BE87-85B56DDE9FF6}"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56350318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72BF347-856F-45DE-87D3-98BAF29AE9C1}"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987432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32F18DC-4DA9-40EF-9795-46C8B60B95F4}"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4109189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182563"/>
            <a:ext cx="2019300" cy="58372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82563"/>
            <a:ext cx="5905500" cy="58372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C916A82-6A43-401A-A101-449BC7E12137}"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2610679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1524000" y="304800"/>
            <a:ext cx="62484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5800" y="1981200"/>
            <a:ext cx="38100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81200"/>
            <a:ext cx="38100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5"/>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7"/>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2A22B2E-E19E-4621-AE06-DD168D6F1AC2}" type="slidenum">
              <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75198116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矩形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5" name="矩形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6" name="矩形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矩形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0" name="直線接點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直線接點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直線接點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直線接點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直線接點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直線接點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矩形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7" name="橢圓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8" name="橢圓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9" name="橢圓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0" name="橢圓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1" name="橢圓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8" name="標題 7"/>
          <p:cNvSpPr>
            <a:spLocks noGrp="1"/>
          </p:cNvSpPr>
          <p:nvPr>
            <p:ph type="ctrTitle"/>
          </p:nvPr>
        </p:nvSpPr>
        <p:spPr>
          <a:xfrm>
            <a:off x="2286000" y="3124200"/>
            <a:ext cx="6172200" cy="1894362"/>
          </a:xfrm>
        </p:spPr>
        <p:txBody>
          <a:bodyPr/>
          <a:lstStyle>
            <a:lvl1pPr>
              <a:defRPr b="1"/>
            </a:lvl1pPr>
          </a:lstStyle>
          <a:p>
            <a:r>
              <a:rPr lang="zh-TW" altLang="en-US" smtClean="0"/>
              <a:t>按一下以編輯母片標題樣式</a:t>
            </a:r>
            <a:endParaRPr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22" name="日期版面配置區 27"/>
          <p:cNvSpPr>
            <a:spLocks noGrp="1"/>
          </p:cNvSpPr>
          <p:nvPr>
            <p:ph type="dt" sz="half" idx="10"/>
          </p:nvPr>
        </p:nvSpPr>
        <p:spPr bwMode="auto">
          <a:xfrm rot="5400000">
            <a:off x="7764463" y="1174750"/>
            <a:ext cx="2286000" cy="381000"/>
          </a:xfrm>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D95C86-A74C-4948-BA71-3FC82DCFEF6C}"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23" name="頁尾版面配置區 16"/>
          <p:cNvSpPr>
            <a:spLocks noGrp="1"/>
          </p:cNvSpPr>
          <p:nvPr>
            <p:ph type="ftr" sz="quarter" idx="11"/>
          </p:nvPr>
        </p:nvSpPr>
        <p:spPr bwMode="auto">
          <a:xfrm rot="5400000">
            <a:off x="7077076" y="4181475"/>
            <a:ext cx="3657600" cy="384175"/>
          </a:xfrm>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24" name="投影片編號版面配置區 28"/>
          <p:cNvSpPr>
            <a:spLocks noGrp="1"/>
          </p:cNvSpPr>
          <p:nvPr>
            <p:ph type="sldNum" sz="quarter" idx="12"/>
          </p:nvPr>
        </p:nvSpPr>
        <p:spPr bwMode="auto">
          <a:xfrm>
            <a:off x="1325563" y="4929188"/>
            <a:ext cx="609600" cy="517525"/>
          </a:xfrm>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D2822A62-4911-4E02-B8CA-FFA7193A1446}"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293055569"/>
      </p:ext>
    </p:extLst>
  </p:cSld>
  <p:clrMapOvr>
    <a:overrideClrMapping bg1="lt1" tx1="dk1" bg2="lt2" tx2="dk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8" name="內容版面配置區 7"/>
          <p:cNvSpPr>
            <a:spLocks noGrp="1"/>
          </p:cNvSpPr>
          <p:nvPr>
            <p:ph sz="quarter" idx="1"/>
          </p:nvPr>
        </p:nvSpPr>
        <p:spPr>
          <a:xfrm>
            <a:off x="457200" y="1600200"/>
            <a:ext cx="7467600" cy="487375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6"/>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14FD49A-63FD-45C0-A0C9-58EB7BCE642B}"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投影片編號版面配置區 8"/>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849A19BC-5E69-43E2-B0A2-967F46CAED49}"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9"/>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355227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9D503B0-F514-4250-B322-B7343E86BB76}"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1DF3D37-4FF5-4BE6-BE24-E331F2DC1B67}"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91556834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2"/>
        </a:solidFill>
        <a:effectLst/>
      </p:bgPr>
    </p:bg>
    <p:spTree>
      <p:nvGrpSpPr>
        <p:cNvPr id="1" name=""/>
        <p:cNvGrpSpPr/>
        <p:nvPr/>
      </p:nvGrpSpPr>
      <p:grpSpPr>
        <a:xfrm>
          <a:off x="0" y="0"/>
          <a:ext cx="0" cy="0"/>
          <a:chOff x="0" y="0"/>
          <a:chExt cx="0" cy="0"/>
        </a:xfrm>
      </p:grpSpPr>
      <p:sp>
        <p:nvSpPr>
          <p:cNvPr id="4" name="矩形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5" name="矩形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6" name="矩形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矩形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8" name="直線接點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直線接點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直線接點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直線接點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直線接點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矩形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4" name="橢圓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5" name="橢圓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6" name="橢圓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7" name="橢圓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8" name="橢圓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9" name="直線接點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20" name="日期版面配置區 3"/>
          <p:cNvSpPr>
            <a:spLocks noGrp="1"/>
          </p:cNvSpPr>
          <p:nvPr>
            <p:ph type="dt" sz="half" idx="10"/>
          </p:nvPr>
        </p:nvSpPr>
        <p:spPr bwMode="auto">
          <a:xfrm rot="5400000">
            <a:off x="7762875" y="1169988"/>
            <a:ext cx="2286000" cy="381000"/>
          </a:xfrm>
        </p:spPr>
        <p:txBody>
          <a:bodyPr/>
          <a:lstStyle>
            <a:lvl1pPr fontAlgn="base">
              <a:spcBef>
                <a:spcPct val="0"/>
              </a:spcBef>
              <a:spcAft>
                <a:spcPct val="0"/>
              </a:spcAft>
              <a:defRPr>
                <a:solidFill>
                  <a:srgbClr val="FFF39D"/>
                </a:solidFill>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6C8E6FA-4B13-4CB4-A084-145436802874}" type="datetimeFigureOut">
              <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endParaRPr>
          </a:p>
        </p:txBody>
      </p:sp>
      <p:sp>
        <p:nvSpPr>
          <p:cNvPr id="21" name="頁尾版面配置區 4"/>
          <p:cNvSpPr>
            <a:spLocks noGrp="1"/>
          </p:cNvSpPr>
          <p:nvPr>
            <p:ph type="ftr" sz="quarter" idx="11"/>
          </p:nvPr>
        </p:nvSpPr>
        <p:spPr bwMode="auto">
          <a:xfrm rot="5400000">
            <a:off x="7077076" y="4178300"/>
            <a:ext cx="3657600" cy="384175"/>
          </a:xfrm>
        </p:spPr>
        <p:txBody>
          <a:bodyPr/>
          <a:lstStyle>
            <a:lvl1pPr fontAlgn="base">
              <a:spcBef>
                <a:spcPct val="0"/>
              </a:spcBef>
              <a:spcAft>
                <a:spcPct val="0"/>
              </a:spcAft>
              <a:defRPr>
                <a:solidFill>
                  <a:srgbClr val="FFF39D"/>
                </a:solidFill>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endParaRPr>
          </a:p>
        </p:txBody>
      </p:sp>
      <p:sp>
        <p:nvSpPr>
          <p:cNvPr id="22" name="投影片編號版面配置區 5"/>
          <p:cNvSpPr>
            <a:spLocks noGrp="1"/>
          </p:cNvSpPr>
          <p:nvPr>
            <p:ph type="sldNum" sz="quarter" idx="12"/>
          </p:nvPr>
        </p:nvSpPr>
        <p:spPr bwMode="auto">
          <a:xfrm>
            <a:off x="1339850" y="4929188"/>
            <a:ext cx="609600" cy="517525"/>
          </a:xfrm>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3E25751-A4FD-4A79-9B8C-25035BB274CD}"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72173452"/>
      </p:ext>
    </p:extLst>
  </p:cSld>
  <p:clrMapOvr>
    <a:overrideClrMapping bg1="dk1" tx1="lt1" bg2="dk2" tx2="lt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9" name="內容版面配置區 8"/>
          <p:cNvSpPr>
            <a:spLocks noGrp="1"/>
          </p:cNvSpPr>
          <p:nvPr>
            <p:ph sz="quarter" idx="1"/>
          </p:nvPr>
        </p:nvSpPr>
        <p:spPr>
          <a:xfrm>
            <a:off x="457200" y="1600200"/>
            <a:ext cx="3657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內容版面配置區 10"/>
          <p:cNvSpPr>
            <a:spLocks noGrp="1"/>
          </p:cNvSpPr>
          <p:nvPr>
            <p:ph sz="quarter" idx="2"/>
          </p:nvPr>
        </p:nvSpPr>
        <p:spPr>
          <a:xfrm>
            <a:off x="4270248" y="1600200"/>
            <a:ext cx="3657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A1039EE-C0C8-4EC6-B1B1-27994EBCF732}"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EED6164-39D5-4C27-B945-0F80445F8860}"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697462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lstStyle>
            <a:lvl1pPr>
              <a:defRPr/>
            </a:lvl1pPr>
          </a:lstStyle>
          <a:p>
            <a:r>
              <a:rPr lang="zh-TW" altLang="en-US" smtClean="0"/>
              <a:t>按一下以編輯母片標題樣式</a:t>
            </a:r>
            <a:endParaRPr lang="en-US"/>
          </a:p>
        </p:txBody>
      </p:sp>
      <p:sp>
        <p:nvSpPr>
          <p:cNvPr id="11" name="內容版面配置區 10"/>
          <p:cNvSpPr>
            <a:spLocks noGrp="1"/>
          </p:cNvSpPr>
          <p:nvPr>
            <p:ph sz="quarter" idx="2"/>
          </p:nvPr>
        </p:nvSpPr>
        <p:spPr>
          <a:xfrm>
            <a:off x="457200" y="2362200"/>
            <a:ext cx="3657600" cy="3886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quarter" idx="4"/>
          </p:nvPr>
        </p:nvSpPr>
        <p:spPr>
          <a:xfrm>
            <a:off x="4371975" y="2362200"/>
            <a:ext cx="3657600" cy="3886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smtClean="0"/>
              <a:t>按一下以編輯母片文字樣式</a:t>
            </a:r>
          </a:p>
        </p:txBody>
      </p:sp>
      <p:sp>
        <p:nvSpPr>
          <p:cNvPr id="7" name="日期版面配置區 6"/>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C83D51A-3B41-44CA-BC21-57BD2A03E81D}"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8" name="頁尾版面配置區 7"/>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9" name="投影片編號版面配置區 8"/>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5A4FEE69-CE13-4351-8A09-A3ABD9AEC092}"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1393287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5"/>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EBD569D-9134-49E1-B6A5-C2C6DCE7952D}"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4" name="投影片編號版面配置區 6"/>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9BD0FF0C-9710-4773-809B-7698236FBEAB}"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7"/>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13248338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80ACDF4-ACE8-412F-8626-6279E81C1D0F}"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3" name="頁尾版面配置區 2"/>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4" name="投影片編號版面配置區 3"/>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3DC099E-0765-4AA4-AD72-7760532577A9}"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50663519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直線接點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直線接點 17"/>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8" name="直線接點 1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9" name="矩形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0" name="直線接點 2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1" name="橢圓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 name="標題 1"/>
          <p:cNvSpPr>
            <a:spLocks noGrp="1"/>
          </p:cNvSpPr>
          <p:nvPr>
            <p:ph type="title"/>
          </p:nvPr>
        </p:nvSpPr>
        <p:spPr>
          <a:xfrm rot="5400000">
            <a:off x="3371850" y="3200400"/>
            <a:ext cx="6309360" cy="457200"/>
          </a:xfrm>
        </p:spPr>
        <p:txBody>
          <a:bodyPr/>
          <a:lstStyle>
            <a:lvl1pPr algn="l">
              <a:buNone/>
              <a:defRPr sz="2000" b="1" cap="small" baseline="0"/>
            </a:lvl1pPr>
          </a:lstStyle>
          <a:p>
            <a:r>
              <a:rPr lang="zh-TW" altLang="en-US" smtClean="0"/>
              <a:t>按一下以編輯母片標題樣式</a:t>
            </a:r>
            <a:endParaRPr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8" name="內容版面配置區 17"/>
          <p:cNvSpPr>
            <a:spLocks noGrp="1"/>
          </p:cNvSpPr>
          <p:nvPr>
            <p:ph sz="quarter" idx="1"/>
          </p:nvPr>
        </p:nvSpPr>
        <p:spPr>
          <a:xfrm>
            <a:off x="304800" y="274320"/>
            <a:ext cx="5638800" cy="632764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2" name="日期版面配置區 20"/>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A395A7E-F403-497A-BCCB-FAA0172FD54B}"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13" name="投影片編號版面配置區 21"/>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3220CAF-64EF-4D0C-B1D9-B86F18205CE8}"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14" name="頁尾版面配置區 22"/>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61928577"/>
      </p:ext>
    </p:extLst>
  </p:cSld>
  <p:clrMapOvr>
    <a:overrideClrMapping bg1="lt1" tx1="dk1" bg2="lt2" tx2="dk2" accent1="accent1" accent2="accent2" accent3="accent3" accent4="accent4" accent5="accent5" accent6="accent6" hlink="hlink" folHlink="folHlink"/>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直線接點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橢圓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直線接點 17"/>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8" name="矩形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9" name="直線接點 19"/>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0" name="直線接點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直線接點 23"/>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2" name="標題 1"/>
          <p:cNvSpPr>
            <a:spLocks noGrp="1"/>
          </p:cNvSpPr>
          <p:nvPr>
            <p:ph type="title"/>
          </p:nvPr>
        </p:nvSpPr>
        <p:spPr>
          <a:xfrm rot="5400000">
            <a:off x="3350133" y="3200400"/>
            <a:ext cx="6309360" cy="457200"/>
          </a:xfrm>
        </p:spPr>
        <p:txBody>
          <a:bodyPr/>
          <a:lstStyle>
            <a:lvl1pPr algn="l">
              <a:buNone/>
              <a:defRPr sz="2000" b="1"/>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12" name="日期版面配置區 16"/>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3E182F2-E287-4D61-B905-EF1839F52CAD}"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13" name="投影片編號版面配置區 17"/>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514F4A0-353F-4848-80F6-53C3C89EF1AF}"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14" name="頁尾版面配置區 20"/>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72019172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5C643C0-9DFD-4FE3-B328-E0C5D9AF4FF7}"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0C0E216-56A0-499C-8731-ADCFD6A01765}"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18205042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14E3C7B-7CA7-40FF-8C3D-8DB038CEE147}"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52EFE91-5482-4711-AD48-718909F8C2EE}"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78999002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a:ea typeface="+mn-ea"/>
              <a:cs typeface="+mn-cs"/>
            </a:endParaRPr>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2" name="頁尾版面配置區 1"/>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15" name="投影片編號版面配置區 14"/>
          <p:cNvSpPr>
            <a:spLocks noGrp="1"/>
          </p:cNvSpPr>
          <p:nvPr>
            <p:ph type="sldNum" sz="quarter" idx="12"/>
          </p:nvPr>
        </p:nvSpPr>
        <p:spPr>
          <a:xfrm>
            <a:off x="8229600" y="6473952"/>
            <a:ext cx="758952" cy="24688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F0A22E">
                  <a:shade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3367660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effectLst>
                  <a:innerShdw blurRad="63500" dist="50800" dir="10800000">
                    <a:prstClr val="black">
                      <a:alpha val="50000"/>
                    </a:prstClr>
                  </a:inn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effectLst>
                  <a:innerShdw blurRad="63500" dist="50800" dir="10800000">
                    <a:prstClr val="black">
                      <a:alpha val="50000"/>
                    </a:prstClr>
                  </a:inn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B1CC944-E0DB-4B89-A524-99BE80FA0228}"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70127EF-D5A0-4843-B4C7-8B1C2B2DD640}"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2070064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19" name="頁尾版面配置區 18"/>
          <p:cNvSpPr>
            <a:spLocks noGrp="1"/>
          </p:cNvSpPr>
          <p:nvPr>
            <p:ph type="ftr" sz="quarter" idx="11"/>
          </p:nvPr>
        </p:nvSpPr>
        <p:spPr>
          <a:xfrm>
            <a:off x="3581400" y="76200"/>
            <a:ext cx="2895600" cy="2889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16" name="投影片編號版面配置區 15"/>
          <p:cNvSpPr>
            <a:spLocks noGrp="1"/>
          </p:cNvSpPr>
          <p:nvPr>
            <p:ph type="sldNum" sz="quarter" idx="12"/>
          </p:nvPr>
        </p:nvSpPr>
        <p:spPr>
          <a:xfrm>
            <a:off x="8229600" y="6473952"/>
            <a:ext cx="758952" cy="24688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F0A22E">
                  <a:shade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355807743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a:ea typeface="+mn-ea"/>
              <a:cs typeface="+mn-cs"/>
            </a:endParaRPr>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11" name="頁尾版面配置區 10"/>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16" name="投影片編號版面配置區 1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2915208367"/>
      </p:ext>
    </p:extLst>
  </p:cSld>
  <p:clrMapOvr>
    <a:overrideClrMapping bg1="dk1" tx1="lt1" bg2="dk2" tx2="lt2" accent1="accent1" accent2="accent2" accent3="accent3" accent4="accent4" accent5="accent5" accent6="accent6" hlink="hlink" folHlink="folHlink"/>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10" name="頁尾版面配置區 9"/>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31" name="投影片編號版面配置區 3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93091050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6" name="頁尾版面配置區 5"/>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7" name="投影片編號版面配置區 6"/>
          <p:cNvSpPr>
            <a:spLocks noGrp="1"/>
          </p:cNvSpPr>
          <p:nvPr>
            <p:ph type="sldNum" sz="quarter" idx="12"/>
          </p:nvPr>
        </p:nvSpPr>
        <p:spPr>
          <a:xfrm>
            <a:off x="8229600" y="6477000"/>
            <a:ext cx="762000" cy="24688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F0A22E">
                  <a:shade val="75000"/>
                </a:srgbClr>
              </a:solidFill>
              <a:effectLst/>
              <a:uLnTx/>
              <a:uFillTx/>
              <a:latin typeface="Franklin Gothic Book"/>
              <a:ea typeface="+mn-ea"/>
              <a:cs typeface="+mn-cs"/>
            </a:endParaRPr>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a:ea typeface="+mn-ea"/>
              <a:cs typeface="+mn-cs"/>
            </a:endParaRPr>
          </a:p>
        </p:txBody>
      </p:sp>
    </p:spTree>
    <p:extLst>
      <p:ext uri="{BB962C8B-B14F-4D97-AF65-F5344CB8AC3E}">
        <p14:creationId xmlns:p14="http://schemas.microsoft.com/office/powerpoint/2010/main" val="320528838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21" name="頁尾版面配置區 20"/>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367500799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24" name="頁尾版面配置區 23"/>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394913979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a:ea typeface="+mn-ea"/>
              <a:cs typeface="+mn-cs"/>
            </a:endParaRPr>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29" name="頁尾版面配置區 28"/>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0A22E">
                  <a:shade val="75000"/>
                </a:srgbClr>
              </a:solidFill>
              <a:effectLst/>
              <a:uLnTx/>
              <a:uFillTx/>
              <a:latin typeface="Franklin Gothic Book"/>
              <a:ea typeface="+mn-ea"/>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146983784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5" name="頁尾版面配置區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31" name="投影片編號版面配置區 3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extLst>
      <p:ext uri="{BB962C8B-B14F-4D97-AF65-F5344CB8AC3E}">
        <p14:creationId xmlns:p14="http://schemas.microsoft.com/office/powerpoint/2010/main" val="193085881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5" name="頁尾版面配置區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186034024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5" name="頁尾版面配置區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F0A22E">
                  <a:shade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3093003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5A85ACE-1F88-404A-8E65-A7155AA57F88}"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ADA0B9E-5032-495C-85A6-354089145104}"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1492132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矩形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5" name="矩形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6" name="矩形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矩形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0" name="直線接點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直線接點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直線接點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直線接點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直線接點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直線接點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矩形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7" name="橢圓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8" name="橢圓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9" name="橢圓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0" name="橢圓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1" name="橢圓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8" name="標題 7"/>
          <p:cNvSpPr>
            <a:spLocks noGrp="1"/>
          </p:cNvSpPr>
          <p:nvPr>
            <p:ph type="ctrTitle"/>
          </p:nvPr>
        </p:nvSpPr>
        <p:spPr>
          <a:xfrm>
            <a:off x="2286000" y="3124200"/>
            <a:ext cx="6172200" cy="1894362"/>
          </a:xfrm>
        </p:spPr>
        <p:txBody>
          <a:bodyPr/>
          <a:lstStyle>
            <a:lvl1pPr>
              <a:defRPr b="1"/>
            </a:lvl1pPr>
          </a:lstStyle>
          <a:p>
            <a:r>
              <a:rPr lang="zh-TW" altLang="en-US" smtClean="0"/>
              <a:t>按一下以編輯母片標題樣式</a:t>
            </a:r>
            <a:endParaRPr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22" name="日期版面配置區 27"/>
          <p:cNvSpPr>
            <a:spLocks noGrp="1"/>
          </p:cNvSpPr>
          <p:nvPr>
            <p:ph type="dt" sz="half" idx="10"/>
          </p:nvPr>
        </p:nvSpPr>
        <p:spPr bwMode="auto">
          <a:xfrm rot="5400000">
            <a:off x="7764463" y="1174750"/>
            <a:ext cx="2286000" cy="381000"/>
          </a:xfrm>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4B646E2-0D62-42D6-8768-CDA7F46A8A0D}"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23" name="頁尾版面配置區 16"/>
          <p:cNvSpPr>
            <a:spLocks noGrp="1"/>
          </p:cNvSpPr>
          <p:nvPr>
            <p:ph type="ftr" sz="quarter" idx="11"/>
          </p:nvPr>
        </p:nvSpPr>
        <p:spPr bwMode="auto">
          <a:xfrm rot="5400000">
            <a:off x="7077076" y="4181475"/>
            <a:ext cx="3657600" cy="384175"/>
          </a:xfrm>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24" name="投影片編號版面配置區 28"/>
          <p:cNvSpPr>
            <a:spLocks noGrp="1"/>
          </p:cNvSpPr>
          <p:nvPr>
            <p:ph type="sldNum" sz="quarter" idx="12"/>
          </p:nvPr>
        </p:nvSpPr>
        <p:spPr bwMode="auto">
          <a:xfrm>
            <a:off x="1325563" y="4929188"/>
            <a:ext cx="609600" cy="517525"/>
          </a:xfrm>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2AFC62D-1C8D-475F-BCD0-395C87CCB22A}"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144139346"/>
      </p:ext>
    </p:extLst>
  </p:cSld>
  <p:clrMapOvr>
    <a:overrideClrMapping bg1="lt1" tx1="dk1" bg2="lt2" tx2="dk2" accent1="accent1" accent2="accent2" accent3="accent3" accent4="accent4" accent5="accent5" accent6="accent6" hlink="hlink" folHlink="folHlink"/>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8" name="內容版面配置區 7"/>
          <p:cNvSpPr>
            <a:spLocks noGrp="1"/>
          </p:cNvSpPr>
          <p:nvPr>
            <p:ph sz="quarter" idx="1"/>
          </p:nvPr>
        </p:nvSpPr>
        <p:spPr>
          <a:xfrm>
            <a:off x="457200" y="1600200"/>
            <a:ext cx="7467600" cy="487375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6"/>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6040A79-6AEA-4C7C-80D8-869C42B8EC81}"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投影片編號版面配置區 8"/>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224C20A-4F37-407B-AB8A-D55F6F7FA800}"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9"/>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396761457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2"/>
        </a:solidFill>
        <a:effectLst/>
      </p:bgPr>
    </p:bg>
    <p:spTree>
      <p:nvGrpSpPr>
        <p:cNvPr id="1" name=""/>
        <p:cNvGrpSpPr/>
        <p:nvPr/>
      </p:nvGrpSpPr>
      <p:grpSpPr>
        <a:xfrm>
          <a:off x="0" y="0"/>
          <a:ext cx="0" cy="0"/>
          <a:chOff x="0" y="0"/>
          <a:chExt cx="0" cy="0"/>
        </a:xfrm>
      </p:grpSpPr>
      <p:sp>
        <p:nvSpPr>
          <p:cNvPr id="4" name="矩形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5" name="矩形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6" name="矩形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矩形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8" name="直線接點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直線接點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直線接點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直線接點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直線接點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矩形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4" name="橢圓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5" name="橢圓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6" name="橢圓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7" name="橢圓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8" name="橢圓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9" name="直線接點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20" name="日期版面配置區 3"/>
          <p:cNvSpPr>
            <a:spLocks noGrp="1"/>
          </p:cNvSpPr>
          <p:nvPr>
            <p:ph type="dt" sz="half" idx="10"/>
          </p:nvPr>
        </p:nvSpPr>
        <p:spPr bwMode="auto">
          <a:xfrm rot="5400000">
            <a:off x="7762875" y="1169988"/>
            <a:ext cx="2286000" cy="381000"/>
          </a:xfrm>
        </p:spPr>
        <p:txBody>
          <a:bodyPr/>
          <a:lstStyle>
            <a:lvl1pPr fontAlgn="base">
              <a:spcBef>
                <a:spcPct val="0"/>
              </a:spcBef>
              <a:spcAft>
                <a:spcPct val="0"/>
              </a:spcAft>
              <a:defRPr>
                <a:solidFill>
                  <a:srgbClr val="FFF39D"/>
                </a:solidFill>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1C55BBC-601E-4121-90A6-4D3D02B10B01}" type="datetimeFigureOut">
              <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endParaRPr>
          </a:p>
        </p:txBody>
      </p:sp>
      <p:sp>
        <p:nvSpPr>
          <p:cNvPr id="21" name="頁尾版面配置區 4"/>
          <p:cNvSpPr>
            <a:spLocks noGrp="1"/>
          </p:cNvSpPr>
          <p:nvPr>
            <p:ph type="ftr" sz="quarter" idx="11"/>
          </p:nvPr>
        </p:nvSpPr>
        <p:spPr bwMode="auto">
          <a:xfrm rot="5400000">
            <a:off x="7077076" y="4178300"/>
            <a:ext cx="3657600" cy="384175"/>
          </a:xfrm>
        </p:spPr>
        <p:txBody>
          <a:bodyPr/>
          <a:lstStyle>
            <a:lvl1pPr fontAlgn="base">
              <a:spcBef>
                <a:spcPct val="0"/>
              </a:spcBef>
              <a:spcAft>
                <a:spcPct val="0"/>
              </a:spcAft>
              <a:defRPr>
                <a:solidFill>
                  <a:srgbClr val="FFF39D"/>
                </a:solidFill>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endParaRPr>
          </a:p>
        </p:txBody>
      </p:sp>
      <p:sp>
        <p:nvSpPr>
          <p:cNvPr id="22" name="投影片編號版面配置區 5"/>
          <p:cNvSpPr>
            <a:spLocks noGrp="1"/>
          </p:cNvSpPr>
          <p:nvPr>
            <p:ph type="sldNum" sz="quarter" idx="12"/>
          </p:nvPr>
        </p:nvSpPr>
        <p:spPr bwMode="auto">
          <a:xfrm>
            <a:off x="1339850" y="4929188"/>
            <a:ext cx="609600" cy="517525"/>
          </a:xfrm>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52F1E88-8BC8-4472-B86D-F59E0B34661C}"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413073456"/>
      </p:ext>
    </p:extLst>
  </p:cSld>
  <p:clrMapOvr>
    <a:overrideClrMapping bg1="dk1" tx1="lt1" bg2="dk2" tx2="lt2" accent1="accent1" accent2="accent2" accent3="accent3" accent4="accent4" accent5="accent5" accent6="accent6" hlink="hlink" folHlink="folHlink"/>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9" name="內容版面配置區 8"/>
          <p:cNvSpPr>
            <a:spLocks noGrp="1"/>
          </p:cNvSpPr>
          <p:nvPr>
            <p:ph sz="quarter" idx="1"/>
          </p:nvPr>
        </p:nvSpPr>
        <p:spPr>
          <a:xfrm>
            <a:off x="457200" y="1600200"/>
            <a:ext cx="3657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內容版面配置區 10"/>
          <p:cNvSpPr>
            <a:spLocks noGrp="1"/>
          </p:cNvSpPr>
          <p:nvPr>
            <p:ph sz="quarter" idx="2"/>
          </p:nvPr>
        </p:nvSpPr>
        <p:spPr>
          <a:xfrm>
            <a:off x="4270248" y="1600200"/>
            <a:ext cx="3657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8EF57AA-92EC-4B4B-8A23-90E5EE0497B1}"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D2CE37C-9078-43A9-ACE0-1A4633FF5C31}"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7103636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lstStyle>
            <a:lvl1pPr>
              <a:defRPr/>
            </a:lvl1pPr>
          </a:lstStyle>
          <a:p>
            <a:r>
              <a:rPr lang="zh-TW" altLang="en-US" smtClean="0"/>
              <a:t>按一下以編輯母片標題樣式</a:t>
            </a:r>
            <a:endParaRPr lang="en-US"/>
          </a:p>
        </p:txBody>
      </p:sp>
      <p:sp>
        <p:nvSpPr>
          <p:cNvPr id="11" name="內容版面配置區 10"/>
          <p:cNvSpPr>
            <a:spLocks noGrp="1"/>
          </p:cNvSpPr>
          <p:nvPr>
            <p:ph sz="quarter" idx="2"/>
          </p:nvPr>
        </p:nvSpPr>
        <p:spPr>
          <a:xfrm>
            <a:off x="457200" y="2362200"/>
            <a:ext cx="3657600" cy="3886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quarter" idx="4"/>
          </p:nvPr>
        </p:nvSpPr>
        <p:spPr>
          <a:xfrm>
            <a:off x="4371975" y="2362200"/>
            <a:ext cx="3657600" cy="3886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smtClean="0"/>
              <a:t>按一下以編輯母片文字樣式</a:t>
            </a:r>
          </a:p>
        </p:txBody>
      </p:sp>
      <p:sp>
        <p:nvSpPr>
          <p:cNvPr id="7" name="日期版面配置區 6"/>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ED5D8C4-2B60-4776-A7AB-B929DF2E706D}"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8" name="頁尾版面配置區 7"/>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9" name="投影片編號版面配置區 8"/>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939880C9-4363-4939-B0CC-6B57736741FF}"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77440806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5"/>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E419E01-22C5-4B32-AD6D-78AA7B4E8E46}"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4" name="投影片編號版面配置區 6"/>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934F0DF5-A34B-4057-9E50-843699B8A9CC}"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7"/>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41711010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60D81C5-B9FB-4A0E-94E2-777A42ED7D1A}"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3" name="頁尾版面配置區 2"/>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4" name="投影片編號版面配置區 3"/>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89D0FA4-0743-4719-B1C7-2AFAF1A2EE3B}"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8218481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直線接點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直線接點 17"/>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8" name="直線接點 1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9" name="矩形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0" name="直線接點 2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1" name="橢圓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 name="標題 1"/>
          <p:cNvSpPr>
            <a:spLocks noGrp="1"/>
          </p:cNvSpPr>
          <p:nvPr>
            <p:ph type="title"/>
          </p:nvPr>
        </p:nvSpPr>
        <p:spPr>
          <a:xfrm rot="5400000">
            <a:off x="3371850" y="3200400"/>
            <a:ext cx="6309360" cy="457200"/>
          </a:xfrm>
        </p:spPr>
        <p:txBody>
          <a:bodyPr/>
          <a:lstStyle>
            <a:lvl1pPr algn="l">
              <a:buNone/>
              <a:defRPr sz="2000" b="1" cap="small" baseline="0"/>
            </a:lvl1pPr>
          </a:lstStyle>
          <a:p>
            <a:r>
              <a:rPr lang="zh-TW" altLang="en-US" smtClean="0"/>
              <a:t>按一下以編輯母片標題樣式</a:t>
            </a:r>
            <a:endParaRPr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8" name="內容版面配置區 17"/>
          <p:cNvSpPr>
            <a:spLocks noGrp="1"/>
          </p:cNvSpPr>
          <p:nvPr>
            <p:ph sz="quarter" idx="1"/>
          </p:nvPr>
        </p:nvSpPr>
        <p:spPr>
          <a:xfrm>
            <a:off x="304800" y="274320"/>
            <a:ext cx="5638800" cy="632764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2" name="日期版面配置區 20"/>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CE1FC57-4299-4504-A0F5-C2DE351790AE}"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13" name="投影片編號版面配置區 21"/>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F64728B-77EF-440C-8617-DE4F102838CA}"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14" name="頁尾版面配置區 22"/>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1707085653"/>
      </p:ext>
    </p:extLst>
  </p:cSld>
  <p:clrMapOvr>
    <a:overrideClrMapping bg1="lt1" tx1="dk1" bg2="lt2" tx2="dk2" accent1="accent1" accent2="accent2" accent3="accent3" accent4="accent4" accent5="accent5" accent6="accent6" hlink="hlink" folHlink="folHlink"/>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直線接點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橢圓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直線接點 17"/>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8" name="矩形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9" name="直線接點 19"/>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0" name="直線接點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直線接點 23"/>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2" name="標題 1"/>
          <p:cNvSpPr>
            <a:spLocks noGrp="1"/>
          </p:cNvSpPr>
          <p:nvPr>
            <p:ph type="title"/>
          </p:nvPr>
        </p:nvSpPr>
        <p:spPr>
          <a:xfrm rot="5400000">
            <a:off x="3350133" y="3200400"/>
            <a:ext cx="6309360" cy="457200"/>
          </a:xfrm>
        </p:spPr>
        <p:txBody>
          <a:bodyPr/>
          <a:lstStyle>
            <a:lvl1pPr algn="l">
              <a:buNone/>
              <a:defRPr sz="2000" b="1"/>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12" name="日期版面配置區 16"/>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3B3ABBC-14B9-4B20-A938-E77F7499A3DF}"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13" name="投影片編號版面配置區 17"/>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4D6CBA1-B82E-4522-A8FC-12D8660A691F}"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14" name="頁尾版面配置區 20"/>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230577621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02C5C2E-B7E2-46F8-8A48-1B2E375DA715}"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4F092EE-54FD-42DA-9709-44E834393FB7}"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935939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207EDEB-5047-4E83-BCED-12345328C346}"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2489168-AE3E-44E5-A9A9-CA5B2FADDD35}"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97450442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42CEE3B-3182-489B-8C2A-1B57BD8274BC}"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8AC1799-37C9-480D-959A-92A7EBECBBFA}" type="slidenum">
              <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30450808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04800" y="0"/>
            <a:ext cx="8534400" cy="762000"/>
          </a:xfrm>
        </p:spPr>
        <p:txBody>
          <a:bodyPr/>
          <a:lstStyle>
            <a:lvl1pPr>
              <a:lnSpc>
                <a:spcPct val="90000"/>
              </a:lnSpc>
              <a:defRPr/>
            </a:lvl1pPr>
          </a:lstStyle>
          <a:p>
            <a:pPr lvl="0"/>
            <a:r>
              <a:rPr lang="zh-TW" altLang="en-US" noProof="0" smtClean="0"/>
              <a:t>按一下以編輯母片標題樣式</a:t>
            </a:r>
          </a:p>
        </p:txBody>
      </p:sp>
      <p:sp>
        <p:nvSpPr>
          <p:cNvPr id="3075" name="Rectangle 3"/>
          <p:cNvSpPr>
            <a:spLocks noGrp="1" noChangeArrowheads="1"/>
          </p:cNvSpPr>
          <p:nvPr>
            <p:ph type="subTitle" idx="1"/>
          </p:nvPr>
        </p:nvSpPr>
        <p:spPr>
          <a:xfrm>
            <a:off x="304800" y="838200"/>
            <a:ext cx="8534400" cy="533400"/>
          </a:xfrm>
        </p:spPr>
        <p:txBody>
          <a:bodyPr/>
          <a:lstStyle>
            <a:lvl1pPr marL="0" indent="0" algn="r">
              <a:buFontTx/>
              <a:buNone/>
              <a:defRPr sz="2800"/>
            </a:lvl1pPr>
          </a:lstStyle>
          <a:p>
            <a:pPr lvl="0"/>
            <a:r>
              <a:rPr lang="zh-TW" altLang="en-US" noProof="0" smtClean="0"/>
              <a:t>按一下以編輯母片副標題樣式</a:t>
            </a:r>
          </a:p>
        </p:txBody>
      </p:sp>
      <p:sp>
        <p:nvSpPr>
          <p:cNvPr id="3076" name="Rectangle 4"/>
          <p:cNvSpPr>
            <a:spLocks noGrp="1" noChangeArrowheads="1"/>
          </p:cNvSpPr>
          <p:nvPr>
            <p:ph type="dt" sz="half" idx="2"/>
          </p:nvPr>
        </p:nvSpPr>
        <p:spPr>
          <a:xfrm>
            <a:off x="228600" y="6248400"/>
            <a:ext cx="1447800" cy="45720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3077" name="Rectangle 5"/>
          <p:cNvSpPr>
            <a:spLocks noGrp="1" noChangeArrowheads="1"/>
          </p:cNvSpPr>
          <p:nvPr>
            <p:ph type="ftr" sz="quarter" idx="3"/>
          </p:nvPr>
        </p:nvSpPr>
        <p:spPr>
          <a:xfrm>
            <a:off x="1981200" y="6248400"/>
            <a:ext cx="3352800" cy="4572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3078" name="Rectangle 6"/>
          <p:cNvSpPr>
            <a:spLocks noGrp="1" noChangeArrowheads="1"/>
          </p:cNvSpPr>
          <p:nvPr>
            <p:ph type="sldNum" sz="quarter" idx="4"/>
          </p:nvPr>
        </p:nvSpPr>
        <p:spPr>
          <a:xfrm>
            <a:off x="7391400" y="6248400"/>
            <a:ext cx="1524000" cy="45720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8392FC-0CAB-4EE0-9E0B-59FA80F2F873}"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168095190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19D613F-27C8-4515-A1DB-E0F2BE726752}"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112785562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7AA46F0-DF40-46B9-AF66-F4547EA08254}"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401435032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81000" y="2057400"/>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2057400"/>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42E2089-40BC-42CA-9464-A80B2F03B550}"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363804020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8" name="頁尾版面配置區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9" name="投影片編號版面配置區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16F6D10-B0F3-46C8-BB49-6C81C2C0F4A1}"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273684644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4" name="頁尾版面配置區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5" name="投影片編號版面配置區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C8BA9A6-0F83-4137-9C35-67D0F84FC43E}"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46029834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3" name="頁尾版面配置區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4" name="投影片編號版面配置區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F96788F-07BA-4123-A93C-18E132331896}"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70743281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D9DAED2-B915-432D-A294-D6B08B7705E5}"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38049792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9EB9E37-F892-4A45-9CF8-9AF9A53A126B}"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25040516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F41C11-6E48-448A-A641-0855BB191A25}"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3E76061-9394-41C2-AC1E-CCA14A6921B8}"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2912031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F676FA8-BD5C-45E6-846D-D6E7B5C2F94F}"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246508115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67500" y="1066800"/>
            <a:ext cx="2095500" cy="50292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81000" y="1066800"/>
            <a:ext cx="6134100" cy="50292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AE9559C-E2E3-4C8B-8384-7CD8F9181406}"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161655556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矩形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5" name="矩形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6" name="矩形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矩形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0" name="直線接點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直線接點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直線接點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直線接點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直線接點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直線接點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矩形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7" name="橢圓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8" name="橢圓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9" name="橢圓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0" name="橢圓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1" name="橢圓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8" name="標題 7"/>
          <p:cNvSpPr>
            <a:spLocks noGrp="1"/>
          </p:cNvSpPr>
          <p:nvPr>
            <p:ph type="ctrTitle"/>
          </p:nvPr>
        </p:nvSpPr>
        <p:spPr>
          <a:xfrm>
            <a:off x="2286000" y="3124200"/>
            <a:ext cx="6172200" cy="1894362"/>
          </a:xfrm>
        </p:spPr>
        <p:txBody>
          <a:bodyPr/>
          <a:lstStyle>
            <a:lvl1pPr>
              <a:defRPr b="1"/>
            </a:lvl1pPr>
          </a:lstStyle>
          <a:p>
            <a:r>
              <a:rPr lang="zh-TW" altLang="en-US" smtClean="0"/>
              <a:t>按一下以編輯母片標題樣式</a:t>
            </a:r>
            <a:endParaRPr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22" name="日期版面配置區 27"/>
          <p:cNvSpPr>
            <a:spLocks noGrp="1"/>
          </p:cNvSpPr>
          <p:nvPr>
            <p:ph type="dt" sz="half" idx="10"/>
          </p:nvPr>
        </p:nvSpPr>
        <p:spPr bwMode="auto">
          <a:xfrm rot="5400000">
            <a:off x="7764463" y="1174750"/>
            <a:ext cx="2286000" cy="381000"/>
          </a:xfrm>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57F4FDC-FDC3-454D-B607-708C81DB7C50}"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23" name="頁尾版面配置區 16"/>
          <p:cNvSpPr>
            <a:spLocks noGrp="1"/>
          </p:cNvSpPr>
          <p:nvPr>
            <p:ph type="ftr" sz="quarter" idx="11"/>
          </p:nvPr>
        </p:nvSpPr>
        <p:spPr bwMode="auto">
          <a:xfrm rot="5400000">
            <a:off x="7077076" y="4181475"/>
            <a:ext cx="3657600" cy="384175"/>
          </a:xfrm>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24" name="投影片編號版面配置區 28"/>
          <p:cNvSpPr>
            <a:spLocks noGrp="1"/>
          </p:cNvSpPr>
          <p:nvPr>
            <p:ph type="sldNum" sz="quarter" idx="12"/>
          </p:nvPr>
        </p:nvSpPr>
        <p:spPr bwMode="auto">
          <a:xfrm>
            <a:off x="1325563" y="4929188"/>
            <a:ext cx="609600" cy="517525"/>
          </a:xfrm>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2488690-2636-46B6-B989-1952E212B227}"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547953186"/>
      </p:ext>
    </p:extLst>
  </p:cSld>
  <p:clrMapOvr>
    <a:overrideClrMapping bg1="lt1" tx1="dk1" bg2="lt2" tx2="dk2" accent1="accent1" accent2="accent2" accent3="accent3" accent4="accent4" accent5="accent5" accent6="accent6" hlink="hlink" folHlink="folHlink"/>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8" name="內容版面配置區 7"/>
          <p:cNvSpPr>
            <a:spLocks noGrp="1"/>
          </p:cNvSpPr>
          <p:nvPr>
            <p:ph sz="quarter" idx="1"/>
          </p:nvPr>
        </p:nvSpPr>
        <p:spPr>
          <a:xfrm>
            <a:off x="457200" y="1600200"/>
            <a:ext cx="7467600" cy="487375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6"/>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1BD8A45-5523-46B8-88F7-D3D8F41CBE2F}"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投影片編號版面配置區 8"/>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C20429E-BFE9-4692-A2B4-4DDEA593775C}"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9"/>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351562636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2"/>
        </a:solidFill>
        <a:effectLst/>
      </p:bgPr>
    </p:bg>
    <p:spTree>
      <p:nvGrpSpPr>
        <p:cNvPr id="1" name=""/>
        <p:cNvGrpSpPr/>
        <p:nvPr/>
      </p:nvGrpSpPr>
      <p:grpSpPr>
        <a:xfrm>
          <a:off x="0" y="0"/>
          <a:ext cx="0" cy="0"/>
          <a:chOff x="0" y="0"/>
          <a:chExt cx="0" cy="0"/>
        </a:xfrm>
      </p:grpSpPr>
      <p:sp>
        <p:nvSpPr>
          <p:cNvPr id="4" name="矩形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5" name="矩形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6" name="矩形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矩形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8" name="直線接點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直線接點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直線接點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直線接點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直線接點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矩形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4" name="橢圓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5" name="橢圓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6" name="橢圓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7" name="橢圓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8" name="橢圓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9" name="直線接點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20" name="日期版面配置區 3"/>
          <p:cNvSpPr>
            <a:spLocks noGrp="1"/>
          </p:cNvSpPr>
          <p:nvPr>
            <p:ph type="dt" sz="half" idx="10"/>
          </p:nvPr>
        </p:nvSpPr>
        <p:spPr bwMode="auto">
          <a:xfrm rot="5400000">
            <a:off x="7762875" y="1169988"/>
            <a:ext cx="2286000" cy="381000"/>
          </a:xfrm>
        </p:spPr>
        <p:txBody>
          <a:bodyPr/>
          <a:lstStyle>
            <a:lvl1pPr fontAlgn="base">
              <a:spcBef>
                <a:spcPct val="0"/>
              </a:spcBef>
              <a:spcAft>
                <a:spcPct val="0"/>
              </a:spcAft>
              <a:defRPr>
                <a:solidFill>
                  <a:srgbClr val="FFF39D"/>
                </a:solidFill>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18AA12A-22B8-43D2-9295-77A912397AB3}" type="datetimeFigureOut">
              <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endParaRPr>
          </a:p>
        </p:txBody>
      </p:sp>
      <p:sp>
        <p:nvSpPr>
          <p:cNvPr id="21" name="頁尾版面配置區 4"/>
          <p:cNvSpPr>
            <a:spLocks noGrp="1"/>
          </p:cNvSpPr>
          <p:nvPr>
            <p:ph type="ftr" sz="quarter" idx="11"/>
          </p:nvPr>
        </p:nvSpPr>
        <p:spPr bwMode="auto">
          <a:xfrm rot="5400000">
            <a:off x="7077076" y="4178300"/>
            <a:ext cx="3657600" cy="384175"/>
          </a:xfrm>
        </p:spPr>
        <p:txBody>
          <a:bodyPr/>
          <a:lstStyle>
            <a:lvl1pPr fontAlgn="base">
              <a:spcBef>
                <a:spcPct val="0"/>
              </a:spcBef>
              <a:spcAft>
                <a:spcPct val="0"/>
              </a:spcAft>
              <a:defRPr>
                <a:solidFill>
                  <a:srgbClr val="FFF39D"/>
                </a:solidFill>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endParaRPr>
          </a:p>
        </p:txBody>
      </p:sp>
      <p:sp>
        <p:nvSpPr>
          <p:cNvPr id="22" name="投影片編號版面配置區 5"/>
          <p:cNvSpPr>
            <a:spLocks noGrp="1"/>
          </p:cNvSpPr>
          <p:nvPr>
            <p:ph type="sldNum" sz="quarter" idx="12"/>
          </p:nvPr>
        </p:nvSpPr>
        <p:spPr bwMode="auto">
          <a:xfrm>
            <a:off x="1339850" y="4929188"/>
            <a:ext cx="609600" cy="517525"/>
          </a:xfrm>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8F7E4B8-80D7-4ADE-A24D-6EF097693AB4}"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333223357"/>
      </p:ext>
    </p:extLst>
  </p:cSld>
  <p:clrMapOvr>
    <a:overrideClrMapping bg1="dk1" tx1="lt1" bg2="dk2" tx2="lt2" accent1="accent1" accent2="accent2" accent3="accent3" accent4="accent4" accent5="accent5" accent6="accent6" hlink="hlink" folHlink="folHlink"/>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9" name="內容版面配置區 8"/>
          <p:cNvSpPr>
            <a:spLocks noGrp="1"/>
          </p:cNvSpPr>
          <p:nvPr>
            <p:ph sz="quarter" idx="1"/>
          </p:nvPr>
        </p:nvSpPr>
        <p:spPr>
          <a:xfrm>
            <a:off x="457200" y="1600200"/>
            <a:ext cx="3657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內容版面配置區 10"/>
          <p:cNvSpPr>
            <a:spLocks noGrp="1"/>
          </p:cNvSpPr>
          <p:nvPr>
            <p:ph sz="quarter" idx="2"/>
          </p:nvPr>
        </p:nvSpPr>
        <p:spPr>
          <a:xfrm>
            <a:off x="4270248" y="1600200"/>
            <a:ext cx="3657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57BCDD0-CA66-4121-A3F2-A5413AF71F28}"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068E392-980B-425A-B86E-B08820921D3B}"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80546379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lstStyle>
            <a:lvl1pPr>
              <a:defRPr/>
            </a:lvl1pPr>
          </a:lstStyle>
          <a:p>
            <a:r>
              <a:rPr lang="zh-TW" altLang="en-US" smtClean="0"/>
              <a:t>按一下以編輯母片標題樣式</a:t>
            </a:r>
            <a:endParaRPr lang="en-US"/>
          </a:p>
        </p:txBody>
      </p:sp>
      <p:sp>
        <p:nvSpPr>
          <p:cNvPr id="11" name="內容版面配置區 10"/>
          <p:cNvSpPr>
            <a:spLocks noGrp="1"/>
          </p:cNvSpPr>
          <p:nvPr>
            <p:ph sz="quarter" idx="2"/>
          </p:nvPr>
        </p:nvSpPr>
        <p:spPr>
          <a:xfrm>
            <a:off x="457200" y="2362200"/>
            <a:ext cx="3657600" cy="3886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quarter" idx="4"/>
          </p:nvPr>
        </p:nvSpPr>
        <p:spPr>
          <a:xfrm>
            <a:off x="4371975" y="2362200"/>
            <a:ext cx="3657600" cy="3886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smtClean="0"/>
              <a:t>按一下以編輯母片文字樣式</a:t>
            </a:r>
          </a:p>
        </p:txBody>
      </p:sp>
      <p:sp>
        <p:nvSpPr>
          <p:cNvPr id="7" name="日期版面配置區 6"/>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71260BE-1844-4DED-949A-6F9C7F6BA408}"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8" name="頁尾版面配置區 7"/>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9" name="投影片編號版面配置區 8"/>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F255DD3-39C7-4026-969E-3FEF98378C1F}"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7589604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5"/>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7890BEC-C489-4891-8087-B72F746BB9B2}"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4" name="投影片編號版面配置區 6"/>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9173483-C878-4CA0-85B2-6D766E906A6E}"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7"/>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149787067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C06366-2951-49EA-9B42-1B8BEFE53C4D}"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3" name="頁尾版面配置區 2"/>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4" name="投影片編號版面配置區 3"/>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0BC85BF-F513-4E54-AB16-BE6ED1EE7C24}"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1907726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直線接點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直線接點 17"/>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8" name="直線接點 1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9" name="矩形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0" name="直線接點 2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1" name="橢圓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 name="標題 1"/>
          <p:cNvSpPr>
            <a:spLocks noGrp="1"/>
          </p:cNvSpPr>
          <p:nvPr>
            <p:ph type="title"/>
          </p:nvPr>
        </p:nvSpPr>
        <p:spPr>
          <a:xfrm rot="5400000">
            <a:off x="3371850" y="3200400"/>
            <a:ext cx="6309360" cy="457200"/>
          </a:xfrm>
        </p:spPr>
        <p:txBody>
          <a:bodyPr/>
          <a:lstStyle>
            <a:lvl1pPr algn="l">
              <a:buNone/>
              <a:defRPr sz="2000" b="1" cap="small" baseline="0"/>
            </a:lvl1pPr>
          </a:lstStyle>
          <a:p>
            <a:r>
              <a:rPr lang="zh-TW" altLang="en-US" smtClean="0"/>
              <a:t>按一下以編輯母片標題樣式</a:t>
            </a:r>
            <a:endParaRPr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8" name="內容版面配置區 17"/>
          <p:cNvSpPr>
            <a:spLocks noGrp="1"/>
          </p:cNvSpPr>
          <p:nvPr>
            <p:ph sz="quarter" idx="1"/>
          </p:nvPr>
        </p:nvSpPr>
        <p:spPr>
          <a:xfrm>
            <a:off x="304800" y="274320"/>
            <a:ext cx="5638800" cy="632764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2" name="日期版面配置區 20"/>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C68D1E6-C409-4795-B741-185E1255C394}"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13" name="投影片編號版面配置區 21"/>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6310D4C-6CC6-40A3-BECA-72F48DC63773}"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14" name="頁尾版面配置區 22"/>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391567153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F68C972-5422-4F98-89E7-A583CF2AE7AA}"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B019C91-E56D-44A3-9831-3A7AF9D7430D}"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48455758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直線接點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橢圓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直線接點 17"/>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8" name="矩形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9" name="直線接點 19"/>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0" name="直線接點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直線接點 23"/>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2" name="標題 1"/>
          <p:cNvSpPr>
            <a:spLocks noGrp="1"/>
          </p:cNvSpPr>
          <p:nvPr>
            <p:ph type="title"/>
          </p:nvPr>
        </p:nvSpPr>
        <p:spPr>
          <a:xfrm rot="5400000">
            <a:off x="3350133" y="3200400"/>
            <a:ext cx="6309360" cy="457200"/>
          </a:xfrm>
        </p:spPr>
        <p:txBody>
          <a:bodyPr/>
          <a:lstStyle>
            <a:lvl1pPr algn="l">
              <a:buNone/>
              <a:defRPr sz="2000" b="1"/>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12" name="日期版面配置區 16"/>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FD17AEF-ED15-4641-93EF-9DF097FE8296}"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13" name="投影片編號版面配置區 17"/>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160DDD4-E737-4B38-AA3B-C96C49316182}"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14" name="頁尾版面配置區 20"/>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411912953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12CFA54-F9DA-4BF3-88F9-6A87A446AB37}"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6B71FFBF-7012-4268-8699-C3FDB8F10495}"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27833312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B2F7E67-F5AA-45FD-8834-DF527442FCB8}"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F6F0756-D916-4410-9487-6FDFAA9B98CE}"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2867305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矩形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5" name="矩形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6" name="矩形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矩形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0" name="直線接點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直線接點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直線接點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直線接點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直線接點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直線接點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矩形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7" name="橢圓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8" name="橢圓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9" name="橢圓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0" name="橢圓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1" name="橢圓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8" name="標題 7"/>
          <p:cNvSpPr>
            <a:spLocks noGrp="1"/>
          </p:cNvSpPr>
          <p:nvPr>
            <p:ph type="ctrTitle"/>
          </p:nvPr>
        </p:nvSpPr>
        <p:spPr>
          <a:xfrm>
            <a:off x="2286000" y="3124200"/>
            <a:ext cx="6172200" cy="1894362"/>
          </a:xfrm>
        </p:spPr>
        <p:txBody>
          <a:bodyPr/>
          <a:lstStyle>
            <a:lvl1pPr>
              <a:defRPr b="1"/>
            </a:lvl1pPr>
          </a:lstStyle>
          <a:p>
            <a:r>
              <a:rPr lang="zh-TW" altLang="en-US" smtClean="0"/>
              <a:t>按一下以編輯母片標題樣式</a:t>
            </a:r>
            <a:endParaRPr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22" name="日期版面配置區 27"/>
          <p:cNvSpPr>
            <a:spLocks noGrp="1"/>
          </p:cNvSpPr>
          <p:nvPr>
            <p:ph type="dt" sz="half" idx="10"/>
          </p:nvPr>
        </p:nvSpPr>
        <p:spPr bwMode="auto">
          <a:xfrm rot="5400000">
            <a:off x="7764463" y="1174750"/>
            <a:ext cx="2286000" cy="381000"/>
          </a:xfrm>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57F4FDC-FDC3-454D-B607-708C81DB7C50}"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23" name="頁尾版面配置區 16"/>
          <p:cNvSpPr>
            <a:spLocks noGrp="1"/>
          </p:cNvSpPr>
          <p:nvPr>
            <p:ph type="ftr" sz="quarter" idx="11"/>
          </p:nvPr>
        </p:nvSpPr>
        <p:spPr bwMode="auto">
          <a:xfrm rot="5400000">
            <a:off x="7077076" y="4181475"/>
            <a:ext cx="3657600" cy="384175"/>
          </a:xfrm>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24" name="投影片編號版面配置區 28"/>
          <p:cNvSpPr>
            <a:spLocks noGrp="1"/>
          </p:cNvSpPr>
          <p:nvPr>
            <p:ph type="sldNum" sz="quarter" idx="12"/>
          </p:nvPr>
        </p:nvSpPr>
        <p:spPr bwMode="auto">
          <a:xfrm>
            <a:off x="1325563" y="4929188"/>
            <a:ext cx="609600" cy="517525"/>
          </a:xfrm>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2488690-2636-46B6-B989-1952E212B227}"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421278636"/>
      </p:ext>
    </p:extLst>
  </p:cSld>
  <p:clrMapOvr>
    <a:overrideClrMapping bg1="lt1" tx1="dk1" bg2="lt2" tx2="dk2" accent1="accent1" accent2="accent2" accent3="accent3" accent4="accent4" accent5="accent5" accent6="accent6" hlink="hlink" folHlink="folHlink"/>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8" name="內容版面配置區 7"/>
          <p:cNvSpPr>
            <a:spLocks noGrp="1"/>
          </p:cNvSpPr>
          <p:nvPr>
            <p:ph sz="quarter" idx="1"/>
          </p:nvPr>
        </p:nvSpPr>
        <p:spPr>
          <a:xfrm>
            <a:off x="457200" y="1600200"/>
            <a:ext cx="7467600" cy="487375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6"/>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1BD8A45-5523-46B8-88F7-D3D8F41CBE2F}"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投影片編號版面配置區 8"/>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C20429E-BFE9-4692-A2B4-4DDEA593775C}"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9"/>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182066098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2"/>
        </a:solidFill>
        <a:effectLst/>
      </p:bgPr>
    </p:bg>
    <p:spTree>
      <p:nvGrpSpPr>
        <p:cNvPr id="1" name=""/>
        <p:cNvGrpSpPr/>
        <p:nvPr/>
      </p:nvGrpSpPr>
      <p:grpSpPr>
        <a:xfrm>
          <a:off x="0" y="0"/>
          <a:ext cx="0" cy="0"/>
          <a:chOff x="0" y="0"/>
          <a:chExt cx="0" cy="0"/>
        </a:xfrm>
      </p:grpSpPr>
      <p:sp>
        <p:nvSpPr>
          <p:cNvPr id="4" name="矩形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5" name="矩形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6" name="矩形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矩形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8" name="直線接點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直線接點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直線接點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直線接點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直線接點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矩形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4" name="橢圓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5" name="橢圓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6" name="橢圓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7" name="橢圓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8" name="橢圓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9" name="直線接點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20" name="日期版面配置區 3"/>
          <p:cNvSpPr>
            <a:spLocks noGrp="1"/>
          </p:cNvSpPr>
          <p:nvPr>
            <p:ph type="dt" sz="half" idx="10"/>
          </p:nvPr>
        </p:nvSpPr>
        <p:spPr bwMode="auto">
          <a:xfrm rot="5400000">
            <a:off x="7762875" y="1169988"/>
            <a:ext cx="2286000" cy="381000"/>
          </a:xfrm>
        </p:spPr>
        <p:txBody>
          <a:bodyPr/>
          <a:lstStyle>
            <a:lvl1pPr fontAlgn="base">
              <a:spcBef>
                <a:spcPct val="0"/>
              </a:spcBef>
              <a:spcAft>
                <a:spcPct val="0"/>
              </a:spcAft>
              <a:defRPr>
                <a:solidFill>
                  <a:srgbClr val="FFF39D"/>
                </a:solidFill>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18AA12A-22B8-43D2-9295-77A912397AB3}" type="datetimeFigureOut">
              <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endParaRPr>
          </a:p>
        </p:txBody>
      </p:sp>
      <p:sp>
        <p:nvSpPr>
          <p:cNvPr id="21" name="頁尾版面配置區 4"/>
          <p:cNvSpPr>
            <a:spLocks noGrp="1"/>
          </p:cNvSpPr>
          <p:nvPr>
            <p:ph type="ftr" sz="quarter" idx="11"/>
          </p:nvPr>
        </p:nvSpPr>
        <p:spPr bwMode="auto">
          <a:xfrm rot="5400000">
            <a:off x="7077076" y="4178300"/>
            <a:ext cx="3657600" cy="384175"/>
          </a:xfrm>
        </p:spPr>
        <p:txBody>
          <a:bodyPr/>
          <a:lstStyle>
            <a:lvl1pPr fontAlgn="base">
              <a:spcBef>
                <a:spcPct val="0"/>
              </a:spcBef>
              <a:spcAft>
                <a:spcPct val="0"/>
              </a:spcAft>
              <a:defRPr>
                <a:solidFill>
                  <a:srgbClr val="FFF39D"/>
                </a:solidFill>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FFF39D"/>
              </a:solidFill>
              <a:effectLst/>
              <a:uLnTx/>
              <a:uFillTx/>
              <a:latin typeface="Arial" charset="0"/>
              <a:ea typeface="新細明體" panose="02020500000000000000" pitchFamily="18" charset="-120"/>
              <a:cs typeface="+mn-cs"/>
            </a:endParaRPr>
          </a:p>
        </p:txBody>
      </p:sp>
      <p:sp>
        <p:nvSpPr>
          <p:cNvPr id="22" name="投影片編號版面配置區 5"/>
          <p:cNvSpPr>
            <a:spLocks noGrp="1"/>
          </p:cNvSpPr>
          <p:nvPr>
            <p:ph type="sldNum" sz="quarter" idx="12"/>
          </p:nvPr>
        </p:nvSpPr>
        <p:spPr bwMode="auto">
          <a:xfrm>
            <a:off x="1339850" y="4929188"/>
            <a:ext cx="609600" cy="517525"/>
          </a:xfrm>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8F7E4B8-80D7-4ADE-A24D-6EF097693AB4}"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023938949"/>
      </p:ext>
    </p:extLst>
  </p:cSld>
  <p:clrMapOvr>
    <a:overrideClrMapping bg1="dk1" tx1="lt1" bg2="dk2" tx2="lt2" accent1="accent1" accent2="accent2" accent3="accent3" accent4="accent4" accent5="accent5" accent6="accent6" hlink="hlink" folHlink="folHlink"/>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9" name="內容版面配置區 8"/>
          <p:cNvSpPr>
            <a:spLocks noGrp="1"/>
          </p:cNvSpPr>
          <p:nvPr>
            <p:ph sz="quarter" idx="1"/>
          </p:nvPr>
        </p:nvSpPr>
        <p:spPr>
          <a:xfrm>
            <a:off x="457200" y="1600200"/>
            <a:ext cx="3657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內容版面配置區 10"/>
          <p:cNvSpPr>
            <a:spLocks noGrp="1"/>
          </p:cNvSpPr>
          <p:nvPr>
            <p:ph sz="quarter" idx="2"/>
          </p:nvPr>
        </p:nvSpPr>
        <p:spPr>
          <a:xfrm>
            <a:off x="4270248" y="1600200"/>
            <a:ext cx="36576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57BCDD0-CA66-4121-A3F2-A5413AF71F28}"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068E392-980B-425A-B86E-B08820921D3B}"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05061068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lstStyle>
            <a:lvl1pPr>
              <a:defRPr/>
            </a:lvl1pPr>
          </a:lstStyle>
          <a:p>
            <a:r>
              <a:rPr lang="zh-TW" altLang="en-US" smtClean="0"/>
              <a:t>按一下以編輯母片標題樣式</a:t>
            </a:r>
            <a:endParaRPr lang="en-US"/>
          </a:p>
        </p:txBody>
      </p:sp>
      <p:sp>
        <p:nvSpPr>
          <p:cNvPr id="11" name="內容版面配置區 10"/>
          <p:cNvSpPr>
            <a:spLocks noGrp="1"/>
          </p:cNvSpPr>
          <p:nvPr>
            <p:ph sz="quarter" idx="2"/>
          </p:nvPr>
        </p:nvSpPr>
        <p:spPr>
          <a:xfrm>
            <a:off x="457200" y="2362200"/>
            <a:ext cx="3657600" cy="3886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quarter" idx="4"/>
          </p:nvPr>
        </p:nvSpPr>
        <p:spPr>
          <a:xfrm>
            <a:off x="4371975" y="2362200"/>
            <a:ext cx="3657600" cy="3886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smtClean="0"/>
              <a:t>按一下以編輯母片文字樣式</a:t>
            </a:r>
          </a:p>
        </p:txBody>
      </p:sp>
      <p:sp>
        <p:nvSpPr>
          <p:cNvPr id="7" name="日期版面配置區 6"/>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71260BE-1844-4DED-949A-6F9C7F6BA408}"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8" name="頁尾版面配置區 7"/>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9" name="投影片編號版面配置區 8"/>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F255DD3-39C7-4026-969E-3FEF98378C1F}"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06397330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5"/>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7890BEC-C489-4891-8087-B72F746BB9B2}"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4" name="投影片編號版面配置區 6"/>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9173483-C878-4CA0-85B2-6D766E906A6E}"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7"/>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209391544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C06366-2951-49EA-9B42-1B8BEFE53C4D}"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3" name="頁尾版面配置區 2"/>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4" name="投影片編號版面配置區 3"/>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0BC85BF-F513-4E54-AB16-BE6ED1EE7C24}"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624316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99429008-0348-4722-9D9A-4BEF38C699AD}" type="slidenum">
              <a:rPr lang="zh-TW" altLang="en-US"/>
              <a:pPr/>
              <a:t>‹#›</a:t>
            </a:fld>
            <a:endParaRPr lang="en-US" altLang="zh-TW"/>
          </a:p>
        </p:txBody>
      </p:sp>
    </p:spTree>
    <p:extLst>
      <p:ext uri="{BB962C8B-B14F-4D97-AF65-F5344CB8AC3E}">
        <p14:creationId xmlns:p14="http://schemas.microsoft.com/office/powerpoint/2010/main" val="7001817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lvl1pPr>
              <a:buFontTx/>
              <a:buBlip>
                <a:blip r:embed="rId2"/>
              </a:buBlip>
              <a:defRPr/>
            </a:lvl1pPr>
            <a:lvl2pPr>
              <a:buFontTx/>
              <a:buBlip>
                <a:blip r:embed="rId3"/>
              </a:buBlip>
              <a:defRPr/>
            </a:lvl2pPr>
            <a:lvl3pPr>
              <a:buFontTx/>
              <a:buBlip>
                <a:blip r:embed="rId2"/>
              </a:buBlip>
              <a:defRPr/>
            </a:lvl3pPr>
            <a:lvl4pPr>
              <a:buFontTx/>
              <a:buBlip>
                <a:blip r:embed="rId3"/>
              </a:buBlip>
              <a:defRPr/>
            </a:lvl4pPr>
            <a:lvl5pPr>
              <a:buFontTx/>
              <a:buBlip>
                <a:blip r:embed="rId2"/>
              </a:buBlip>
              <a:defRPr/>
            </a:lvl5pPr>
            <a:lvl6pPr>
              <a:buFontTx/>
              <a:buBlip>
                <a:blip r:embed="rId3"/>
              </a:buBlip>
              <a:defRPr/>
            </a:lvl6pPr>
            <a:lvl7pPr>
              <a:buFontTx/>
              <a:buBlip>
                <a:blip r:embed="rId2"/>
              </a:buBlip>
              <a:defRPr/>
            </a:lvl7pPr>
            <a:lvl8pPr>
              <a:buFontTx/>
              <a:buBlip>
                <a:blip r:embed="rId3"/>
              </a:buBlip>
              <a:defRPr/>
            </a:lvl8pPr>
            <a:lvl9pPr>
              <a:buFontTx/>
              <a:buBlip>
                <a:blip r:embed="rId2"/>
              </a:buBlip>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61C5AF-CB6C-462C-80DF-F39402AD655E}"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59F69D7-836E-4695-8D6D-D691C2CAEDD9}"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65386926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直線接點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直線接點 17"/>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8" name="直線接點 1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9" name="矩形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10" name="直線接點 2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1" name="橢圓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 name="標題 1"/>
          <p:cNvSpPr>
            <a:spLocks noGrp="1"/>
          </p:cNvSpPr>
          <p:nvPr>
            <p:ph type="title"/>
          </p:nvPr>
        </p:nvSpPr>
        <p:spPr>
          <a:xfrm rot="5400000">
            <a:off x="3371850" y="3200400"/>
            <a:ext cx="6309360" cy="457200"/>
          </a:xfrm>
        </p:spPr>
        <p:txBody>
          <a:bodyPr/>
          <a:lstStyle>
            <a:lvl1pPr algn="l">
              <a:buNone/>
              <a:defRPr sz="2000" b="1" cap="small" baseline="0"/>
            </a:lvl1pPr>
          </a:lstStyle>
          <a:p>
            <a:r>
              <a:rPr lang="zh-TW" altLang="en-US" smtClean="0"/>
              <a:t>按一下以編輯母片標題樣式</a:t>
            </a:r>
            <a:endParaRPr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8" name="內容版面配置區 17"/>
          <p:cNvSpPr>
            <a:spLocks noGrp="1"/>
          </p:cNvSpPr>
          <p:nvPr>
            <p:ph sz="quarter" idx="1"/>
          </p:nvPr>
        </p:nvSpPr>
        <p:spPr>
          <a:xfrm>
            <a:off x="304800" y="274320"/>
            <a:ext cx="5638800" cy="632764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2" name="日期版面配置區 20"/>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C68D1E6-C409-4795-B741-185E1255C394}"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13" name="投影片編號版面配置區 21"/>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6310D4C-6CC6-40A3-BECA-72F48DC63773}"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14" name="頁尾版面配置區 22"/>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125135600"/>
      </p:ext>
    </p:extLst>
  </p:cSld>
  <p:clrMapOvr>
    <a:overrideClrMapping bg1="lt1" tx1="dk1" bg2="lt2" tx2="dk2" accent1="accent1" accent2="accent2" accent3="accent3" accent4="accent4" accent5="accent5" accent6="accent6" hlink="hlink" folHlink="folHlink"/>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直線接點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橢圓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7" name="直線接點 17"/>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8" name="矩形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9" name="直線接點 19"/>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0" name="直線接點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直線接點 23"/>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2" name="標題 1"/>
          <p:cNvSpPr>
            <a:spLocks noGrp="1"/>
          </p:cNvSpPr>
          <p:nvPr>
            <p:ph type="title"/>
          </p:nvPr>
        </p:nvSpPr>
        <p:spPr>
          <a:xfrm rot="5400000">
            <a:off x="3350133" y="3200400"/>
            <a:ext cx="6309360" cy="457200"/>
          </a:xfrm>
        </p:spPr>
        <p:txBody>
          <a:bodyPr/>
          <a:lstStyle>
            <a:lvl1pPr algn="l">
              <a:buNone/>
              <a:defRPr sz="2000" b="1"/>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12" name="日期版面配置區 16"/>
          <p:cNvSpPr>
            <a:spLocks noGrp="1"/>
          </p:cNvSpPr>
          <p:nvPr>
            <p:ph type="dt" sz="half" idx="10"/>
          </p:nvPr>
        </p:nvSpPr>
        <p:spPr/>
        <p:txBody>
          <a:bodyPr rtlCol="0"/>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FD17AEF-ED15-4641-93EF-9DF097FE8296}"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13" name="投影片編號版面配置區 17"/>
          <p:cNvSpPr>
            <a:spLocks noGrp="1"/>
          </p:cNvSpPr>
          <p:nvPr>
            <p:ph type="sldNum" sz="quarter" idx="11"/>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160DDD4-E737-4B38-AA3B-C96C49316182}"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
        <p:nvSpPr>
          <p:cNvPr id="14" name="頁尾版面配置區 20"/>
          <p:cNvSpPr>
            <a:spLocks noGrp="1"/>
          </p:cNvSpPr>
          <p:nvPr>
            <p:ph type="ftr" sz="quarter" idx="12"/>
          </p:nvPr>
        </p:nvSpPr>
        <p:spPr/>
        <p:txBody>
          <a:bodyPr rtlCol="0"/>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Tree>
    <p:extLst>
      <p:ext uri="{BB962C8B-B14F-4D97-AF65-F5344CB8AC3E}">
        <p14:creationId xmlns:p14="http://schemas.microsoft.com/office/powerpoint/2010/main" val="144699741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12CFA54-F9DA-4BF3-88F9-6A87A446AB37}"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6B71FFBF-7012-4268-8699-C3FDB8F10495}"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96179088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fontAlgn="base">
              <a:spcBef>
                <a:spcPct val="0"/>
              </a:spcBef>
              <a:spcAft>
                <a:spcPct val="0"/>
              </a:spcAft>
              <a:defRPr>
                <a:latin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B2F7E67-F5AA-45FD-8834-DF527442FCB8}" type="datetimeFigureOut">
              <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fontAlgn="base">
              <a:spcBef>
                <a:spcPct val="0"/>
              </a:spcBef>
              <a:spcAft>
                <a:spcPct val="0"/>
              </a:spcAft>
              <a:defRPr>
                <a:latin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Arial"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F6F0756-D916-4410-9487-6FDFAA9B98CE}" type="slidenum">
              <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58861030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28"/>
          <p:cNvSpPr txBox="1">
            <a:spLocks noChangeArrowheads="1"/>
          </p:cNvSpPr>
          <p:nvPr/>
        </p:nvSpPr>
        <p:spPr bwMode="auto">
          <a:xfrm>
            <a:off x="4114800" y="5867400"/>
            <a:ext cx="13033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800" b="1" i="0" u="none" strike="noStrike" kern="1200" cap="none" spc="0" normalizeH="0" baseline="0" noProof="0" smtClean="0">
                <a:ln>
                  <a:noFill/>
                </a:ln>
                <a:solidFill>
                  <a:srgbClr val="FFFFFF"/>
                </a:solidFill>
                <a:effectLst/>
                <a:uLnTx/>
                <a:uFillTx/>
                <a:latin typeface="Verdana" pitchFamily="34" charset="0"/>
                <a:ea typeface="新細明體" charset="-120"/>
                <a:cs typeface="+mn-cs"/>
              </a:rPr>
              <a:t>LOGO</a:t>
            </a:r>
          </a:p>
        </p:txBody>
      </p:sp>
      <p:sp>
        <p:nvSpPr>
          <p:cNvPr id="3074" name="Rectangle 2"/>
          <p:cNvSpPr>
            <a:spLocks noGrp="1" noChangeArrowheads="1"/>
          </p:cNvSpPr>
          <p:nvPr>
            <p:ph type="ctrTitle"/>
          </p:nvPr>
        </p:nvSpPr>
        <p:spPr bwMode="black">
          <a:xfrm>
            <a:off x="533400" y="990600"/>
            <a:ext cx="6096000" cy="1828800"/>
          </a:xfrm>
          <a:effectLst>
            <a:outerShdw dist="53882" dir="2700000" algn="ctr" rotWithShape="0">
              <a:schemeClr val="tx2">
                <a:alpha val="50000"/>
              </a:schemeClr>
            </a:outerShdw>
          </a:effectLst>
          <a:extLst>
            <a:ext uri="{909E8E84-426E-40DD-AFC4-6F175D3DCCD1}">
              <a14:hiddenFill xmlns:a14="http://schemas.microsoft.com/office/drawing/2010/main">
                <a:solidFill>
                  <a:schemeClr val="accent1"/>
                </a:solidFill>
              </a14:hiddenFill>
            </a:ext>
          </a:extLst>
        </p:spPr>
        <p:txBody>
          <a:bodyPr/>
          <a:lstStyle>
            <a:lvl1pPr algn="l">
              <a:defRPr sz="4800">
                <a:solidFill>
                  <a:schemeClr val="accent2"/>
                </a:solidFill>
              </a:defRPr>
            </a:lvl1pPr>
          </a:lstStyle>
          <a:p>
            <a:pPr lvl="0"/>
            <a:r>
              <a:rPr lang="en-US" altLang="zh-TW" noProof="0" smtClean="0"/>
              <a:t>Click to edit </a:t>
            </a:r>
            <a:br>
              <a:rPr lang="en-US" altLang="zh-TW" noProof="0" smtClean="0"/>
            </a:br>
            <a:r>
              <a:rPr lang="en-US" altLang="zh-TW" noProof="0" smtClean="0"/>
              <a:t>Master title style</a:t>
            </a:r>
          </a:p>
        </p:txBody>
      </p:sp>
      <p:sp>
        <p:nvSpPr>
          <p:cNvPr id="3075" name="Rectangle 3"/>
          <p:cNvSpPr>
            <a:spLocks noGrp="1" noChangeArrowheads="1"/>
          </p:cNvSpPr>
          <p:nvPr>
            <p:ph type="subTitle" idx="1"/>
          </p:nvPr>
        </p:nvSpPr>
        <p:spPr bwMode="white">
          <a:xfrm>
            <a:off x="519113" y="2971800"/>
            <a:ext cx="5348287" cy="381000"/>
          </a:xfrm>
        </p:spPr>
        <p:txBody>
          <a:bodyPr/>
          <a:lstStyle>
            <a:lvl1pPr marL="0" indent="0">
              <a:buFont typeface="Wingdings" pitchFamily="2" charset="2"/>
              <a:buNone/>
              <a:defRPr sz="1800">
                <a:solidFill>
                  <a:schemeClr val="bg1"/>
                </a:solidFill>
              </a:defRPr>
            </a:lvl1pPr>
          </a:lstStyle>
          <a:p>
            <a:pPr lvl="0"/>
            <a:r>
              <a:rPr lang="en-US" altLang="zh-TW" noProof="0" smtClean="0"/>
              <a:t>Click to edit Master subtitle style</a:t>
            </a:r>
          </a:p>
        </p:txBody>
      </p:sp>
    </p:spTree>
    <p:extLst>
      <p:ext uri="{BB962C8B-B14F-4D97-AF65-F5344CB8AC3E}">
        <p14:creationId xmlns:p14="http://schemas.microsoft.com/office/powerpoint/2010/main" val="60004400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graphicFrame>
        <p:nvGraphicFramePr>
          <p:cNvPr id="4"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16738" name="Image" r:id="rId3" imgW="10057143" imgH="952045" progId="Photoshop.Image.6">
                  <p:embed/>
                </p:oleObj>
              </mc:Choice>
              <mc:Fallback>
                <p:oleObj name="Image" r:id="rId3" imgW="10057143" imgH="952045" progId="Photoshop.Image.6">
                  <p:embed/>
                  <p:pic>
                    <p:nvPicPr>
                      <p:cNvPr id="4"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6"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8"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9"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E6622A2F-7D9F-4380-82FF-08CAFFCC596F}"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417189044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graphicFrame>
        <p:nvGraphicFramePr>
          <p:cNvPr id="4"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17762" name="Image" r:id="rId3" imgW="10057143" imgH="952045" progId="Photoshop.Image.6">
                  <p:embed/>
                </p:oleObj>
              </mc:Choice>
              <mc:Fallback>
                <p:oleObj name="Image" r:id="rId3" imgW="10057143" imgH="952045" progId="Photoshop.Image.6">
                  <p:embed/>
                  <p:pic>
                    <p:nvPicPr>
                      <p:cNvPr id="4"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6"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7"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8"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9"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B95B63FD-CD28-4F07-BF9A-A8156DF46695}"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233727001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graphicFrame>
        <p:nvGraphicFramePr>
          <p:cNvPr id="5"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18786" name="Image" r:id="rId3" imgW="10057143" imgH="952045" progId="Photoshop.Image.6">
                  <p:embed/>
                </p:oleObj>
              </mc:Choice>
              <mc:Fallback>
                <p:oleObj name="Image" r:id="rId3" imgW="10057143" imgH="952045" progId="Photoshop.Image.6">
                  <p:embed/>
                  <p:pic>
                    <p:nvPicPr>
                      <p:cNvPr id="5"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7"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10100" y="1447800"/>
            <a:ext cx="40005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8"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9"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10"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57C06FFB-2024-46CF-965D-7A6B16499040}"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181856520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graphicFrame>
        <p:nvGraphicFramePr>
          <p:cNvPr id="7"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19810" name="Image" r:id="rId3" imgW="10057143" imgH="952045" progId="Photoshop.Image.6">
                  <p:embed/>
                </p:oleObj>
              </mc:Choice>
              <mc:Fallback>
                <p:oleObj name="Image" r:id="rId3" imgW="10057143" imgH="952045" progId="Photoshop.Image.6">
                  <p:embed/>
                  <p:pic>
                    <p:nvPicPr>
                      <p:cNvPr id="7"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9"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0"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11"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12"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48FC3438-7B29-46EB-9BF9-9B4C436E978F}"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254154228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graphicFrame>
        <p:nvGraphicFramePr>
          <p:cNvPr id="3"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20834" name="Image" r:id="rId3" imgW="10057143" imgH="952045" progId="Photoshop.Image.6">
                  <p:embed/>
                </p:oleObj>
              </mc:Choice>
              <mc:Fallback>
                <p:oleObj name="Image" r:id="rId3" imgW="10057143" imgH="952045" progId="Photoshop.Image.6">
                  <p:embed/>
                  <p:pic>
                    <p:nvPicPr>
                      <p:cNvPr id="3"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5"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6"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7"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8"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4ECE80BE-884C-4A08-BD54-D7B326E489BD}"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1651412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lvl1pPr>
              <a:buFontTx/>
              <a:buBlip>
                <a:blip r:embed="rId2"/>
              </a:buBlip>
              <a:defRPr/>
            </a:lvl1pPr>
            <a:lvl2pPr>
              <a:buFontTx/>
              <a:buBlip>
                <a:blip r:embed="rId3"/>
              </a:buBlip>
              <a:defRPr/>
            </a:lvl2pPr>
            <a:lvl3pPr>
              <a:buFontTx/>
              <a:buBlip>
                <a:blip r:embed="rId2"/>
              </a:buBlip>
              <a:defRPr/>
            </a:lvl3pPr>
            <a:lvl4pPr>
              <a:buFontTx/>
              <a:buBlip>
                <a:blip r:embed="rId3"/>
              </a:buBlip>
              <a:defRPr/>
            </a:lvl4pPr>
            <a:lvl5pPr>
              <a:buFontTx/>
              <a:buBlip>
                <a:blip r:embed="rId2"/>
              </a:buBlip>
              <a:defRPr/>
            </a:lvl5pPr>
            <a:lvl6pPr>
              <a:buFontTx/>
              <a:buBlip>
                <a:blip r:embed="rId3"/>
              </a:buBlip>
              <a:defRPr/>
            </a:lvl6pPr>
            <a:lvl7pPr>
              <a:buFontTx/>
              <a:buBlip>
                <a:blip r:embed="rId2"/>
              </a:buBlip>
              <a:defRPr/>
            </a:lvl7pPr>
            <a:lvl8pPr>
              <a:buFontTx/>
              <a:buBlip>
                <a:blip r:embed="rId3"/>
              </a:buBlip>
              <a:defRPr/>
            </a:lvl8pPr>
            <a:lvl9pPr>
              <a:buFontTx/>
              <a:buBlip>
                <a:blip r:embed="rId2"/>
              </a:buBlip>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401EDC0-CD91-4CE8-81B1-8B305135826A}"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6C6F6A2-9332-4C02-A10A-8740D37E75A5}"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07691387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graphicFrame>
        <p:nvGraphicFramePr>
          <p:cNvPr id="2"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21858" name="Image" r:id="rId3" imgW="10057143" imgH="952045" progId="Photoshop.Image.6">
                  <p:embed/>
                </p:oleObj>
              </mc:Choice>
              <mc:Fallback>
                <p:oleObj name="Image" r:id="rId3" imgW="10057143" imgH="952045" progId="Photoshop.Image.6">
                  <p:embed/>
                  <p:pic>
                    <p:nvPicPr>
                      <p:cNvPr id="2"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4"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5"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6"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7"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39442B00-6F89-42B2-BBF4-8710BB6356C7}"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149495836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aphicFrame>
        <p:nvGraphicFramePr>
          <p:cNvPr id="5"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22882" name="Image" r:id="rId3" imgW="10057143" imgH="952045" progId="Photoshop.Image.6">
                  <p:embed/>
                </p:oleObj>
              </mc:Choice>
              <mc:Fallback>
                <p:oleObj name="Image" r:id="rId3" imgW="10057143" imgH="952045" progId="Photoshop.Image.6">
                  <p:embed/>
                  <p:pic>
                    <p:nvPicPr>
                      <p:cNvPr id="5"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7"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8"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9"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10"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3C7BC282-ED5E-4999-A89F-509C05C239E5}"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385775887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aphicFrame>
        <p:nvGraphicFramePr>
          <p:cNvPr id="5"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23906" name="Image" r:id="rId3" imgW="10057143" imgH="952045" progId="Photoshop.Image.6">
                  <p:embed/>
                </p:oleObj>
              </mc:Choice>
              <mc:Fallback>
                <p:oleObj name="Image" r:id="rId3" imgW="10057143" imgH="952045" progId="Photoshop.Image.6">
                  <p:embed/>
                  <p:pic>
                    <p:nvPicPr>
                      <p:cNvPr id="5"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7"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8"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9"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10"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BA5AE0BE-7707-44D9-B933-0DDF705A07F3}"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46315903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graphicFrame>
        <p:nvGraphicFramePr>
          <p:cNvPr id="4"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24930" name="Image" r:id="rId3" imgW="10057143" imgH="952045" progId="Photoshop.Image.6">
                  <p:embed/>
                </p:oleObj>
              </mc:Choice>
              <mc:Fallback>
                <p:oleObj name="Image" r:id="rId3" imgW="10057143" imgH="952045" progId="Photoshop.Image.6">
                  <p:embed/>
                  <p:pic>
                    <p:nvPicPr>
                      <p:cNvPr id="4"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6"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8"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9"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16B96C6B-6F78-457F-9B38-25DA9E1970D9}"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194533685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graphicFrame>
        <p:nvGraphicFramePr>
          <p:cNvPr id="4"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25954" name="Image" r:id="rId3" imgW="10057143" imgH="952045" progId="Photoshop.Image.6">
                  <p:embed/>
                </p:oleObj>
              </mc:Choice>
              <mc:Fallback>
                <p:oleObj name="Image" r:id="rId3" imgW="10057143" imgH="952045" progId="Photoshop.Image.6">
                  <p:embed/>
                  <p:pic>
                    <p:nvPicPr>
                      <p:cNvPr id="4"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6"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2" name="直排標題 1"/>
          <p:cNvSpPr>
            <a:spLocks noGrp="1"/>
          </p:cNvSpPr>
          <p:nvPr>
            <p:ph type="title" orient="vert"/>
          </p:nvPr>
        </p:nvSpPr>
        <p:spPr>
          <a:xfrm>
            <a:off x="6686550" y="152400"/>
            <a:ext cx="2076450" cy="61722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52400"/>
            <a:ext cx="6076950" cy="61722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p:txBody>
          <a:bodyPr/>
          <a:lstStyle>
            <a:lvl1pPr eaLnBrk="0" hangingPunc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8" name="Rectangle 5"/>
          <p:cNvSpPr>
            <a:spLocks noGrp="1" noChangeArrowheads="1"/>
          </p:cNvSpPr>
          <p:nvPr>
            <p:ph type="ftr" sz="quarter" idx="11"/>
          </p:nvPr>
        </p:nvSpPr>
        <p:spPr/>
        <p:txBody>
          <a:bodyPr/>
          <a:lstStyle>
            <a:lvl1pPr eaLnBrk="0" hangingPunct="0">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9" name="Rectangle 6"/>
          <p:cNvSpPr>
            <a:spLocks noGrp="1" noChangeArrowheads="1"/>
          </p:cNvSpPr>
          <p:nvPr>
            <p:ph type="sldNum" sz="quarter" idx="12"/>
          </p:nvPr>
        </p:nvSpPr>
        <p:spPr/>
        <p:txBody>
          <a:bodyPr/>
          <a:lstStyle>
            <a:lvl1pPr eaLnBrk="0" hangingPunc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fld id="{82D31D5C-6A2A-47F4-A03F-4D5BA09BE502}"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0" fontAlgn="base" latinLnBrk="0" hangingPunct="0">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341206320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標題投影片">
    <p:bg>
      <p:bgPr>
        <a:blipFill rotWithShape="1">
          <a:blip r:embed="rId2"/>
          <a:stretch>
            <a:fillRect/>
          </a:stretch>
        </a:blipFill>
        <a:effectLst/>
      </p:bgPr>
    </p:bg>
    <p:spTree>
      <p:nvGrpSpPr>
        <p:cNvPr id="1" name=""/>
        <p:cNvGrpSpPr/>
        <p:nvPr/>
      </p:nvGrpSpPr>
      <p:grpSpPr>
        <a:xfrm>
          <a:off x="0" y="0"/>
          <a:ext cx="0" cy="0"/>
          <a:chOff x="0" y="0"/>
          <a:chExt cx="0" cy="0"/>
        </a:xfrm>
      </p:grpSpPr>
      <p:sp>
        <p:nvSpPr>
          <p:cNvPr id="11" name="標題 1"/>
          <p:cNvSpPr>
            <a:spLocks noGrp="1"/>
          </p:cNvSpPr>
          <p:nvPr>
            <p:ph type="ctrTitle"/>
          </p:nvPr>
        </p:nvSpPr>
        <p:spPr>
          <a:xfrm>
            <a:off x="5639627" y="3122248"/>
            <a:ext cx="3553900" cy="606035"/>
          </a:xfrm>
          <a:prstGeom prst="rect">
            <a:avLst/>
          </a:prstGeom>
        </p:spPr>
        <p:txBody>
          <a:bodyPr anchor="t">
            <a:normAutofit/>
          </a:bodyPr>
          <a:lstStyle>
            <a:lvl1pPr algn="l">
              <a:defRPr sz="3100" b="1">
                <a:solidFill>
                  <a:srgbClr val="BB8155"/>
                </a:solidFill>
                <a:latin typeface="微軟正黑體"/>
                <a:ea typeface="微軟正黑體"/>
                <a:cs typeface="微軟正黑體"/>
              </a:defRPr>
            </a:lvl1pPr>
          </a:lstStyle>
          <a:p>
            <a:r>
              <a:rPr kumimoji="1" lang="zh-TW" altLang="en-US" dirty="0"/>
              <a:t>按一下以編輯母片標題樣式</a:t>
            </a:r>
          </a:p>
        </p:txBody>
      </p:sp>
      <p:sp>
        <p:nvSpPr>
          <p:cNvPr id="12" name="文字版面配置區 26"/>
          <p:cNvSpPr>
            <a:spLocks noGrp="1"/>
          </p:cNvSpPr>
          <p:nvPr>
            <p:ph type="body" sz="quarter" idx="10"/>
          </p:nvPr>
        </p:nvSpPr>
        <p:spPr>
          <a:xfrm>
            <a:off x="5639627" y="3914988"/>
            <a:ext cx="3274244" cy="512348"/>
          </a:xfrm>
        </p:spPr>
        <p:txBody>
          <a:bodyPr>
            <a:noAutofit/>
          </a:bodyPr>
          <a:lstStyle>
            <a:lvl1pPr marL="0" indent="0">
              <a:buNone/>
              <a:defRPr sz="2000" b="1">
                <a:solidFill>
                  <a:srgbClr val="30B1B3"/>
                </a:solidFill>
                <a:latin typeface="微軟正黑體"/>
                <a:ea typeface="微軟正黑體"/>
                <a:cs typeface="微軟正黑體"/>
              </a:defRPr>
            </a:lvl1pPr>
          </a:lstStyle>
          <a:p>
            <a:pPr lvl="0"/>
            <a:r>
              <a:rPr kumimoji="1" lang="zh-TW" altLang="en-US" dirty="0"/>
              <a:t>按一下以編輯母片文字樣式</a:t>
            </a:r>
          </a:p>
        </p:txBody>
      </p:sp>
      <p:sp>
        <p:nvSpPr>
          <p:cNvPr id="13" name="文字版面配置區 26"/>
          <p:cNvSpPr>
            <a:spLocks noGrp="1"/>
          </p:cNvSpPr>
          <p:nvPr>
            <p:ph type="body" sz="quarter" idx="11"/>
          </p:nvPr>
        </p:nvSpPr>
        <p:spPr>
          <a:xfrm>
            <a:off x="5639627" y="4648703"/>
            <a:ext cx="3274244" cy="931779"/>
          </a:xfrm>
        </p:spPr>
        <p:txBody>
          <a:bodyPr>
            <a:noAutofit/>
          </a:bodyPr>
          <a:lstStyle>
            <a:lvl1pPr marL="0" indent="0">
              <a:buNone/>
              <a:defRPr sz="2400" b="1">
                <a:solidFill>
                  <a:srgbClr val="30B1B3"/>
                </a:solidFill>
                <a:latin typeface="微軟正黑體"/>
                <a:ea typeface="微軟正黑體"/>
                <a:cs typeface="微軟正黑體"/>
              </a:defRPr>
            </a:lvl1pPr>
          </a:lstStyle>
          <a:p>
            <a:pPr lvl="0"/>
            <a:r>
              <a:rPr kumimoji="1" lang="zh-TW" altLang="en-US" dirty="0"/>
              <a:t>按一下以編輯母片文字樣式</a:t>
            </a:r>
          </a:p>
        </p:txBody>
      </p:sp>
    </p:spTree>
    <p:extLst>
      <p:ext uri="{BB962C8B-B14F-4D97-AF65-F5344CB8AC3E}">
        <p14:creationId xmlns:p14="http://schemas.microsoft.com/office/powerpoint/2010/main" val="368859510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5" name="頁尾版面配置區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8" name="標題 1"/>
          <p:cNvSpPr>
            <a:spLocks noGrp="1"/>
          </p:cNvSpPr>
          <p:nvPr>
            <p:ph type="title"/>
          </p:nvPr>
        </p:nvSpPr>
        <p:spPr>
          <a:xfrm>
            <a:off x="776913" y="221366"/>
            <a:ext cx="8229600" cy="862166"/>
          </a:xfrm>
          <a:prstGeom prst="rect">
            <a:avLst/>
          </a:prstGeom>
        </p:spPr>
        <p:txBody>
          <a:bodyPr/>
          <a:lstStyle>
            <a:lvl1pPr algn="l">
              <a:defRPr sz="4000" b="1">
                <a:solidFill>
                  <a:srgbClr val="30B1B3"/>
                </a:solidFill>
                <a:latin typeface="微軟正黑體"/>
                <a:ea typeface="微軟正黑體"/>
                <a:cs typeface="微軟正黑體"/>
              </a:defRPr>
            </a:lvl1pPr>
          </a:lstStyle>
          <a:p>
            <a:r>
              <a:rPr kumimoji="1" lang="zh-TW" altLang="en-US" dirty="0"/>
              <a:t>按一下以編輯母片標題樣式</a:t>
            </a:r>
          </a:p>
        </p:txBody>
      </p:sp>
    </p:spTree>
    <p:extLst>
      <p:ext uri="{BB962C8B-B14F-4D97-AF65-F5344CB8AC3E}">
        <p14:creationId xmlns:p14="http://schemas.microsoft.com/office/powerpoint/2010/main" val="18888646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區段標頭">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標題 1"/>
          <p:cNvSpPr>
            <a:spLocks noGrp="1"/>
          </p:cNvSpPr>
          <p:nvPr>
            <p:ph type="title"/>
          </p:nvPr>
        </p:nvSpPr>
        <p:spPr>
          <a:xfrm>
            <a:off x="291303" y="2443545"/>
            <a:ext cx="8561396" cy="1610962"/>
          </a:xfrm>
          <a:prstGeom prst="rect">
            <a:avLst/>
          </a:prstGeom>
        </p:spPr>
        <p:txBody>
          <a:bodyPr anchor="ctr">
            <a:normAutofit/>
          </a:bodyPr>
          <a:lstStyle>
            <a:lvl1pPr algn="ctr">
              <a:defRPr sz="4400" b="1" cap="all" spc="300">
                <a:solidFill>
                  <a:srgbClr val="30B1B3"/>
                </a:solidFill>
                <a:latin typeface="微軟正黑體"/>
                <a:ea typeface="微軟正黑體"/>
                <a:cs typeface="微軟正黑體"/>
              </a:defRPr>
            </a:lvl1pPr>
          </a:lstStyle>
          <a:p>
            <a:r>
              <a:rPr kumimoji="1" lang="zh-TW" altLang="en-US" dirty="0"/>
              <a:t>按一下以編輯母片標題樣式</a:t>
            </a:r>
          </a:p>
        </p:txBody>
      </p:sp>
    </p:spTree>
    <p:extLst>
      <p:ext uri="{BB962C8B-B14F-4D97-AF65-F5344CB8AC3E}">
        <p14:creationId xmlns:p14="http://schemas.microsoft.com/office/powerpoint/2010/main" val="99242288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日期版面配置區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6" name="頁尾版面配置區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8" name="標題 1"/>
          <p:cNvSpPr>
            <a:spLocks noGrp="1"/>
          </p:cNvSpPr>
          <p:nvPr>
            <p:ph type="title"/>
          </p:nvPr>
        </p:nvSpPr>
        <p:spPr>
          <a:xfrm>
            <a:off x="776913" y="221366"/>
            <a:ext cx="8229600" cy="862166"/>
          </a:xfrm>
          <a:prstGeom prst="rect">
            <a:avLst/>
          </a:prstGeom>
        </p:spPr>
        <p:txBody>
          <a:bodyPr/>
          <a:lstStyle>
            <a:lvl1pPr algn="l">
              <a:defRPr sz="4000" b="1">
                <a:solidFill>
                  <a:srgbClr val="30B1B3"/>
                </a:solidFill>
                <a:latin typeface="微軟正黑體"/>
                <a:ea typeface="微軟正黑體"/>
                <a:cs typeface="微軟正黑體"/>
              </a:defRPr>
            </a:lvl1pPr>
          </a:lstStyle>
          <a:p>
            <a:r>
              <a:rPr kumimoji="1" lang="zh-TW" altLang="en-US" dirty="0"/>
              <a:t>按一下以編輯母片標題樣式</a:t>
            </a:r>
          </a:p>
        </p:txBody>
      </p:sp>
    </p:spTree>
    <p:extLst>
      <p:ext uri="{BB962C8B-B14F-4D97-AF65-F5344CB8AC3E}">
        <p14:creationId xmlns:p14="http://schemas.microsoft.com/office/powerpoint/2010/main" val="126109512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a:t>按一下以編輯母片文字樣式</a:t>
            </a:r>
          </a:p>
        </p:txBody>
      </p:sp>
      <p:sp>
        <p:nvSpPr>
          <p:cNvPr id="4" name="內容版面配置區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文字版面配置區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a:t>按一下以編輯母片文字樣式</a:t>
            </a:r>
          </a:p>
        </p:txBody>
      </p:sp>
      <p:sp>
        <p:nvSpPr>
          <p:cNvPr id="6" name="內容版面配置區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7" name="日期版面配置區 6"/>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8" name="頁尾版面配置區 7"/>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9" name="投影片編號版面配置區 8"/>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11" name="標題 1"/>
          <p:cNvSpPr>
            <a:spLocks noGrp="1"/>
          </p:cNvSpPr>
          <p:nvPr>
            <p:ph type="title"/>
          </p:nvPr>
        </p:nvSpPr>
        <p:spPr>
          <a:xfrm>
            <a:off x="776913" y="221366"/>
            <a:ext cx="8229600" cy="862166"/>
          </a:xfrm>
          <a:prstGeom prst="rect">
            <a:avLst/>
          </a:prstGeom>
        </p:spPr>
        <p:txBody>
          <a:bodyPr/>
          <a:lstStyle>
            <a:lvl1pPr algn="l">
              <a:defRPr sz="4000" b="1">
                <a:solidFill>
                  <a:srgbClr val="30B1B3"/>
                </a:solidFill>
                <a:latin typeface="微軟正黑體"/>
                <a:ea typeface="微軟正黑體"/>
                <a:cs typeface="微軟正黑體"/>
              </a:defRPr>
            </a:lvl1pPr>
          </a:lstStyle>
          <a:p>
            <a:r>
              <a:rPr kumimoji="1" lang="zh-TW" altLang="en-US" dirty="0"/>
              <a:t>按一下以編輯母片標題樣式</a:t>
            </a:r>
          </a:p>
        </p:txBody>
      </p:sp>
    </p:spTree>
    <p:extLst>
      <p:ext uri="{BB962C8B-B14F-4D97-AF65-F5344CB8AC3E}">
        <p14:creationId xmlns:p14="http://schemas.microsoft.com/office/powerpoint/2010/main" val="1730269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C0D857D-3E21-48DD-B2F0-F02E8DD05F29}"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0C3226"/>
              </a:solidFill>
              <a:effectLst/>
              <a:uLnTx/>
              <a:uFillTx/>
              <a:latin typeface="Verdana"/>
              <a:ea typeface="+mn-ea"/>
              <a:cs typeface="+mn-cs"/>
            </a:endParaRPr>
          </a:p>
        </p:txBody>
      </p:sp>
      <p:sp>
        <p:nvSpPr>
          <p:cNvPr id="5" name="頁尾版面配置區 4"/>
          <p:cNvSpPr>
            <a:spLocks noGrp="1"/>
          </p:cNvSpPr>
          <p:nvPr>
            <p:ph type="ftr" sz="quarter" idx="11"/>
          </p:nvPr>
        </p:nvSpPr>
        <p:spPr>
          <a:xfrm>
            <a:off x="3124200" y="6356350"/>
            <a:ext cx="2895600" cy="3651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投影片編號版面配置區 5"/>
          <p:cNvSpPr>
            <a:spLocks noGrp="1"/>
          </p:cNvSpPr>
          <p:nvPr>
            <p:ph type="sldNum" sz="quarter" idx="12"/>
          </p:nvPr>
        </p:nvSpPr>
        <p:spPr>
          <a:xfrm>
            <a:off x="6553200" y="6356350"/>
            <a:ext cx="21336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244C18C-FE54-4382-A1A4-E16661D33430}"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06999982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4" name="頁尾版面配置區 3"/>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5" name="投影片編號版面配置區 4"/>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7" name="標題 1"/>
          <p:cNvSpPr>
            <a:spLocks noGrp="1"/>
          </p:cNvSpPr>
          <p:nvPr>
            <p:ph type="title"/>
          </p:nvPr>
        </p:nvSpPr>
        <p:spPr>
          <a:xfrm>
            <a:off x="776913" y="221366"/>
            <a:ext cx="8229600" cy="862166"/>
          </a:xfrm>
          <a:prstGeom prst="rect">
            <a:avLst/>
          </a:prstGeom>
        </p:spPr>
        <p:txBody>
          <a:bodyPr/>
          <a:lstStyle>
            <a:lvl1pPr algn="l">
              <a:defRPr sz="4000" b="1">
                <a:solidFill>
                  <a:srgbClr val="30B1B3"/>
                </a:solidFill>
                <a:latin typeface="微軟正黑體"/>
                <a:ea typeface="微軟正黑體"/>
                <a:cs typeface="微軟正黑體"/>
              </a:defRPr>
            </a:lvl1pPr>
          </a:lstStyle>
          <a:p>
            <a:r>
              <a:rPr kumimoji="1" lang="zh-TW" altLang="en-US" dirty="0"/>
              <a:t>按一下以編輯母片標題樣式</a:t>
            </a:r>
          </a:p>
        </p:txBody>
      </p:sp>
    </p:spTree>
    <p:extLst>
      <p:ext uri="{BB962C8B-B14F-4D97-AF65-F5344CB8AC3E}">
        <p14:creationId xmlns:p14="http://schemas.microsoft.com/office/powerpoint/2010/main" val="27165094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3" name="頁尾版面配置區 2"/>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4" name="投影片編號版面配置區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Tree>
    <p:extLst>
      <p:ext uri="{BB962C8B-B14F-4D97-AF65-F5344CB8AC3E}">
        <p14:creationId xmlns:p14="http://schemas.microsoft.com/office/powerpoint/2010/main" val="49412697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73050"/>
            <a:ext cx="3008313" cy="1162050"/>
          </a:xfrm>
          <a:prstGeom prst="rect">
            <a:avLst/>
          </a:prstGeom>
        </p:spPr>
        <p:txBody>
          <a:bodyPr anchor="b"/>
          <a:lstStyle>
            <a:lvl1pPr algn="l">
              <a:defRPr sz="2000" b="1"/>
            </a:lvl1pPr>
          </a:lstStyle>
          <a:p>
            <a:r>
              <a:rPr kumimoji="1" lang="zh-TW" altLang="en-US"/>
              <a:t>按一下以編輯母片標題樣式</a:t>
            </a:r>
          </a:p>
        </p:txBody>
      </p:sp>
      <p:sp>
        <p:nvSpPr>
          <p:cNvPr id="3" name="內容版面配置區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文字版面配置區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TW" altLang="en-US"/>
              <a:t>按一下以編輯母片文字樣式</a:t>
            </a:r>
          </a:p>
        </p:txBody>
      </p:sp>
      <p:sp>
        <p:nvSpPr>
          <p:cNvPr id="5" name="日期版面配置區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6" name="頁尾版面配置區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Tree>
    <p:extLst>
      <p:ext uri="{BB962C8B-B14F-4D97-AF65-F5344CB8AC3E}">
        <p14:creationId xmlns:p14="http://schemas.microsoft.com/office/powerpoint/2010/main" val="297390387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57200" y="4800601"/>
            <a:ext cx="8156576" cy="566738"/>
          </a:xfrm>
          <a:prstGeom prst="rect">
            <a:avLst/>
          </a:prstGeom>
        </p:spPr>
        <p:txBody>
          <a:bodyPr anchor="b"/>
          <a:lstStyle>
            <a:lvl1pPr algn="l">
              <a:defRPr sz="2000" b="1"/>
            </a:lvl1pPr>
          </a:lstStyle>
          <a:p>
            <a:r>
              <a:rPr kumimoji="1" lang="zh-TW" altLang="en-US"/>
              <a:t>按一下以編輯母片標題樣式</a:t>
            </a:r>
          </a:p>
        </p:txBody>
      </p:sp>
      <p:sp>
        <p:nvSpPr>
          <p:cNvPr id="3" name="圖片版面配置區 2"/>
          <p:cNvSpPr>
            <a:spLocks noGrp="1"/>
          </p:cNvSpPr>
          <p:nvPr>
            <p:ph type="pic" idx="1"/>
          </p:nvPr>
        </p:nvSpPr>
        <p:spPr>
          <a:xfrm>
            <a:off x="457200" y="885467"/>
            <a:ext cx="8156576" cy="384210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TW" altLang="en-US"/>
          </a:p>
        </p:txBody>
      </p:sp>
      <p:sp>
        <p:nvSpPr>
          <p:cNvPr id="4" name="文字版面配置區 3"/>
          <p:cNvSpPr>
            <a:spLocks noGrp="1"/>
          </p:cNvSpPr>
          <p:nvPr>
            <p:ph type="body" sz="half" idx="2"/>
          </p:nvPr>
        </p:nvSpPr>
        <p:spPr>
          <a:xfrm>
            <a:off x="457200" y="5367339"/>
            <a:ext cx="815657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TW" altLang="en-US"/>
              <a:t>按一下以編輯母片文字樣式</a:t>
            </a:r>
          </a:p>
        </p:txBody>
      </p:sp>
      <p:sp>
        <p:nvSpPr>
          <p:cNvPr id="5" name="日期版面配置區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6" name="頁尾版面配置區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7" name="投影片編號版面配置區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Tree>
    <p:extLst>
      <p:ext uri="{BB962C8B-B14F-4D97-AF65-F5344CB8AC3E}">
        <p14:creationId xmlns:p14="http://schemas.microsoft.com/office/powerpoint/2010/main" val="157335565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標題及直排文字">
    <p:spTree>
      <p:nvGrpSpPr>
        <p:cNvPr id="1" name=""/>
        <p:cNvGrpSpPr/>
        <p:nvPr/>
      </p:nvGrpSpPr>
      <p:grpSpPr>
        <a:xfrm>
          <a:off x="0" y="0"/>
          <a:ext cx="0" cy="0"/>
          <a:chOff x="0" y="0"/>
          <a:chExt cx="0" cy="0"/>
        </a:xfrm>
      </p:grpSpPr>
      <p:sp>
        <p:nvSpPr>
          <p:cNvPr id="3" name="直排文字版面配置區 2"/>
          <p:cNvSpPr>
            <a:spLocks noGrp="1"/>
          </p:cNvSpPr>
          <p:nvPr>
            <p:ph type="body" orient="vert" idx="1"/>
          </p:nvPr>
        </p:nvSpPr>
        <p:spPr/>
        <p:txBody>
          <a:bodyPr vert="eaVert"/>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5" name="頁尾版面配置區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7" name="標題 1"/>
          <p:cNvSpPr>
            <a:spLocks noGrp="1"/>
          </p:cNvSpPr>
          <p:nvPr>
            <p:ph type="title"/>
          </p:nvPr>
        </p:nvSpPr>
        <p:spPr>
          <a:xfrm>
            <a:off x="776913" y="221366"/>
            <a:ext cx="8229600" cy="862166"/>
          </a:xfrm>
          <a:prstGeom prst="rect">
            <a:avLst/>
          </a:prstGeom>
        </p:spPr>
        <p:txBody>
          <a:bodyPr/>
          <a:lstStyle>
            <a:lvl1pPr algn="l">
              <a:defRPr sz="4000" b="1">
                <a:solidFill>
                  <a:srgbClr val="30B1B3"/>
                </a:solidFill>
                <a:latin typeface="微軟正黑體"/>
                <a:ea typeface="微軟正黑體"/>
                <a:cs typeface="微軟正黑體"/>
              </a:defRPr>
            </a:lvl1pPr>
          </a:lstStyle>
          <a:p>
            <a:r>
              <a:rPr kumimoji="1" lang="zh-TW" altLang="en-US" dirty="0"/>
              <a:t>按一下以編輯母片標題樣式</a:t>
            </a:r>
          </a:p>
        </p:txBody>
      </p:sp>
    </p:spTree>
    <p:extLst>
      <p:ext uri="{BB962C8B-B14F-4D97-AF65-F5344CB8AC3E}">
        <p14:creationId xmlns:p14="http://schemas.microsoft.com/office/powerpoint/2010/main" val="92600642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垂直標題 1"/>
          <p:cNvSpPr>
            <a:spLocks noGrp="1"/>
          </p:cNvSpPr>
          <p:nvPr>
            <p:ph type="title" orient="vert"/>
          </p:nvPr>
        </p:nvSpPr>
        <p:spPr>
          <a:xfrm>
            <a:off x="6629400" y="274639"/>
            <a:ext cx="2057400" cy="5851525"/>
          </a:xfrm>
          <a:prstGeom prst="rect">
            <a:avLst/>
          </a:prstGeom>
        </p:spPr>
        <p:txBody>
          <a:bodyPr vert="eaVert"/>
          <a:lstStyle>
            <a:lvl1pPr>
              <a:defRPr b="1">
                <a:solidFill>
                  <a:srgbClr val="30B1B3"/>
                </a:solidFill>
              </a:defRPr>
            </a:lvl1pPr>
          </a:lstStyle>
          <a:p>
            <a:r>
              <a:rPr kumimoji="1" lang="zh-TW" altLang="en-US" dirty="0"/>
              <a:t>按一下以編輯母片標題樣式</a:t>
            </a:r>
          </a:p>
        </p:txBody>
      </p:sp>
      <p:sp>
        <p:nvSpPr>
          <p:cNvPr id="3" name="直排文字版面配置區 2"/>
          <p:cNvSpPr>
            <a:spLocks noGrp="1"/>
          </p:cNvSpPr>
          <p:nvPr>
            <p:ph type="body" orient="vert" idx="1"/>
          </p:nvPr>
        </p:nvSpPr>
        <p:spPr>
          <a:xfrm>
            <a:off x="457200" y="274639"/>
            <a:ext cx="6019800" cy="5851525"/>
          </a:xfrm>
        </p:spPr>
        <p:txBody>
          <a:bodyPr vert="eaVert"/>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l" defTabSz="914400" rtl="0" eaLnBrk="0" fontAlgn="base" latinLnBrk="0" hangingPunct="0">
                <a:lnSpc>
                  <a:spcPct val="100000"/>
                </a:lnSpc>
                <a:spcBef>
                  <a:spcPct val="0"/>
                </a:spcBef>
                <a:spcAft>
                  <a:spcPct val="0"/>
                </a:spcAft>
                <a:buClrTx/>
                <a:buSzTx/>
                <a:buFontTx/>
                <a:buNone/>
                <a:tabLst/>
                <a:defRPr/>
              </a:pPr>
              <a:t>2023/3/17</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5" name="頁尾版面配置區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
        <p:nvSpPr>
          <p:cNvPr id="6" name="投影片編號版面配置區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微軟正黑體"/>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1" lang="zh-TW"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微軟正黑體"/>
              <a:cs typeface="+mn-cs"/>
            </a:endParaRPr>
          </a:p>
        </p:txBody>
      </p:sp>
    </p:spTree>
    <p:extLst>
      <p:ext uri="{BB962C8B-B14F-4D97-AF65-F5344CB8AC3E}">
        <p14:creationId xmlns:p14="http://schemas.microsoft.com/office/powerpoint/2010/main" val="2780878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B869619-E54B-431B-83FC-FC472E5EA002}"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0C3226"/>
              </a:solidFill>
              <a:effectLst/>
              <a:uLnTx/>
              <a:uFillTx/>
              <a:latin typeface="Verdana"/>
              <a:ea typeface="+mn-ea"/>
              <a:cs typeface="+mn-cs"/>
            </a:endParaRPr>
          </a:p>
        </p:txBody>
      </p:sp>
      <p:sp>
        <p:nvSpPr>
          <p:cNvPr id="4" name="頁尾版面配置區 3"/>
          <p:cNvSpPr>
            <a:spLocks noGrp="1"/>
          </p:cNvSpPr>
          <p:nvPr>
            <p:ph type="ftr" sz="quarter" idx="11"/>
          </p:nvPr>
        </p:nvSpPr>
        <p:spPr>
          <a:xfrm>
            <a:off x="3124200" y="6356350"/>
            <a:ext cx="2895600" cy="3651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投影片編號版面配置區 4"/>
          <p:cNvSpPr>
            <a:spLocks noGrp="1"/>
          </p:cNvSpPr>
          <p:nvPr>
            <p:ph type="sldNum" sz="quarter" idx="12"/>
          </p:nvPr>
        </p:nvSpPr>
        <p:spPr>
          <a:xfrm>
            <a:off x="6553200" y="6356350"/>
            <a:ext cx="21336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F4223B3-DA6A-4ED2-B57B-DD4D728972D7}"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5754326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960CED2-B8A9-421B-9810-96D6D7C92EAC}"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0C3226"/>
              </a:solidFill>
              <a:effectLst/>
              <a:uLnTx/>
              <a:uFillTx/>
              <a:latin typeface="Verdana"/>
              <a:ea typeface="+mn-ea"/>
              <a:cs typeface="+mn-cs"/>
            </a:endParaRPr>
          </a:p>
        </p:txBody>
      </p:sp>
      <p:sp>
        <p:nvSpPr>
          <p:cNvPr id="3" name="頁尾版面配置區 2"/>
          <p:cNvSpPr>
            <a:spLocks noGrp="1"/>
          </p:cNvSpPr>
          <p:nvPr>
            <p:ph type="ftr" sz="quarter" idx="11"/>
          </p:nvPr>
        </p:nvSpPr>
        <p:spPr>
          <a:xfrm>
            <a:off x="3124200" y="6356350"/>
            <a:ext cx="2895600" cy="3651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4" name="投影片編號版面配置區 3"/>
          <p:cNvSpPr>
            <a:spLocks noGrp="1"/>
          </p:cNvSpPr>
          <p:nvPr>
            <p:ph type="sldNum" sz="quarter" idx="12"/>
          </p:nvPr>
        </p:nvSpPr>
        <p:spPr>
          <a:xfrm>
            <a:off x="6553200" y="6356350"/>
            <a:ext cx="21336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9E602F6-698E-4E69-975A-D24DD14B081D}"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3438329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A4B8C0E-E2E0-408A-B029-22BDBC6E231A}"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6431206-64CD-4736-B7FE-5FD20BFFC7DA}"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9392222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10403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7632B8-FADB-4608-AF80-CDFD0384A118}"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9A59D9F-8E51-4F82-9AE0-F7A2004E3DEC}"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81914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9D503B0-F514-4250-B322-B7343E86BB76}"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1DF3D37-4FF5-4BE6-BE24-E331F2DC1B67}"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523042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effectLst>
                  <a:innerShdw blurRad="63500" dist="50800" dir="10800000">
                    <a:prstClr val="black">
                      <a:alpha val="50000"/>
                    </a:prstClr>
                  </a:inn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effectLst>
                  <a:innerShdw blurRad="63500" dist="50800" dir="10800000">
                    <a:prstClr val="black">
                      <a:alpha val="50000"/>
                    </a:prstClr>
                  </a:inn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B1CC944-E0DB-4B89-A524-99BE80FA0228}"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8" name="Footer Placeholder 7"/>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9" name="Slide Number Placeholder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70127EF-D5A0-4843-B4C7-8B1C2B2DD640}"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2102413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5A85ACE-1F88-404A-8E65-A7155AA57F88}"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4" name="Footer Placeholder 3"/>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Slide Number Placeholder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ADA0B9E-5032-495C-85A6-354089145104}"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52192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8B103DBB-D321-4973-9F48-D61CDC2D2EEF}" type="slidenum">
              <a:rPr lang="zh-TW" altLang="en-US"/>
              <a:pPr/>
              <a:t>‹#›</a:t>
            </a:fld>
            <a:endParaRPr lang="en-US" altLang="zh-TW"/>
          </a:p>
        </p:txBody>
      </p:sp>
    </p:spTree>
    <p:extLst>
      <p:ext uri="{BB962C8B-B14F-4D97-AF65-F5344CB8AC3E}">
        <p14:creationId xmlns:p14="http://schemas.microsoft.com/office/powerpoint/2010/main" val="1873806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207EDEB-5047-4E83-BCED-12345328C346}"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3" name="Footer Placeholder 2"/>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4" name="Slide Number Placeholder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2489168-AE3E-44E5-A9A9-CA5B2FADDD35}"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6178478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F41C11-6E48-448A-A641-0855BB191A25}"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3E76061-9394-41C2-AC1E-CCA14A6921B8}"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591181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F68C972-5422-4F98-89E7-A583CF2AE7AA}"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Footer Placeholder 5"/>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B019C91-E56D-44A3-9831-3A7AF9D7430D}"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967474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lvl1pPr>
              <a:buFontTx/>
              <a:buBlip>
                <a:blip r:embed="rId2"/>
              </a:buBlip>
              <a:defRPr/>
            </a:lvl1pPr>
            <a:lvl2pPr>
              <a:buFontTx/>
              <a:buBlip>
                <a:blip r:embed="rId3"/>
              </a:buBlip>
              <a:defRPr/>
            </a:lvl2pPr>
            <a:lvl3pPr>
              <a:buFontTx/>
              <a:buBlip>
                <a:blip r:embed="rId2"/>
              </a:buBlip>
              <a:defRPr/>
            </a:lvl3pPr>
            <a:lvl4pPr>
              <a:buFontTx/>
              <a:buBlip>
                <a:blip r:embed="rId3"/>
              </a:buBlip>
              <a:defRPr/>
            </a:lvl4pPr>
            <a:lvl5pPr>
              <a:buFontTx/>
              <a:buBlip>
                <a:blip r:embed="rId2"/>
              </a:buBlip>
              <a:defRPr/>
            </a:lvl5pPr>
            <a:lvl6pPr>
              <a:buFontTx/>
              <a:buBlip>
                <a:blip r:embed="rId3"/>
              </a:buBlip>
              <a:defRPr/>
            </a:lvl6pPr>
            <a:lvl7pPr>
              <a:buFontTx/>
              <a:buBlip>
                <a:blip r:embed="rId2"/>
              </a:buBlip>
              <a:defRPr/>
            </a:lvl7pPr>
            <a:lvl8pPr>
              <a:buFontTx/>
              <a:buBlip>
                <a:blip r:embed="rId3"/>
              </a:buBlip>
              <a:defRPr/>
            </a:lvl8pPr>
            <a:lvl9pPr>
              <a:buFontTx/>
              <a:buBlip>
                <a:blip r:embed="rId2"/>
              </a:buBlip>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61C5AF-CB6C-462C-80DF-F39402AD655E}"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59F69D7-836E-4695-8D6D-D691C2CAEDD9}"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9841983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lvl1pPr>
              <a:buFontTx/>
              <a:buBlip>
                <a:blip r:embed="rId2"/>
              </a:buBlip>
              <a:defRPr/>
            </a:lvl1pPr>
            <a:lvl2pPr>
              <a:buFontTx/>
              <a:buBlip>
                <a:blip r:embed="rId3"/>
              </a:buBlip>
              <a:defRPr/>
            </a:lvl2pPr>
            <a:lvl3pPr>
              <a:buFontTx/>
              <a:buBlip>
                <a:blip r:embed="rId2"/>
              </a:buBlip>
              <a:defRPr/>
            </a:lvl3pPr>
            <a:lvl4pPr>
              <a:buFontTx/>
              <a:buBlip>
                <a:blip r:embed="rId3"/>
              </a:buBlip>
              <a:defRPr/>
            </a:lvl4pPr>
            <a:lvl5pPr>
              <a:buFontTx/>
              <a:buBlip>
                <a:blip r:embed="rId2"/>
              </a:buBlip>
              <a:defRPr/>
            </a:lvl5pPr>
            <a:lvl6pPr>
              <a:buFontTx/>
              <a:buBlip>
                <a:blip r:embed="rId3"/>
              </a:buBlip>
              <a:defRPr/>
            </a:lvl6pPr>
            <a:lvl7pPr>
              <a:buFontTx/>
              <a:buBlip>
                <a:blip r:embed="rId2"/>
              </a:buBlip>
              <a:defRPr/>
            </a:lvl7pPr>
            <a:lvl8pPr>
              <a:buFontTx/>
              <a:buBlip>
                <a:blip r:embed="rId3"/>
              </a:buBlip>
              <a:defRPr/>
            </a:lvl8pPr>
            <a:lvl9pPr>
              <a:buFontTx/>
              <a:buBlip>
                <a:blip r:embed="rId2"/>
              </a:buBlip>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401EDC0-CD91-4CE8-81B1-8B305135826A}"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6C6F6A2-9332-4C02-A10A-8740D37E75A5}"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498048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C0D857D-3E21-48DD-B2F0-F02E8DD05F29}"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0C3226"/>
              </a:solidFill>
              <a:effectLst/>
              <a:uLnTx/>
              <a:uFillTx/>
              <a:latin typeface="Verdana"/>
              <a:ea typeface="+mn-ea"/>
              <a:cs typeface="+mn-cs"/>
            </a:endParaRPr>
          </a:p>
        </p:txBody>
      </p:sp>
      <p:sp>
        <p:nvSpPr>
          <p:cNvPr id="5" name="頁尾版面配置區 4"/>
          <p:cNvSpPr>
            <a:spLocks noGrp="1"/>
          </p:cNvSpPr>
          <p:nvPr>
            <p:ph type="ftr" sz="quarter" idx="11"/>
          </p:nvPr>
        </p:nvSpPr>
        <p:spPr>
          <a:xfrm>
            <a:off x="3124200" y="6356350"/>
            <a:ext cx="2895600" cy="3651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投影片編號版面配置區 5"/>
          <p:cNvSpPr>
            <a:spLocks noGrp="1"/>
          </p:cNvSpPr>
          <p:nvPr>
            <p:ph type="sldNum" sz="quarter" idx="12"/>
          </p:nvPr>
        </p:nvSpPr>
        <p:spPr>
          <a:xfrm>
            <a:off x="6553200" y="6356350"/>
            <a:ext cx="21336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244C18C-FE54-4382-A1A4-E16661D33430}"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9417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1_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B869619-E54B-431B-83FC-FC472E5EA002}"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0C3226"/>
              </a:solidFill>
              <a:effectLst/>
              <a:uLnTx/>
              <a:uFillTx/>
              <a:latin typeface="Verdana"/>
              <a:ea typeface="+mn-ea"/>
              <a:cs typeface="+mn-cs"/>
            </a:endParaRPr>
          </a:p>
        </p:txBody>
      </p:sp>
      <p:sp>
        <p:nvSpPr>
          <p:cNvPr id="4" name="頁尾版面配置區 3"/>
          <p:cNvSpPr>
            <a:spLocks noGrp="1"/>
          </p:cNvSpPr>
          <p:nvPr>
            <p:ph type="ftr" sz="quarter" idx="11"/>
          </p:nvPr>
        </p:nvSpPr>
        <p:spPr>
          <a:xfrm>
            <a:off x="3124200" y="6356350"/>
            <a:ext cx="2895600" cy="3651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5" name="投影片編號版面配置區 4"/>
          <p:cNvSpPr>
            <a:spLocks noGrp="1"/>
          </p:cNvSpPr>
          <p:nvPr>
            <p:ph type="sldNum" sz="quarter" idx="12"/>
          </p:nvPr>
        </p:nvSpPr>
        <p:spPr>
          <a:xfrm>
            <a:off x="6553200" y="6356350"/>
            <a:ext cx="21336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F4223B3-DA6A-4ED2-B57B-DD4D728972D7}"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5412528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960CED2-B8A9-421B-9810-96D6D7C92EAC}"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0C3226"/>
              </a:solidFill>
              <a:effectLst/>
              <a:uLnTx/>
              <a:uFillTx/>
              <a:latin typeface="Verdana"/>
              <a:ea typeface="+mn-ea"/>
              <a:cs typeface="+mn-cs"/>
            </a:endParaRPr>
          </a:p>
        </p:txBody>
      </p:sp>
      <p:sp>
        <p:nvSpPr>
          <p:cNvPr id="3" name="頁尾版面配置區 2"/>
          <p:cNvSpPr>
            <a:spLocks noGrp="1"/>
          </p:cNvSpPr>
          <p:nvPr>
            <p:ph type="ftr" sz="quarter" idx="11"/>
          </p:nvPr>
        </p:nvSpPr>
        <p:spPr>
          <a:xfrm>
            <a:off x="3124200" y="6356350"/>
            <a:ext cx="2895600" cy="3651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4" name="投影片編號版面配置區 3"/>
          <p:cNvSpPr>
            <a:spLocks noGrp="1"/>
          </p:cNvSpPr>
          <p:nvPr>
            <p:ph type="sldNum" sz="quarter" idx="12"/>
          </p:nvPr>
        </p:nvSpPr>
        <p:spPr>
          <a:xfrm>
            <a:off x="6553200" y="6356350"/>
            <a:ext cx="2133600" cy="365125"/>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9E602F6-698E-4E69-975A-D24DD14B081D}"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890916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bwMode="black">
          <a:xfrm>
            <a:off x="533400" y="990600"/>
            <a:ext cx="6096000" cy="1828800"/>
          </a:xfrm>
          <a:effectLst>
            <a:outerShdw dist="53882" dir="2700000" algn="ctr" rotWithShape="0">
              <a:schemeClr val="tx2">
                <a:alpha val="50000"/>
              </a:schemeClr>
            </a:outerShdw>
          </a:effectLst>
          <a:extLst>
            <a:ext uri="{909E8E84-426E-40DD-AFC4-6F175D3DCCD1}">
              <a14:hiddenFill xmlns:a14="http://schemas.microsoft.com/office/drawing/2010/main">
                <a:solidFill>
                  <a:schemeClr val="accent1"/>
                </a:solidFill>
              </a14:hiddenFill>
            </a:ext>
          </a:extLst>
        </p:spPr>
        <p:txBody>
          <a:bodyPr/>
          <a:lstStyle>
            <a:lvl1pPr algn="l">
              <a:defRPr sz="4800">
                <a:solidFill>
                  <a:schemeClr val="accent2"/>
                </a:solidFill>
              </a:defRPr>
            </a:lvl1pPr>
          </a:lstStyle>
          <a:p>
            <a:pPr lvl="0"/>
            <a:r>
              <a:rPr lang="en-US" altLang="zh-TW" noProof="0" smtClean="0"/>
              <a:t>Click to edit </a:t>
            </a:r>
            <a:br>
              <a:rPr lang="en-US" altLang="zh-TW" noProof="0" smtClean="0"/>
            </a:br>
            <a:r>
              <a:rPr lang="en-US" altLang="zh-TW" noProof="0" smtClean="0"/>
              <a:t>Master title style</a:t>
            </a:r>
          </a:p>
        </p:txBody>
      </p:sp>
      <p:sp>
        <p:nvSpPr>
          <p:cNvPr id="3075" name="Rectangle 3"/>
          <p:cNvSpPr>
            <a:spLocks noGrp="1" noChangeArrowheads="1"/>
          </p:cNvSpPr>
          <p:nvPr>
            <p:ph type="subTitle" idx="1"/>
          </p:nvPr>
        </p:nvSpPr>
        <p:spPr bwMode="white">
          <a:xfrm>
            <a:off x="519113" y="2971800"/>
            <a:ext cx="5348287" cy="381000"/>
          </a:xfrm>
        </p:spPr>
        <p:txBody>
          <a:bodyPr/>
          <a:lstStyle>
            <a:lvl1pPr marL="0" indent="0">
              <a:buFont typeface="Wingdings" panose="05000000000000000000" pitchFamily="2" charset="2"/>
              <a:buNone/>
              <a:defRPr sz="1800">
                <a:solidFill>
                  <a:schemeClr val="bg1"/>
                </a:solidFill>
              </a:defRPr>
            </a:lvl1pPr>
          </a:lstStyle>
          <a:p>
            <a:pPr lvl="0"/>
            <a:r>
              <a:rPr lang="en-US" altLang="zh-TW" noProof="0" smtClean="0"/>
              <a:t>Click to edit Master subtitle style</a:t>
            </a:r>
          </a:p>
        </p:txBody>
      </p:sp>
      <p:sp>
        <p:nvSpPr>
          <p:cNvPr id="3100" name="Text Box 28"/>
          <p:cNvSpPr txBox="1">
            <a:spLocks noChangeArrowheads="1"/>
          </p:cNvSpPr>
          <p:nvPr/>
        </p:nvSpPr>
        <p:spPr bwMode="auto">
          <a:xfrm>
            <a:off x="4114800" y="5867400"/>
            <a:ext cx="13033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800" b="1" i="0" u="none" strike="noStrike" kern="1200" cap="none" spc="0" normalizeH="0" baseline="0" noProof="0" smtClean="0">
                <a:ln>
                  <a:noFill/>
                </a:ln>
                <a:solidFill>
                  <a:srgbClr val="FFFFFF"/>
                </a:solidFill>
                <a:effectLst/>
                <a:uLnTx/>
                <a:uFillTx/>
                <a:latin typeface="Verdana" panose="020B0604030504040204" pitchFamily="34" charset="0"/>
                <a:ea typeface="新細明體" panose="02020500000000000000" pitchFamily="18" charset="-120"/>
                <a:cs typeface="+mn-cs"/>
              </a:rPr>
              <a:t>LOGO</a:t>
            </a:r>
          </a:p>
        </p:txBody>
      </p:sp>
    </p:spTree>
    <p:extLst>
      <p:ext uri="{BB962C8B-B14F-4D97-AF65-F5344CB8AC3E}">
        <p14:creationId xmlns:p14="http://schemas.microsoft.com/office/powerpoint/2010/main" val="8253708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48239E8-E62F-4B83-BCDE-F09EC8051B68}"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1755214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533400" y="1600200"/>
            <a:ext cx="3962400" cy="3733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3962400" cy="3733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5AC0A1BC-04D2-4645-8F6A-CD8E1A7685C2}" type="slidenum">
              <a:rPr lang="zh-TW" altLang="en-US"/>
              <a:pPr/>
              <a:t>‹#›</a:t>
            </a:fld>
            <a:endParaRPr lang="en-US" altLang="zh-TW"/>
          </a:p>
        </p:txBody>
      </p:sp>
    </p:spTree>
    <p:extLst>
      <p:ext uri="{BB962C8B-B14F-4D97-AF65-F5344CB8AC3E}">
        <p14:creationId xmlns:p14="http://schemas.microsoft.com/office/powerpoint/2010/main" val="1987889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0D6D0D6-C803-463C-8D11-C03F9C3B3931}"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2504916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447800"/>
            <a:ext cx="4000500" cy="4876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10100" y="1447800"/>
            <a:ext cx="4000500" cy="4876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4F9E4F26-7CCD-495F-BC53-E0C2885B7242}"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3559877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8" name="頁尾版面配置區 7"/>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9" name="投影片編號版面配置區 8"/>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6910D3F9-64D1-4EF8-8325-2B7E58DEB3FC}"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6935138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4" name="頁尾版面配置區 3"/>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5" name="投影片編號版面配置區 4"/>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F86B763-C7C4-45FD-B84C-B1C9951B09FB}"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0886434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3" name="頁尾版面配置區 2"/>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4" name="投影片編號版面配置區 3"/>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6DA265DB-E71D-42CD-A576-9EEDD0B49DE1}"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2182819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367A84A-F2E8-4A88-A9BF-FBF6ABE77AF5}"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24596073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B2B0191-41F6-4B5C-80E6-44C9F4AAE4CD}"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8517733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DA3226B-3FD8-4817-B2D1-823807645808}"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2307628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86550" y="152400"/>
            <a:ext cx="2076450" cy="61722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52400"/>
            <a:ext cx="6076950" cy="6172200"/>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6C7F0A8-24C2-43FB-AF04-A7995840F911}"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25049562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bwMode="black">
          <a:xfrm>
            <a:off x="533400" y="990600"/>
            <a:ext cx="6096000" cy="1828800"/>
          </a:xfrm>
          <a:effectLst>
            <a:outerShdw dist="53882" dir="2700000" algn="ctr" rotWithShape="0">
              <a:schemeClr val="tx2">
                <a:alpha val="50000"/>
              </a:schemeClr>
            </a:outerShdw>
          </a:effectLst>
          <a:extLst>
            <a:ext uri="{909E8E84-426E-40DD-AFC4-6F175D3DCCD1}">
              <a14:hiddenFill xmlns:a14="http://schemas.microsoft.com/office/drawing/2010/main">
                <a:solidFill>
                  <a:schemeClr val="accent1"/>
                </a:solidFill>
              </a14:hiddenFill>
            </a:ext>
          </a:extLst>
        </p:spPr>
        <p:txBody>
          <a:bodyPr/>
          <a:lstStyle>
            <a:lvl1pPr algn="l">
              <a:defRPr sz="4800">
                <a:solidFill>
                  <a:schemeClr val="accent2"/>
                </a:solidFill>
              </a:defRPr>
            </a:lvl1pPr>
          </a:lstStyle>
          <a:p>
            <a:pPr lvl="0"/>
            <a:r>
              <a:rPr lang="en-US" altLang="zh-TW" noProof="0" smtClean="0"/>
              <a:t>Click to edit </a:t>
            </a:r>
            <a:br>
              <a:rPr lang="en-US" altLang="zh-TW" noProof="0" smtClean="0"/>
            </a:br>
            <a:r>
              <a:rPr lang="en-US" altLang="zh-TW" noProof="0" smtClean="0"/>
              <a:t>Master title style</a:t>
            </a:r>
          </a:p>
        </p:txBody>
      </p:sp>
      <p:sp>
        <p:nvSpPr>
          <p:cNvPr id="3075" name="Rectangle 3"/>
          <p:cNvSpPr>
            <a:spLocks noGrp="1" noChangeArrowheads="1"/>
          </p:cNvSpPr>
          <p:nvPr>
            <p:ph type="subTitle" idx="1"/>
          </p:nvPr>
        </p:nvSpPr>
        <p:spPr bwMode="white">
          <a:xfrm>
            <a:off x="519113" y="2971800"/>
            <a:ext cx="5348287" cy="381000"/>
          </a:xfrm>
        </p:spPr>
        <p:txBody>
          <a:bodyPr/>
          <a:lstStyle>
            <a:lvl1pPr marL="0" indent="0">
              <a:buFont typeface="Wingdings" panose="05000000000000000000" pitchFamily="2" charset="2"/>
              <a:buNone/>
              <a:defRPr sz="1800">
                <a:solidFill>
                  <a:schemeClr val="bg1"/>
                </a:solidFill>
              </a:defRPr>
            </a:lvl1pPr>
          </a:lstStyle>
          <a:p>
            <a:pPr lvl="0"/>
            <a:r>
              <a:rPr lang="en-US" altLang="zh-TW" noProof="0" smtClean="0"/>
              <a:t>Click to edit Master subtitle style</a:t>
            </a:r>
          </a:p>
        </p:txBody>
      </p:sp>
      <p:sp>
        <p:nvSpPr>
          <p:cNvPr id="3100" name="Text Box 28"/>
          <p:cNvSpPr txBox="1">
            <a:spLocks noChangeArrowheads="1"/>
          </p:cNvSpPr>
          <p:nvPr/>
        </p:nvSpPr>
        <p:spPr bwMode="auto">
          <a:xfrm>
            <a:off x="4114800" y="5867400"/>
            <a:ext cx="13033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800" b="1" i="0" u="none" strike="noStrike" kern="1200" cap="none" spc="0" normalizeH="0" baseline="0" noProof="0" smtClean="0">
                <a:ln>
                  <a:noFill/>
                </a:ln>
                <a:solidFill>
                  <a:srgbClr val="FFFFFF"/>
                </a:solidFill>
                <a:effectLst/>
                <a:uLnTx/>
                <a:uFillTx/>
                <a:latin typeface="Verdana" panose="020B0604030504040204" pitchFamily="34" charset="0"/>
                <a:ea typeface="新細明體" panose="02020500000000000000" pitchFamily="18" charset="-120"/>
                <a:cs typeface="+mn-cs"/>
              </a:rPr>
              <a:t>LOGO</a:t>
            </a:r>
          </a:p>
        </p:txBody>
      </p:sp>
    </p:spTree>
    <p:extLst>
      <p:ext uri="{BB962C8B-B14F-4D97-AF65-F5344CB8AC3E}">
        <p14:creationId xmlns:p14="http://schemas.microsoft.com/office/powerpoint/2010/main" val="2310222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p>
        </p:txBody>
      </p:sp>
      <p:sp>
        <p:nvSpPr>
          <p:cNvPr id="8" name="頁尾版面配置區 7"/>
          <p:cNvSpPr>
            <a:spLocks noGrp="1"/>
          </p:cNvSpPr>
          <p:nvPr>
            <p:ph type="ftr" sz="quarter" idx="11"/>
          </p:nvPr>
        </p:nvSpPr>
        <p:spPr/>
        <p:txBody>
          <a:bodyPr/>
          <a:lstStyle>
            <a:lvl1pPr>
              <a:defRPr/>
            </a:lvl1pPr>
          </a:lstStyle>
          <a:p>
            <a:endParaRPr lang="en-US" altLang="zh-TW"/>
          </a:p>
        </p:txBody>
      </p:sp>
      <p:sp>
        <p:nvSpPr>
          <p:cNvPr id="9" name="投影片編號版面配置區 8"/>
          <p:cNvSpPr>
            <a:spLocks noGrp="1"/>
          </p:cNvSpPr>
          <p:nvPr>
            <p:ph type="sldNum" sz="quarter" idx="12"/>
          </p:nvPr>
        </p:nvSpPr>
        <p:spPr/>
        <p:txBody>
          <a:bodyPr/>
          <a:lstStyle>
            <a:lvl1pPr>
              <a:defRPr/>
            </a:lvl1pPr>
          </a:lstStyle>
          <a:p>
            <a:fld id="{E8E7329E-4A0E-42E7-8F56-190FAB9CD3A9}" type="slidenum">
              <a:rPr lang="zh-TW" altLang="en-US"/>
              <a:pPr/>
              <a:t>‹#›</a:t>
            </a:fld>
            <a:endParaRPr lang="en-US" altLang="zh-TW"/>
          </a:p>
        </p:txBody>
      </p:sp>
    </p:spTree>
    <p:extLst>
      <p:ext uri="{BB962C8B-B14F-4D97-AF65-F5344CB8AC3E}">
        <p14:creationId xmlns:p14="http://schemas.microsoft.com/office/powerpoint/2010/main" val="13364157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9B4F424-E17B-46DB-9EB7-A884E8A50976}"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29773604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FFD802F-C3A9-4678-BD21-6DF2A7895085}"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14645339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447800"/>
            <a:ext cx="4000500" cy="4876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10100" y="1447800"/>
            <a:ext cx="4000500" cy="4876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3478DE0-12E7-4B72-88F3-22B6D0BC8C6B}"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8566097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8" name="頁尾版面配置區 7"/>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9" name="投影片編號版面配置區 8"/>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D435CD4D-BD24-4410-B29A-1187457D0297}"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7029157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4" name="頁尾版面配置區 3"/>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5" name="投影片編號版面配置區 4"/>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E0F8979-6960-4094-97D3-A4F99966294B}"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17843034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3" name="頁尾版面配置區 2"/>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4" name="投影片編號版面配置區 3"/>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F4B2869-C4CE-4625-9100-7E1A7349800E}"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1042704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D90D39E-D71E-4055-AEB1-8ED09D4FC983}"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6375374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19FA76C-80D5-48E4-8BE8-7D7EB885FE52}"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1958033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495AAEB-7186-4BB6-BB43-66EB79CF2DA4}"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9713206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86550" y="152400"/>
            <a:ext cx="2076450" cy="61722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52400"/>
            <a:ext cx="6076950" cy="6172200"/>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31ECE3F-73B0-4B9C-B191-D6B6D975FA3A}"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1814933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p>
        </p:txBody>
      </p:sp>
      <p:sp>
        <p:nvSpPr>
          <p:cNvPr id="4" name="頁尾版面配置區 3"/>
          <p:cNvSpPr>
            <a:spLocks noGrp="1"/>
          </p:cNvSpPr>
          <p:nvPr>
            <p:ph type="ftr" sz="quarter" idx="11"/>
          </p:nvPr>
        </p:nvSpPr>
        <p:spPr/>
        <p:txBody>
          <a:bodyPr/>
          <a:lstStyle>
            <a:lvl1pPr>
              <a:defRPr/>
            </a:lvl1pPr>
          </a:lstStyle>
          <a:p>
            <a:endParaRPr lang="en-US" altLang="zh-TW"/>
          </a:p>
        </p:txBody>
      </p:sp>
      <p:sp>
        <p:nvSpPr>
          <p:cNvPr id="5" name="投影片編號版面配置區 4"/>
          <p:cNvSpPr>
            <a:spLocks noGrp="1"/>
          </p:cNvSpPr>
          <p:nvPr>
            <p:ph type="sldNum" sz="quarter" idx="12"/>
          </p:nvPr>
        </p:nvSpPr>
        <p:spPr/>
        <p:txBody>
          <a:bodyPr/>
          <a:lstStyle>
            <a:lvl1pPr>
              <a:defRPr/>
            </a:lvl1pPr>
          </a:lstStyle>
          <a:p>
            <a:fld id="{DDFAD096-C055-4DA8-87B7-8A468F813320}" type="slidenum">
              <a:rPr lang="zh-TW" altLang="en-US"/>
              <a:pPr/>
              <a:t>‹#›</a:t>
            </a:fld>
            <a:endParaRPr lang="en-US" altLang="zh-TW"/>
          </a:p>
        </p:txBody>
      </p:sp>
    </p:spTree>
    <p:extLst>
      <p:ext uri="{BB962C8B-B14F-4D97-AF65-F5344CB8AC3E}">
        <p14:creationId xmlns:p14="http://schemas.microsoft.com/office/powerpoint/2010/main" val="34166421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bwMode="black">
          <a:xfrm>
            <a:off x="533400" y="990600"/>
            <a:ext cx="6096000" cy="1828800"/>
          </a:xfrm>
          <a:effectLst>
            <a:outerShdw dist="53882" dir="2700000" algn="ctr" rotWithShape="0">
              <a:schemeClr val="tx2">
                <a:alpha val="50000"/>
              </a:schemeClr>
            </a:outerShdw>
          </a:effectLst>
          <a:extLst>
            <a:ext uri="{909E8E84-426E-40DD-AFC4-6F175D3DCCD1}">
              <a14:hiddenFill xmlns:a14="http://schemas.microsoft.com/office/drawing/2010/main">
                <a:solidFill>
                  <a:schemeClr val="accent1"/>
                </a:solidFill>
              </a14:hiddenFill>
            </a:ext>
          </a:extLst>
        </p:spPr>
        <p:txBody>
          <a:bodyPr/>
          <a:lstStyle>
            <a:lvl1pPr algn="l">
              <a:defRPr sz="4800">
                <a:solidFill>
                  <a:schemeClr val="accent2"/>
                </a:solidFill>
              </a:defRPr>
            </a:lvl1pPr>
          </a:lstStyle>
          <a:p>
            <a:pPr lvl="0"/>
            <a:r>
              <a:rPr lang="en-US" altLang="zh-TW" noProof="0" smtClean="0"/>
              <a:t>Click to edit </a:t>
            </a:r>
            <a:br>
              <a:rPr lang="en-US" altLang="zh-TW" noProof="0" smtClean="0"/>
            </a:br>
            <a:r>
              <a:rPr lang="en-US" altLang="zh-TW" noProof="0" smtClean="0"/>
              <a:t>Master title style</a:t>
            </a:r>
          </a:p>
        </p:txBody>
      </p:sp>
      <p:sp>
        <p:nvSpPr>
          <p:cNvPr id="3075" name="Rectangle 3"/>
          <p:cNvSpPr>
            <a:spLocks noGrp="1" noChangeArrowheads="1"/>
          </p:cNvSpPr>
          <p:nvPr>
            <p:ph type="subTitle" idx="1"/>
          </p:nvPr>
        </p:nvSpPr>
        <p:spPr bwMode="white">
          <a:xfrm>
            <a:off x="519113" y="2971800"/>
            <a:ext cx="5348287" cy="381000"/>
          </a:xfrm>
        </p:spPr>
        <p:txBody>
          <a:bodyPr/>
          <a:lstStyle>
            <a:lvl1pPr marL="0" indent="0">
              <a:buFont typeface="Wingdings" panose="05000000000000000000" pitchFamily="2" charset="2"/>
              <a:buNone/>
              <a:defRPr sz="1800">
                <a:solidFill>
                  <a:schemeClr val="bg1"/>
                </a:solidFill>
              </a:defRPr>
            </a:lvl1pPr>
          </a:lstStyle>
          <a:p>
            <a:pPr lvl="0"/>
            <a:r>
              <a:rPr lang="en-US" altLang="zh-TW" noProof="0" smtClean="0"/>
              <a:t>Click to edit Master subtitle style</a:t>
            </a:r>
          </a:p>
        </p:txBody>
      </p:sp>
      <p:sp>
        <p:nvSpPr>
          <p:cNvPr id="3100" name="Text Box 28"/>
          <p:cNvSpPr txBox="1">
            <a:spLocks noChangeArrowheads="1"/>
          </p:cNvSpPr>
          <p:nvPr/>
        </p:nvSpPr>
        <p:spPr bwMode="auto">
          <a:xfrm>
            <a:off x="4114800" y="5867400"/>
            <a:ext cx="13033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800" b="1" i="0" u="none" strike="noStrike" kern="1200" cap="none" spc="0" normalizeH="0" baseline="0" noProof="0" smtClean="0">
                <a:ln>
                  <a:noFill/>
                </a:ln>
                <a:solidFill>
                  <a:srgbClr val="FFFFFF"/>
                </a:solidFill>
                <a:effectLst/>
                <a:uLnTx/>
                <a:uFillTx/>
                <a:latin typeface="Verdana" panose="020B0604030504040204" pitchFamily="34" charset="0"/>
                <a:ea typeface="新細明體" panose="02020500000000000000" pitchFamily="18" charset="-120"/>
                <a:cs typeface="+mn-cs"/>
              </a:rPr>
              <a:t>LOGO</a:t>
            </a:r>
          </a:p>
        </p:txBody>
      </p:sp>
    </p:spTree>
    <p:extLst>
      <p:ext uri="{BB962C8B-B14F-4D97-AF65-F5344CB8AC3E}">
        <p14:creationId xmlns:p14="http://schemas.microsoft.com/office/powerpoint/2010/main" val="1655081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9B4F424-E17B-46DB-9EB7-A884E8A50976}"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6859511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FFD802F-C3A9-4678-BD21-6DF2A7895085}"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28945818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447800"/>
            <a:ext cx="4000500" cy="4876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10100" y="1447800"/>
            <a:ext cx="4000500" cy="4876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3478DE0-12E7-4B72-88F3-22B6D0BC8C6B}"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41094186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8" name="頁尾版面配置區 7"/>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9" name="投影片編號版面配置區 8"/>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D435CD4D-BD24-4410-B29A-1187457D0297}"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3294229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4" name="頁尾版面配置區 3"/>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5" name="投影片編號版面配置區 4"/>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E0F8979-6960-4094-97D3-A4F99966294B}"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18361953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3" name="頁尾版面配置區 2"/>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4" name="投影片編號版面配置區 3"/>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F4B2869-C4CE-4625-9100-7E1A7349800E}"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33751516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D90D39E-D71E-4055-AEB1-8ED09D4FC983}"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19259722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5"/>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7" name="投影片編號版面配置區 6"/>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19FA76C-80D5-48E4-8BE8-7D7EB885FE52}"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20582959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495AAEB-7186-4BB6-BB43-66EB79CF2DA4}"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4100070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p>
        </p:txBody>
      </p:sp>
      <p:sp>
        <p:nvSpPr>
          <p:cNvPr id="3" name="頁尾版面配置區 2"/>
          <p:cNvSpPr>
            <a:spLocks noGrp="1"/>
          </p:cNvSpPr>
          <p:nvPr>
            <p:ph type="ftr" sz="quarter" idx="11"/>
          </p:nvPr>
        </p:nvSpPr>
        <p:spPr/>
        <p:txBody>
          <a:bodyPr/>
          <a:lstStyle>
            <a:lvl1pPr>
              <a:defRPr/>
            </a:lvl1pPr>
          </a:lstStyle>
          <a:p>
            <a:endParaRPr lang="en-US" altLang="zh-TW"/>
          </a:p>
        </p:txBody>
      </p:sp>
      <p:sp>
        <p:nvSpPr>
          <p:cNvPr id="4" name="投影片編號版面配置區 3"/>
          <p:cNvSpPr>
            <a:spLocks noGrp="1"/>
          </p:cNvSpPr>
          <p:nvPr>
            <p:ph type="sldNum" sz="quarter" idx="12"/>
          </p:nvPr>
        </p:nvSpPr>
        <p:spPr/>
        <p:txBody>
          <a:bodyPr/>
          <a:lstStyle>
            <a:lvl1pPr>
              <a:defRPr/>
            </a:lvl1pPr>
          </a:lstStyle>
          <a:p>
            <a:fld id="{F5937E8D-4B32-4DA1-A778-C1D4F4DAB300}" type="slidenum">
              <a:rPr lang="zh-TW" altLang="en-US"/>
              <a:pPr/>
              <a:t>‹#›</a:t>
            </a:fld>
            <a:endParaRPr lang="en-US" altLang="zh-TW"/>
          </a:p>
        </p:txBody>
      </p:sp>
    </p:spTree>
    <p:extLst>
      <p:ext uri="{BB962C8B-B14F-4D97-AF65-F5344CB8AC3E}">
        <p14:creationId xmlns:p14="http://schemas.microsoft.com/office/powerpoint/2010/main" val="28672745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86550" y="152400"/>
            <a:ext cx="2076450" cy="61722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52400"/>
            <a:ext cx="6076950" cy="6172200"/>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6" name="投影片編號版面配置區 5"/>
          <p:cNvSpPr>
            <a:spLocks noGrp="1"/>
          </p:cNvSpPr>
          <p:nvPr>
            <p:ph type="sldNum" sz="quarter" idx="12"/>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31ECE3F-73B0-4B9C-B191-D6B6D975FA3A}"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Tree>
    <p:extLst>
      <p:ext uri="{BB962C8B-B14F-4D97-AF65-F5344CB8AC3E}">
        <p14:creationId xmlns:p14="http://schemas.microsoft.com/office/powerpoint/2010/main" val="20091910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 y="242888"/>
            <a:ext cx="8610600" cy="1952625"/>
          </a:xfrm>
        </p:spPr>
        <p:txBody>
          <a:bodyPr/>
          <a:lstStyle>
            <a:lvl1pPr>
              <a:defRPr sz="4400"/>
            </a:lvl1pPr>
          </a:lstStyle>
          <a:p>
            <a:pPr lvl="0"/>
            <a:r>
              <a:rPr lang="en-US" altLang="zh-TW" noProof="0" smtClean="0"/>
              <a:t>Click to edit Master title style</a:t>
            </a:r>
          </a:p>
        </p:txBody>
      </p:sp>
      <p:sp>
        <p:nvSpPr>
          <p:cNvPr id="3075" name="Rectangle 3"/>
          <p:cNvSpPr>
            <a:spLocks noGrp="1" noChangeArrowheads="1"/>
          </p:cNvSpPr>
          <p:nvPr>
            <p:ph type="subTitle" idx="1"/>
          </p:nvPr>
        </p:nvSpPr>
        <p:spPr>
          <a:xfrm>
            <a:off x="5486400" y="2286000"/>
            <a:ext cx="3429000" cy="1554163"/>
          </a:xfrm>
        </p:spPr>
        <p:txBody>
          <a:bodyPr/>
          <a:lstStyle>
            <a:lvl1pPr marL="0" indent="0">
              <a:buFontTx/>
              <a:buNone/>
              <a:defRPr/>
            </a:lvl1pPr>
          </a:lstStyle>
          <a:p>
            <a:pPr lvl="0"/>
            <a:r>
              <a:rPr lang="en-US" altLang="zh-TW" noProof="0" smtClean="0"/>
              <a:t>Click to edit Master subtitle style</a:t>
            </a:r>
          </a:p>
        </p:txBody>
      </p:sp>
      <p:sp>
        <p:nvSpPr>
          <p:cNvPr id="3076" name="Rectangle 4"/>
          <p:cNvSpPr>
            <a:spLocks noGrp="1" noChangeArrowheads="1"/>
          </p:cNvSpPr>
          <p:nvPr>
            <p:ph type="dt" sz="half" idx="2"/>
          </p:nvPr>
        </p:nvSpPr>
        <p:spPr>
          <a:xfrm>
            <a:off x="228600" y="6477000"/>
            <a:ext cx="1905000" cy="38100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3077" name="Rectangle 5"/>
          <p:cNvSpPr>
            <a:spLocks noGrp="1" noChangeArrowheads="1"/>
          </p:cNvSpPr>
          <p:nvPr>
            <p:ph type="ftr" sz="quarter" idx="3"/>
          </p:nvPr>
        </p:nvSpPr>
        <p:spPr>
          <a:xfrm>
            <a:off x="2362200" y="6477000"/>
            <a:ext cx="4343400" cy="3810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3078" name="Rectangle 6"/>
          <p:cNvSpPr>
            <a:spLocks noGrp="1" noChangeArrowheads="1"/>
          </p:cNvSpPr>
          <p:nvPr>
            <p:ph type="sldNum" sz="quarter" idx="4"/>
          </p:nvPr>
        </p:nvSpPr>
        <p:spPr>
          <a:xfrm>
            <a:off x="7010400" y="6477000"/>
            <a:ext cx="1905000" cy="38100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998325C-BD23-47A1-A544-E82209ACF83C}"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7513647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7C4887B-1DCA-4329-B90A-0420C3EDEC4B}"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9481528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92DC07B-4E7C-4667-8E96-4D76A047FC2A}"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690408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524000"/>
            <a:ext cx="3962400" cy="4495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572000" y="1524000"/>
            <a:ext cx="3962400" cy="4495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D39AA62-0FC9-4909-940C-19712EB4DCE9}"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27781593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8" name="頁尾版面配置區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9" name="投影片編號版面配置區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589A65-31EC-426F-A1E0-EECF16951B2B}"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69056002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4" name="頁尾版面配置區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投影片編號版面配置區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F4524E7-CAED-4B55-8650-E5164F8DB961}"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7952222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3" name="頁尾版面配置區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4" name="投影片編號版面配置區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48A55F7-FDBD-4B63-B14F-32C6695CC2C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1299694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CE88E64-3C64-4190-919F-FBD32D56F1F7}"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9527875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B455539-F4A2-41BB-98B3-D27C7A1154F6}"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490681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C718EAB0-A34F-4A8E-A189-D4BB1C33FA72}" type="slidenum">
              <a:rPr lang="zh-TW" altLang="en-US"/>
              <a:pPr/>
              <a:t>‹#›</a:t>
            </a:fld>
            <a:endParaRPr lang="en-US" altLang="zh-TW"/>
          </a:p>
        </p:txBody>
      </p:sp>
    </p:spTree>
    <p:extLst>
      <p:ext uri="{BB962C8B-B14F-4D97-AF65-F5344CB8AC3E}">
        <p14:creationId xmlns:p14="http://schemas.microsoft.com/office/powerpoint/2010/main" val="13150949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621D40C-3D71-4867-B2A6-5D2A39AB34A5}"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7804165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182563"/>
            <a:ext cx="2019300" cy="58372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82563"/>
            <a:ext cx="5905500" cy="583723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3B3FA54-380A-46C3-92B6-0FA468F919C8}"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9542802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 y="242888"/>
            <a:ext cx="8610600" cy="1952625"/>
          </a:xfrm>
        </p:spPr>
        <p:txBody>
          <a:bodyPr/>
          <a:lstStyle>
            <a:lvl1pPr>
              <a:defRPr sz="4400"/>
            </a:lvl1pPr>
          </a:lstStyle>
          <a:p>
            <a:pPr lvl="0"/>
            <a:r>
              <a:rPr lang="en-US" altLang="zh-TW" noProof="0" smtClean="0"/>
              <a:t>Click to edit Master title style</a:t>
            </a:r>
          </a:p>
        </p:txBody>
      </p:sp>
      <p:sp>
        <p:nvSpPr>
          <p:cNvPr id="3075" name="Rectangle 3"/>
          <p:cNvSpPr>
            <a:spLocks noGrp="1" noChangeArrowheads="1"/>
          </p:cNvSpPr>
          <p:nvPr>
            <p:ph type="subTitle" idx="1"/>
          </p:nvPr>
        </p:nvSpPr>
        <p:spPr>
          <a:xfrm>
            <a:off x="5486400" y="2286000"/>
            <a:ext cx="3429000" cy="1554163"/>
          </a:xfrm>
        </p:spPr>
        <p:txBody>
          <a:bodyPr/>
          <a:lstStyle>
            <a:lvl1pPr marL="0" indent="0">
              <a:buFontTx/>
              <a:buNone/>
              <a:defRPr/>
            </a:lvl1pPr>
          </a:lstStyle>
          <a:p>
            <a:pPr lvl="0"/>
            <a:r>
              <a:rPr lang="en-US" altLang="zh-TW" noProof="0" smtClean="0"/>
              <a:t>Click to edit Master subtitle style</a:t>
            </a:r>
          </a:p>
        </p:txBody>
      </p:sp>
      <p:sp>
        <p:nvSpPr>
          <p:cNvPr id="3076" name="Rectangle 4"/>
          <p:cNvSpPr>
            <a:spLocks noGrp="1" noChangeArrowheads="1"/>
          </p:cNvSpPr>
          <p:nvPr>
            <p:ph type="dt" sz="half" idx="2"/>
          </p:nvPr>
        </p:nvSpPr>
        <p:spPr>
          <a:xfrm>
            <a:off x="228600" y="6477000"/>
            <a:ext cx="1905000" cy="38100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3077" name="Rectangle 5"/>
          <p:cNvSpPr>
            <a:spLocks noGrp="1" noChangeArrowheads="1"/>
          </p:cNvSpPr>
          <p:nvPr>
            <p:ph type="ftr" sz="quarter" idx="3"/>
          </p:nvPr>
        </p:nvSpPr>
        <p:spPr>
          <a:xfrm>
            <a:off x="2362200" y="6477000"/>
            <a:ext cx="4343400" cy="3810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3078" name="Rectangle 6"/>
          <p:cNvSpPr>
            <a:spLocks noGrp="1" noChangeArrowheads="1"/>
          </p:cNvSpPr>
          <p:nvPr>
            <p:ph type="sldNum" sz="quarter" idx="4"/>
          </p:nvPr>
        </p:nvSpPr>
        <p:spPr>
          <a:xfrm>
            <a:off x="7010400" y="6477000"/>
            <a:ext cx="1905000" cy="38100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998325C-BD23-47A1-A544-E82209ACF83C}"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23535545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7C4887B-1DCA-4329-B90A-0420C3EDEC4B}"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3592020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92DC07B-4E7C-4667-8E96-4D76A047FC2A}"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9560376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524000"/>
            <a:ext cx="3962400" cy="4495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572000" y="1524000"/>
            <a:ext cx="3962400" cy="4495800"/>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D39AA62-0FC9-4909-940C-19712EB4DCE9}"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75293928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8" name="頁尾版面配置區 7"/>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9" name="投影片編號版面配置區 8"/>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6589A65-31EC-426F-A1E0-EECF16951B2B}"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6519120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4" name="頁尾版面配置區 3"/>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投影片編號版面配置區 4"/>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F4524E7-CAED-4B55-8650-E5164F8DB961}"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754824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3" name="頁尾版面配置區 2"/>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4" name="投影片編號版面配置區 3"/>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48A55F7-FDBD-4B63-B14F-32C6695CC2C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874157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CE88E64-3C64-4190-919F-FBD32D56F1F7}"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30327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509138C1-AF93-4BCD-A459-CF3C3533E7BC}" type="slidenum">
              <a:rPr lang="zh-TW" altLang="en-US"/>
              <a:pPr/>
              <a:t>‹#›</a:t>
            </a:fld>
            <a:endParaRPr lang="en-US" altLang="zh-TW"/>
          </a:p>
        </p:txBody>
      </p:sp>
    </p:spTree>
    <p:extLst>
      <p:ext uri="{BB962C8B-B14F-4D97-AF65-F5344CB8AC3E}">
        <p14:creationId xmlns:p14="http://schemas.microsoft.com/office/powerpoint/2010/main" val="234981047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頁尾版面配置區 5"/>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7" name="投影片編號版面配置區 6"/>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DB455539-F4A2-41BB-98B3-D27C7A1154F6}"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18472144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621D40C-3D71-4867-B2A6-5D2A39AB34A5}"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6154104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182563"/>
            <a:ext cx="2019300" cy="58372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82563"/>
            <a:ext cx="5905500" cy="583723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5" name="頁尾版面配置區 4"/>
          <p:cNvSpPr>
            <a:spLocks noGrp="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6" name="投影片編號版面配置區 5"/>
          <p:cNvSpPr>
            <a:spLocks noGrp="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3B3FA54-380A-46C3-92B6-0FA468F919C8}"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282500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 y="242888"/>
            <a:ext cx="8610600" cy="1952625"/>
          </a:xfrm>
        </p:spPr>
        <p:txBody>
          <a:bodyPr/>
          <a:lstStyle>
            <a:lvl1pPr>
              <a:defRPr sz="4400"/>
            </a:lvl1pPr>
          </a:lstStyle>
          <a:p>
            <a:pPr lvl="0"/>
            <a:r>
              <a:rPr lang="en-US" altLang="zh-TW" noProof="0" smtClean="0"/>
              <a:t>Click to edit Master title style</a:t>
            </a:r>
          </a:p>
        </p:txBody>
      </p:sp>
      <p:sp>
        <p:nvSpPr>
          <p:cNvPr id="3075" name="Rectangle 3"/>
          <p:cNvSpPr>
            <a:spLocks noGrp="1" noChangeArrowheads="1"/>
          </p:cNvSpPr>
          <p:nvPr>
            <p:ph type="subTitle" idx="1"/>
          </p:nvPr>
        </p:nvSpPr>
        <p:spPr>
          <a:xfrm>
            <a:off x="5486400" y="2286000"/>
            <a:ext cx="3429000" cy="1554163"/>
          </a:xfrm>
        </p:spPr>
        <p:txBody>
          <a:bodyPr/>
          <a:lstStyle>
            <a:lvl1pPr marL="0" indent="0">
              <a:buFontTx/>
              <a:buNone/>
              <a:defRPr/>
            </a:lvl1pPr>
          </a:lstStyle>
          <a:p>
            <a:pPr lvl="0"/>
            <a:r>
              <a:rPr lang="en-US" altLang="zh-TW" noProof="0" smtClean="0"/>
              <a:t>Click to edit Master subtitle style</a:t>
            </a:r>
          </a:p>
        </p:txBody>
      </p:sp>
      <p:sp>
        <p:nvSpPr>
          <p:cNvPr id="4" name="Rectangle 4"/>
          <p:cNvSpPr>
            <a:spLocks noGrp="1" noChangeArrowheads="1"/>
          </p:cNvSpPr>
          <p:nvPr>
            <p:ph type="dt" sz="half" idx="10"/>
          </p:nvPr>
        </p:nvSpPr>
        <p:spPr>
          <a:xfrm>
            <a:off x="228600" y="6477000"/>
            <a:ext cx="1905000" cy="381000"/>
          </a:xfrm>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xfrm>
            <a:off x="2362200" y="6477000"/>
            <a:ext cx="4343400" cy="381000"/>
          </a:xfrm>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xfrm>
            <a:off x="7010400" y="6477000"/>
            <a:ext cx="1905000" cy="381000"/>
          </a:xfrm>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208E911-70FD-42DB-AD6F-10FE07A00CEB}"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024813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F5E3F21-7FC3-4F14-8DB9-9AA162A1A88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6538423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D554BE9-A386-4FFB-9C65-58E9201845F4}"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4328673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524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572000" y="1524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368358F-6122-4D98-8846-561D3797F760}"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14144330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6896E233-21BE-46C4-AA40-E26CAF400A60}"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00439228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93B3CF0-74EB-40F3-8BB7-91333D1713F2}"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62856704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42809A4-894D-4AD6-99FA-0084A237CD65}"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4020775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image" Target="../media/image10.png"/><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image" Target="../media/image10.png"/><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theme" Target="../theme/theme12.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image" Target="../media/image10.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5.xml"/><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theme" Target="../theme/theme13.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6.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theme" Target="../theme/theme14.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7.xml"/><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theme" Target="../theme/theme15.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8.xml"/><Relationship Id="rId13" Type="http://schemas.openxmlformats.org/officeDocument/2006/relationships/image" Target="../media/image15.png"/><Relationship Id="rId3" Type="http://schemas.openxmlformats.org/officeDocument/2006/relationships/slideLayout" Target="../slideLayouts/slideLayout173.xml"/><Relationship Id="rId7" Type="http://schemas.openxmlformats.org/officeDocument/2006/relationships/slideLayout" Target="../slideLayouts/slideLayout177.xml"/><Relationship Id="rId12" Type="http://schemas.openxmlformats.org/officeDocument/2006/relationships/theme" Target="../theme/theme16.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0" Type="http://schemas.openxmlformats.org/officeDocument/2006/relationships/slideLayout" Target="../slideLayouts/slideLayout180.xml"/><Relationship Id="rId4" Type="http://schemas.openxmlformats.org/officeDocument/2006/relationships/slideLayout" Target="../slideLayouts/slideLayout174.xml"/><Relationship Id="rId9" Type="http://schemas.openxmlformats.org/officeDocument/2006/relationships/slideLayout" Target="../slideLayouts/slideLayout17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9.xml"/><Relationship Id="rId3" Type="http://schemas.openxmlformats.org/officeDocument/2006/relationships/slideLayout" Target="../slideLayouts/slideLayout184.xml"/><Relationship Id="rId7" Type="http://schemas.openxmlformats.org/officeDocument/2006/relationships/slideLayout" Target="../slideLayouts/slideLayout188.xml"/><Relationship Id="rId12" Type="http://schemas.openxmlformats.org/officeDocument/2006/relationships/theme" Target="../theme/theme17.xml"/><Relationship Id="rId2" Type="http://schemas.openxmlformats.org/officeDocument/2006/relationships/slideLayout" Target="../slideLayouts/slideLayout183.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5" Type="http://schemas.openxmlformats.org/officeDocument/2006/relationships/slideLayout" Target="../slideLayouts/slideLayout186.xml"/><Relationship Id="rId10" Type="http://schemas.openxmlformats.org/officeDocument/2006/relationships/slideLayout" Target="../slideLayouts/slideLayout191.xml"/><Relationship Id="rId4" Type="http://schemas.openxmlformats.org/officeDocument/2006/relationships/slideLayout" Target="../slideLayouts/slideLayout185.xml"/><Relationship Id="rId9" Type="http://schemas.openxmlformats.org/officeDocument/2006/relationships/slideLayout" Target="../slideLayouts/slideLayout190.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0.xml"/><Relationship Id="rId3" Type="http://schemas.openxmlformats.org/officeDocument/2006/relationships/slideLayout" Target="../slideLayouts/slideLayout195.xml"/><Relationship Id="rId7" Type="http://schemas.openxmlformats.org/officeDocument/2006/relationships/slideLayout" Target="../slideLayouts/slideLayout199.xml"/><Relationship Id="rId12" Type="http://schemas.openxmlformats.org/officeDocument/2006/relationships/theme" Target="../theme/theme18.xml"/><Relationship Id="rId2" Type="http://schemas.openxmlformats.org/officeDocument/2006/relationships/slideLayout" Target="../slideLayouts/slideLayout194.xml"/><Relationship Id="rId1" Type="http://schemas.openxmlformats.org/officeDocument/2006/relationships/slideLayout" Target="../slideLayouts/slideLayout193.xml"/><Relationship Id="rId6" Type="http://schemas.openxmlformats.org/officeDocument/2006/relationships/slideLayout" Target="../slideLayouts/slideLayout198.xml"/><Relationship Id="rId11" Type="http://schemas.openxmlformats.org/officeDocument/2006/relationships/slideLayout" Target="../slideLayouts/slideLayout203.xml"/><Relationship Id="rId5" Type="http://schemas.openxmlformats.org/officeDocument/2006/relationships/slideLayout" Target="../slideLayouts/slideLayout197.xml"/><Relationship Id="rId10" Type="http://schemas.openxmlformats.org/officeDocument/2006/relationships/slideLayout" Target="../slideLayouts/slideLayout202.xml"/><Relationship Id="rId4" Type="http://schemas.openxmlformats.org/officeDocument/2006/relationships/slideLayout" Target="../slideLayouts/slideLayout196.xml"/><Relationship Id="rId9" Type="http://schemas.openxmlformats.org/officeDocument/2006/relationships/slideLayout" Target="../slideLayouts/slideLayout201.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1.xml"/><Relationship Id="rId13" Type="http://schemas.openxmlformats.org/officeDocument/2006/relationships/vmlDrawing" Target="../drawings/vmlDrawing4.vml"/><Relationship Id="rId3" Type="http://schemas.openxmlformats.org/officeDocument/2006/relationships/slideLayout" Target="../slideLayouts/slideLayout206.xml"/><Relationship Id="rId7" Type="http://schemas.openxmlformats.org/officeDocument/2006/relationships/slideLayout" Target="../slideLayouts/slideLayout210.xml"/><Relationship Id="rId12" Type="http://schemas.openxmlformats.org/officeDocument/2006/relationships/theme" Target="../theme/theme19.xml"/><Relationship Id="rId2" Type="http://schemas.openxmlformats.org/officeDocument/2006/relationships/slideLayout" Target="../slideLayouts/slideLayout205.xml"/><Relationship Id="rId1" Type="http://schemas.openxmlformats.org/officeDocument/2006/relationships/slideLayout" Target="../slideLayouts/slideLayout204.xml"/><Relationship Id="rId6" Type="http://schemas.openxmlformats.org/officeDocument/2006/relationships/slideLayout" Target="../slideLayouts/slideLayout209.xml"/><Relationship Id="rId11" Type="http://schemas.openxmlformats.org/officeDocument/2006/relationships/slideLayout" Target="../slideLayouts/slideLayout214.xml"/><Relationship Id="rId5" Type="http://schemas.openxmlformats.org/officeDocument/2006/relationships/slideLayout" Target="../slideLayouts/slideLayout208.xml"/><Relationship Id="rId15" Type="http://schemas.openxmlformats.org/officeDocument/2006/relationships/image" Target="../media/image8.png"/><Relationship Id="rId10" Type="http://schemas.openxmlformats.org/officeDocument/2006/relationships/slideLayout" Target="../slideLayouts/slideLayout213.xml"/><Relationship Id="rId4" Type="http://schemas.openxmlformats.org/officeDocument/2006/relationships/slideLayout" Target="../slideLayouts/slideLayout207.xml"/><Relationship Id="rId9" Type="http://schemas.openxmlformats.org/officeDocument/2006/relationships/slideLayout" Target="../slideLayouts/slideLayout212.xml"/><Relationship Id="rId14" Type="http://schemas.openxmlformats.org/officeDocument/2006/relationships/oleObject" Target="../embeddings/oleObject3.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2.xml"/><Relationship Id="rId13" Type="http://schemas.openxmlformats.org/officeDocument/2006/relationships/image" Target="../media/image17.jpeg"/><Relationship Id="rId3" Type="http://schemas.openxmlformats.org/officeDocument/2006/relationships/slideLayout" Target="../slideLayouts/slideLayout217.xml"/><Relationship Id="rId7" Type="http://schemas.openxmlformats.org/officeDocument/2006/relationships/slideLayout" Target="../slideLayouts/slideLayout221.xml"/><Relationship Id="rId12" Type="http://schemas.openxmlformats.org/officeDocument/2006/relationships/theme" Target="../theme/theme20.xml"/><Relationship Id="rId2" Type="http://schemas.openxmlformats.org/officeDocument/2006/relationships/slideLayout" Target="../slideLayouts/slideLayout216.xml"/><Relationship Id="rId1" Type="http://schemas.openxmlformats.org/officeDocument/2006/relationships/slideLayout" Target="../slideLayouts/slideLayout215.xml"/><Relationship Id="rId6" Type="http://schemas.openxmlformats.org/officeDocument/2006/relationships/slideLayout" Target="../slideLayouts/slideLayout220.xml"/><Relationship Id="rId11" Type="http://schemas.openxmlformats.org/officeDocument/2006/relationships/slideLayout" Target="../slideLayouts/slideLayout225.xml"/><Relationship Id="rId5" Type="http://schemas.openxmlformats.org/officeDocument/2006/relationships/slideLayout" Target="../slideLayouts/slideLayout219.xml"/><Relationship Id="rId10" Type="http://schemas.openxmlformats.org/officeDocument/2006/relationships/slideLayout" Target="../slideLayouts/slideLayout224.xml"/><Relationship Id="rId4" Type="http://schemas.openxmlformats.org/officeDocument/2006/relationships/slideLayout" Target="../slideLayouts/slideLayout218.xml"/><Relationship Id="rId9" Type="http://schemas.openxmlformats.org/officeDocument/2006/relationships/slideLayout" Target="../slideLayouts/slideLayout2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5.png"/><Relationship Id="rId2" Type="http://schemas.openxmlformats.org/officeDocument/2006/relationships/slideLayout" Target="../slideLayouts/slideLayout26.xml"/><Relationship Id="rId16"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vmlDrawing" Target="../drawings/vmlDrawing1.v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8.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oleObject" Target="../embeddings/oleObject1.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vmlDrawing" Target="../drawings/vmlDrawing2.v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8.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oleObject" Target="../embeddings/oleObject2.bin"/></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vmlDrawing" Target="../drawings/vmlDrawing3.v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image" Target="../media/image8.png"/><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oleObject" Target="../embeddings/oleObject2.bin"/></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10.pn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image" Target="../media/image10.png"/><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image" Target="../media/image10.png"/><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064" name="Picture 16" descr="education 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410200"/>
            <a:ext cx="9144000" cy="1447800"/>
          </a:xfrm>
          <a:prstGeom prst="rect">
            <a:avLst/>
          </a:prstGeom>
          <a:noFill/>
          <a:extLst>
            <a:ext uri="{909E8E84-426E-40DD-AFC4-6F175D3DCCD1}">
              <a14:hiddenFill xmlns:a14="http://schemas.microsoft.com/office/drawing/2010/main">
                <a:solidFill>
                  <a:srgbClr val="FFFFFF"/>
                </a:solidFill>
              </a14:hiddenFill>
            </a:ext>
          </a:extLst>
        </p:spPr>
      </p:pic>
      <p:sp>
        <p:nvSpPr>
          <p:cNvPr id="2059" name="Rectangle 11"/>
          <p:cNvSpPr>
            <a:spLocks noGrp="1" noChangeArrowheads="1"/>
          </p:cNvSpPr>
          <p:nvPr>
            <p:ph type="title"/>
          </p:nvPr>
        </p:nvSpPr>
        <p:spPr bwMode="auto">
          <a:xfrm>
            <a:off x="533400" y="152400"/>
            <a:ext cx="8077200"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2060" name="Rectangle 12"/>
          <p:cNvSpPr>
            <a:spLocks noGrp="1" noChangeArrowheads="1"/>
          </p:cNvSpPr>
          <p:nvPr>
            <p:ph type="body" idx="1"/>
          </p:nvPr>
        </p:nvSpPr>
        <p:spPr bwMode="auto">
          <a:xfrm>
            <a:off x="533400" y="1600200"/>
            <a:ext cx="80772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2061" name="Rectangle 13"/>
          <p:cNvSpPr>
            <a:spLocks noGrp="1" noChangeArrowheads="1"/>
          </p:cNvSpPr>
          <p:nvPr>
            <p:ph type="dt" sz="half" idx="2"/>
          </p:nvPr>
        </p:nvSpPr>
        <p:spPr bwMode="auto">
          <a:xfrm>
            <a:off x="11430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solidFill>
                  <a:schemeClr val="bg2"/>
                </a:solidFill>
                <a:ea typeface="新細明體" panose="02020500000000000000" pitchFamily="18" charset="-120"/>
              </a:defRPr>
            </a:lvl1pPr>
          </a:lstStyle>
          <a:p>
            <a:endParaRPr lang="en-US" altLang="zh-TW"/>
          </a:p>
        </p:txBody>
      </p:sp>
      <p:sp>
        <p:nvSpPr>
          <p:cNvPr id="2062" name="Rectangle 14"/>
          <p:cNvSpPr>
            <a:spLocks noGrp="1" noChangeArrowheads="1"/>
          </p:cNvSpPr>
          <p:nvPr>
            <p:ph type="ftr" sz="quarter" idx="3"/>
          </p:nvPr>
        </p:nvSpPr>
        <p:spPr bwMode="auto">
          <a:xfrm>
            <a:off x="3581400" y="6400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solidFill>
                  <a:schemeClr val="bg2"/>
                </a:solidFill>
                <a:ea typeface="新細明體" panose="02020500000000000000" pitchFamily="18" charset="-120"/>
              </a:defRPr>
            </a:lvl1pPr>
          </a:lstStyle>
          <a:p>
            <a:endParaRPr lang="en-US" altLang="zh-TW"/>
          </a:p>
        </p:txBody>
      </p:sp>
      <p:sp>
        <p:nvSpPr>
          <p:cNvPr id="2063" name="Rectangle 15"/>
          <p:cNvSpPr>
            <a:spLocks noGrp="1" noChangeArrowheads="1"/>
          </p:cNvSpPr>
          <p:nvPr>
            <p:ph type="sldNum" sz="quarter" idx="4"/>
          </p:nvPr>
        </p:nvSpPr>
        <p:spPr bwMode="auto">
          <a:xfrm>
            <a:off x="72390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solidFill>
                  <a:schemeClr val="bg2"/>
                </a:solidFill>
                <a:ea typeface="新細明體" panose="02020500000000000000" pitchFamily="18" charset="-120"/>
              </a:defRPr>
            </a:lvl1pPr>
          </a:lstStyle>
          <a:p>
            <a:fld id="{1F771B27-F706-4030-AC89-DCAAA7FC2060}" type="slidenum">
              <a:rPr lang="zh-TW" altLang="en-US"/>
              <a:pPr/>
              <a:t>‹#›</a:t>
            </a:fld>
            <a:endParaRPr lang="en-US" altLang="zh-TW"/>
          </a:p>
        </p:txBody>
      </p:sp>
      <p:sp>
        <p:nvSpPr>
          <p:cNvPr id="2066" name="Rectangle 18"/>
          <p:cNvSpPr>
            <a:spLocks noChangeArrowheads="1"/>
          </p:cNvSpPr>
          <p:nvPr/>
        </p:nvSpPr>
        <p:spPr bwMode="auto">
          <a:xfrm>
            <a:off x="3384550" y="5410200"/>
            <a:ext cx="5759450" cy="1219200"/>
          </a:xfrm>
          <a:prstGeom prst="rect">
            <a:avLst/>
          </a:prstGeom>
          <a:solidFill>
            <a:srgbClr val="FFFF99"/>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2068" name="Line 20"/>
          <p:cNvSpPr>
            <a:spLocks noChangeShapeType="1"/>
          </p:cNvSpPr>
          <p:nvPr/>
        </p:nvSpPr>
        <p:spPr bwMode="auto">
          <a:xfrm>
            <a:off x="0" y="1066800"/>
            <a:ext cx="91440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TW" alt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400" kern="1200">
          <a:solidFill>
            <a:srgbClr val="A50021"/>
          </a:solidFill>
          <a:latin typeface="+mj-lt"/>
          <a:ea typeface="+mj-ea"/>
          <a:cs typeface="+mj-cs"/>
        </a:defRPr>
      </a:lvl1pPr>
      <a:lvl2pPr algn="l" rtl="0" fontAlgn="base">
        <a:spcBef>
          <a:spcPct val="0"/>
        </a:spcBef>
        <a:spcAft>
          <a:spcPct val="0"/>
        </a:spcAft>
        <a:defRPr sz="4400">
          <a:solidFill>
            <a:srgbClr val="A50021"/>
          </a:solidFill>
          <a:latin typeface="Times New Roman" panose="02020603050405020304" pitchFamily="18" charset="0"/>
        </a:defRPr>
      </a:lvl2pPr>
      <a:lvl3pPr algn="l" rtl="0" fontAlgn="base">
        <a:spcBef>
          <a:spcPct val="0"/>
        </a:spcBef>
        <a:spcAft>
          <a:spcPct val="0"/>
        </a:spcAft>
        <a:defRPr sz="4400">
          <a:solidFill>
            <a:srgbClr val="A50021"/>
          </a:solidFill>
          <a:latin typeface="Times New Roman" panose="02020603050405020304" pitchFamily="18" charset="0"/>
        </a:defRPr>
      </a:lvl3pPr>
      <a:lvl4pPr algn="l" rtl="0" fontAlgn="base">
        <a:spcBef>
          <a:spcPct val="0"/>
        </a:spcBef>
        <a:spcAft>
          <a:spcPct val="0"/>
        </a:spcAft>
        <a:defRPr sz="4400">
          <a:solidFill>
            <a:srgbClr val="A50021"/>
          </a:solidFill>
          <a:latin typeface="Times New Roman" panose="02020603050405020304" pitchFamily="18" charset="0"/>
        </a:defRPr>
      </a:lvl4pPr>
      <a:lvl5pPr algn="l" rtl="0" fontAlgn="base">
        <a:spcBef>
          <a:spcPct val="0"/>
        </a:spcBef>
        <a:spcAft>
          <a:spcPct val="0"/>
        </a:spcAft>
        <a:defRPr sz="4400">
          <a:solidFill>
            <a:srgbClr val="A50021"/>
          </a:solidFill>
          <a:latin typeface="Times New Roman" panose="02020603050405020304" pitchFamily="18" charset="0"/>
        </a:defRPr>
      </a:lvl5pPr>
      <a:lvl6pPr marL="457200" algn="l" rtl="0" fontAlgn="base">
        <a:spcBef>
          <a:spcPct val="0"/>
        </a:spcBef>
        <a:spcAft>
          <a:spcPct val="0"/>
        </a:spcAft>
        <a:defRPr sz="4400">
          <a:solidFill>
            <a:srgbClr val="A50021"/>
          </a:solidFill>
          <a:latin typeface="Times New Roman" panose="02020603050405020304" pitchFamily="18" charset="0"/>
        </a:defRPr>
      </a:lvl6pPr>
      <a:lvl7pPr marL="914400" algn="l" rtl="0" fontAlgn="base">
        <a:spcBef>
          <a:spcPct val="0"/>
        </a:spcBef>
        <a:spcAft>
          <a:spcPct val="0"/>
        </a:spcAft>
        <a:defRPr sz="4400">
          <a:solidFill>
            <a:srgbClr val="A50021"/>
          </a:solidFill>
          <a:latin typeface="Times New Roman" panose="02020603050405020304" pitchFamily="18" charset="0"/>
        </a:defRPr>
      </a:lvl7pPr>
      <a:lvl8pPr marL="1371600" algn="l" rtl="0" fontAlgn="base">
        <a:spcBef>
          <a:spcPct val="0"/>
        </a:spcBef>
        <a:spcAft>
          <a:spcPct val="0"/>
        </a:spcAft>
        <a:defRPr sz="4400">
          <a:solidFill>
            <a:srgbClr val="A50021"/>
          </a:solidFill>
          <a:latin typeface="Times New Roman" panose="02020603050405020304" pitchFamily="18" charset="0"/>
        </a:defRPr>
      </a:lvl8pPr>
      <a:lvl9pPr marL="1828800" algn="l" rtl="0" fontAlgn="base">
        <a:spcBef>
          <a:spcPct val="0"/>
        </a:spcBef>
        <a:spcAft>
          <a:spcPct val="0"/>
        </a:spcAft>
        <a:defRPr sz="4400">
          <a:solidFill>
            <a:srgbClr val="A50021"/>
          </a:solidFill>
          <a:latin typeface="Times New Roman" panose="02020603050405020304" pitchFamily="18" charset="0"/>
        </a:defRPr>
      </a:lvl9pPr>
    </p:titleStyle>
    <p:bodyStyle>
      <a:lvl1pPr marL="342900" indent="-342900" algn="l" rtl="0" fontAlgn="base">
        <a:spcBef>
          <a:spcPct val="20000"/>
        </a:spcBef>
        <a:spcAft>
          <a:spcPct val="0"/>
        </a:spcAft>
        <a:buClr>
          <a:srgbClr val="A50021"/>
        </a:buClr>
        <a:buFont typeface="Wingdings" panose="05000000000000000000" pitchFamily="2" charset="2"/>
        <a:buChar char="q"/>
        <a:defRPr sz="3200" kern="1200">
          <a:solidFill>
            <a:schemeClr val="bg2"/>
          </a:solidFill>
          <a:latin typeface="+mn-lt"/>
          <a:ea typeface="+mn-ea"/>
          <a:cs typeface="+mn-cs"/>
        </a:defRPr>
      </a:lvl1pPr>
      <a:lvl2pPr marL="742950" indent="-285750" algn="l" rtl="0" fontAlgn="base">
        <a:spcBef>
          <a:spcPct val="20000"/>
        </a:spcBef>
        <a:spcAft>
          <a:spcPct val="0"/>
        </a:spcAft>
        <a:buClr>
          <a:srgbClr val="A50021"/>
        </a:buClr>
        <a:buFont typeface="Wingdings" panose="05000000000000000000" pitchFamily="2" charset="2"/>
        <a:buChar char="q"/>
        <a:defRPr sz="2800" kern="1200">
          <a:solidFill>
            <a:schemeClr val="bg2"/>
          </a:solidFill>
          <a:latin typeface="+mn-lt"/>
          <a:ea typeface="+mn-ea"/>
          <a:cs typeface="+mn-cs"/>
        </a:defRPr>
      </a:lvl2pPr>
      <a:lvl3pPr marL="1143000" indent="-228600" algn="l" rtl="0" fontAlgn="base">
        <a:spcBef>
          <a:spcPct val="20000"/>
        </a:spcBef>
        <a:spcAft>
          <a:spcPct val="0"/>
        </a:spcAft>
        <a:buClr>
          <a:srgbClr val="A50021"/>
        </a:buClr>
        <a:buFont typeface="Wingdings" panose="05000000000000000000" pitchFamily="2" charset="2"/>
        <a:buChar char="q"/>
        <a:defRPr sz="2400" kern="1200">
          <a:solidFill>
            <a:schemeClr val="bg2"/>
          </a:solidFill>
          <a:latin typeface="+mn-lt"/>
          <a:ea typeface="+mn-ea"/>
          <a:cs typeface="+mn-cs"/>
        </a:defRPr>
      </a:lvl3pPr>
      <a:lvl4pPr marL="1600200" indent="-228600" algn="l" rtl="0" fontAlgn="base">
        <a:spcBef>
          <a:spcPct val="20000"/>
        </a:spcBef>
        <a:spcAft>
          <a:spcPct val="0"/>
        </a:spcAft>
        <a:buClr>
          <a:srgbClr val="A50021"/>
        </a:buClr>
        <a:buFont typeface="Wingdings" panose="05000000000000000000" pitchFamily="2" charset="2"/>
        <a:buChar char="q"/>
        <a:defRPr sz="2000" kern="1200">
          <a:solidFill>
            <a:schemeClr val="bg2"/>
          </a:solidFill>
          <a:latin typeface="+mn-lt"/>
          <a:ea typeface="+mn-ea"/>
          <a:cs typeface="+mn-cs"/>
        </a:defRPr>
      </a:lvl4pPr>
      <a:lvl5pPr marL="2057400" indent="-228600" algn="l" rtl="0" fontAlgn="base">
        <a:spcBef>
          <a:spcPct val="20000"/>
        </a:spcBef>
        <a:spcAft>
          <a:spcPct val="0"/>
        </a:spcAft>
        <a:buClr>
          <a:srgbClr val="A50021"/>
        </a:buClr>
        <a:buFont typeface="Wingdings" panose="05000000000000000000" pitchFamily="2" charset="2"/>
        <a:buChar char="q"/>
        <a:defRPr sz="20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82563"/>
            <a:ext cx="8077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7" name="Rectangle 3"/>
          <p:cNvSpPr>
            <a:spLocks noGrp="1" noChangeArrowheads="1"/>
          </p:cNvSpPr>
          <p:nvPr>
            <p:ph type="body" idx="1"/>
          </p:nvPr>
        </p:nvSpPr>
        <p:spPr bwMode="auto">
          <a:xfrm>
            <a:off x="457200" y="1524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27432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新細明體"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1029" name="Rectangle 5"/>
          <p:cNvSpPr>
            <a:spLocks noGrp="1" noChangeArrowheads="1"/>
          </p:cNvSpPr>
          <p:nvPr>
            <p:ph type="ftr" sz="quarter" idx="3"/>
          </p:nvPr>
        </p:nvSpPr>
        <p:spPr bwMode="auto">
          <a:xfrm>
            <a:off x="41910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新細明體"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1030" name="Rectangle 6"/>
          <p:cNvSpPr>
            <a:spLocks noGrp="1" noChangeArrowheads="1"/>
          </p:cNvSpPr>
          <p:nvPr>
            <p:ph type="sldNum" sz="quarter" idx="4"/>
          </p:nvPr>
        </p:nvSpPr>
        <p:spPr bwMode="auto">
          <a:xfrm>
            <a:off x="7239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49DD395-12D9-48DE-91E0-AEC8161EF59A}"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650134696"/>
      </p:ext>
    </p:extLst>
  </p:cSld>
  <p:clrMap bg1="dk2" tx1="lt1" bg2="dk1"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defRPr>
      </a:lvl2pPr>
      <a:lvl3pPr algn="l" rtl="0" eaLnBrk="0" fontAlgn="base" hangingPunct="0">
        <a:spcBef>
          <a:spcPct val="0"/>
        </a:spcBef>
        <a:spcAft>
          <a:spcPct val="0"/>
        </a:spcAft>
        <a:defRPr sz="4000">
          <a:solidFill>
            <a:schemeClr val="tx2"/>
          </a:solidFill>
          <a:latin typeface="Arial Black" pitchFamily="34" charset="0"/>
        </a:defRPr>
      </a:lvl3pPr>
      <a:lvl4pPr algn="l" rtl="0" eaLnBrk="0" fontAlgn="base" hangingPunct="0">
        <a:spcBef>
          <a:spcPct val="0"/>
        </a:spcBef>
        <a:spcAft>
          <a:spcPct val="0"/>
        </a:spcAft>
        <a:defRPr sz="4000">
          <a:solidFill>
            <a:schemeClr val="tx2"/>
          </a:solidFill>
          <a:latin typeface="Arial Black" pitchFamily="34" charset="0"/>
        </a:defRPr>
      </a:lvl4pPr>
      <a:lvl5pPr algn="l" rtl="0" eaLnBrk="0" fontAlgn="base" hangingPunct="0">
        <a:spcBef>
          <a:spcPct val="0"/>
        </a:spcBef>
        <a:spcAft>
          <a:spcPct val="0"/>
        </a:spcAft>
        <a:defRPr sz="4000">
          <a:solidFill>
            <a:schemeClr val="tx2"/>
          </a:solidFill>
          <a:latin typeface="Arial Black" pitchFamily="34" charset="0"/>
        </a:defRPr>
      </a:lvl5pPr>
      <a:lvl6pPr marL="457200" algn="l" rtl="0" fontAlgn="base">
        <a:spcBef>
          <a:spcPct val="0"/>
        </a:spcBef>
        <a:spcAft>
          <a:spcPct val="0"/>
        </a:spcAft>
        <a:defRPr sz="4000">
          <a:solidFill>
            <a:schemeClr val="tx2"/>
          </a:solidFill>
          <a:latin typeface="Arial Black" pitchFamily="34" charset="0"/>
        </a:defRPr>
      </a:lvl6pPr>
      <a:lvl7pPr marL="914400" algn="l" rtl="0" fontAlgn="base">
        <a:spcBef>
          <a:spcPct val="0"/>
        </a:spcBef>
        <a:spcAft>
          <a:spcPct val="0"/>
        </a:spcAft>
        <a:defRPr sz="4000">
          <a:solidFill>
            <a:schemeClr val="tx2"/>
          </a:solidFill>
          <a:latin typeface="Arial Black" pitchFamily="34" charset="0"/>
        </a:defRPr>
      </a:lvl7pPr>
      <a:lvl8pPr marL="1371600" algn="l" rtl="0" fontAlgn="base">
        <a:spcBef>
          <a:spcPct val="0"/>
        </a:spcBef>
        <a:spcAft>
          <a:spcPct val="0"/>
        </a:spcAft>
        <a:defRPr sz="4000">
          <a:solidFill>
            <a:schemeClr val="tx2"/>
          </a:solidFill>
          <a:latin typeface="Arial Black" pitchFamily="34" charset="0"/>
        </a:defRPr>
      </a:lvl8pPr>
      <a:lvl9pPr marL="1828800" algn="l" rtl="0" fontAlgn="base">
        <a:spcBef>
          <a:spcPct val="0"/>
        </a:spcBef>
        <a:spcAft>
          <a:spcPct val="0"/>
        </a:spcAft>
        <a:defRPr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82563"/>
            <a:ext cx="8077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7" name="Rectangle 3"/>
          <p:cNvSpPr>
            <a:spLocks noGrp="1" noChangeArrowheads="1"/>
          </p:cNvSpPr>
          <p:nvPr>
            <p:ph type="body" idx="1"/>
          </p:nvPr>
        </p:nvSpPr>
        <p:spPr bwMode="auto">
          <a:xfrm>
            <a:off x="457200" y="1524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27432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新細明體"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1029" name="Rectangle 5"/>
          <p:cNvSpPr>
            <a:spLocks noGrp="1" noChangeArrowheads="1"/>
          </p:cNvSpPr>
          <p:nvPr>
            <p:ph type="ftr" sz="quarter" idx="3"/>
          </p:nvPr>
        </p:nvSpPr>
        <p:spPr bwMode="auto">
          <a:xfrm>
            <a:off x="41910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新細明體"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1030" name="Rectangle 6"/>
          <p:cNvSpPr>
            <a:spLocks noGrp="1" noChangeArrowheads="1"/>
          </p:cNvSpPr>
          <p:nvPr>
            <p:ph type="sldNum" sz="quarter" idx="4"/>
          </p:nvPr>
        </p:nvSpPr>
        <p:spPr bwMode="auto">
          <a:xfrm>
            <a:off x="7239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49DD395-12D9-48DE-91E0-AEC8161EF59A}"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3042435683"/>
      </p:ext>
    </p:extLst>
  </p:cSld>
  <p:clrMap bg1="dk2" tx1="lt1" bg2="dk1" tx2="lt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defRPr>
      </a:lvl2pPr>
      <a:lvl3pPr algn="l" rtl="0" eaLnBrk="0" fontAlgn="base" hangingPunct="0">
        <a:spcBef>
          <a:spcPct val="0"/>
        </a:spcBef>
        <a:spcAft>
          <a:spcPct val="0"/>
        </a:spcAft>
        <a:defRPr sz="4000">
          <a:solidFill>
            <a:schemeClr val="tx2"/>
          </a:solidFill>
          <a:latin typeface="Arial Black" pitchFamily="34" charset="0"/>
        </a:defRPr>
      </a:lvl3pPr>
      <a:lvl4pPr algn="l" rtl="0" eaLnBrk="0" fontAlgn="base" hangingPunct="0">
        <a:spcBef>
          <a:spcPct val="0"/>
        </a:spcBef>
        <a:spcAft>
          <a:spcPct val="0"/>
        </a:spcAft>
        <a:defRPr sz="4000">
          <a:solidFill>
            <a:schemeClr val="tx2"/>
          </a:solidFill>
          <a:latin typeface="Arial Black" pitchFamily="34" charset="0"/>
        </a:defRPr>
      </a:lvl4pPr>
      <a:lvl5pPr algn="l" rtl="0" eaLnBrk="0" fontAlgn="base" hangingPunct="0">
        <a:spcBef>
          <a:spcPct val="0"/>
        </a:spcBef>
        <a:spcAft>
          <a:spcPct val="0"/>
        </a:spcAft>
        <a:defRPr sz="4000">
          <a:solidFill>
            <a:schemeClr val="tx2"/>
          </a:solidFill>
          <a:latin typeface="Arial Black" pitchFamily="34" charset="0"/>
        </a:defRPr>
      </a:lvl5pPr>
      <a:lvl6pPr marL="457200" algn="l" rtl="0" fontAlgn="base">
        <a:spcBef>
          <a:spcPct val="0"/>
        </a:spcBef>
        <a:spcAft>
          <a:spcPct val="0"/>
        </a:spcAft>
        <a:defRPr sz="4000">
          <a:solidFill>
            <a:schemeClr val="tx2"/>
          </a:solidFill>
          <a:latin typeface="Arial Black" pitchFamily="34" charset="0"/>
        </a:defRPr>
      </a:lvl6pPr>
      <a:lvl7pPr marL="914400" algn="l" rtl="0" fontAlgn="base">
        <a:spcBef>
          <a:spcPct val="0"/>
        </a:spcBef>
        <a:spcAft>
          <a:spcPct val="0"/>
        </a:spcAft>
        <a:defRPr sz="4000">
          <a:solidFill>
            <a:schemeClr val="tx2"/>
          </a:solidFill>
          <a:latin typeface="Arial Black" pitchFamily="34" charset="0"/>
        </a:defRPr>
      </a:lvl7pPr>
      <a:lvl8pPr marL="1371600" algn="l" rtl="0" fontAlgn="base">
        <a:spcBef>
          <a:spcPct val="0"/>
        </a:spcBef>
        <a:spcAft>
          <a:spcPct val="0"/>
        </a:spcAft>
        <a:defRPr sz="4000">
          <a:solidFill>
            <a:schemeClr val="tx2"/>
          </a:solidFill>
          <a:latin typeface="Arial Black" pitchFamily="34" charset="0"/>
        </a:defRPr>
      </a:lvl8pPr>
      <a:lvl9pPr marL="1828800" algn="l" rtl="0" fontAlgn="base">
        <a:spcBef>
          <a:spcPct val="0"/>
        </a:spcBef>
        <a:spcAft>
          <a:spcPct val="0"/>
        </a:spcAft>
        <a:defRPr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82563"/>
            <a:ext cx="8077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7" name="Rectangle 3"/>
          <p:cNvSpPr>
            <a:spLocks noGrp="1" noChangeArrowheads="1"/>
          </p:cNvSpPr>
          <p:nvPr>
            <p:ph type="body" idx="1"/>
          </p:nvPr>
        </p:nvSpPr>
        <p:spPr bwMode="auto">
          <a:xfrm>
            <a:off x="457200" y="1524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27432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新細明體"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1029" name="Rectangle 5"/>
          <p:cNvSpPr>
            <a:spLocks noGrp="1" noChangeArrowheads="1"/>
          </p:cNvSpPr>
          <p:nvPr>
            <p:ph type="ftr" sz="quarter" idx="3"/>
          </p:nvPr>
        </p:nvSpPr>
        <p:spPr bwMode="auto">
          <a:xfrm>
            <a:off x="41910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新細明體"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1030" name="Rectangle 6"/>
          <p:cNvSpPr>
            <a:spLocks noGrp="1" noChangeArrowheads="1"/>
          </p:cNvSpPr>
          <p:nvPr>
            <p:ph type="sldNum" sz="quarter" idx="4"/>
          </p:nvPr>
        </p:nvSpPr>
        <p:spPr bwMode="auto">
          <a:xfrm>
            <a:off x="7239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B6E7D4B-D0D8-4636-B3C1-26E8F81DE9CB}"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185664566"/>
      </p:ext>
    </p:extLst>
  </p:cSld>
  <p:clrMap bg1="dk2" tx1="lt1" bg2="dk1" tx2="lt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defRPr>
      </a:lvl2pPr>
      <a:lvl3pPr algn="l" rtl="0" eaLnBrk="0" fontAlgn="base" hangingPunct="0">
        <a:spcBef>
          <a:spcPct val="0"/>
        </a:spcBef>
        <a:spcAft>
          <a:spcPct val="0"/>
        </a:spcAft>
        <a:defRPr sz="4000">
          <a:solidFill>
            <a:schemeClr val="tx2"/>
          </a:solidFill>
          <a:latin typeface="Arial Black" pitchFamily="34" charset="0"/>
        </a:defRPr>
      </a:lvl3pPr>
      <a:lvl4pPr algn="l" rtl="0" eaLnBrk="0" fontAlgn="base" hangingPunct="0">
        <a:spcBef>
          <a:spcPct val="0"/>
        </a:spcBef>
        <a:spcAft>
          <a:spcPct val="0"/>
        </a:spcAft>
        <a:defRPr sz="4000">
          <a:solidFill>
            <a:schemeClr val="tx2"/>
          </a:solidFill>
          <a:latin typeface="Arial Black" pitchFamily="34" charset="0"/>
        </a:defRPr>
      </a:lvl4pPr>
      <a:lvl5pPr algn="l" rtl="0" eaLnBrk="0" fontAlgn="base" hangingPunct="0">
        <a:spcBef>
          <a:spcPct val="0"/>
        </a:spcBef>
        <a:spcAft>
          <a:spcPct val="0"/>
        </a:spcAft>
        <a:defRPr sz="4000">
          <a:solidFill>
            <a:schemeClr val="tx2"/>
          </a:solidFill>
          <a:latin typeface="Arial Black" pitchFamily="34" charset="0"/>
        </a:defRPr>
      </a:lvl5pPr>
      <a:lvl6pPr marL="457200" algn="l" rtl="0" fontAlgn="base">
        <a:spcBef>
          <a:spcPct val="0"/>
        </a:spcBef>
        <a:spcAft>
          <a:spcPct val="0"/>
        </a:spcAft>
        <a:defRPr sz="4000">
          <a:solidFill>
            <a:schemeClr val="tx2"/>
          </a:solidFill>
          <a:latin typeface="Arial Black" pitchFamily="34" charset="0"/>
        </a:defRPr>
      </a:lvl6pPr>
      <a:lvl7pPr marL="914400" algn="l" rtl="0" fontAlgn="base">
        <a:spcBef>
          <a:spcPct val="0"/>
        </a:spcBef>
        <a:spcAft>
          <a:spcPct val="0"/>
        </a:spcAft>
        <a:defRPr sz="4000">
          <a:solidFill>
            <a:schemeClr val="tx2"/>
          </a:solidFill>
          <a:latin typeface="Arial Black" pitchFamily="34" charset="0"/>
        </a:defRPr>
      </a:lvl7pPr>
      <a:lvl8pPr marL="1371600" algn="l" rtl="0" fontAlgn="base">
        <a:spcBef>
          <a:spcPct val="0"/>
        </a:spcBef>
        <a:spcAft>
          <a:spcPct val="0"/>
        </a:spcAft>
        <a:defRPr sz="4000">
          <a:solidFill>
            <a:schemeClr val="tx2"/>
          </a:solidFill>
          <a:latin typeface="Arial Black" pitchFamily="34" charset="0"/>
        </a:defRPr>
      </a:lvl8pPr>
      <a:lvl9pPr marL="1828800" algn="l" rtl="0" fontAlgn="base">
        <a:spcBef>
          <a:spcPct val="0"/>
        </a:spcBef>
        <a:spcAft>
          <a:spcPct val="0"/>
        </a:spcAft>
        <a:defRPr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lang="zh-TW" altLang="en-US" smtClean="0"/>
              <a:t>按一下以編輯母片標題樣式</a:t>
            </a:r>
            <a:endParaRPr lang="en-US"/>
          </a:p>
        </p:txBody>
      </p:sp>
      <p:sp>
        <p:nvSpPr>
          <p:cNvPr id="3076" name="文字版面配置區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4" name="日期版面配置區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rgbClr val="575F6D"/>
                </a:solidFill>
                <a:latin typeface="Century Schoolboo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3FEFAFA-81CE-430C-AD49-3C510E3F775C}" type="datetimeFigureOut">
              <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endParaRPr>
          </a:p>
        </p:txBody>
      </p:sp>
      <p:sp>
        <p:nvSpPr>
          <p:cNvPr id="3" name="頁尾版面配置區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rgbClr val="575F6D"/>
                </a:solidFill>
                <a:latin typeface="Century Schoolbook"/>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endParaRPr>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3080" name="直線接點 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3082" name="直線接點 1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2" name="橢圓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3" name="投影片編號版面配置區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a:solidFill>
                  <a:srgbClr val="FFFFFF"/>
                </a:solidFill>
                <a:latin typeface="Century Schoolbook" panose="02040604050505020304" pitchFamily="18"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10099D46-01B0-47BC-BAA8-A54E04D52D7E}" type="slidenum">
              <a:rPr kumimoji="0" lang="zh-TW" altLang="en-US" sz="1400" b="1" i="0" u="none" strike="noStrike" kern="1200" cap="none" spc="0" normalizeH="0" baseline="0" noProof="0" smtClean="0">
                <a:ln>
                  <a:noFill/>
                </a:ln>
                <a:solidFill>
                  <a:srgbClr val="FFFFFF"/>
                </a:solidFill>
                <a:effectLst/>
                <a:uLnTx/>
                <a:uFillTx/>
                <a:latin typeface="Century Schoolbook" panose="02040604050505020304" pitchFamily="18"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Century Schoolbook" panose="020406040505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290919998"/>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a:ea typeface="+mn-ea"/>
              <a:cs typeface="+mn-cs"/>
            </a:endParaRPr>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4CBEAF9-9E58-4CC8-A6FF-6DD8A58DEEA4}" type="datetimeFigureOut">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F0A22E">
                  <a:shade val="75000"/>
                </a:srgbClr>
              </a:solidFill>
              <a:effectLst/>
              <a:uLnTx/>
              <a:uFillTx/>
              <a:latin typeface="Franklin Gothic Book"/>
              <a:ea typeface="+mn-ea"/>
              <a:cs typeface="+mn-cs"/>
            </a:endParaRPr>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0A22E">
                  <a:shade val="75000"/>
                </a:srgbClr>
              </a:solidFill>
              <a:effectLst/>
              <a:uLnTx/>
              <a:uFillTx/>
              <a:latin typeface="Franklin Gothic Book"/>
              <a:ea typeface="+mn-ea"/>
              <a:cs typeface="+mn-cs"/>
            </a:endParaRPr>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15C064-DD44-4CAC-873E-2D1F54821676}" type="slidenum">
              <a:rPr kumimoji="0" lang="en-US" sz="1200" b="0" i="0" u="none" strike="noStrike" kern="1200" cap="none" spc="0" normalizeH="0" baseline="0" noProof="0" smtClean="0">
                <a:ln>
                  <a:noFill/>
                </a:ln>
                <a:solidFill>
                  <a:srgbClr val="F0A22E">
                    <a:shade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F0A22E">
                  <a:shade val="75000"/>
                </a:srgbClr>
              </a:solidFill>
              <a:effectLst/>
              <a:uLnTx/>
              <a:uFillTx/>
              <a:latin typeface="Franklin Gothic Book"/>
              <a:ea typeface="+mn-ea"/>
              <a:cs typeface="+mn-cs"/>
            </a:endParaRPr>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a:ea typeface="+mn-ea"/>
              <a:cs typeface="+mn-cs"/>
            </a:endParaRPr>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a:ea typeface="+mn-ea"/>
              <a:cs typeface="+mn-cs"/>
            </a:endParaRPr>
          </a:p>
        </p:txBody>
      </p:sp>
    </p:spTree>
    <p:extLst>
      <p:ext uri="{BB962C8B-B14F-4D97-AF65-F5344CB8AC3E}">
        <p14:creationId xmlns:p14="http://schemas.microsoft.com/office/powerpoint/2010/main" val="408058139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lang="zh-TW" altLang="en-US" smtClean="0"/>
              <a:t>按一下以編輯母片標題樣式</a:t>
            </a:r>
            <a:endParaRPr lang="en-US"/>
          </a:p>
        </p:txBody>
      </p:sp>
      <p:sp>
        <p:nvSpPr>
          <p:cNvPr id="3076" name="文字版面配置區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4" name="日期版面配置區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rgbClr val="575F6D"/>
                </a:solidFill>
                <a:latin typeface="Century Schoolboo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A00A772-E9BC-4560-84E3-A9A54754AB7B}" type="datetimeFigureOut">
              <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endParaRPr>
          </a:p>
        </p:txBody>
      </p:sp>
      <p:sp>
        <p:nvSpPr>
          <p:cNvPr id="3" name="頁尾版面配置區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rgbClr val="575F6D"/>
                </a:solidFill>
                <a:latin typeface="Century Schoolbook"/>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endParaRPr>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3080" name="直線接點 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3082" name="直線接點 1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2" name="橢圓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3" name="投影片編號版面配置區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a:solidFill>
                  <a:srgbClr val="FFFFFF"/>
                </a:solidFill>
                <a:latin typeface="Century Schoolbook" panose="02040604050505020304" pitchFamily="18"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8A6CFF15-3747-4B17-9592-6419574C267C}" type="slidenum">
              <a:rPr kumimoji="0" lang="zh-TW" altLang="en-US" sz="1400" b="1" i="0" u="none" strike="noStrike" kern="1200" cap="none" spc="0" normalizeH="0" baseline="0" noProof="0" smtClean="0">
                <a:ln>
                  <a:noFill/>
                </a:ln>
                <a:solidFill>
                  <a:srgbClr val="FFFFFF"/>
                </a:solidFill>
                <a:effectLst/>
                <a:uLnTx/>
                <a:uFillTx/>
                <a:latin typeface="Century Schoolbook" panose="02040604050505020304" pitchFamily="18"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smtClean="0">
              <a:ln>
                <a:noFill/>
              </a:ln>
              <a:solidFill>
                <a:srgbClr val="FFFFFF"/>
              </a:solidFill>
              <a:effectLst/>
              <a:uLnTx/>
              <a:uFillTx/>
              <a:latin typeface="Century Schoolbook" panose="020406040505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1923541820"/>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066800"/>
            <a:ext cx="8382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381000" y="2057400"/>
            <a:ext cx="83820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29718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a typeface="新細明體"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1029" name="Rectangle 5"/>
          <p:cNvSpPr>
            <a:spLocks noGrp="1" noChangeArrowheads="1"/>
          </p:cNvSpPr>
          <p:nvPr>
            <p:ph type="ftr" sz="quarter" idx="3"/>
          </p:nvPr>
        </p:nvSpPr>
        <p:spPr bwMode="auto">
          <a:xfrm>
            <a:off x="44196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a typeface="新細明體"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TW" altLang="en-US"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
        <p:nvSpPr>
          <p:cNvPr id="1030" name="Rectangle 6"/>
          <p:cNvSpPr>
            <a:spLocks noGrp="1" noChangeArrowheads="1"/>
          </p:cNvSpPr>
          <p:nvPr>
            <p:ph type="sldNum" sz="quarter" idx="4"/>
          </p:nvPr>
        </p:nvSpPr>
        <p:spPr bwMode="auto">
          <a:xfrm>
            <a:off x="74676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a typeface="新細明體"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3587BC6-5B25-4FF2-87FA-54B2F262202D}" type="slidenum">
              <a:rPr kumimoji="0" lang="en-US" altLang="zh-TW" sz="1000" b="0" i="0" u="none" strike="noStrike" kern="1200" cap="none" spc="0" normalizeH="0" baseline="0" noProof="0" smtClean="0">
                <a:ln>
                  <a:noFill/>
                </a:ln>
                <a:solidFill>
                  <a:srgbClr val="336699"/>
                </a:solidFill>
                <a:effectLst/>
                <a:uLnTx/>
                <a:uFillTx/>
                <a:latin typeface="Arial"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336699"/>
              </a:solidFill>
              <a:effectLst/>
              <a:uLnTx/>
              <a:uFillTx/>
              <a:latin typeface="Arial" charset="0"/>
              <a:ea typeface="新細明體" charset="-120"/>
              <a:cs typeface="+mn-cs"/>
            </a:endParaRPr>
          </a:p>
        </p:txBody>
      </p:sp>
    </p:spTree>
    <p:extLst>
      <p:ext uri="{BB962C8B-B14F-4D97-AF65-F5344CB8AC3E}">
        <p14:creationId xmlns:p14="http://schemas.microsoft.com/office/powerpoint/2010/main" val="2464279285"/>
      </p:ext>
    </p:extLst>
  </p:cSld>
  <p:clrMap bg1="dk2" tx1="lt1" bg2="dk1"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Arial Black" pitchFamily="34" charset="0"/>
        </a:defRPr>
      </a:lvl2pPr>
      <a:lvl3pPr algn="l" rtl="0" eaLnBrk="1" fontAlgn="base" hangingPunct="1">
        <a:spcBef>
          <a:spcPct val="0"/>
        </a:spcBef>
        <a:spcAft>
          <a:spcPct val="0"/>
        </a:spcAft>
        <a:defRPr sz="4000">
          <a:solidFill>
            <a:schemeClr val="tx2"/>
          </a:solidFill>
          <a:latin typeface="Arial Black" pitchFamily="34" charset="0"/>
        </a:defRPr>
      </a:lvl3pPr>
      <a:lvl4pPr algn="l" rtl="0" eaLnBrk="1" fontAlgn="base" hangingPunct="1">
        <a:spcBef>
          <a:spcPct val="0"/>
        </a:spcBef>
        <a:spcAft>
          <a:spcPct val="0"/>
        </a:spcAft>
        <a:defRPr sz="4000">
          <a:solidFill>
            <a:schemeClr val="tx2"/>
          </a:solidFill>
          <a:latin typeface="Arial Black" pitchFamily="34" charset="0"/>
        </a:defRPr>
      </a:lvl4pPr>
      <a:lvl5pPr algn="l" rtl="0" eaLnBrk="1" fontAlgn="base" hangingPunct="1">
        <a:spcBef>
          <a:spcPct val="0"/>
        </a:spcBef>
        <a:spcAft>
          <a:spcPct val="0"/>
        </a:spcAft>
        <a:defRPr sz="4000">
          <a:solidFill>
            <a:schemeClr val="tx2"/>
          </a:solidFill>
          <a:latin typeface="Arial Black" pitchFamily="34" charset="0"/>
        </a:defRPr>
      </a:lvl5pPr>
      <a:lvl6pPr marL="457200" algn="l" rtl="0" eaLnBrk="1" fontAlgn="base" hangingPunct="1">
        <a:spcBef>
          <a:spcPct val="0"/>
        </a:spcBef>
        <a:spcAft>
          <a:spcPct val="0"/>
        </a:spcAft>
        <a:defRPr sz="4000">
          <a:solidFill>
            <a:schemeClr val="tx2"/>
          </a:solidFill>
          <a:latin typeface="Arial Black" pitchFamily="34" charset="0"/>
        </a:defRPr>
      </a:lvl6pPr>
      <a:lvl7pPr marL="914400" algn="l" rtl="0" eaLnBrk="1" fontAlgn="base" hangingPunct="1">
        <a:spcBef>
          <a:spcPct val="0"/>
        </a:spcBef>
        <a:spcAft>
          <a:spcPct val="0"/>
        </a:spcAft>
        <a:defRPr sz="4000">
          <a:solidFill>
            <a:schemeClr val="tx2"/>
          </a:solidFill>
          <a:latin typeface="Arial Black" pitchFamily="34" charset="0"/>
        </a:defRPr>
      </a:lvl7pPr>
      <a:lvl8pPr marL="1371600" algn="l" rtl="0" eaLnBrk="1" fontAlgn="base" hangingPunct="1">
        <a:spcBef>
          <a:spcPct val="0"/>
        </a:spcBef>
        <a:spcAft>
          <a:spcPct val="0"/>
        </a:spcAft>
        <a:defRPr sz="4000">
          <a:solidFill>
            <a:schemeClr val="tx2"/>
          </a:solidFill>
          <a:latin typeface="Arial Black" pitchFamily="34" charset="0"/>
        </a:defRPr>
      </a:lvl8pPr>
      <a:lvl9pPr marL="1828800" algn="l" rtl="0" eaLnBrk="1" fontAlgn="base" hangingPunct="1">
        <a:spcBef>
          <a:spcPct val="0"/>
        </a:spcBef>
        <a:spcAft>
          <a:spcPct val="0"/>
        </a:spcAft>
        <a:defRPr sz="4000">
          <a:solidFill>
            <a:schemeClr val="tx2"/>
          </a:solidFill>
          <a:latin typeface="Arial Black"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lang="zh-TW" altLang="en-US" smtClean="0"/>
              <a:t>按一下以編輯母片標題樣式</a:t>
            </a:r>
            <a:endParaRPr lang="en-US"/>
          </a:p>
        </p:txBody>
      </p:sp>
      <p:sp>
        <p:nvSpPr>
          <p:cNvPr id="3076" name="文字版面配置區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4" name="日期版面配置區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rgbClr val="575F6D"/>
                </a:solidFill>
                <a:latin typeface="Century Schoolboo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C88F1-524A-487E-B0BE-B27B24C79132}" type="datetimeFigureOut">
              <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endParaRPr>
          </a:p>
        </p:txBody>
      </p:sp>
      <p:sp>
        <p:nvSpPr>
          <p:cNvPr id="3" name="頁尾版面配置區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rgbClr val="575F6D"/>
                </a:solidFill>
                <a:latin typeface="Century Schoolbook"/>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endParaRPr>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3080" name="直線接點 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3082" name="直線接點 1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2" name="橢圓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3" name="投影片編號版面配置區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a:solidFill>
                  <a:srgbClr val="FFFFFF"/>
                </a:solidFill>
                <a:latin typeface="Century Schoolbook" panose="02040604050505020304" pitchFamily="18"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F61BEEE-7B31-4F1E-A240-56C3FA1A37CC}" type="slidenum">
              <a:rPr kumimoji="0" lang="zh-TW" altLang="en-US" sz="1400" b="1" i="0" u="none" strike="noStrike" kern="1200" cap="none" spc="0" normalizeH="0" baseline="0" noProof="0">
                <a:ln>
                  <a:noFill/>
                </a:ln>
                <a:solidFill>
                  <a:srgbClr val="FFFFFF"/>
                </a:solidFill>
                <a:effectLst/>
                <a:uLnTx/>
                <a:uFillTx/>
                <a:latin typeface="Century Schoolbook" panose="02040604050505020304" pitchFamily="18"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Century Schoolbook" panose="020406040505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931796831"/>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lang="zh-TW" altLang="en-US" smtClean="0"/>
              <a:t>按一下以編輯母片標題樣式</a:t>
            </a:r>
            <a:endParaRPr lang="en-US"/>
          </a:p>
        </p:txBody>
      </p:sp>
      <p:sp>
        <p:nvSpPr>
          <p:cNvPr id="3076" name="文字版面配置區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4" name="日期版面配置區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rgbClr val="575F6D"/>
                </a:solidFill>
                <a:latin typeface="Century Schoolboo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C88F1-524A-487E-B0BE-B27B24C79132}" type="datetimeFigureOut">
              <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2023/3/17</a:t>
            </a:fld>
            <a:endPar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endParaRPr>
          </a:p>
        </p:txBody>
      </p:sp>
      <p:sp>
        <p:nvSpPr>
          <p:cNvPr id="3" name="頁尾版面配置區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rgbClr val="575F6D"/>
                </a:solidFill>
                <a:latin typeface="Century Schoolbook"/>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200" b="0" i="0" u="none" strike="noStrike" kern="1200" cap="none" spc="0" normalizeH="0" baseline="0" noProof="0">
              <a:ln>
                <a:noFill/>
              </a:ln>
              <a:solidFill>
                <a:srgbClr val="575F6D"/>
              </a:solidFill>
              <a:effectLst/>
              <a:uLnTx/>
              <a:uFillTx/>
              <a:latin typeface="Century Schoolbook"/>
              <a:ea typeface="新細明體" panose="02020500000000000000" pitchFamily="18" charset="-120"/>
              <a:cs typeface="+mn-cs"/>
            </a:endParaRPr>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3080" name="直線接點 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3082" name="直線接點 1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panose="020B0604020202020204" pitchFamily="34" charset="0"/>
              <a:ea typeface="新細明體" panose="02020500000000000000" pitchFamily="18" charset="-120"/>
              <a:cs typeface="+mn-cs"/>
            </a:endParaRPr>
          </a:p>
        </p:txBody>
      </p:sp>
      <p:sp>
        <p:nvSpPr>
          <p:cNvPr id="12" name="橢圓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800" b="0" i="0" u="none" strike="noStrike" kern="1200" cap="none" spc="0" normalizeH="0" baseline="0" noProof="0" smtClean="0">
              <a:ln>
                <a:noFill/>
              </a:ln>
              <a:solidFill>
                <a:srgbClr val="FFFFFF"/>
              </a:solidFill>
              <a:effectLst/>
              <a:uLnTx/>
              <a:uFillTx/>
              <a:latin typeface="Century Schoolbook" pitchFamily="18" charset="0"/>
              <a:ea typeface="新細明體" panose="02020500000000000000" pitchFamily="18" charset="-120"/>
              <a:cs typeface="+mn-cs"/>
            </a:endParaRPr>
          </a:p>
        </p:txBody>
      </p:sp>
      <p:sp>
        <p:nvSpPr>
          <p:cNvPr id="23" name="投影片編號版面配置區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a:solidFill>
                  <a:srgbClr val="FFFFFF"/>
                </a:solidFill>
                <a:latin typeface="Century Schoolbook" panose="02040604050505020304" pitchFamily="18"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F61BEEE-7B31-4F1E-A240-56C3FA1A37CC}" type="slidenum">
              <a:rPr kumimoji="0" lang="zh-TW" altLang="en-US" sz="1400" b="1" i="0" u="none" strike="noStrike" kern="1200" cap="none" spc="0" normalizeH="0" baseline="0" noProof="0">
                <a:ln>
                  <a:noFill/>
                </a:ln>
                <a:solidFill>
                  <a:srgbClr val="FFFFFF"/>
                </a:solidFill>
                <a:effectLst/>
                <a:uLnTx/>
                <a:uFillTx/>
                <a:latin typeface="Century Schoolbook" panose="02040604050505020304" pitchFamily="18" charset="0"/>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zh-TW" altLang="en-US" sz="1400" b="1" i="0" u="none" strike="noStrike" kern="1200" cap="none" spc="0" normalizeH="0" baseline="0" noProof="0">
              <a:ln>
                <a:noFill/>
              </a:ln>
              <a:solidFill>
                <a:srgbClr val="FFFFFF"/>
              </a:solidFill>
              <a:effectLst/>
              <a:uLnTx/>
              <a:uFillTx/>
              <a:latin typeface="Century Schoolbook" panose="02040604050505020304" pitchFamily="18" charset="0"/>
              <a:ea typeface="新細明體" panose="02020500000000000000" pitchFamily="18" charset="-120"/>
              <a:cs typeface="+mn-cs"/>
            </a:endParaRPr>
          </a:p>
        </p:txBody>
      </p:sp>
    </p:spTree>
    <p:extLst>
      <p:ext uri="{BB962C8B-B14F-4D97-AF65-F5344CB8AC3E}">
        <p14:creationId xmlns:p14="http://schemas.microsoft.com/office/powerpoint/2010/main" val="87625538"/>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218"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15714" name="Image" r:id="rId14" imgW="10057143" imgH="952045" progId="Photoshop.Image.6">
                  <p:embed/>
                </p:oleObj>
              </mc:Choice>
              <mc:Fallback>
                <p:oleObj name="Image" r:id="rId14" imgW="10057143" imgH="952045" progId="Photoshop.Image.6">
                  <p:embed/>
                  <p:pic>
                    <p:nvPicPr>
                      <p:cNvPr id="9218" name="Object 3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1060"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charset="0"/>
              <a:ea typeface="新細明體" charset="-120"/>
              <a:cs typeface="+mn-cs"/>
            </a:endParaRPr>
          </a:p>
        </p:txBody>
      </p:sp>
      <p:sp>
        <p:nvSpPr>
          <p:cNvPr id="9221" name="Rectangle 3"/>
          <p:cNvSpPr>
            <a:spLocks noGrp="1" noChangeArrowheads="1"/>
          </p:cNvSpPr>
          <p:nvPr>
            <p:ph type="body" idx="1"/>
          </p:nvPr>
        </p:nvSpPr>
        <p:spPr bwMode="auto">
          <a:xfrm>
            <a:off x="457200" y="1447800"/>
            <a:ext cx="8153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304800" y="6553200"/>
            <a:ext cx="2590800" cy="24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solidFill>
                  <a:srgbClr val="000000"/>
                </a:solidFill>
                <a:latin typeface="+mn-lt"/>
                <a:ea typeface="新細明體"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www.themegallery.com</a:t>
            </a:r>
          </a:p>
        </p:txBody>
      </p:sp>
      <p:sp>
        <p:nvSpPr>
          <p:cNvPr id="2" name="Rectangle 5"/>
          <p:cNvSpPr>
            <a:spLocks noGrp="1" noChangeArrowheads="1"/>
          </p:cNvSpPr>
          <p:nvPr>
            <p:ph type="ftr" sz="quarter" idx="3"/>
          </p:nvPr>
        </p:nvSpPr>
        <p:spPr bwMode="auto">
          <a:xfrm>
            <a:off x="5943600" y="6519863"/>
            <a:ext cx="2895600" cy="26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solidFill>
                  <a:srgbClr val="000000"/>
                </a:solidFill>
                <a:latin typeface="+mn-lt"/>
                <a:ea typeface="新細明體"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rPr>
              <a:t>Company Logo</a:t>
            </a:r>
          </a:p>
        </p:txBody>
      </p:sp>
      <p:sp>
        <p:nvSpPr>
          <p:cNvPr id="1030" name="Rectangle 6"/>
          <p:cNvSpPr>
            <a:spLocks noGrp="1" noChangeArrowheads="1"/>
          </p:cNvSpPr>
          <p:nvPr>
            <p:ph type="sldNum" sz="quarter" idx="4"/>
          </p:nvPr>
        </p:nvSpPr>
        <p:spPr bwMode="auto">
          <a:xfrm>
            <a:off x="3276600" y="6540500"/>
            <a:ext cx="21336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solidFill>
                  <a:srgbClr val="000000"/>
                </a:solidFill>
                <a:latin typeface="+mn-lt"/>
                <a:ea typeface="新細明體"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2FFFB0A-BA5C-4AD9-A2BD-93281A071373}" type="slidenum">
              <a:rPr kumimoji="0" lang="zh-TW" altLang="en-US" sz="1000" b="0" i="0" u="none" strike="noStrike" kern="1200" cap="none" spc="0" normalizeH="0" baseline="0" noProof="0">
                <a:ln>
                  <a:noFill/>
                </a:ln>
                <a:solidFill>
                  <a:srgbClr val="000000"/>
                </a:solidFill>
                <a:effectLst/>
                <a:uLnTx/>
                <a:uFillTx/>
                <a:latin typeface="Verdana"/>
                <a:ea typeface="新細明體"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a:ln>
                <a:noFill/>
              </a:ln>
              <a:solidFill>
                <a:srgbClr val="000000"/>
              </a:solidFill>
              <a:effectLst/>
              <a:uLnTx/>
              <a:uFillTx/>
              <a:latin typeface="Verdana"/>
              <a:ea typeface="新細明體" charset="-120"/>
              <a:cs typeface="+mn-cs"/>
            </a:endParaRPr>
          </a:p>
        </p:txBody>
      </p:sp>
      <p:sp>
        <p:nvSpPr>
          <p:cNvPr id="9225" name="Rectangle 2"/>
          <p:cNvSpPr>
            <a:spLocks noGrp="1" noChangeArrowheads="1"/>
          </p:cNvSpPr>
          <p:nvPr>
            <p:ph type="title"/>
          </p:nvPr>
        </p:nvSpPr>
        <p:spPr bwMode="white">
          <a:xfrm>
            <a:off x="457200" y="152400"/>
            <a:ext cx="8305800" cy="563563"/>
          </a:xfrm>
          <a:prstGeom prst="rect">
            <a:avLst/>
          </a:prstGeom>
          <a:noFill/>
          <a:ln>
            <a:noFill/>
          </a:ln>
          <a:effectLst/>
          <a:extLst>
            <a:ext uri="{909E8E84-426E-40DD-AFC4-6F175D3DCCD1}">
              <a14:hiddenFill xmlns:a14="http://schemas.microsoft.com/office/drawing/2010/main">
                <a:solidFill>
                  <a:srgbClr val="2B166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Tree>
    <p:extLst>
      <p:ext uri="{BB962C8B-B14F-4D97-AF65-F5344CB8AC3E}">
        <p14:creationId xmlns:p14="http://schemas.microsoft.com/office/powerpoint/2010/main" val="1519004804"/>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hf sldNum="0" hdr="0"/>
  <p:txStyles>
    <p:titleStyle>
      <a:lvl1pPr algn="ctr" rtl="0" eaLnBrk="0" fontAlgn="base" hangingPunct="0">
        <a:spcBef>
          <a:spcPct val="0"/>
        </a:spcBef>
        <a:spcAft>
          <a:spcPct val="0"/>
        </a:spcAft>
        <a:defRPr sz="3200" b="1">
          <a:solidFill>
            <a:schemeClr val="bg1"/>
          </a:solidFill>
          <a:latin typeface="+mj-lt"/>
          <a:ea typeface="+mj-ea"/>
          <a:cs typeface="+mj-cs"/>
        </a:defRPr>
      </a:lvl1pPr>
      <a:lvl2pPr algn="ctr" rtl="0" eaLnBrk="0" fontAlgn="base" hangingPunct="0">
        <a:spcBef>
          <a:spcPct val="0"/>
        </a:spcBef>
        <a:spcAft>
          <a:spcPct val="0"/>
        </a:spcAft>
        <a:defRPr sz="3200" b="1">
          <a:solidFill>
            <a:schemeClr val="bg1"/>
          </a:solidFill>
          <a:latin typeface="Verdana" pitchFamily="34" charset="0"/>
        </a:defRPr>
      </a:lvl2pPr>
      <a:lvl3pPr algn="ctr" rtl="0" eaLnBrk="0" fontAlgn="base" hangingPunct="0">
        <a:spcBef>
          <a:spcPct val="0"/>
        </a:spcBef>
        <a:spcAft>
          <a:spcPct val="0"/>
        </a:spcAft>
        <a:defRPr sz="3200" b="1">
          <a:solidFill>
            <a:schemeClr val="bg1"/>
          </a:solidFill>
          <a:latin typeface="Verdana" pitchFamily="34" charset="0"/>
        </a:defRPr>
      </a:lvl3pPr>
      <a:lvl4pPr algn="ctr" rtl="0" eaLnBrk="0" fontAlgn="base" hangingPunct="0">
        <a:spcBef>
          <a:spcPct val="0"/>
        </a:spcBef>
        <a:spcAft>
          <a:spcPct val="0"/>
        </a:spcAft>
        <a:defRPr sz="3200" b="1">
          <a:solidFill>
            <a:schemeClr val="bg1"/>
          </a:solidFill>
          <a:latin typeface="Verdana" pitchFamily="34" charset="0"/>
        </a:defRPr>
      </a:lvl4pPr>
      <a:lvl5pPr algn="ctr" rtl="0" eaLnBrk="0" fontAlgn="base" hangingPunct="0">
        <a:spcBef>
          <a:spcPct val="0"/>
        </a:spcBef>
        <a:spcAft>
          <a:spcPct val="0"/>
        </a:spcAft>
        <a:defRPr sz="3200" b="1">
          <a:solidFill>
            <a:schemeClr val="bg1"/>
          </a:solidFill>
          <a:latin typeface="Verdana" pitchFamily="34" charset="0"/>
        </a:defRPr>
      </a:lvl5pPr>
      <a:lvl6pPr marL="457200" algn="ctr" rtl="0" fontAlgn="base">
        <a:spcBef>
          <a:spcPct val="0"/>
        </a:spcBef>
        <a:spcAft>
          <a:spcPct val="0"/>
        </a:spcAft>
        <a:defRPr sz="3200" b="1">
          <a:solidFill>
            <a:schemeClr val="bg1"/>
          </a:solidFill>
          <a:latin typeface="Verdana" pitchFamily="34" charset="0"/>
        </a:defRPr>
      </a:lvl6pPr>
      <a:lvl7pPr marL="914400" algn="ctr" rtl="0" fontAlgn="base">
        <a:spcBef>
          <a:spcPct val="0"/>
        </a:spcBef>
        <a:spcAft>
          <a:spcPct val="0"/>
        </a:spcAft>
        <a:defRPr sz="3200" b="1">
          <a:solidFill>
            <a:schemeClr val="bg1"/>
          </a:solidFill>
          <a:latin typeface="Verdana" pitchFamily="34" charset="0"/>
        </a:defRPr>
      </a:lvl7pPr>
      <a:lvl8pPr marL="1371600" algn="ctr" rtl="0" fontAlgn="base">
        <a:spcBef>
          <a:spcPct val="0"/>
        </a:spcBef>
        <a:spcAft>
          <a:spcPct val="0"/>
        </a:spcAft>
        <a:defRPr sz="3200" b="1">
          <a:solidFill>
            <a:schemeClr val="bg1"/>
          </a:solidFill>
          <a:latin typeface="Verdana" pitchFamily="34" charset="0"/>
        </a:defRPr>
      </a:lvl8pPr>
      <a:lvl9pPr marL="1828800" algn="ctr" rtl="0" fontAlgn="base">
        <a:spcBef>
          <a:spcPct val="0"/>
        </a:spcBef>
        <a:spcAft>
          <a:spcPct val="0"/>
        </a:spcAft>
        <a:defRPr sz="32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4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2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smtClean="0">
                <a:solidFill>
                  <a:srgbClr val="0C3226"/>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7C82F49-1217-4589-AB3C-8C920B0040BB}"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t"/>
          <a:lstStyle>
            <a:lvl1pPr algn="ctr" fontAlgn="auto">
              <a:spcBef>
                <a:spcPts val="0"/>
              </a:spcBef>
              <a:spcAft>
                <a:spcPts val="0"/>
              </a:spcAft>
              <a:defRPr kumimoji="0" sz="1200" dirty="0">
                <a:solidFill>
                  <a:srgbClr val="0C3226"/>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0C3226"/>
                </a:solidFill>
                <a:latin typeface="Verdana" panose="020B060403050404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6AE3DEC-7286-4FBE-85D8-32DFECBAE47A}"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42939452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rtl="0" fontAlgn="base">
        <a:spcBef>
          <a:spcPct val="0"/>
        </a:spcBef>
        <a:spcAft>
          <a:spcPct val="0"/>
        </a:spcAft>
        <a:defRPr sz="4400" b="1" kern="1200">
          <a:ln w="19050">
            <a:solidFill>
              <a:schemeClr val="bg1"/>
            </a:solidFill>
          </a:ln>
          <a:solidFill>
            <a:srgbClr val="00133A"/>
          </a:solidFill>
          <a:latin typeface="+mj-lt"/>
          <a:ea typeface="+mj-ea"/>
          <a:cs typeface="Tahoma" pitchFamily="34" charset="0"/>
        </a:defRPr>
      </a:lvl1pPr>
      <a:lvl2pPr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2pPr>
      <a:lvl3pPr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3pPr>
      <a:lvl4pPr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4pPr>
      <a:lvl5pPr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5pPr>
      <a:lvl6pPr marL="457200"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6pPr>
      <a:lvl7pPr marL="914400"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7pPr>
      <a:lvl8pPr marL="1371600"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8pPr>
      <a:lvl9pPr marL="1828800"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9pPr>
    </p:titleStyle>
    <p:bodyStyle>
      <a:lvl1pPr marL="342900" indent="-342900" algn="l" rtl="0" fontAlgn="base">
        <a:spcBef>
          <a:spcPct val="20000"/>
        </a:spcBef>
        <a:spcAft>
          <a:spcPct val="0"/>
        </a:spcAft>
        <a:buBlip>
          <a:blip r:embed="rId16"/>
        </a:buBlip>
        <a:defRPr sz="3200" kern="1200">
          <a:solidFill>
            <a:srgbClr val="104031"/>
          </a:solidFill>
          <a:latin typeface="+mn-lt"/>
          <a:ea typeface="+mn-ea"/>
          <a:cs typeface="+mn-cs"/>
        </a:defRPr>
      </a:lvl1pPr>
      <a:lvl2pPr marL="742950" indent="-285750" algn="l" rtl="0" fontAlgn="base">
        <a:spcBef>
          <a:spcPct val="20000"/>
        </a:spcBef>
        <a:spcAft>
          <a:spcPct val="0"/>
        </a:spcAft>
        <a:buBlip>
          <a:blip r:embed="rId17"/>
        </a:buBlip>
        <a:defRPr sz="2800" kern="1200">
          <a:solidFill>
            <a:srgbClr val="104031"/>
          </a:solidFill>
          <a:latin typeface="+mn-lt"/>
          <a:ea typeface="+mn-ea"/>
          <a:cs typeface="+mn-cs"/>
        </a:defRPr>
      </a:lvl2pPr>
      <a:lvl3pPr marL="1143000" indent="-228600" algn="l" rtl="0" fontAlgn="base">
        <a:spcBef>
          <a:spcPct val="20000"/>
        </a:spcBef>
        <a:spcAft>
          <a:spcPct val="0"/>
        </a:spcAft>
        <a:buBlip>
          <a:blip r:embed="rId16"/>
        </a:buBlip>
        <a:defRPr sz="2400" kern="1200">
          <a:solidFill>
            <a:srgbClr val="104031"/>
          </a:solidFill>
          <a:latin typeface="+mn-lt"/>
          <a:ea typeface="+mn-ea"/>
          <a:cs typeface="+mn-cs"/>
        </a:defRPr>
      </a:lvl3pPr>
      <a:lvl4pPr marL="1600200" indent="-228600" algn="l" rtl="0" fontAlgn="base">
        <a:spcBef>
          <a:spcPct val="20000"/>
        </a:spcBef>
        <a:spcAft>
          <a:spcPct val="0"/>
        </a:spcAft>
        <a:buBlip>
          <a:blip r:embed="rId17"/>
        </a:buBlip>
        <a:defRPr sz="2000" kern="1200">
          <a:solidFill>
            <a:srgbClr val="104031"/>
          </a:solidFill>
          <a:latin typeface="+mn-lt"/>
          <a:ea typeface="+mn-ea"/>
          <a:cs typeface="+mn-cs"/>
        </a:defRPr>
      </a:lvl4pPr>
      <a:lvl5pPr marL="2057400" indent="-228600" algn="l" rtl="0" fontAlgn="base">
        <a:spcBef>
          <a:spcPct val="20000"/>
        </a:spcBef>
        <a:spcAft>
          <a:spcPct val="0"/>
        </a:spcAft>
        <a:buBlip>
          <a:blip r:embed="rId16"/>
        </a:buBlip>
        <a:defRPr sz="2000" kern="1200">
          <a:solidFill>
            <a:srgbClr val="104031"/>
          </a:solidFill>
          <a:latin typeface="+mn-lt"/>
          <a:ea typeface="+mn-ea"/>
          <a:cs typeface="+mn-cs"/>
        </a:defRPr>
      </a:lvl5pPr>
      <a:lvl6pPr marL="2514600" indent="-228600" algn="l" defTabSz="914400" rtl="0" eaLnBrk="1" latinLnBrk="0" hangingPunct="1">
        <a:spcBef>
          <a:spcPct val="20000"/>
        </a:spcBef>
        <a:buFontTx/>
        <a:buBlip>
          <a:blip r:embed="rId17"/>
        </a:buBlip>
        <a:defRPr sz="1800" kern="1200">
          <a:solidFill>
            <a:srgbClr val="104031"/>
          </a:solidFill>
          <a:latin typeface="+mn-lt"/>
          <a:ea typeface="+mn-ea"/>
          <a:cs typeface="+mn-cs"/>
        </a:defRPr>
      </a:lvl6pPr>
      <a:lvl7pPr marL="2971800" indent="-228600" algn="l" defTabSz="914400" rtl="0" eaLnBrk="1" latinLnBrk="0" hangingPunct="1">
        <a:spcBef>
          <a:spcPct val="20000"/>
        </a:spcBef>
        <a:buFontTx/>
        <a:buBlip>
          <a:blip r:embed="rId16"/>
        </a:buBlip>
        <a:defRPr sz="1800" kern="1200">
          <a:solidFill>
            <a:srgbClr val="104031"/>
          </a:solidFill>
          <a:latin typeface="+mn-lt"/>
          <a:ea typeface="+mn-ea"/>
          <a:cs typeface="+mn-cs"/>
        </a:defRPr>
      </a:lvl7pPr>
      <a:lvl8pPr marL="3429000" indent="-228600" algn="l" defTabSz="914400" rtl="0" eaLnBrk="1" latinLnBrk="0" hangingPunct="1">
        <a:spcBef>
          <a:spcPct val="20000"/>
        </a:spcBef>
        <a:buFontTx/>
        <a:buBlip>
          <a:blip r:embed="rId17"/>
        </a:buBlip>
        <a:defRPr sz="1600" kern="1200">
          <a:solidFill>
            <a:srgbClr val="104031"/>
          </a:solidFill>
          <a:latin typeface="+mn-lt"/>
          <a:ea typeface="+mn-ea"/>
          <a:cs typeface="+mn-cs"/>
        </a:defRPr>
      </a:lvl8pPr>
      <a:lvl9pPr marL="3886200" indent="-228600" algn="l" defTabSz="914400" rtl="0" eaLnBrk="1" latinLnBrk="0" hangingPunct="1">
        <a:spcBef>
          <a:spcPct val="20000"/>
        </a:spcBef>
        <a:buFontTx/>
        <a:buBlip>
          <a:blip r:embed="rId16"/>
        </a:buBlip>
        <a:defRPr sz="1600" kern="1200">
          <a:solidFill>
            <a:srgbClr val="10403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4" name="日期版面配置區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ea typeface="微軟正黑體"/>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F027B9E-8B9B-2848-980A-C79F98B6F177}" type="datetimeFigureOut">
              <a:rPr kumimoji="1" lang="zh-TW" altLang="en-US" sz="1200" b="0" i="0" u="none" strike="noStrike" kern="1200" cap="none" spc="0" normalizeH="0" baseline="0" noProof="0" smtClean="0">
                <a:ln>
                  <a:noFill/>
                </a:ln>
                <a:solidFill>
                  <a:prstClr val="black">
                    <a:tint val="75000"/>
                  </a:prstClr>
                </a:solidFill>
                <a:effectLst/>
                <a:uLnTx/>
                <a:uFillTx/>
                <a:latin typeface="Calibri"/>
                <a:ea typeface="微軟正黑體"/>
                <a:cs typeface="+mn-cs"/>
              </a:rPr>
              <a:pPr marL="0" marR="0" lvl="0" indent="0" algn="l" defTabSz="457200" rtl="0" eaLnBrk="1" fontAlgn="auto" latinLnBrk="0" hangingPunct="1">
                <a:lnSpc>
                  <a:spcPct val="100000"/>
                </a:lnSpc>
                <a:spcBef>
                  <a:spcPts val="0"/>
                </a:spcBef>
                <a:spcAft>
                  <a:spcPts val="0"/>
                </a:spcAft>
                <a:buClrTx/>
                <a:buSzTx/>
                <a:buFontTx/>
                <a:buNone/>
                <a:tabLst/>
                <a:defRPr/>
              </a:pPr>
              <a:t>2023/3/17</a:t>
            </a:fld>
            <a:endParaRPr kumimoji="1" lang="zh-TW" altLang="en-US" sz="1200" b="0" i="0" u="none" strike="noStrike" kern="1200" cap="none" spc="0" normalizeH="0" baseline="0" noProof="0" dirty="0">
              <a:ln>
                <a:noFill/>
              </a:ln>
              <a:solidFill>
                <a:prstClr val="black">
                  <a:tint val="75000"/>
                </a:prstClr>
              </a:solidFill>
              <a:effectLst/>
              <a:uLnTx/>
              <a:uFillTx/>
              <a:latin typeface="Calibri"/>
              <a:ea typeface="微軟正黑體"/>
              <a:cs typeface="+mn-cs"/>
            </a:endParaRPr>
          </a:p>
        </p:txBody>
      </p:sp>
      <p:sp>
        <p:nvSpPr>
          <p:cNvPr id="5" name="頁尾版面配置區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ea typeface="微軟正黑體"/>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zh-TW" altLang="en-US" sz="1200" b="0" i="0" u="none" strike="noStrike" kern="1200" cap="none" spc="0" normalizeH="0" baseline="0" noProof="0" dirty="0">
              <a:ln>
                <a:noFill/>
              </a:ln>
              <a:solidFill>
                <a:prstClr val="black">
                  <a:tint val="75000"/>
                </a:prstClr>
              </a:solidFill>
              <a:effectLst/>
              <a:uLnTx/>
              <a:uFillTx/>
              <a:latin typeface="Calibri"/>
              <a:ea typeface="微軟正黑體"/>
              <a:cs typeface="+mn-cs"/>
            </a:endParaRPr>
          </a:p>
        </p:txBody>
      </p:sp>
      <p:sp>
        <p:nvSpPr>
          <p:cNvPr id="6" name="投影片編號版面配置區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ea typeface="微軟正黑體"/>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7FB1FFA-84B8-BF45-92CD-1DB958381E74}" type="slidenum">
              <a:rPr kumimoji="1" lang="zh-TW" altLang="en-US" sz="1200" b="0" i="0" u="none" strike="noStrike" kern="1200" cap="none" spc="0" normalizeH="0" baseline="0" noProof="0" smtClean="0">
                <a:ln>
                  <a:noFill/>
                </a:ln>
                <a:solidFill>
                  <a:prstClr val="black">
                    <a:tint val="75000"/>
                  </a:prstClr>
                </a:solidFill>
                <a:effectLst/>
                <a:uLnTx/>
                <a:uFillTx/>
                <a:latin typeface="Calibri"/>
                <a:ea typeface="微軟正黑體"/>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zh-TW" altLang="en-US" sz="1200" b="0" i="0" u="none" strike="noStrike" kern="1200" cap="none" spc="0" normalizeH="0" baseline="0" noProof="0" dirty="0">
              <a:ln>
                <a:noFill/>
              </a:ln>
              <a:solidFill>
                <a:prstClr val="black">
                  <a:tint val="75000"/>
                </a:prstClr>
              </a:solidFill>
              <a:effectLst/>
              <a:uLnTx/>
              <a:uFillTx/>
              <a:latin typeface="Calibri"/>
              <a:ea typeface="微軟正黑體"/>
              <a:cs typeface="+mn-cs"/>
            </a:endParaRPr>
          </a:p>
        </p:txBody>
      </p:sp>
    </p:spTree>
    <p:extLst>
      <p:ext uri="{BB962C8B-B14F-4D97-AF65-F5344CB8AC3E}">
        <p14:creationId xmlns:p14="http://schemas.microsoft.com/office/powerpoint/2010/main" val="2976727713"/>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ctr" defTabSz="457200" rtl="0" eaLnBrk="1" latinLnBrk="0" hangingPunct="1">
        <a:spcBef>
          <a:spcPct val="0"/>
        </a:spcBef>
        <a:buNone/>
        <a:defRPr sz="4400" kern="1200">
          <a:solidFill>
            <a:schemeClr val="tx1"/>
          </a:solidFill>
          <a:latin typeface="+mj-lt"/>
          <a:ea typeface="微軟正黑體"/>
          <a:cs typeface="+mj-cs"/>
        </a:defRPr>
      </a:lvl1pPr>
    </p:titleStyle>
    <p:bodyStyle>
      <a:lvl1pPr marL="342900" indent="-342900" algn="l" defTabSz="457200" rtl="0" eaLnBrk="1" latinLnBrk="0" hangingPunct="1">
        <a:spcBef>
          <a:spcPct val="20000"/>
        </a:spcBef>
        <a:buFont typeface="Arial"/>
        <a:buChar char="•"/>
        <a:defRPr sz="3200" b="1" kern="1200">
          <a:solidFill>
            <a:srgbClr val="30B1B3"/>
          </a:solidFill>
          <a:latin typeface="+mn-lt"/>
          <a:ea typeface="微軟正黑體"/>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微軟正黑體"/>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微軟正黑體"/>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微軟正黑體"/>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微軟正黑體"/>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TW"/>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smtClean="0">
                <a:solidFill>
                  <a:srgbClr val="0C3226"/>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7C82F49-1217-4589-AB3C-8C920B0040BB}" type="datetimeFigureOut">
              <a:rPr kumimoji="0" lang="en-US" sz="1200" b="0" i="0" u="none" strike="noStrike" kern="1200" cap="none" spc="0" normalizeH="0" baseline="0" noProof="0">
                <a:ln>
                  <a:noFill/>
                </a:ln>
                <a:solidFill>
                  <a:srgbClr val="0C3226"/>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3/17/2023</a:t>
            </a:fld>
            <a:endParaRPr kumimoji="0" lang="en-US" sz="1200" b="0" i="0" u="none" strike="noStrike" kern="1200" cap="none" spc="0" normalizeH="0" baseline="0" noProof="0" dirty="0">
              <a:ln>
                <a:noFill/>
              </a:ln>
              <a:solidFill>
                <a:srgbClr val="0C3226"/>
              </a:solidFill>
              <a:effectLst/>
              <a:uLnTx/>
              <a:uFillTx/>
              <a:latin typeface="Verdana"/>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t"/>
          <a:lstStyle>
            <a:lvl1pPr algn="ctr" fontAlgn="auto">
              <a:spcBef>
                <a:spcPts val="0"/>
              </a:spcBef>
              <a:spcAft>
                <a:spcPts val="0"/>
              </a:spcAft>
              <a:defRPr kumimoji="0" sz="1200" dirty="0">
                <a:solidFill>
                  <a:srgbClr val="0C3226"/>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C3226"/>
              </a:solidFill>
              <a:effectLst/>
              <a:uLnTx/>
              <a:uFillTx/>
              <a:latin typeface="Verdana"/>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0C3226"/>
                </a:solidFill>
                <a:latin typeface="Verdana" panose="020B060403050404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6AE3DEC-7286-4FBE-85D8-32DFECBAE47A}" type="slidenum">
              <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200" b="0" i="0" u="none" strike="noStrike" kern="1200" cap="none" spc="0" normalizeH="0" baseline="0" noProof="0" smtClean="0">
              <a:ln>
                <a:noFill/>
              </a:ln>
              <a:solidFill>
                <a:srgbClr val="0C3226"/>
              </a:solidFill>
              <a:effectLst/>
              <a:uLnTx/>
              <a:uFillTx/>
              <a:latin typeface="Verdana" panose="020B060403050404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35864186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rtl="0" fontAlgn="base">
        <a:spcBef>
          <a:spcPct val="0"/>
        </a:spcBef>
        <a:spcAft>
          <a:spcPct val="0"/>
        </a:spcAft>
        <a:defRPr sz="4400" b="1" kern="1200">
          <a:ln w="19050">
            <a:solidFill>
              <a:schemeClr val="bg1"/>
            </a:solidFill>
          </a:ln>
          <a:solidFill>
            <a:srgbClr val="00133A"/>
          </a:solidFill>
          <a:latin typeface="+mj-lt"/>
          <a:ea typeface="+mj-ea"/>
          <a:cs typeface="Tahoma" pitchFamily="34" charset="0"/>
        </a:defRPr>
      </a:lvl1pPr>
      <a:lvl2pPr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2pPr>
      <a:lvl3pPr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3pPr>
      <a:lvl4pPr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4pPr>
      <a:lvl5pPr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5pPr>
      <a:lvl6pPr marL="457200"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6pPr>
      <a:lvl7pPr marL="914400"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7pPr>
      <a:lvl8pPr marL="1371600"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8pPr>
      <a:lvl9pPr marL="1828800" algn="ctr" rtl="0" fontAlgn="base">
        <a:spcBef>
          <a:spcPct val="0"/>
        </a:spcBef>
        <a:spcAft>
          <a:spcPct val="0"/>
        </a:spcAft>
        <a:defRPr sz="4400" b="1">
          <a:solidFill>
            <a:srgbClr val="00133A"/>
          </a:solidFill>
          <a:latin typeface="Verdana" panose="020B0604030504040204" pitchFamily="34" charset="0"/>
          <a:cs typeface="Tahoma" panose="020B0604030504040204" pitchFamily="34" charset="0"/>
        </a:defRPr>
      </a:lvl9pPr>
    </p:titleStyle>
    <p:bodyStyle>
      <a:lvl1pPr marL="342900" indent="-342900" algn="l" rtl="0" fontAlgn="base">
        <a:spcBef>
          <a:spcPct val="20000"/>
        </a:spcBef>
        <a:spcAft>
          <a:spcPct val="0"/>
        </a:spcAft>
        <a:buBlip>
          <a:blip r:embed="rId16"/>
        </a:buBlip>
        <a:defRPr sz="3200" kern="1200">
          <a:solidFill>
            <a:srgbClr val="104031"/>
          </a:solidFill>
          <a:latin typeface="+mn-lt"/>
          <a:ea typeface="+mn-ea"/>
          <a:cs typeface="+mn-cs"/>
        </a:defRPr>
      </a:lvl1pPr>
      <a:lvl2pPr marL="742950" indent="-285750" algn="l" rtl="0" fontAlgn="base">
        <a:spcBef>
          <a:spcPct val="20000"/>
        </a:spcBef>
        <a:spcAft>
          <a:spcPct val="0"/>
        </a:spcAft>
        <a:buBlip>
          <a:blip r:embed="rId17"/>
        </a:buBlip>
        <a:defRPr sz="2800" kern="1200">
          <a:solidFill>
            <a:srgbClr val="104031"/>
          </a:solidFill>
          <a:latin typeface="+mn-lt"/>
          <a:ea typeface="+mn-ea"/>
          <a:cs typeface="+mn-cs"/>
        </a:defRPr>
      </a:lvl2pPr>
      <a:lvl3pPr marL="1143000" indent="-228600" algn="l" rtl="0" fontAlgn="base">
        <a:spcBef>
          <a:spcPct val="20000"/>
        </a:spcBef>
        <a:spcAft>
          <a:spcPct val="0"/>
        </a:spcAft>
        <a:buBlip>
          <a:blip r:embed="rId16"/>
        </a:buBlip>
        <a:defRPr sz="2400" kern="1200">
          <a:solidFill>
            <a:srgbClr val="104031"/>
          </a:solidFill>
          <a:latin typeface="+mn-lt"/>
          <a:ea typeface="+mn-ea"/>
          <a:cs typeface="+mn-cs"/>
        </a:defRPr>
      </a:lvl3pPr>
      <a:lvl4pPr marL="1600200" indent="-228600" algn="l" rtl="0" fontAlgn="base">
        <a:spcBef>
          <a:spcPct val="20000"/>
        </a:spcBef>
        <a:spcAft>
          <a:spcPct val="0"/>
        </a:spcAft>
        <a:buBlip>
          <a:blip r:embed="rId17"/>
        </a:buBlip>
        <a:defRPr sz="2000" kern="1200">
          <a:solidFill>
            <a:srgbClr val="104031"/>
          </a:solidFill>
          <a:latin typeface="+mn-lt"/>
          <a:ea typeface="+mn-ea"/>
          <a:cs typeface="+mn-cs"/>
        </a:defRPr>
      </a:lvl4pPr>
      <a:lvl5pPr marL="2057400" indent="-228600" algn="l" rtl="0" fontAlgn="base">
        <a:spcBef>
          <a:spcPct val="20000"/>
        </a:spcBef>
        <a:spcAft>
          <a:spcPct val="0"/>
        </a:spcAft>
        <a:buBlip>
          <a:blip r:embed="rId16"/>
        </a:buBlip>
        <a:defRPr sz="2000" kern="1200">
          <a:solidFill>
            <a:srgbClr val="104031"/>
          </a:solidFill>
          <a:latin typeface="+mn-lt"/>
          <a:ea typeface="+mn-ea"/>
          <a:cs typeface="+mn-cs"/>
        </a:defRPr>
      </a:lvl5pPr>
      <a:lvl6pPr marL="2514600" indent="-228600" algn="l" defTabSz="914400" rtl="0" eaLnBrk="1" latinLnBrk="0" hangingPunct="1">
        <a:spcBef>
          <a:spcPct val="20000"/>
        </a:spcBef>
        <a:buFontTx/>
        <a:buBlip>
          <a:blip r:embed="rId17"/>
        </a:buBlip>
        <a:defRPr sz="1800" kern="1200">
          <a:solidFill>
            <a:srgbClr val="104031"/>
          </a:solidFill>
          <a:latin typeface="+mn-lt"/>
          <a:ea typeface="+mn-ea"/>
          <a:cs typeface="+mn-cs"/>
        </a:defRPr>
      </a:lvl6pPr>
      <a:lvl7pPr marL="2971800" indent="-228600" algn="l" defTabSz="914400" rtl="0" eaLnBrk="1" latinLnBrk="0" hangingPunct="1">
        <a:spcBef>
          <a:spcPct val="20000"/>
        </a:spcBef>
        <a:buFontTx/>
        <a:buBlip>
          <a:blip r:embed="rId16"/>
        </a:buBlip>
        <a:defRPr sz="1800" kern="1200">
          <a:solidFill>
            <a:srgbClr val="104031"/>
          </a:solidFill>
          <a:latin typeface="+mn-lt"/>
          <a:ea typeface="+mn-ea"/>
          <a:cs typeface="+mn-cs"/>
        </a:defRPr>
      </a:lvl7pPr>
      <a:lvl8pPr marL="3429000" indent="-228600" algn="l" defTabSz="914400" rtl="0" eaLnBrk="1" latinLnBrk="0" hangingPunct="1">
        <a:spcBef>
          <a:spcPct val="20000"/>
        </a:spcBef>
        <a:buFontTx/>
        <a:buBlip>
          <a:blip r:embed="rId17"/>
        </a:buBlip>
        <a:defRPr sz="1600" kern="1200">
          <a:solidFill>
            <a:srgbClr val="104031"/>
          </a:solidFill>
          <a:latin typeface="+mn-lt"/>
          <a:ea typeface="+mn-ea"/>
          <a:cs typeface="+mn-cs"/>
        </a:defRPr>
      </a:lvl8pPr>
      <a:lvl9pPr marL="3886200" indent="-228600" algn="l" defTabSz="914400" rtl="0" eaLnBrk="1" latinLnBrk="0" hangingPunct="1">
        <a:spcBef>
          <a:spcPct val="20000"/>
        </a:spcBef>
        <a:buFontTx/>
        <a:buBlip>
          <a:blip r:embed="rId16"/>
        </a:buBlip>
        <a:defRPr sz="1600" kern="1200">
          <a:solidFill>
            <a:srgbClr val="10403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58"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12648" name="Image" r:id="rId14" imgW="10057143" imgH="952045" progId="Photoshop.Image.6">
                  <p:embed/>
                </p:oleObj>
              </mc:Choice>
              <mc:Fallback>
                <p:oleObj name="Image" r:id="rId14" imgW="10057143" imgH="952045" progId="Photoshop.Image.6">
                  <p:embed/>
                  <p:pic>
                    <p:nvPicPr>
                      <p:cNvPr id="1058" name="Object 3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9"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panose="020B0604020202020204" pitchFamily="34" charset="0"/>
              <a:ea typeface="+mn-ea"/>
              <a:cs typeface="+mn-cs"/>
            </a:endParaRPr>
          </a:p>
        </p:txBody>
      </p:sp>
      <p:sp>
        <p:nvSpPr>
          <p:cNvPr id="1060"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panose="020B0604020202020204" pitchFamily="34" charset="0"/>
              <a:ea typeface="+mn-ea"/>
              <a:cs typeface="+mn-cs"/>
            </a:endParaRPr>
          </a:p>
        </p:txBody>
      </p:sp>
      <p:sp>
        <p:nvSpPr>
          <p:cNvPr id="1027" name="Rectangle 3"/>
          <p:cNvSpPr>
            <a:spLocks noGrp="1" noChangeArrowheads="1"/>
          </p:cNvSpPr>
          <p:nvPr>
            <p:ph type="body" idx="1"/>
          </p:nvPr>
        </p:nvSpPr>
        <p:spPr bwMode="auto">
          <a:xfrm>
            <a:off x="457200" y="1447800"/>
            <a:ext cx="8153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304800" y="6553200"/>
            <a:ext cx="2590800" cy="24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1">
                <a:solidFill>
                  <a:schemeClr val="tx2"/>
                </a:solidFill>
                <a:latin typeface="+mn-lt"/>
                <a:ea typeface="新細明體" panose="02020500000000000000"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1029" name="Rectangle 5"/>
          <p:cNvSpPr>
            <a:spLocks noGrp="1" noChangeArrowheads="1"/>
          </p:cNvSpPr>
          <p:nvPr>
            <p:ph type="ftr" sz="quarter" idx="3"/>
          </p:nvPr>
        </p:nvSpPr>
        <p:spPr bwMode="auto">
          <a:xfrm>
            <a:off x="5943600" y="6519863"/>
            <a:ext cx="2895600" cy="26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a:solidFill>
                  <a:schemeClr val="tx2"/>
                </a:solidFill>
                <a:latin typeface="+mn-lt"/>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1030" name="Rectangle 6"/>
          <p:cNvSpPr>
            <a:spLocks noGrp="1" noChangeArrowheads="1"/>
          </p:cNvSpPr>
          <p:nvPr>
            <p:ph type="sldNum" sz="quarter" idx="4"/>
          </p:nvPr>
        </p:nvSpPr>
        <p:spPr bwMode="auto">
          <a:xfrm>
            <a:off x="3276600" y="6540500"/>
            <a:ext cx="21336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tx2"/>
                </a:solidFill>
                <a:latin typeface="+mn-lt"/>
                <a:ea typeface="新細明體" panose="02020500000000000000"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988ADBA0-9F1B-42B1-B029-930EA287B179}"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
        <p:nvSpPr>
          <p:cNvPr id="1026" name="Rectangle 2"/>
          <p:cNvSpPr>
            <a:spLocks noGrp="1" noChangeArrowheads="1"/>
          </p:cNvSpPr>
          <p:nvPr>
            <p:ph type="title"/>
          </p:nvPr>
        </p:nvSpPr>
        <p:spPr bwMode="white">
          <a:xfrm>
            <a:off x="457200" y="152400"/>
            <a:ext cx="8305800" cy="563563"/>
          </a:xfrm>
          <a:prstGeom prst="rect">
            <a:avLst/>
          </a:prstGeom>
          <a:noFill/>
          <a:ln>
            <a:noFill/>
          </a:ln>
          <a:effectLst/>
          <a:extLst>
            <a:ext uri="{909E8E84-426E-40DD-AFC4-6F175D3DCCD1}">
              <a14:hiddenFill xmlns:a14="http://schemas.microsoft.com/office/drawing/2010/main">
                <a:solidFill>
                  <a:srgbClr val="2B166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Tree>
    <p:extLst>
      <p:ext uri="{BB962C8B-B14F-4D97-AF65-F5344CB8AC3E}">
        <p14:creationId xmlns:p14="http://schemas.microsoft.com/office/powerpoint/2010/main" val="75221498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p:txStyles>
    <p:titleStyle>
      <a:lvl1pPr algn="ctr" rtl="0" fontAlgn="base">
        <a:spcBef>
          <a:spcPct val="0"/>
        </a:spcBef>
        <a:spcAft>
          <a:spcPct val="0"/>
        </a:spcAft>
        <a:defRPr sz="3200" b="1" kern="1200">
          <a:solidFill>
            <a:schemeClr val="bg1"/>
          </a:solidFill>
          <a:latin typeface="+mj-lt"/>
          <a:ea typeface="+mj-ea"/>
          <a:cs typeface="+mj-cs"/>
        </a:defRPr>
      </a:lvl1pPr>
      <a:lvl2pPr algn="ctr" rtl="0" fontAlgn="base">
        <a:spcBef>
          <a:spcPct val="0"/>
        </a:spcBef>
        <a:spcAft>
          <a:spcPct val="0"/>
        </a:spcAft>
        <a:defRPr sz="3200" b="1">
          <a:solidFill>
            <a:schemeClr val="bg1"/>
          </a:solidFill>
          <a:latin typeface="Verdana" panose="020B0604030504040204" pitchFamily="34" charset="0"/>
        </a:defRPr>
      </a:lvl2pPr>
      <a:lvl3pPr algn="ctr" rtl="0" fontAlgn="base">
        <a:spcBef>
          <a:spcPct val="0"/>
        </a:spcBef>
        <a:spcAft>
          <a:spcPct val="0"/>
        </a:spcAft>
        <a:defRPr sz="3200" b="1">
          <a:solidFill>
            <a:schemeClr val="bg1"/>
          </a:solidFill>
          <a:latin typeface="Verdana" panose="020B0604030504040204" pitchFamily="34" charset="0"/>
        </a:defRPr>
      </a:lvl3pPr>
      <a:lvl4pPr algn="ctr" rtl="0" fontAlgn="base">
        <a:spcBef>
          <a:spcPct val="0"/>
        </a:spcBef>
        <a:spcAft>
          <a:spcPct val="0"/>
        </a:spcAft>
        <a:defRPr sz="3200" b="1">
          <a:solidFill>
            <a:schemeClr val="bg1"/>
          </a:solidFill>
          <a:latin typeface="Verdana" panose="020B0604030504040204" pitchFamily="34" charset="0"/>
        </a:defRPr>
      </a:lvl4pPr>
      <a:lvl5pPr algn="ctr" rtl="0" fontAlgn="base">
        <a:spcBef>
          <a:spcPct val="0"/>
        </a:spcBef>
        <a:spcAft>
          <a:spcPct val="0"/>
        </a:spcAft>
        <a:defRPr sz="3200" b="1">
          <a:solidFill>
            <a:schemeClr val="bg1"/>
          </a:solidFill>
          <a:latin typeface="Verdana" panose="020B0604030504040204" pitchFamily="34" charset="0"/>
        </a:defRPr>
      </a:lvl5pPr>
      <a:lvl6pPr marL="457200" algn="ctr" rtl="0" fontAlgn="base">
        <a:spcBef>
          <a:spcPct val="0"/>
        </a:spcBef>
        <a:spcAft>
          <a:spcPct val="0"/>
        </a:spcAft>
        <a:defRPr sz="3200" b="1">
          <a:solidFill>
            <a:schemeClr val="bg1"/>
          </a:solidFill>
          <a:latin typeface="Verdana" panose="020B0604030504040204" pitchFamily="34" charset="0"/>
        </a:defRPr>
      </a:lvl6pPr>
      <a:lvl7pPr marL="914400" algn="ctr" rtl="0" fontAlgn="base">
        <a:spcBef>
          <a:spcPct val="0"/>
        </a:spcBef>
        <a:spcAft>
          <a:spcPct val="0"/>
        </a:spcAft>
        <a:defRPr sz="3200" b="1">
          <a:solidFill>
            <a:schemeClr val="bg1"/>
          </a:solidFill>
          <a:latin typeface="Verdana" panose="020B0604030504040204" pitchFamily="34" charset="0"/>
        </a:defRPr>
      </a:lvl7pPr>
      <a:lvl8pPr marL="1371600" algn="ctr" rtl="0" fontAlgn="base">
        <a:spcBef>
          <a:spcPct val="0"/>
        </a:spcBef>
        <a:spcAft>
          <a:spcPct val="0"/>
        </a:spcAft>
        <a:defRPr sz="3200" b="1">
          <a:solidFill>
            <a:schemeClr val="bg1"/>
          </a:solidFill>
          <a:latin typeface="Verdana" panose="020B0604030504040204" pitchFamily="34" charset="0"/>
        </a:defRPr>
      </a:lvl8pPr>
      <a:lvl9pPr marL="1828800" algn="ctr" rtl="0" fontAlgn="base">
        <a:spcBef>
          <a:spcPct val="0"/>
        </a:spcBef>
        <a:spcAft>
          <a:spcPct val="0"/>
        </a:spcAft>
        <a:defRPr sz="3200" b="1">
          <a:solidFill>
            <a:schemeClr val="bg1"/>
          </a:solidFill>
          <a:latin typeface="Verdana" panose="020B0604030504040204" pitchFamily="34" charset="0"/>
        </a:defRPr>
      </a:lvl9pPr>
    </p:titleStyle>
    <p:bodyStyle>
      <a:lvl1pPr marL="342900" indent="-342900" algn="l" rtl="0" fontAlgn="base">
        <a:spcBef>
          <a:spcPct val="20000"/>
        </a:spcBef>
        <a:spcAft>
          <a:spcPct val="0"/>
        </a:spcAft>
        <a:buClr>
          <a:schemeClr val="hlink"/>
        </a:buClr>
        <a:buFont typeface="Wingdings" panose="05000000000000000000" pitchFamily="2" charset="2"/>
        <a:buChar char="v"/>
        <a:defRPr sz="2800" b="1" kern="1200">
          <a:solidFill>
            <a:schemeClr val="tx2"/>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400" kern="1200">
          <a:solidFill>
            <a:schemeClr val="tx1"/>
          </a:solidFill>
          <a:latin typeface="Arial" panose="020B0604020202020204" pitchFamily="34" charset="0"/>
          <a:ea typeface="+mn-ea"/>
          <a:cs typeface="+mn-cs"/>
        </a:defRPr>
      </a:lvl2pPr>
      <a:lvl3pPr marL="1143000" indent="-228600" algn="l" rtl="0" fontAlgn="base">
        <a:spcBef>
          <a:spcPct val="20000"/>
        </a:spcBef>
        <a:spcAft>
          <a:spcPct val="0"/>
        </a:spcAft>
        <a:buClr>
          <a:schemeClr val="tx1"/>
        </a:buClr>
        <a:buChar char="•"/>
        <a:defRPr sz="2200" kern="1200">
          <a:solidFill>
            <a:schemeClr val="tx1"/>
          </a:solidFill>
          <a:latin typeface="Arial" panose="020B0604020202020204" pitchFamily="34" charset="0"/>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58"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13672" name="Image" r:id="rId14" imgW="10057143" imgH="952045" progId="Photoshop.Image.6">
                  <p:embed/>
                </p:oleObj>
              </mc:Choice>
              <mc:Fallback>
                <p:oleObj name="Image" r:id="rId14" imgW="10057143" imgH="952045" progId="Photoshop.Image.6">
                  <p:embed/>
                  <p:pic>
                    <p:nvPicPr>
                      <p:cNvPr id="1058" name="Object 3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9"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panose="020B0604020202020204" pitchFamily="34" charset="0"/>
              <a:ea typeface="+mn-ea"/>
              <a:cs typeface="+mn-cs"/>
            </a:endParaRPr>
          </a:p>
        </p:txBody>
      </p:sp>
      <p:sp>
        <p:nvSpPr>
          <p:cNvPr id="1060"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panose="020B0604020202020204" pitchFamily="34" charset="0"/>
              <a:ea typeface="+mn-ea"/>
              <a:cs typeface="+mn-cs"/>
            </a:endParaRPr>
          </a:p>
        </p:txBody>
      </p:sp>
      <p:sp>
        <p:nvSpPr>
          <p:cNvPr id="1027" name="Rectangle 3"/>
          <p:cNvSpPr>
            <a:spLocks noGrp="1" noChangeArrowheads="1"/>
          </p:cNvSpPr>
          <p:nvPr>
            <p:ph type="body" idx="1"/>
          </p:nvPr>
        </p:nvSpPr>
        <p:spPr bwMode="auto">
          <a:xfrm>
            <a:off x="457200" y="1447800"/>
            <a:ext cx="8153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304800" y="6553200"/>
            <a:ext cx="2590800" cy="24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1">
                <a:solidFill>
                  <a:schemeClr val="tx2"/>
                </a:solidFill>
                <a:latin typeface="+mn-lt"/>
                <a:ea typeface="新細明體" panose="02020500000000000000"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1029" name="Rectangle 5"/>
          <p:cNvSpPr>
            <a:spLocks noGrp="1" noChangeArrowheads="1"/>
          </p:cNvSpPr>
          <p:nvPr>
            <p:ph type="ftr" sz="quarter" idx="3"/>
          </p:nvPr>
        </p:nvSpPr>
        <p:spPr bwMode="auto">
          <a:xfrm>
            <a:off x="5943600" y="6519863"/>
            <a:ext cx="2895600" cy="26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a:solidFill>
                  <a:schemeClr val="tx2"/>
                </a:solidFill>
                <a:latin typeface="+mn-lt"/>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1030" name="Rectangle 6"/>
          <p:cNvSpPr>
            <a:spLocks noGrp="1" noChangeArrowheads="1"/>
          </p:cNvSpPr>
          <p:nvPr>
            <p:ph type="sldNum" sz="quarter" idx="4"/>
          </p:nvPr>
        </p:nvSpPr>
        <p:spPr bwMode="auto">
          <a:xfrm>
            <a:off x="3276600" y="6540500"/>
            <a:ext cx="21336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tx2"/>
                </a:solidFill>
                <a:latin typeface="+mn-lt"/>
                <a:ea typeface="新細明體" panose="02020500000000000000"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464228C-757A-49F3-A9E0-839371AC12E0}"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
        <p:nvSpPr>
          <p:cNvPr id="1026" name="Rectangle 2"/>
          <p:cNvSpPr>
            <a:spLocks noGrp="1" noChangeArrowheads="1"/>
          </p:cNvSpPr>
          <p:nvPr>
            <p:ph type="title"/>
          </p:nvPr>
        </p:nvSpPr>
        <p:spPr bwMode="white">
          <a:xfrm>
            <a:off x="457200" y="152400"/>
            <a:ext cx="8305800" cy="563563"/>
          </a:xfrm>
          <a:prstGeom prst="rect">
            <a:avLst/>
          </a:prstGeom>
          <a:noFill/>
          <a:ln>
            <a:noFill/>
          </a:ln>
          <a:effectLst/>
          <a:extLst>
            <a:ext uri="{909E8E84-426E-40DD-AFC4-6F175D3DCCD1}">
              <a14:hiddenFill xmlns:a14="http://schemas.microsoft.com/office/drawing/2010/main">
                <a:solidFill>
                  <a:srgbClr val="2B166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Tree>
    <p:extLst>
      <p:ext uri="{BB962C8B-B14F-4D97-AF65-F5344CB8AC3E}">
        <p14:creationId xmlns:p14="http://schemas.microsoft.com/office/powerpoint/2010/main" val="179138687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sldNum="0" hdr="0"/>
  <p:txStyles>
    <p:titleStyle>
      <a:lvl1pPr algn="ctr" rtl="0" fontAlgn="base">
        <a:spcBef>
          <a:spcPct val="0"/>
        </a:spcBef>
        <a:spcAft>
          <a:spcPct val="0"/>
        </a:spcAft>
        <a:defRPr sz="3200" b="1" kern="1200">
          <a:solidFill>
            <a:schemeClr val="bg1"/>
          </a:solidFill>
          <a:latin typeface="+mj-lt"/>
          <a:ea typeface="+mj-ea"/>
          <a:cs typeface="+mj-cs"/>
        </a:defRPr>
      </a:lvl1pPr>
      <a:lvl2pPr algn="ctr" rtl="0" fontAlgn="base">
        <a:spcBef>
          <a:spcPct val="0"/>
        </a:spcBef>
        <a:spcAft>
          <a:spcPct val="0"/>
        </a:spcAft>
        <a:defRPr sz="3200" b="1">
          <a:solidFill>
            <a:schemeClr val="bg1"/>
          </a:solidFill>
          <a:latin typeface="Verdana" panose="020B0604030504040204" pitchFamily="34" charset="0"/>
        </a:defRPr>
      </a:lvl2pPr>
      <a:lvl3pPr algn="ctr" rtl="0" fontAlgn="base">
        <a:spcBef>
          <a:spcPct val="0"/>
        </a:spcBef>
        <a:spcAft>
          <a:spcPct val="0"/>
        </a:spcAft>
        <a:defRPr sz="3200" b="1">
          <a:solidFill>
            <a:schemeClr val="bg1"/>
          </a:solidFill>
          <a:latin typeface="Verdana" panose="020B0604030504040204" pitchFamily="34" charset="0"/>
        </a:defRPr>
      </a:lvl3pPr>
      <a:lvl4pPr algn="ctr" rtl="0" fontAlgn="base">
        <a:spcBef>
          <a:spcPct val="0"/>
        </a:spcBef>
        <a:spcAft>
          <a:spcPct val="0"/>
        </a:spcAft>
        <a:defRPr sz="3200" b="1">
          <a:solidFill>
            <a:schemeClr val="bg1"/>
          </a:solidFill>
          <a:latin typeface="Verdana" panose="020B0604030504040204" pitchFamily="34" charset="0"/>
        </a:defRPr>
      </a:lvl4pPr>
      <a:lvl5pPr algn="ctr" rtl="0" fontAlgn="base">
        <a:spcBef>
          <a:spcPct val="0"/>
        </a:spcBef>
        <a:spcAft>
          <a:spcPct val="0"/>
        </a:spcAft>
        <a:defRPr sz="3200" b="1">
          <a:solidFill>
            <a:schemeClr val="bg1"/>
          </a:solidFill>
          <a:latin typeface="Verdana" panose="020B0604030504040204" pitchFamily="34" charset="0"/>
        </a:defRPr>
      </a:lvl5pPr>
      <a:lvl6pPr marL="457200" algn="ctr" rtl="0" fontAlgn="base">
        <a:spcBef>
          <a:spcPct val="0"/>
        </a:spcBef>
        <a:spcAft>
          <a:spcPct val="0"/>
        </a:spcAft>
        <a:defRPr sz="3200" b="1">
          <a:solidFill>
            <a:schemeClr val="bg1"/>
          </a:solidFill>
          <a:latin typeface="Verdana" panose="020B0604030504040204" pitchFamily="34" charset="0"/>
        </a:defRPr>
      </a:lvl6pPr>
      <a:lvl7pPr marL="914400" algn="ctr" rtl="0" fontAlgn="base">
        <a:spcBef>
          <a:spcPct val="0"/>
        </a:spcBef>
        <a:spcAft>
          <a:spcPct val="0"/>
        </a:spcAft>
        <a:defRPr sz="3200" b="1">
          <a:solidFill>
            <a:schemeClr val="bg1"/>
          </a:solidFill>
          <a:latin typeface="Verdana" panose="020B0604030504040204" pitchFamily="34" charset="0"/>
        </a:defRPr>
      </a:lvl7pPr>
      <a:lvl8pPr marL="1371600" algn="ctr" rtl="0" fontAlgn="base">
        <a:spcBef>
          <a:spcPct val="0"/>
        </a:spcBef>
        <a:spcAft>
          <a:spcPct val="0"/>
        </a:spcAft>
        <a:defRPr sz="3200" b="1">
          <a:solidFill>
            <a:schemeClr val="bg1"/>
          </a:solidFill>
          <a:latin typeface="Verdana" panose="020B0604030504040204" pitchFamily="34" charset="0"/>
        </a:defRPr>
      </a:lvl8pPr>
      <a:lvl9pPr marL="1828800" algn="ctr" rtl="0" fontAlgn="base">
        <a:spcBef>
          <a:spcPct val="0"/>
        </a:spcBef>
        <a:spcAft>
          <a:spcPct val="0"/>
        </a:spcAft>
        <a:defRPr sz="3200" b="1">
          <a:solidFill>
            <a:schemeClr val="bg1"/>
          </a:solidFill>
          <a:latin typeface="Verdana" panose="020B0604030504040204" pitchFamily="34" charset="0"/>
        </a:defRPr>
      </a:lvl9pPr>
    </p:titleStyle>
    <p:bodyStyle>
      <a:lvl1pPr marL="342900" indent="-342900" algn="l" rtl="0" fontAlgn="base">
        <a:spcBef>
          <a:spcPct val="20000"/>
        </a:spcBef>
        <a:spcAft>
          <a:spcPct val="0"/>
        </a:spcAft>
        <a:buClr>
          <a:schemeClr val="hlink"/>
        </a:buClr>
        <a:buFont typeface="Wingdings" panose="05000000000000000000" pitchFamily="2" charset="2"/>
        <a:buChar char="v"/>
        <a:defRPr sz="2800" b="1" kern="1200">
          <a:solidFill>
            <a:schemeClr val="tx2"/>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400" kern="1200">
          <a:solidFill>
            <a:schemeClr val="tx1"/>
          </a:solidFill>
          <a:latin typeface="Arial" panose="020B0604020202020204" pitchFamily="34" charset="0"/>
          <a:ea typeface="+mn-ea"/>
          <a:cs typeface="+mn-cs"/>
        </a:defRPr>
      </a:lvl2pPr>
      <a:lvl3pPr marL="1143000" indent="-228600" algn="l" rtl="0" fontAlgn="base">
        <a:spcBef>
          <a:spcPct val="20000"/>
        </a:spcBef>
        <a:spcAft>
          <a:spcPct val="0"/>
        </a:spcAft>
        <a:buClr>
          <a:schemeClr val="tx1"/>
        </a:buClr>
        <a:buChar char="•"/>
        <a:defRPr sz="2200" kern="1200">
          <a:solidFill>
            <a:schemeClr val="tx1"/>
          </a:solidFill>
          <a:latin typeface="Arial" panose="020B0604020202020204" pitchFamily="34" charset="0"/>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58" name="Object 34"/>
          <p:cNvGraphicFramePr>
            <a:graphicFrameLocks noChangeAspect="1"/>
          </p:cNvGraphicFramePr>
          <p:nvPr/>
        </p:nvGraphicFramePr>
        <p:xfrm>
          <a:off x="0" y="0"/>
          <a:ext cx="9144000" cy="908050"/>
        </p:xfrm>
        <a:graphic>
          <a:graphicData uri="http://schemas.openxmlformats.org/presentationml/2006/ole">
            <mc:AlternateContent xmlns:mc="http://schemas.openxmlformats.org/markup-compatibility/2006">
              <mc:Choice xmlns:v="urn:schemas-microsoft-com:vml" Requires="v">
                <p:oleObj spid="_x0000_s114696" name="Image" r:id="rId14" imgW="10057143" imgH="952045" progId="Photoshop.Image.6">
                  <p:embed/>
                </p:oleObj>
              </mc:Choice>
              <mc:Fallback>
                <p:oleObj name="Image" r:id="rId14" imgW="10057143" imgH="952045" progId="Photoshop.Image.6">
                  <p:embed/>
                  <p:pic>
                    <p:nvPicPr>
                      <p:cNvPr id="1058" name="Object 3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gray">
                      <a:xfrm>
                        <a:off x="0" y="0"/>
                        <a:ext cx="9144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9" name="Rectangle 35"/>
          <p:cNvSpPr>
            <a:spLocks noChangeArrowheads="1"/>
          </p:cNvSpPr>
          <p:nvPr/>
        </p:nvSpPr>
        <p:spPr bwMode="gray">
          <a:xfrm>
            <a:off x="0" y="6524625"/>
            <a:ext cx="9144000" cy="33337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panose="020B0604020202020204" pitchFamily="34" charset="0"/>
              <a:ea typeface="+mn-ea"/>
              <a:cs typeface="+mn-cs"/>
            </a:endParaRPr>
          </a:p>
        </p:txBody>
      </p:sp>
      <p:sp>
        <p:nvSpPr>
          <p:cNvPr id="1060" name="Rectangle 36"/>
          <p:cNvSpPr>
            <a:spLocks noChangeArrowheads="1"/>
          </p:cNvSpPr>
          <p:nvPr/>
        </p:nvSpPr>
        <p:spPr bwMode="gray">
          <a:xfrm>
            <a:off x="0" y="909638"/>
            <a:ext cx="9144000" cy="7143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Arial" panose="020B0604020202020204" pitchFamily="34" charset="0"/>
              <a:ea typeface="+mn-ea"/>
              <a:cs typeface="+mn-cs"/>
            </a:endParaRPr>
          </a:p>
        </p:txBody>
      </p:sp>
      <p:sp>
        <p:nvSpPr>
          <p:cNvPr id="1027" name="Rectangle 3"/>
          <p:cNvSpPr>
            <a:spLocks noGrp="1" noChangeArrowheads="1"/>
          </p:cNvSpPr>
          <p:nvPr>
            <p:ph type="body" idx="1"/>
          </p:nvPr>
        </p:nvSpPr>
        <p:spPr bwMode="auto">
          <a:xfrm>
            <a:off x="457200" y="1447800"/>
            <a:ext cx="81534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304800" y="6553200"/>
            <a:ext cx="2590800" cy="24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1">
                <a:solidFill>
                  <a:schemeClr val="tx2"/>
                </a:solidFill>
                <a:latin typeface="+mn-lt"/>
                <a:ea typeface="新細明體" panose="02020500000000000000"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1029" name="Rectangle 5"/>
          <p:cNvSpPr>
            <a:spLocks noGrp="1" noChangeArrowheads="1"/>
          </p:cNvSpPr>
          <p:nvPr>
            <p:ph type="ftr" sz="quarter" idx="3"/>
          </p:nvPr>
        </p:nvSpPr>
        <p:spPr bwMode="auto">
          <a:xfrm>
            <a:off x="5943600" y="6519863"/>
            <a:ext cx="2895600" cy="265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a:solidFill>
                  <a:schemeClr val="tx2"/>
                </a:solidFill>
                <a:latin typeface="+mn-lt"/>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1030" name="Rectangle 6"/>
          <p:cNvSpPr>
            <a:spLocks noGrp="1" noChangeArrowheads="1"/>
          </p:cNvSpPr>
          <p:nvPr>
            <p:ph type="sldNum" sz="quarter" idx="4"/>
          </p:nvPr>
        </p:nvSpPr>
        <p:spPr bwMode="auto">
          <a:xfrm>
            <a:off x="3276600" y="6540500"/>
            <a:ext cx="21336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tx2"/>
                </a:solidFill>
                <a:latin typeface="+mn-lt"/>
                <a:ea typeface="新細明體" panose="02020500000000000000"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464228C-757A-49F3-A9E0-839371AC12E0}" type="slidenum">
              <a:rPr kumimoji="0" lang="zh-TW" altLang="en-US"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endParaRPr>
          </a:p>
        </p:txBody>
      </p:sp>
      <p:sp>
        <p:nvSpPr>
          <p:cNvPr id="1026" name="Rectangle 2"/>
          <p:cNvSpPr>
            <a:spLocks noGrp="1" noChangeArrowheads="1"/>
          </p:cNvSpPr>
          <p:nvPr>
            <p:ph type="title"/>
          </p:nvPr>
        </p:nvSpPr>
        <p:spPr bwMode="white">
          <a:xfrm>
            <a:off x="457200" y="152400"/>
            <a:ext cx="8305800" cy="563563"/>
          </a:xfrm>
          <a:prstGeom prst="rect">
            <a:avLst/>
          </a:prstGeom>
          <a:noFill/>
          <a:ln>
            <a:noFill/>
          </a:ln>
          <a:effectLst/>
          <a:extLst>
            <a:ext uri="{909E8E84-426E-40DD-AFC4-6F175D3DCCD1}">
              <a14:hiddenFill xmlns:a14="http://schemas.microsoft.com/office/drawing/2010/main">
                <a:solidFill>
                  <a:srgbClr val="2B166E"/>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Tree>
    <p:extLst>
      <p:ext uri="{BB962C8B-B14F-4D97-AF65-F5344CB8AC3E}">
        <p14:creationId xmlns:p14="http://schemas.microsoft.com/office/powerpoint/2010/main" val="27794032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sldNum="0" hdr="0"/>
  <p:txStyles>
    <p:titleStyle>
      <a:lvl1pPr algn="ctr" rtl="0" fontAlgn="base">
        <a:spcBef>
          <a:spcPct val="0"/>
        </a:spcBef>
        <a:spcAft>
          <a:spcPct val="0"/>
        </a:spcAft>
        <a:defRPr sz="3200" b="1" kern="1200">
          <a:solidFill>
            <a:schemeClr val="bg1"/>
          </a:solidFill>
          <a:latin typeface="+mj-lt"/>
          <a:ea typeface="+mj-ea"/>
          <a:cs typeface="+mj-cs"/>
        </a:defRPr>
      </a:lvl1pPr>
      <a:lvl2pPr algn="ctr" rtl="0" fontAlgn="base">
        <a:spcBef>
          <a:spcPct val="0"/>
        </a:spcBef>
        <a:spcAft>
          <a:spcPct val="0"/>
        </a:spcAft>
        <a:defRPr sz="3200" b="1">
          <a:solidFill>
            <a:schemeClr val="bg1"/>
          </a:solidFill>
          <a:latin typeface="Verdana" panose="020B0604030504040204" pitchFamily="34" charset="0"/>
        </a:defRPr>
      </a:lvl2pPr>
      <a:lvl3pPr algn="ctr" rtl="0" fontAlgn="base">
        <a:spcBef>
          <a:spcPct val="0"/>
        </a:spcBef>
        <a:spcAft>
          <a:spcPct val="0"/>
        </a:spcAft>
        <a:defRPr sz="3200" b="1">
          <a:solidFill>
            <a:schemeClr val="bg1"/>
          </a:solidFill>
          <a:latin typeface="Verdana" panose="020B0604030504040204" pitchFamily="34" charset="0"/>
        </a:defRPr>
      </a:lvl3pPr>
      <a:lvl4pPr algn="ctr" rtl="0" fontAlgn="base">
        <a:spcBef>
          <a:spcPct val="0"/>
        </a:spcBef>
        <a:spcAft>
          <a:spcPct val="0"/>
        </a:spcAft>
        <a:defRPr sz="3200" b="1">
          <a:solidFill>
            <a:schemeClr val="bg1"/>
          </a:solidFill>
          <a:latin typeface="Verdana" panose="020B0604030504040204" pitchFamily="34" charset="0"/>
        </a:defRPr>
      </a:lvl4pPr>
      <a:lvl5pPr algn="ctr" rtl="0" fontAlgn="base">
        <a:spcBef>
          <a:spcPct val="0"/>
        </a:spcBef>
        <a:spcAft>
          <a:spcPct val="0"/>
        </a:spcAft>
        <a:defRPr sz="3200" b="1">
          <a:solidFill>
            <a:schemeClr val="bg1"/>
          </a:solidFill>
          <a:latin typeface="Verdana" panose="020B0604030504040204" pitchFamily="34" charset="0"/>
        </a:defRPr>
      </a:lvl5pPr>
      <a:lvl6pPr marL="457200" algn="ctr" rtl="0" fontAlgn="base">
        <a:spcBef>
          <a:spcPct val="0"/>
        </a:spcBef>
        <a:spcAft>
          <a:spcPct val="0"/>
        </a:spcAft>
        <a:defRPr sz="3200" b="1">
          <a:solidFill>
            <a:schemeClr val="bg1"/>
          </a:solidFill>
          <a:latin typeface="Verdana" panose="020B0604030504040204" pitchFamily="34" charset="0"/>
        </a:defRPr>
      </a:lvl6pPr>
      <a:lvl7pPr marL="914400" algn="ctr" rtl="0" fontAlgn="base">
        <a:spcBef>
          <a:spcPct val="0"/>
        </a:spcBef>
        <a:spcAft>
          <a:spcPct val="0"/>
        </a:spcAft>
        <a:defRPr sz="3200" b="1">
          <a:solidFill>
            <a:schemeClr val="bg1"/>
          </a:solidFill>
          <a:latin typeface="Verdana" panose="020B0604030504040204" pitchFamily="34" charset="0"/>
        </a:defRPr>
      </a:lvl7pPr>
      <a:lvl8pPr marL="1371600" algn="ctr" rtl="0" fontAlgn="base">
        <a:spcBef>
          <a:spcPct val="0"/>
        </a:spcBef>
        <a:spcAft>
          <a:spcPct val="0"/>
        </a:spcAft>
        <a:defRPr sz="3200" b="1">
          <a:solidFill>
            <a:schemeClr val="bg1"/>
          </a:solidFill>
          <a:latin typeface="Verdana" panose="020B0604030504040204" pitchFamily="34" charset="0"/>
        </a:defRPr>
      </a:lvl8pPr>
      <a:lvl9pPr marL="1828800" algn="ctr" rtl="0" fontAlgn="base">
        <a:spcBef>
          <a:spcPct val="0"/>
        </a:spcBef>
        <a:spcAft>
          <a:spcPct val="0"/>
        </a:spcAft>
        <a:defRPr sz="3200" b="1">
          <a:solidFill>
            <a:schemeClr val="bg1"/>
          </a:solidFill>
          <a:latin typeface="Verdana" panose="020B0604030504040204" pitchFamily="34" charset="0"/>
        </a:defRPr>
      </a:lvl9pPr>
    </p:titleStyle>
    <p:bodyStyle>
      <a:lvl1pPr marL="342900" indent="-342900" algn="l" rtl="0" fontAlgn="base">
        <a:spcBef>
          <a:spcPct val="20000"/>
        </a:spcBef>
        <a:spcAft>
          <a:spcPct val="0"/>
        </a:spcAft>
        <a:buClr>
          <a:schemeClr val="hlink"/>
        </a:buClr>
        <a:buFont typeface="Wingdings" panose="05000000000000000000" pitchFamily="2" charset="2"/>
        <a:buChar char="v"/>
        <a:defRPr sz="2800" b="1" kern="1200">
          <a:solidFill>
            <a:schemeClr val="tx2"/>
          </a:solidFill>
          <a:latin typeface="+mn-lt"/>
          <a:ea typeface="+mn-ea"/>
          <a:cs typeface="+mn-cs"/>
        </a:defRPr>
      </a:lvl1pPr>
      <a:lvl2pPr marL="742950" indent="-285750" algn="l" rtl="0" fontAlgn="base">
        <a:spcBef>
          <a:spcPct val="20000"/>
        </a:spcBef>
        <a:spcAft>
          <a:spcPct val="0"/>
        </a:spcAft>
        <a:buClr>
          <a:schemeClr val="accent1"/>
        </a:buClr>
        <a:buFont typeface="Wingdings" panose="05000000000000000000" pitchFamily="2" charset="2"/>
        <a:buChar char="§"/>
        <a:defRPr sz="2400" kern="1200">
          <a:solidFill>
            <a:schemeClr val="tx1"/>
          </a:solidFill>
          <a:latin typeface="Arial" panose="020B0604020202020204" pitchFamily="34" charset="0"/>
          <a:ea typeface="+mn-ea"/>
          <a:cs typeface="+mn-cs"/>
        </a:defRPr>
      </a:lvl2pPr>
      <a:lvl3pPr marL="1143000" indent="-228600" algn="l" rtl="0" fontAlgn="base">
        <a:spcBef>
          <a:spcPct val="20000"/>
        </a:spcBef>
        <a:spcAft>
          <a:spcPct val="0"/>
        </a:spcAft>
        <a:buClr>
          <a:schemeClr val="tx1"/>
        </a:buClr>
        <a:buChar char="•"/>
        <a:defRPr sz="2200" kern="1200">
          <a:solidFill>
            <a:schemeClr val="tx1"/>
          </a:solidFill>
          <a:latin typeface="Arial" panose="020B0604020202020204" pitchFamily="34" charset="0"/>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82563"/>
            <a:ext cx="8077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7" name="Rectangle 3"/>
          <p:cNvSpPr>
            <a:spLocks noGrp="1" noChangeArrowheads="1"/>
          </p:cNvSpPr>
          <p:nvPr>
            <p:ph type="body" idx="1"/>
          </p:nvPr>
        </p:nvSpPr>
        <p:spPr bwMode="auto">
          <a:xfrm>
            <a:off x="457200" y="1524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27432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a typeface="新細明體" panose="02020500000000000000"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1029" name="Rectangle 5"/>
          <p:cNvSpPr>
            <a:spLocks noGrp="1" noChangeArrowheads="1"/>
          </p:cNvSpPr>
          <p:nvPr>
            <p:ph type="ftr" sz="quarter" idx="3"/>
          </p:nvPr>
        </p:nvSpPr>
        <p:spPr bwMode="auto">
          <a:xfrm>
            <a:off x="41910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a typeface="新細明體" panose="02020500000000000000"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1030" name="Rectangle 6"/>
          <p:cNvSpPr>
            <a:spLocks noGrp="1" noChangeArrowheads="1"/>
          </p:cNvSpPr>
          <p:nvPr>
            <p:ph type="sldNum" sz="quarter" idx="4"/>
          </p:nvPr>
        </p:nvSpPr>
        <p:spPr bwMode="auto">
          <a:xfrm>
            <a:off x="7239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F6C6A96-FF71-41F2-A70D-C8046F33B98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1259658425"/>
      </p:ext>
    </p:extLst>
  </p:cSld>
  <p:clrMap bg1="dk2" tx1="lt1" bg2="dk1"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Black" panose="020B0A04020102020204" pitchFamily="34" charset="0"/>
        </a:defRPr>
      </a:lvl2pPr>
      <a:lvl3pPr algn="l" rtl="0" fontAlgn="base">
        <a:spcBef>
          <a:spcPct val="0"/>
        </a:spcBef>
        <a:spcAft>
          <a:spcPct val="0"/>
        </a:spcAft>
        <a:defRPr sz="4000">
          <a:solidFill>
            <a:schemeClr val="tx2"/>
          </a:solidFill>
          <a:latin typeface="Arial Black" panose="020B0A04020102020204" pitchFamily="34" charset="0"/>
        </a:defRPr>
      </a:lvl3pPr>
      <a:lvl4pPr algn="l" rtl="0" fontAlgn="base">
        <a:spcBef>
          <a:spcPct val="0"/>
        </a:spcBef>
        <a:spcAft>
          <a:spcPct val="0"/>
        </a:spcAft>
        <a:defRPr sz="4000">
          <a:solidFill>
            <a:schemeClr val="tx2"/>
          </a:solidFill>
          <a:latin typeface="Arial Black" panose="020B0A04020102020204" pitchFamily="34" charset="0"/>
        </a:defRPr>
      </a:lvl4pPr>
      <a:lvl5pPr algn="l" rtl="0" fontAlgn="base">
        <a:spcBef>
          <a:spcPct val="0"/>
        </a:spcBef>
        <a:spcAft>
          <a:spcPct val="0"/>
        </a:spcAft>
        <a:defRPr sz="4000">
          <a:solidFill>
            <a:schemeClr val="tx2"/>
          </a:solidFill>
          <a:latin typeface="Arial Black" panose="020B0A04020102020204" pitchFamily="34" charset="0"/>
        </a:defRPr>
      </a:lvl5pPr>
      <a:lvl6pPr marL="457200" algn="l" rtl="0" fontAlgn="base">
        <a:spcBef>
          <a:spcPct val="0"/>
        </a:spcBef>
        <a:spcAft>
          <a:spcPct val="0"/>
        </a:spcAft>
        <a:defRPr sz="4000">
          <a:solidFill>
            <a:schemeClr val="tx2"/>
          </a:solidFill>
          <a:latin typeface="Arial Black" panose="020B0A04020102020204" pitchFamily="34" charset="0"/>
        </a:defRPr>
      </a:lvl6pPr>
      <a:lvl7pPr marL="914400" algn="l" rtl="0" fontAlgn="base">
        <a:spcBef>
          <a:spcPct val="0"/>
        </a:spcBef>
        <a:spcAft>
          <a:spcPct val="0"/>
        </a:spcAft>
        <a:defRPr sz="4000">
          <a:solidFill>
            <a:schemeClr val="tx2"/>
          </a:solidFill>
          <a:latin typeface="Arial Black" panose="020B0A04020102020204" pitchFamily="34" charset="0"/>
        </a:defRPr>
      </a:lvl7pPr>
      <a:lvl8pPr marL="1371600" algn="l" rtl="0" fontAlgn="base">
        <a:spcBef>
          <a:spcPct val="0"/>
        </a:spcBef>
        <a:spcAft>
          <a:spcPct val="0"/>
        </a:spcAft>
        <a:defRPr sz="4000">
          <a:solidFill>
            <a:schemeClr val="tx2"/>
          </a:solidFill>
          <a:latin typeface="Arial Black" panose="020B0A04020102020204" pitchFamily="34" charset="0"/>
        </a:defRPr>
      </a:lvl8pPr>
      <a:lvl9pPr marL="1828800" algn="l" rtl="0" fontAlgn="base">
        <a:spcBef>
          <a:spcPct val="0"/>
        </a:spcBef>
        <a:spcAft>
          <a:spcPct val="0"/>
        </a:spcAft>
        <a:defRPr sz="4000">
          <a:solidFill>
            <a:schemeClr val="tx2"/>
          </a:solidFill>
          <a:latin typeface="Arial Black" panose="020B0A040201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82563"/>
            <a:ext cx="8077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7" name="Rectangle 3"/>
          <p:cNvSpPr>
            <a:spLocks noGrp="1" noChangeArrowheads="1"/>
          </p:cNvSpPr>
          <p:nvPr>
            <p:ph type="body" idx="1"/>
          </p:nvPr>
        </p:nvSpPr>
        <p:spPr bwMode="auto">
          <a:xfrm>
            <a:off x="457200" y="1524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27432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a typeface="新細明體" panose="02020500000000000000"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1029" name="Rectangle 5"/>
          <p:cNvSpPr>
            <a:spLocks noGrp="1" noChangeArrowheads="1"/>
          </p:cNvSpPr>
          <p:nvPr>
            <p:ph type="ftr" sz="quarter" idx="3"/>
          </p:nvPr>
        </p:nvSpPr>
        <p:spPr bwMode="auto">
          <a:xfrm>
            <a:off x="41910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a typeface="新細明體" panose="02020500000000000000"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
        <p:nvSpPr>
          <p:cNvPr id="1030" name="Rectangle 6"/>
          <p:cNvSpPr>
            <a:spLocks noGrp="1" noChangeArrowheads="1"/>
          </p:cNvSpPr>
          <p:nvPr>
            <p:ph type="sldNum" sz="quarter" idx="4"/>
          </p:nvPr>
        </p:nvSpPr>
        <p:spPr bwMode="auto">
          <a:xfrm>
            <a:off x="7239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F6C6A96-FF71-41F2-A70D-C8046F33B98D}"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359371619"/>
      </p:ext>
    </p:extLst>
  </p:cSld>
  <p:clrMap bg1="dk2" tx1="lt1" bg2="dk1"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Black" panose="020B0A04020102020204" pitchFamily="34" charset="0"/>
        </a:defRPr>
      </a:lvl2pPr>
      <a:lvl3pPr algn="l" rtl="0" fontAlgn="base">
        <a:spcBef>
          <a:spcPct val="0"/>
        </a:spcBef>
        <a:spcAft>
          <a:spcPct val="0"/>
        </a:spcAft>
        <a:defRPr sz="4000">
          <a:solidFill>
            <a:schemeClr val="tx2"/>
          </a:solidFill>
          <a:latin typeface="Arial Black" panose="020B0A04020102020204" pitchFamily="34" charset="0"/>
        </a:defRPr>
      </a:lvl3pPr>
      <a:lvl4pPr algn="l" rtl="0" fontAlgn="base">
        <a:spcBef>
          <a:spcPct val="0"/>
        </a:spcBef>
        <a:spcAft>
          <a:spcPct val="0"/>
        </a:spcAft>
        <a:defRPr sz="4000">
          <a:solidFill>
            <a:schemeClr val="tx2"/>
          </a:solidFill>
          <a:latin typeface="Arial Black" panose="020B0A04020102020204" pitchFamily="34" charset="0"/>
        </a:defRPr>
      </a:lvl4pPr>
      <a:lvl5pPr algn="l" rtl="0" fontAlgn="base">
        <a:spcBef>
          <a:spcPct val="0"/>
        </a:spcBef>
        <a:spcAft>
          <a:spcPct val="0"/>
        </a:spcAft>
        <a:defRPr sz="4000">
          <a:solidFill>
            <a:schemeClr val="tx2"/>
          </a:solidFill>
          <a:latin typeface="Arial Black" panose="020B0A04020102020204" pitchFamily="34" charset="0"/>
        </a:defRPr>
      </a:lvl5pPr>
      <a:lvl6pPr marL="457200" algn="l" rtl="0" fontAlgn="base">
        <a:spcBef>
          <a:spcPct val="0"/>
        </a:spcBef>
        <a:spcAft>
          <a:spcPct val="0"/>
        </a:spcAft>
        <a:defRPr sz="4000">
          <a:solidFill>
            <a:schemeClr val="tx2"/>
          </a:solidFill>
          <a:latin typeface="Arial Black" panose="020B0A04020102020204" pitchFamily="34" charset="0"/>
        </a:defRPr>
      </a:lvl6pPr>
      <a:lvl7pPr marL="914400" algn="l" rtl="0" fontAlgn="base">
        <a:spcBef>
          <a:spcPct val="0"/>
        </a:spcBef>
        <a:spcAft>
          <a:spcPct val="0"/>
        </a:spcAft>
        <a:defRPr sz="4000">
          <a:solidFill>
            <a:schemeClr val="tx2"/>
          </a:solidFill>
          <a:latin typeface="Arial Black" panose="020B0A04020102020204" pitchFamily="34" charset="0"/>
        </a:defRPr>
      </a:lvl7pPr>
      <a:lvl8pPr marL="1371600" algn="l" rtl="0" fontAlgn="base">
        <a:spcBef>
          <a:spcPct val="0"/>
        </a:spcBef>
        <a:spcAft>
          <a:spcPct val="0"/>
        </a:spcAft>
        <a:defRPr sz="4000">
          <a:solidFill>
            <a:schemeClr val="tx2"/>
          </a:solidFill>
          <a:latin typeface="Arial Black" panose="020B0A04020102020204" pitchFamily="34" charset="0"/>
        </a:defRPr>
      </a:lvl8pPr>
      <a:lvl9pPr marL="1828800" algn="l" rtl="0" fontAlgn="base">
        <a:spcBef>
          <a:spcPct val="0"/>
        </a:spcBef>
        <a:spcAft>
          <a:spcPct val="0"/>
        </a:spcAft>
        <a:defRPr sz="4000">
          <a:solidFill>
            <a:schemeClr val="tx2"/>
          </a:solidFill>
          <a:latin typeface="Arial Black" panose="020B0A040201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82563"/>
            <a:ext cx="8077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1027" name="Rectangle 3"/>
          <p:cNvSpPr>
            <a:spLocks noGrp="1" noChangeArrowheads="1"/>
          </p:cNvSpPr>
          <p:nvPr>
            <p:ph type="body" idx="1"/>
          </p:nvPr>
        </p:nvSpPr>
        <p:spPr bwMode="auto">
          <a:xfrm>
            <a:off x="457200" y="1524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1028" name="Rectangle 4"/>
          <p:cNvSpPr>
            <a:spLocks noGrp="1" noChangeArrowheads="1"/>
          </p:cNvSpPr>
          <p:nvPr>
            <p:ph type="dt" sz="half" idx="2"/>
          </p:nvPr>
        </p:nvSpPr>
        <p:spPr bwMode="auto">
          <a:xfrm>
            <a:off x="27432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新細明體" pitchFamily="18" charset="-12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1029" name="Rectangle 5"/>
          <p:cNvSpPr>
            <a:spLocks noGrp="1" noChangeArrowheads="1"/>
          </p:cNvSpPr>
          <p:nvPr>
            <p:ph type="ftr" sz="quarter" idx="3"/>
          </p:nvPr>
        </p:nvSpPr>
        <p:spPr bwMode="auto">
          <a:xfrm>
            <a:off x="41910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新細明體" pitchFamily="18" charset="-12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TW" sz="1000" b="0" i="0" u="none" strike="noStrike" kern="1200" cap="none" spc="0" normalizeH="0" baseline="0" noProof="0">
              <a:ln>
                <a:noFill/>
              </a:ln>
              <a:solidFill>
                <a:srgbClr val="919191"/>
              </a:solidFill>
              <a:effectLst/>
              <a:uLnTx/>
              <a:uFillTx/>
              <a:latin typeface="Arial" charset="0"/>
              <a:ea typeface="新細明體" pitchFamily="18" charset="-120"/>
              <a:cs typeface="+mn-cs"/>
            </a:endParaRPr>
          </a:p>
        </p:txBody>
      </p:sp>
      <p:sp>
        <p:nvSpPr>
          <p:cNvPr id="1030" name="Rectangle 6"/>
          <p:cNvSpPr>
            <a:spLocks noGrp="1" noChangeArrowheads="1"/>
          </p:cNvSpPr>
          <p:nvPr>
            <p:ph type="sldNum" sz="quarter" idx="4"/>
          </p:nvPr>
        </p:nvSpPr>
        <p:spPr bwMode="auto">
          <a:xfrm>
            <a:off x="7239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a typeface="新細明體" panose="02020500000000000000" pitchFamily="18" charset="-12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5FE29EF-19CA-4FC9-9BD6-627F4717BA6E}" type="slidenum">
              <a:rPr kumimoji="0" lang="zh-TW" altLang="en-US"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zh-TW" sz="1000" b="0" i="0" u="none" strike="noStrike" kern="1200" cap="none" spc="0" normalizeH="0" baseline="0" noProof="0" smtClean="0">
              <a:ln>
                <a:noFill/>
              </a:ln>
              <a:solidFill>
                <a:srgbClr val="919191"/>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446542185"/>
      </p:ext>
    </p:extLst>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defRPr>
      </a:lvl2pPr>
      <a:lvl3pPr algn="l" rtl="0" eaLnBrk="0" fontAlgn="base" hangingPunct="0">
        <a:spcBef>
          <a:spcPct val="0"/>
        </a:spcBef>
        <a:spcAft>
          <a:spcPct val="0"/>
        </a:spcAft>
        <a:defRPr sz="4000">
          <a:solidFill>
            <a:schemeClr val="tx2"/>
          </a:solidFill>
          <a:latin typeface="Arial Black" pitchFamily="34" charset="0"/>
        </a:defRPr>
      </a:lvl3pPr>
      <a:lvl4pPr algn="l" rtl="0" eaLnBrk="0" fontAlgn="base" hangingPunct="0">
        <a:spcBef>
          <a:spcPct val="0"/>
        </a:spcBef>
        <a:spcAft>
          <a:spcPct val="0"/>
        </a:spcAft>
        <a:defRPr sz="4000">
          <a:solidFill>
            <a:schemeClr val="tx2"/>
          </a:solidFill>
          <a:latin typeface="Arial Black" pitchFamily="34" charset="0"/>
        </a:defRPr>
      </a:lvl4pPr>
      <a:lvl5pPr algn="l" rtl="0" eaLnBrk="0" fontAlgn="base" hangingPunct="0">
        <a:spcBef>
          <a:spcPct val="0"/>
        </a:spcBef>
        <a:spcAft>
          <a:spcPct val="0"/>
        </a:spcAft>
        <a:defRPr sz="4000">
          <a:solidFill>
            <a:schemeClr val="tx2"/>
          </a:solidFill>
          <a:latin typeface="Arial Black" pitchFamily="34" charset="0"/>
        </a:defRPr>
      </a:lvl5pPr>
      <a:lvl6pPr marL="457200" algn="l" rtl="0" fontAlgn="base">
        <a:spcBef>
          <a:spcPct val="0"/>
        </a:spcBef>
        <a:spcAft>
          <a:spcPct val="0"/>
        </a:spcAft>
        <a:defRPr sz="4000">
          <a:solidFill>
            <a:schemeClr val="tx2"/>
          </a:solidFill>
          <a:latin typeface="Arial Black" pitchFamily="34" charset="0"/>
        </a:defRPr>
      </a:lvl6pPr>
      <a:lvl7pPr marL="914400" algn="l" rtl="0" fontAlgn="base">
        <a:spcBef>
          <a:spcPct val="0"/>
        </a:spcBef>
        <a:spcAft>
          <a:spcPct val="0"/>
        </a:spcAft>
        <a:defRPr sz="4000">
          <a:solidFill>
            <a:schemeClr val="tx2"/>
          </a:solidFill>
          <a:latin typeface="Arial Black" pitchFamily="34" charset="0"/>
        </a:defRPr>
      </a:lvl7pPr>
      <a:lvl8pPr marL="1371600" algn="l" rtl="0" fontAlgn="base">
        <a:spcBef>
          <a:spcPct val="0"/>
        </a:spcBef>
        <a:spcAft>
          <a:spcPct val="0"/>
        </a:spcAft>
        <a:defRPr sz="4000">
          <a:solidFill>
            <a:schemeClr val="tx2"/>
          </a:solidFill>
          <a:latin typeface="Arial Black" pitchFamily="34" charset="0"/>
        </a:defRPr>
      </a:lvl8pPr>
      <a:lvl9pPr marL="1828800" algn="l" rtl="0" fontAlgn="base">
        <a:spcBef>
          <a:spcPct val="0"/>
        </a:spcBef>
        <a:spcAft>
          <a:spcPct val="0"/>
        </a:spcAft>
        <a:defRPr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4.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2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7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83.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8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29305;&#25945;&#23459;&#23566;&#31777;&#22577;/&#32930;&#39636;&#38556;&#31001;&#23459;&#23566;.ppt"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5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algn="r" eaLnBrk="1" hangingPunct="1"/>
            <a:r>
              <a:rPr lang="zh-TW" altLang="en-US" dirty="0" smtClean="0">
                <a:solidFill>
                  <a:schemeClr val="bg1"/>
                </a:solidFill>
                <a:ea typeface="標楷體" panose="03000509000000000000" pitchFamily="65" charset="-120"/>
              </a:rPr>
              <a:t>情緒與教學的十字路口～</a:t>
            </a:r>
            <a:br>
              <a:rPr lang="zh-TW" altLang="en-US" dirty="0" smtClean="0">
                <a:solidFill>
                  <a:schemeClr val="bg1"/>
                </a:solidFill>
                <a:ea typeface="標楷體" panose="03000509000000000000" pitchFamily="65" charset="-120"/>
              </a:rPr>
            </a:br>
            <a:r>
              <a:rPr lang="zh-TW" altLang="en-US" dirty="0" smtClean="0">
                <a:solidFill>
                  <a:schemeClr val="bg1"/>
                </a:solidFill>
                <a:ea typeface="標楷體" panose="03000509000000000000" pitchFamily="65" charset="-120"/>
              </a:rPr>
              <a:t>淺談特教學生的輔導</a:t>
            </a:r>
            <a:endParaRPr lang="en-US" altLang="zh-TW" dirty="0" smtClean="0">
              <a:solidFill>
                <a:schemeClr val="bg1"/>
              </a:solidFill>
              <a:ea typeface="標楷體" panose="03000509000000000000" pitchFamily="65" charset="-120"/>
            </a:endParaRPr>
          </a:p>
        </p:txBody>
      </p:sp>
      <p:sp>
        <p:nvSpPr>
          <p:cNvPr id="3075" name="Rectangle 3"/>
          <p:cNvSpPr>
            <a:spLocks noGrp="1" noChangeArrowheads="1"/>
          </p:cNvSpPr>
          <p:nvPr>
            <p:ph type="subTitle" idx="1"/>
          </p:nvPr>
        </p:nvSpPr>
        <p:spPr/>
        <p:txBody>
          <a:bodyPr/>
          <a:lstStyle/>
          <a:p>
            <a:pPr eaLnBrk="1" hangingPunct="1"/>
            <a:r>
              <a:rPr lang="zh-TW" altLang="en-US" smtClean="0">
                <a:solidFill>
                  <a:schemeClr val="bg1"/>
                </a:solidFill>
                <a:latin typeface="標楷體" panose="03000509000000000000" pitchFamily="65" charset="-120"/>
                <a:ea typeface="標楷體" panose="03000509000000000000" pitchFamily="65" charset="-120"/>
              </a:rPr>
              <a:t>崇德國中 劉佳玲</a:t>
            </a:r>
          </a:p>
        </p:txBody>
      </p:sp>
    </p:spTree>
    <p:extLst>
      <p:ext uri="{BB962C8B-B14F-4D97-AF65-F5344CB8AC3E}">
        <p14:creationId xmlns:p14="http://schemas.microsoft.com/office/powerpoint/2010/main" val="2019433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331913" y="2492375"/>
            <a:ext cx="7294562" cy="1495425"/>
          </a:xfrm>
        </p:spPr>
        <p:txBody>
          <a:bodyPr/>
          <a:lstStyle/>
          <a:p>
            <a:r>
              <a:rPr lang="zh-TW" altLang="en-US" sz="4000" b="1">
                <a:latin typeface="標楷體" panose="03000509000000000000" pitchFamily="65" charset="-120"/>
                <a:ea typeface="標楷體" panose="03000509000000000000" pitchFamily="65" charset="-120"/>
              </a:rPr>
              <a:t>在普通班的特教學生</a:t>
            </a:r>
          </a:p>
        </p:txBody>
      </p:sp>
      <p:pic>
        <p:nvPicPr>
          <p:cNvPr id="52227" name="Picture 3" descr="education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150" y="0"/>
            <a:ext cx="3371850" cy="106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智能障礙</a:t>
            </a:r>
            <a:endParaRPr lang="zh-TW" altLang="en-US" dirty="0"/>
          </a:p>
        </p:txBody>
      </p:sp>
      <p:sp>
        <p:nvSpPr>
          <p:cNvPr id="3" name="內容版面配置區 2"/>
          <p:cNvSpPr>
            <a:spLocks noGrp="1"/>
          </p:cNvSpPr>
          <p:nvPr>
            <p:ph idx="1"/>
          </p:nvPr>
        </p:nvSpPr>
        <p:spPr/>
        <p:txBody>
          <a:bodyPr/>
          <a:lstStyle/>
          <a:p>
            <a:r>
              <a:rPr lang="zh-TW" altLang="en-US" dirty="0"/>
              <a:t> </a:t>
            </a:r>
            <a:r>
              <a:rPr lang="zh-TW" altLang="en-US" dirty="0" smtClean="0"/>
              <a:t>學習極限：</a:t>
            </a:r>
            <a:r>
              <a:rPr lang="en-US" altLang="zh-TW" dirty="0" smtClean="0"/>
              <a:t/>
            </a:r>
            <a:br>
              <a:rPr lang="en-US" altLang="zh-TW" dirty="0" smtClean="0"/>
            </a:br>
            <a:r>
              <a:rPr lang="zh-TW" altLang="en-US" dirty="0" smtClean="0"/>
              <a:t>輕度 國小五六年級</a:t>
            </a:r>
            <a:r>
              <a:rPr lang="en-US" altLang="zh-TW" dirty="0" smtClean="0"/>
              <a:t/>
            </a:r>
            <a:br>
              <a:rPr lang="en-US" altLang="zh-TW" dirty="0" smtClean="0"/>
            </a:br>
            <a:r>
              <a:rPr lang="zh-TW" altLang="en-US" dirty="0" smtClean="0"/>
              <a:t>中度 國小三四年級</a:t>
            </a:r>
            <a:r>
              <a:rPr lang="en-US" altLang="zh-TW" dirty="0" smtClean="0"/>
              <a:t/>
            </a:r>
            <a:br>
              <a:rPr lang="en-US" altLang="zh-TW" dirty="0" smtClean="0"/>
            </a:br>
            <a:r>
              <a:rPr lang="zh-TW" altLang="en-US" dirty="0" smtClean="0"/>
              <a:t>重度 國小一二年級</a:t>
            </a:r>
            <a:endParaRPr lang="en-US" altLang="zh-TW" dirty="0" smtClean="0"/>
          </a:p>
          <a:p>
            <a:r>
              <a:rPr lang="zh-TW" altLang="en-US" dirty="0"/>
              <a:t>生活</a:t>
            </a:r>
            <a:r>
              <a:rPr lang="zh-TW" altLang="en-US" dirty="0" smtClean="0"/>
              <a:t>化 重複出現 較容易學會</a:t>
            </a:r>
            <a:endParaRPr lang="en-US" altLang="zh-TW" dirty="0" smtClean="0"/>
          </a:p>
          <a:p>
            <a:r>
              <a:rPr lang="zh-TW" altLang="en-US" dirty="0"/>
              <a:t>短期記憶</a:t>
            </a:r>
            <a:r>
              <a:rPr lang="zh-TW" altLang="en-US" dirty="0" smtClean="0"/>
              <a:t>差，進入長期記憶後可以應用至成年。</a:t>
            </a:r>
            <a:endParaRPr lang="en-US" altLang="zh-TW" dirty="0" smtClean="0"/>
          </a:p>
        </p:txBody>
      </p:sp>
    </p:spTree>
    <p:extLst>
      <p:ext uri="{BB962C8B-B14F-4D97-AF65-F5344CB8AC3E}">
        <p14:creationId xmlns:p14="http://schemas.microsoft.com/office/powerpoint/2010/main" val="289799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zh-TW" altLang="en-US" b="0" smtClean="0">
                <a:ln>
                  <a:noFill/>
                </a:ln>
                <a:latin typeface="標楷體" panose="03000509000000000000" pitchFamily="65" charset="-120"/>
                <a:ea typeface="標楷體" panose="03000509000000000000" pitchFamily="65" charset="-120"/>
              </a:rPr>
              <a:t>智能障礙學生</a:t>
            </a:r>
          </a:p>
        </p:txBody>
      </p:sp>
      <p:sp>
        <p:nvSpPr>
          <p:cNvPr id="113667" name="Rectangle 3"/>
          <p:cNvSpPr>
            <a:spLocks noGrp="1"/>
          </p:cNvSpPr>
          <p:nvPr>
            <p:ph type="body" idx="1"/>
          </p:nvPr>
        </p:nvSpPr>
        <p:spPr/>
        <p:txBody>
          <a:bodyPr/>
          <a:lstStyle/>
          <a:p>
            <a:r>
              <a:rPr lang="zh-TW" altLang="en-US" dirty="0" smtClean="0">
                <a:latin typeface="標楷體" panose="03000509000000000000" pitchFamily="65" charset="-120"/>
                <a:ea typeface="標楷體" panose="03000509000000000000" pitchFamily="65" charset="-120"/>
              </a:rPr>
              <a:t>智能發展較同年齡者明顯遲緩，且在學習及生活適應能力表現上有嚴重困難者。</a:t>
            </a:r>
          </a:p>
          <a:p>
            <a:r>
              <a:rPr lang="zh-TW" altLang="en-US" dirty="0" smtClean="0">
                <a:latin typeface="標楷體" panose="03000509000000000000" pitchFamily="65" charset="-120"/>
                <a:ea typeface="標楷體" panose="03000509000000000000" pitchFamily="65" charset="-120"/>
              </a:rPr>
              <a:t>請老師幫忙注意學生的「</a:t>
            </a:r>
            <a:r>
              <a:rPr lang="zh-TW" altLang="en-US" dirty="0" smtClean="0">
                <a:solidFill>
                  <a:srgbClr val="FF0000"/>
                </a:solidFill>
                <a:latin typeface="標楷體" panose="03000509000000000000" pitchFamily="65" charset="-120"/>
                <a:ea typeface="標楷體" panose="03000509000000000000" pitchFamily="65" charset="-120"/>
              </a:rPr>
              <a:t>衛生</a:t>
            </a:r>
            <a:r>
              <a:rPr lang="zh-TW" altLang="en-US" dirty="0" smtClean="0">
                <a:latin typeface="標楷體" panose="03000509000000000000" pitchFamily="65" charset="-120"/>
                <a:ea typeface="標楷體" panose="03000509000000000000" pitchFamily="65" charset="-120"/>
              </a:rPr>
              <a:t>」問題與「</a:t>
            </a:r>
            <a:r>
              <a:rPr lang="zh-TW" altLang="en-US" dirty="0" smtClean="0">
                <a:solidFill>
                  <a:srgbClr val="FF0000"/>
                </a:solidFill>
                <a:latin typeface="標楷體" panose="03000509000000000000" pitchFamily="65" charset="-120"/>
                <a:ea typeface="標楷體" panose="03000509000000000000" pitchFamily="65" charset="-120"/>
              </a:rPr>
              <a:t>人際</a:t>
            </a:r>
            <a:r>
              <a:rPr lang="zh-TW" altLang="en-US" dirty="0" smtClean="0">
                <a:latin typeface="標楷體" panose="03000509000000000000" pitchFamily="65" charset="-120"/>
                <a:ea typeface="標楷體" panose="03000509000000000000" pitchFamily="65" charset="-120"/>
              </a:rPr>
              <a:t>」問題。</a:t>
            </a:r>
          </a:p>
        </p:txBody>
      </p:sp>
    </p:spTree>
    <p:extLst>
      <p:ext uri="{BB962C8B-B14F-4D97-AF65-F5344CB8AC3E}">
        <p14:creationId xmlns:p14="http://schemas.microsoft.com/office/powerpoint/2010/main" val="2947668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zh-TW" altLang="en-US" b="0" smtClean="0">
                <a:ln>
                  <a:noFill/>
                </a:ln>
                <a:latin typeface="標楷體" panose="03000509000000000000" pitchFamily="65" charset="-120"/>
                <a:ea typeface="標楷體" panose="03000509000000000000" pitchFamily="65" charset="-120"/>
              </a:rPr>
              <a:t>學習障礙學生</a:t>
            </a:r>
          </a:p>
        </p:txBody>
      </p:sp>
      <p:sp>
        <p:nvSpPr>
          <p:cNvPr id="115715" name="Rectangle 3"/>
          <p:cNvSpPr>
            <a:spLocks noGrp="1"/>
          </p:cNvSpPr>
          <p:nvPr>
            <p:ph type="body" idx="1"/>
          </p:nvPr>
        </p:nvSpPr>
        <p:spPr>
          <a:xfrm>
            <a:off x="533400" y="1600200"/>
            <a:ext cx="8215313" cy="4997450"/>
          </a:xfrm>
        </p:spPr>
        <p:txBody>
          <a:bodyPr/>
          <a:lstStyle/>
          <a:p>
            <a:r>
              <a:rPr lang="zh-TW" altLang="en-US" smtClean="0">
                <a:latin typeface="標楷體" panose="03000509000000000000" pitchFamily="65" charset="-120"/>
                <a:ea typeface="標楷體" panose="03000509000000000000" pitchFamily="65" charset="-120"/>
              </a:rPr>
              <a:t>學習障礙，指統稱因神經心理功能異常而顯 現出注意、記憶、理解、推理、表達、知覺或知覺動作協調等能力有顯著問題，以致在聽、說、讀、寫、算等學習上有顯著困難者；其障礙並非因感官、智能、情緒等障礙因素或文化刺激不足、教學不當等環境因素所直接造成之結果。</a:t>
            </a:r>
          </a:p>
          <a:p>
            <a:r>
              <a:rPr lang="zh-TW" altLang="en-US" smtClean="0">
                <a:latin typeface="標楷體" panose="03000509000000000000" pitchFamily="65" charset="-120"/>
                <a:ea typeface="標楷體" panose="03000509000000000000" pitchFamily="65" charset="-120"/>
              </a:rPr>
              <a:t>請老師注意自己的「</a:t>
            </a:r>
            <a:r>
              <a:rPr lang="zh-TW" altLang="en-US" smtClean="0">
                <a:solidFill>
                  <a:srgbClr val="FF0000"/>
                </a:solidFill>
                <a:latin typeface="標楷體" panose="03000509000000000000" pitchFamily="65" charset="-120"/>
                <a:ea typeface="標楷體" panose="03000509000000000000" pitchFamily="65" charset="-120"/>
              </a:rPr>
              <a:t>教材</a:t>
            </a:r>
            <a:r>
              <a:rPr lang="zh-TW" altLang="en-US" smtClean="0">
                <a:latin typeface="標楷體" panose="03000509000000000000" pitchFamily="65" charset="-120"/>
                <a:ea typeface="標楷體" panose="03000509000000000000" pitchFamily="65" charset="-120"/>
              </a:rPr>
              <a:t>」和「</a:t>
            </a:r>
            <a:r>
              <a:rPr lang="zh-TW" altLang="en-US" smtClean="0">
                <a:solidFill>
                  <a:srgbClr val="FF0000"/>
                </a:solidFill>
                <a:latin typeface="標楷體" panose="03000509000000000000" pitchFamily="65" charset="-120"/>
                <a:ea typeface="標楷體" panose="03000509000000000000" pitchFamily="65" charset="-120"/>
              </a:rPr>
              <a:t>教法</a:t>
            </a:r>
            <a:r>
              <a:rPr lang="zh-TW" altLang="en-US" smtClean="0">
                <a:latin typeface="標楷體" panose="03000509000000000000" pitchFamily="65" charset="-120"/>
                <a:ea typeface="標楷體" panose="03000509000000000000" pitchFamily="65" charset="-120"/>
              </a:rPr>
              <a:t>」</a:t>
            </a:r>
          </a:p>
          <a:p>
            <a:endParaRPr lang="zh-TW" altLang="en-US" smtClean="0">
              <a:latin typeface="標楷體" panose="03000509000000000000" pitchFamily="65" charset="-120"/>
              <a:ea typeface="標楷體" panose="03000509000000000000" pitchFamily="65" charset="-120"/>
            </a:endParaRPr>
          </a:p>
          <a:p>
            <a:endParaRPr lang="zh-TW" altLang="en-US"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807664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zh-TW" altLang="en-US" b="0" smtClean="0">
                <a:ln>
                  <a:noFill/>
                </a:ln>
                <a:latin typeface="標楷體" panose="03000509000000000000" pitchFamily="65" charset="-120"/>
                <a:ea typeface="標楷體" panose="03000509000000000000" pitchFamily="65" charset="-120"/>
              </a:rPr>
              <a:t>情緒行為障礙學生</a:t>
            </a:r>
          </a:p>
        </p:txBody>
      </p:sp>
      <p:sp>
        <p:nvSpPr>
          <p:cNvPr id="117763" name="Rectangle 3"/>
          <p:cNvSpPr>
            <a:spLocks noGrp="1"/>
          </p:cNvSpPr>
          <p:nvPr>
            <p:ph type="body" idx="1"/>
          </p:nvPr>
        </p:nvSpPr>
        <p:spPr>
          <a:xfrm>
            <a:off x="533400" y="1600200"/>
            <a:ext cx="8077200" cy="4852988"/>
          </a:xfrm>
        </p:spPr>
        <p:txBody>
          <a:bodyPr/>
          <a:lstStyle/>
          <a:p>
            <a:r>
              <a:rPr lang="zh-TW" altLang="en-US" smtClean="0">
                <a:latin typeface="標楷體" panose="03000509000000000000" pitchFamily="65" charset="-120"/>
                <a:ea typeface="標楷體" panose="03000509000000000000" pitchFamily="65" charset="-120"/>
              </a:rPr>
              <a:t>指長期情緒或行為反應顯著 異常，嚴重影響生活適應者；其障礙並非因智能、感官或健康等因素直接 造成之結果。 情緒障礙之症狀包括精神性疾患、情感性疾患、畏懼性疾患、焦慮性疾患 、注意力缺陷過動症、或有其他持續性之情緒或行為問題者。</a:t>
            </a:r>
          </a:p>
          <a:p>
            <a:r>
              <a:rPr lang="zh-TW" altLang="en-US" b="1" smtClean="0">
                <a:latin typeface="標楷體" panose="03000509000000000000" pitchFamily="65" charset="-120"/>
                <a:ea typeface="標楷體" panose="03000509000000000000" pitchFamily="65" charset="-120"/>
              </a:rPr>
              <a:t>請老師一定要</a:t>
            </a:r>
            <a:r>
              <a:rPr lang="zh-TW" altLang="en-US" b="1" smtClean="0">
                <a:solidFill>
                  <a:srgbClr val="FF0000"/>
                </a:solidFill>
                <a:latin typeface="標楷體" panose="03000509000000000000" pitchFamily="65" charset="-120"/>
                <a:ea typeface="標楷體" panose="03000509000000000000" pitchFamily="65" charset="-120"/>
              </a:rPr>
              <a:t>修養心性、鍛鍊口才</a:t>
            </a:r>
            <a:r>
              <a:rPr lang="zh-TW" altLang="en-US" b="1" smtClean="0">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val="3693292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zh-TW" altLang="en-US" b="1" smtClean="0">
                <a:solidFill>
                  <a:schemeClr val="bg2"/>
                </a:solidFill>
                <a:latin typeface="標楷體" panose="03000509000000000000" pitchFamily="65" charset="-120"/>
                <a:ea typeface="標楷體" panose="03000509000000000000" pitchFamily="65" charset="-120"/>
              </a:rPr>
              <a:t>班級經營初階</a:t>
            </a:r>
          </a:p>
        </p:txBody>
      </p:sp>
      <p:sp>
        <p:nvSpPr>
          <p:cNvPr id="18435" name="Rectangle 3"/>
          <p:cNvSpPr>
            <a:spLocks noGrp="1" noChangeArrowheads="1"/>
          </p:cNvSpPr>
          <p:nvPr>
            <p:ph type="body" idx="1"/>
          </p:nvPr>
        </p:nvSpPr>
        <p:spPr>
          <a:xfrm>
            <a:off x="381000" y="1600200"/>
            <a:ext cx="8458200" cy="5029200"/>
          </a:xfrm>
        </p:spPr>
        <p:txBody>
          <a:bodyPr/>
          <a:lstStyle/>
          <a:p>
            <a:pPr eaLnBrk="1" hangingPunct="1">
              <a:buFontTx/>
              <a:buBlip>
                <a:blip r:embed="rId3"/>
              </a:buBlip>
            </a:pPr>
            <a:r>
              <a:rPr lang="zh-TW" altLang="en-US" b="1" smtClean="0">
                <a:solidFill>
                  <a:srgbClr val="FF0000"/>
                </a:solidFill>
                <a:latin typeface="微軟正黑體" panose="020B0604030504040204" pitchFamily="34" charset="-120"/>
                <a:ea typeface="微軟正黑體" panose="020B0604030504040204" pitchFamily="34" charset="-120"/>
              </a:rPr>
              <a:t>訂定班規，簡單</a:t>
            </a:r>
            <a:r>
              <a:rPr lang="en-US" altLang="zh-TW" b="1" smtClean="0">
                <a:solidFill>
                  <a:srgbClr val="FF0000"/>
                </a:solidFill>
                <a:latin typeface="微軟正黑體" panose="020B0604030504040204" pitchFamily="34" charset="-120"/>
                <a:ea typeface="微軟正黑體" panose="020B0604030504040204" pitchFamily="34" charset="-120"/>
              </a:rPr>
              <a:t>3</a:t>
            </a:r>
            <a:r>
              <a:rPr lang="zh-TW" altLang="en-US" b="1" smtClean="0">
                <a:solidFill>
                  <a:srgbClr val="FF0000"/>
                </a:solidFill>
                <a:latin typeface="微軟正黑體" panose="020B0604030504040204" pitchFamily="34" charset="-120"/>
                <a:ea typeface="微軟正黑體" panose="020B0604030504040204" pitchFamily="34" charset="-120"/>
              </a:rPr>
              <a:t>條</a:t>
            </a:r>
            <a:r>
              <a:rPr lang="zh-TW" altLang="en-US" b="1" smtClean="0">
                <a:solidFill>
                  <a:schemeClr val="bg1"/>
                </a:solidFill>
                <a:latin typeface="微軟正黑體" panose="020B0604030504040204" pitchFamily="34" charset="-120"/>
                <a:ea typeface="微軟正黑體" panose="020B0604030504040204" pitchFamily="34" charset="-120"/>
              </a:rPr>
              <a:t>，好記又能落實</a:t>
            </a:r>
            <a:endParaRPr lang="en-US" altLang="zh-TW" b="1" smtClean="0">
              <a:solidFill>
                <a:schemeClr val="bg1"/>
              </a:solidFill>
              <a:latin typeface="微軟正黑體" panose="020B0604030504040204" pitchFamily="34" charset="-120"/>
              <a:ea typeface="微軟正黑體" panose="020B0604030504040204" pitchFamily="34" charset="-120"/>
            </a:endParaRPr>
          </a:p>
          <a:p>
            <a:pPr eaLnBrk="1" hangingPunct="1">
              <a:buFontTx/>
              <a:buBlip>
                <a:blip r:embed="rId3"/>
              </a:buBlip>
            </a:pPr>
            <a:r>
              <a:rPr lang="zh-TW" altLang="en-US" b="1" smtClean="0">
                <a:solidFill>
                  <a:srgbClr val="FF0000"/>
                </a:solidFill>
                <a:latin typeface="微軟正黑體" panose="020B0604030504040204" pitchFamily="34" charset="-120"/>
                <a:ea typeface="微軟正黑體" panose="020B0604030504040204" pitchFamily="34" charset="-120"/>
              </a:rPr>
              <a:t>說到做到</a:t>
            </a:r>
            <a:r>
              <a:rPr lang="zh-TW" altLang="en-US" b="1" smtClean="0">
                <a:solidFill>
                  <a:schemeClr val="bg1"/>
                </a:solidFill>
                <a:latin typeface="微軟正黑體" panose="020B0604030504040204" pitchFamily="34" charset="-120"/>
                <a:ea typeface="微軟正黑體" panose="020B0604030504040204" pitchFamily="34" charset="-120"/>
              </a:rPr>
              <a:t>～孩子在乎的是這個。</a:t>
            </a:r>
            <a:endParaRPr lang="en-US" altLang="zh-TW" b="1" smtClean="0">
              <a:solidFill>
                <a:schemeClr val="bg1"/>
              </a:solidFill>
              <a:latin typeface="微軟正黑體" panose="020B0604030504040204" pitchFamily="34" charset="-120"/>
              <a:ea typeface="微軟正黑體" panose="020B0604030504040204" pitchFamily="34" charset="-120"/>
            </a:endParaRPr>
          </a:p>
          <a:p>
            <a:pPr eaLnBrk="1" hangingPunct="1">
              <a:buFontTx/>
              <a:buBlip>
                <a:blip r:embed="rId3"/>
              </a:buBlip>
            </a:pPr>
            <a:r>
              <a:rPr lang="zh-TW" altLang="en-US" b="1" smtClean="0">
                <a:solidFill>
                  <a:schemeClr val="bg1"/>
                </a:solidFill>
                <a:latin typeface="微軟正黑體" panose="020B0604030504040204" pitchFamily="34" charset="-120"/>
                <a:ea typeface="微軟正黑體" panose="020B0604030504040204" pitchFamily="34" charset="-120"/>
              </a:rPr>
              <a:t>指令要</a:t>
            </a:r>
            <a:r>
              <a:rPr lang="zh-TW" altLang="en-US" b="1" smtClean="0">
                <a:solidFill>
                  <a:srgbClr val="FF0000"/>
                </a:solidFill>
                <a:latin typeface="微軟正黑體" panose="020B0604030504040204" pitchFamily="34" charset="-120"/>
                <a:ea typeface="微軟正黑體" panose="020B0604030504040204" pitchFamily="34" charset="-120"/>
              </a:rPr>
              <a:t>「正向」～</a:t>
            </a:r>
            <a:r>
              <a:rPr lang="en-US" altLang="zh-TW" b="1" smtClean="0">
                <a:solidFill>
                  <a:srgbClr val="FF0000"/>
                </a:solidFill>
                <a:latin typeface="微軟正黑體" panose="020B0604030504040204" pitchFamily="34" charset="-120"/>
                <a:ea typeface="微軟正黑體" panose="020B0604030504040204" pitchFamily="34" charset="-120"/>
              </a:rPr>
              <a:t/>
            </a:r>
            <a:br>
              <a:rPr lang="en-US" altLang="zh-TW" b="1" smtClean="0">
                <a:solidFill>
                  <a:srgbClr val="FF0000"/>
                </a:solidFill>
                <a:latin typeface="微軟正黑體" panose="020B0604030504040204" pitchFamily="34" charset="-120"/>
                <a:ea typeface="微軟正黑體" panose="020B0604030504040204" pitchFamily="34" charset="-120"/>
              </a:rPr>
            </a:br>
            <a:r>
              <a:rPr lang="zh-TW" altLang="en-US" b="1" smtClean="0">
                <a:solidFill>
                  <a:schemeClr val="bg1"/>
                </a:solidFill>
                <a:latin typeface="微軟正黑體" panose="020B0604030504040204" pitchFamily="34" charset="-120"/>
                <a:ea typeface="微軟正黑體" panose="020B0604030504040204" pitchFamily="34" charset="-120"/>
              </a:rPr>
              <a:t>如</a:t>
            </a:r>
            <a:r>
              <a:rPr lang="zh-TW" altLang="en-US" b="1" smtClean="0">
                <a:solidFill>
                  <a:srgbClr val="FF0000"/>
                </a:solidFill>
                <a:latin typeface="微軟正黑體" panose="020B0604030504040204" pitchFamily="34" charset="-120"/>
                <a:ea typeface="微軟正黑體" panose="020B0604030504040204" pitchFamily="34" charset="-120"/>
              </a:rPr>
              <a:t>「安靜」取代</a:t>
            </a:r>
            <a:r>
              <a:rPr lang="zh-TW" altLang="en-US" b="1" smtClean="0">
                <a:solidFill>
                  <a:srgbClr val="2A8E5A"/>
                </a:solidFill>
                <a:latin typeface="微軟正黑體" panose="020B0604030504040204" pitchFamily="34" charset="-120"/>
                <a:ea typeface="微軟正黑體" panose="020B0604030504040204" pitchFamily="34" charset="-120"/>
              </a:rPr>
              <a:t>「不要說話」</a:t>
            </a:r>
          </a:p>
          <a:p>
            <a:pPr eaLnBrk="1" hangingPunct="1">
              <a:buFontTx/>
              <a:buBlip>
                <a:blip r:embed="rId3"/>
              </a:buBlip>
            </a:pPr>
            <a:endParaRPr lang="zh-TW" altLang="en-US" smtClean="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666217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zh-TW" altLang="en-US" b="1" smtClean="0">
                <a:solidFill>
                  <a:schemeClr val="bg2"/>
                </a:solidFill>
                <a:latin typeface="標楷體" panose="03000509000000000000" pitchFamily="65" charset="-120"/>
                <a:ea typeface="標楷體" panose="03000509000000000000" pitchFamily="65" charset="-120"/>
              </a:rPr>
              <a:t>班級經營初階</a:t>
            </a:r>
          </a:p>
        </p:txBody>
      </p:sp>
      <p:sp>
        <p:nvSpPr>
          <p:cNvPr id="21507" name="Rectangle 3"/>
          <p:cNvSpPr>
            <a:spLocks noGrp="1" noChangeArrowheads="1"/>
          </p:cNvSpPr>
          <p:nvPr>
            <p:ph type="body" idx="1"/>
          </p:nvPr>
        </p:nvSpPr>
        <p:spPr>
          <a:xfrm>
            <a:off x="381000" y="1600200"/>
            <a:ext cx="8458200" cy="5029200"/>
          </a:xfrm>
        </p:spPr>
        <p:txBody>
          <a:bodyPr/>
          <a:lstStyle/>
          <a:p>
            <a:pPr eaLnBrk="1" hangingPunct="1">
              <a:buFontTx/>
              <a:buBlip>
                <a:blip r:embed="rId3"/>
              </a:buBlip>
            </a:pPr>
            <a:r>
              <a:rPr lang="zh-TW" altLang="en-US" dirty="0" smtClean="0">
                <a:solidFill>
                  <a:schemeClr val="bg1"/>
                </a:solidFill>
                <a:latin typeface="標楷體" panose="03000509000000000000" pitchFamily="65" charset="-120"/>
                <a:ea typeface="標楷體" panose="03000509000000000000" pitchFamily="65" charset="-120"/>
              </a:rPr>
              <a:t>如果學生吵到不行，你想「隔離」，請注意「</a:t>
            </a:r>
            <a:r>
              <a:rPr lang="zh-TW" altLang="en-US" b="1" dirty="0" smtClean="0">
                <a:solidFill>
                  <a:srgbClr val="FF0000"/>
                </a:solidFill>
                <a:latin typeface="標楷體" panose="03000509000000000000" pitchFamily="65" charset="-120"/>
                <a:ea typeface="標楷體" panose="03000509000000000000" pitchFamily="65" charset="-120"/>
              </a:rPr>
              <a:t>隔離在教室四角</a:t>
            </a:r>
            <a:r>
              <a:rPr lang="zh-TW" altLang="en-US" dirty="0" smtClean="0">
                <a:solidFill>
                  <a:schemeClr val="bg1"/>
                </a:solidFill>
                <a:latin typeface="標楷體" panose="03000509000000000000" pitchFamily="65" charset="-120"/>
                <a:ea typeface="標楷體" panose="03000509000000000000" pitchFamily="65" charset="-120"/>
              </a:rPr>
              <a:t>」、「</a:t>
            </a:r>
            <a:r>
              <a:rPr lang="zh-TW" altLang="en-US" b="1" dirty="0" smtClean="0">
                <a:solidFill>
                  <a:srgbClr val="FF0000"/>
                </a:solidFill>
                <a:latin typeface="標楷體" panose="03000509000000000000" pitchFamily="65" charset="-120"/>
                <a:ea typeface="標楷體" panose="03000509000000000000" pitchFamily="65" charset="-120"/>
              </a:rPr>
              <a:t>短暫而多次</a:t>
            </a:r>
            <a:r>
              <a:rPr lang="zh-TW" altLang="en-US" dirty="0" smtClean="0">
                <a:solidFill>
                  <a:schemeClr val="bg1"/>
                </a:solidFill>
                <a:latin typeface="標楷體" panose="03000509000000000000" pitchFamily="65" charset="-120"/>
                <a:ea typeface="標楷體" panose="03000509000000000000" pitchFamily="65" charset="-120"/>
              </a:rPr>
              <a:t>」。</a:t>
            </a:r>
          </a:p>
          <a:p>
            <a:pPr eaLnBrk="1" hangingPunct="1">
              <a:buFontTx/>
              <a:buBlip>
                <a:blip r:embed="rId3"/>
              </a:buBlip>
            </a:pPr>
            <a:r>
              <a:rPr lang="zh-TW" altLang="en-US" dirty="0" smtClean="0">
                <a:solidFill>
                  <a:schemeClr val="bg1"/>
                </a:solidFill>
                <a:latin typeface="標楷體" panose="03000509000000000000" pitchFamily="65" charset="-120"/>
                <a:ea typeface="標楷體" panose="03000509000000000000" pitchFamily="65" charset="-120"/>
              </a:rPr>
              <a:t>學生情緒失控時，可以</a:t>
            </a:r>
            <a:r>
              <a:rPr lang="zh-TW" altLang="en-US" b="1" dirty="0" smtClean="0">
                <a:solidFill>
                  <a:srgbClr val="FF0000"/>
                </a:solidFill>
                <a:latin typeface="標楷體" panose="03000509000000000000" pitchFamily="65" charset="-120"/>
                <a:ea typeface="標楷體" panose="03000509000000000000" pitchFamily="65" charset="-120"/>
              </a:rPr>
              <a:t>叫他的名字</a:t>
            </a:r>
            <a:r>
              <a:rPr lang="zh-TW" altLang="en-US" dirty="0" smtClean="0">
                <a:solidFill>
                  <a:schemeClr val="bg1"/>
                </a:solidFill>
                <a:latin typeface="標楷體" panose="03000509000000000000" pitchFamily="65" charset="-120"/>
                <a:ea typeface="標楷體" panose="03000509000000000000" pitchFamily="65" charset="-120"/>
              </a:rPr>
              <a:t>，讓他冷靜。</a:t>
            </a:r>
          </a:p>
          <a:p>
            <a:pPr eaLnBrk="1" hangingPunct="1">
              <a:buFontTx/>
              <a:buBlip>
                <a:blip r:embed="rId3"/>
              </a:buBlip>
            </a:pPr>
            <a:r>
              <a:rPr lang="zh-TW" altLang="en-US" dirty="0" smtClean="0">
                <a:solidFill>
                  <a:schemeClr val="bg1"/>
                </a:solidFill>
                <a:latin typeface="標楷體" panose="03000509000000000000" pitchFamily="65" charset="-120"/>
                <a:ea typeface="標楷體" panose="03000509000000000000" pitchFamily="65" charset="-120"/>
              </a:rPr>
              <a:t>給學生的指令要</a:t>
            </a:r>
            <a:r>
              <a:rPr lang="zh-TW" altLang="en-US" b="1" dirty="0" smtClean="0">
                <a:solidFill>
                  <a:srgbClr val="FF0000"/>
                </a:solidFill>
                <a:latin typeface="標楷體" panose="03000509000000000000" pitchFamily="65" charset="-120"/>
                <a:ea typeface="標楷體" panose="03000509000000000000" pitchFamily="65" charset="-120"/>
              </a:rPr>
              <a:t>具體、明確。</a:t>
            </a:r>
            <a:r>
              <a:rPr lang="zh-TW" altLang="en-US" b="1" dirty="0" smtClean="0">
                <a:solidFill>
                  <a:schemeClr val="bg1"/>
                </a:solidFill>
                <a:latin typeface="標楷體" panose="03000509000000000000" pitchFamily="65" charset="-120"/>
                <a:ea typeface="標楷體" panose="03000509000000000000" pitchFamily="65" charset="-120"/>
              </a:rPr>
              <a:t>如「老師數到</a:t>
            </a:r>
            <a:r>
              <a:rPr lang="en-US" altLang="zh-TW" b="1" dirty="0" smtClean="0">
                <a:solidFill>
                  <a:schemeClr val="bg1"/>
                </a:solidFill>
                <a:latin typeface="標楷體" panose="03000509000000000000" pitchFamily="65" charset="-120"/>
                <a:ea typeface="標楷體" panose="03000509000000000000" pitchFamily="65" charset="-120"/>
              </a:rPr>
              <a:t>5</a:t>
            </a:r>
            <a:r>
              <a:rPr lang="zh-TW" altLang="en-US" b="1" dirty="0" smtClean="0">
                <a:solidFill>
                  <a:schemeClr val="bg1"/>
                </a:solidFill>
                <a:latin typeface="標楷體" panose="03000509000000000000" pitchFamily="65" charset="-120"/>
                <a:ea typeface="標楷體" panose="03000509000000000000" pitchFamily="65" charset="-120"/>
              </a:rPr>
              <a:t>，翻開國文課本第</a:t>
            </a:r>
            <a:r>
              <a:rPr lang="en-US" altLang="zh-TW" b="1" dirty="0" smtClean="0">
                <a:solidFill>
                  <a:schemeClr val="bg1"/>
                </a:solidFill>
                <a:latin typeface="標楷體" panose="03000509000000000000" pitchFamily="65" charset="-120"/>
                <a:ea typeface="標楷體" panose="03000509000000000000" pitchFamily="65" charset="-120"/>
              </a:rPr>
              <a:t>2</a:t>
            </a:r>
            <a:r>
              <a:rPr lang="zh-TW" altLang="en-US" b="1" dirty="0" smtClean="0">
                <a:solidFill>
                  <a:schemeClr val="bg1"/>
                </a:solidFill>
                <a:latin typeface="標楷體" panose="03000509000000000000" pitchFamily="65" charset="-120"/>
                <a:ea typeface="標楷體" panose="03000509000000000000" pitchFamily="65" charset="-120"/>
              </a:rPr>
              <a:t>頁。</a:t>
            </a:r>
            <a:r>
              <a:rPr lang="en-US" altLang="zh-TW" b="1" dirty="0" smtClean="0">
                <a:solidFill>
                  <a:schemeClr val="bg1"/>
                </a:solidFill>
                <a:latin typeface="標楷體" panose="03000509000000000000" pitchFamily="65" charset="-120"/>
                <a:ea typeface="標楷體" panose="03000509000000000000" pitchFamily="65" charset="-120"/>
              </a:rPr>
              <a:t>5</a:t>
            </a:r>
            <a:r>
              <a:rPr lang="zh-TW" altLang="en-US" b="1" dirty="0" smtClean="0">
                <a:solidFill>
                  <a:schemeClr val="bg1"/>
                </a:solidFill>
                <a:latin typeface="標楷體" panose="03000509000000000000" pitchFamily="65" charset="-120"/>
                <a:ea typeface="標楷體" panose="03000509000000000000" pitchFamily="65" charset="-120"/>
              </a:rPr>
              <a:t>、</a:t>
            </a:r>
            <a:r>
              <a:rPr lang="en-US" altLang="zh-TW" b="1" dirty="0" smtClean="0">
                <a:solidFill>
                  <a:schemeClr val="bg1"/>
                </a:solidFill>
                <a:latin typeface="標楷體" panose="03000509000000000000" pitchFamily="65" charset="-120"/>
                <a:ea typeface="標楷體" panose="03000509000000000000" pitchFamily="65" charset="-120"/>
              </a:rPr>
              <a:t>4</a:t>
            </a:r>
            <a:r>
              <a:rPr lang="zh-TW" altLang="en-US" b="1" dirty="0" smtClean="0">
                <a:solidFill>
                  <a:schemeClr val="bg1"/>
                </a:solidFill>
                <a:latin typeface="標楷體" panose="03000509000000000000" pitchFamily="65" charset="-120"/>
                <a:ea typeface="標楷體" panose="03000509000000000000" pitchFamily="65" charset="-120"/>
              </a:rPr>
              <a:t>、</a:t>
            </a:r>
            <a:r>
              <a:rPr lang="en-US" altLang="zh-TW" b="1" dirty="0" smtClean="0">
                <a:solidFill>
                  <a:schemeClr val="bg1"/>
                </a:solidFill>
                <a:latin typeface="標楷體" panose="03000509000000000000" pitchFamily="65" charset="-120"/>
                <a:ea typeface="標楷體" panose="03000509000000000000" pitchFamily="65" charset="-120"/>
              </a:rPr>
              <a:t>3</a:t>
            </a:r>
            <a:r>
              <a:rPr lang="zh-TW" altLang="en-US" b="1" dirty="0" smtClean="0">
                <a:solidFill>
                  <a:schemeClr val="bg1"/>
                </a:solidFill>
                <a:latin typeface="標楷體" panose="03000509000000000000" pitchFamily="65" charset="-120"/>
                <a:ea typeface="標楷體" panose="03000509000000000000" pitchFamily="65" charset="-120"/>
              </a:rPr>
              <a:t>、</a:t>
            </a:r>
            <a:r>
              <a:rPr lang="en-US" altLang="zh-TW" b="1" dirty="0" smtClean="0">
                <a:solidFill>
                  <a:schemeClr val="bg1"/>
                </a:solidFill>
                <a:latin typeface="標楷體" panose="03000509000000000000" pitchFamily="65" charset="-120"/>
                <a:ea typeface="標楷體" panose="03000509000000000000" pitchFamily="65" charset="-120"/>
              </a:rPr>
              <a:t>2</a:t>
            </a:r>
            <a:r>
              <a:rPr lang="zh-TW" altLang="en-US" b="1" dirty="0" smtClean="0">
                <a:solidFill>
                  <a:schemeClr val="bg1"/>
                </a:solidFill>
                <a:latin typeface="標楷體" panose="03000509000000000000" pitchFamily="65" charset="-120"/>
                <a:ea typeface="標楷體" panose="03000509000000000000" pitchFamily="65" charset="-120"/>
              </a:rPr>
              <a:t>、</a:t>
            </a:r>
            <a:r>
              <a:rPr lang="en-US" altLang="zh-TW" b="1" dirty="0" smtClean="0">
                <a:solidFill>
                  <a:schemeClr val="bg1"/>
                </a:solidFill>
                <a:latin typeface="標楷體" panose="03000509000000000000" pitchFamily="65" charset="-120"/>
                <a:ea typeface="標楷體" panose="03000509000000000000" pitchFamily="65" charset="-120"/>
              </a:rPr>
              <a:t>1</a:t>
            </a:r>
            <a:r>
              <a:rPr lang="zh-TW" altLang="en-US" b="1" dirty="0" smtClean="0">
                <a:solidFill>
                  <a:schemeClr val="bg1"/>
                </a:solidFill>
                <a:latin typeface="標楷體" panose="03000509000000000000" pitchFamily="65" charset="-120"/>
                <a:ea typeface="標楷體" panose="03000509000000000000" pitchFamily="65" charset="-120"/>
              </a:rPr>
              <a:t>」</a:t>
            </a:r>
          </a:p>
          <a:p>
            <a:pPr eaLnBrk="1" hangingPunct="1">
              <a:buFontTx/>
              <a:buBlip>
                <a:blip r:embed="rId3"/>
              </a:buBlip>
            </a:pPr>
            <a:endParaRPr lang="zh-TW" altLang="en-US" b="1" dirty="0" smtClean="0">
              <a:solidFill>
                <a:srgbClr val="FF0000"/>
              </a:solidFill>
              <a:latin typeface="標楷體" panose="03000509000000000000" pitchFamily="65" charset="-120"/>
              <a:ea typeface="標楷體" panose="03000509000000000000" pitchFamily="65" charset="-120"/>
            </a:endParaRPr>
          </a:p>
          <a:p>
            <a:pPr eaLnBrk="1" hangingPunct="1">
              <a:buFontTx/>
              <a:buBlip>
                <a:blip r:embed="rId3"/>
              </a:buBlip>
            </a:pPr>
            <a:endParaRPr lang="zh-TW" altLang="en-US" dirty="0" smtClean="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99743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defRPr/>
            </a:pPr>
            <a:r>
              <a:rPr lang="zh-TW" altLang="en-US" sz="5400" b="1" dirty="0" smtClean="0">
                <a:solidFill>
                  <a:srgbClr val="FF0000"/>
                </a:solidFill>
              </a:rPr>
              <a:t>「不可以</a:t>
            </a:r>
            <a:r>
              <a:rPr lang="en-US" altLang="zh-TW" sz="5400" b="1" dirty="0" smtClean="0">
                <a:solidFill>
                  <a:srgbClr val="FF0000"/>
                </a:solidFill>
              </a:rPr>
              <a:t>...</a:t>
            </a:r>
            <a:r>
              <a:rPr lang="zh-TW" altLang="en-US" sz="5400" b="1" dirty="0" smtClean="0">
                <a:solidFill>
                  <a:srgbClr val="FF0000"/>
                </a:solidFill>
              </a:rPr>
              <a:t>」，</a:t>
            </a:r>
            <a:r>
              <a:rPr lang="zh-TW" altLang="en-US" sz="5400" b="1" dirty="0">
                <a:solidFill>
                  <a:srgbClr val="FF0000"/>
                </a:solidFill>
              </a:rPr>
              <a:t>太</a:t>
            </a:r>
            <a:r>
              <a:rPr lang="zh-TW" altLang="en-US" sz="5400" b="1" dirty="0" smtClean="0">
                <a:solidFill>
                  <a:srgbClr val="FF0000"/>
                </a:solidFill>
              </a:rPr>
              <a:t>抽象</a:t>
            </a:r>
            <a:endParaRPr lang="zh-TW" altLang="en-US" sz="4800" dirty="0">
              <a:solidFill>
                <a:srgbClr val="FF0000"/>
              </a:solidFill>
            </a:endParaRPr>
          </a:p>
        </p:txBody>
      </p:sp>
      <p:sp>
        <p:nvSpPr>
          <p:cNvPr id="36867" name="內容版面配置區 2"/>
          <p:cNvSpPr>
            <a:spLocks noGrp="1"/>
          </p:cNvSpPr>
          <p:nvPr>
            <p:ph sz="quarter" idx="1"/>
          </p:nvPr>
        </p:nvSpPr>
        <p:spPr>
          <a:xfrm>
            <a:off x="457200" y="1600200"/>
            <a:ext cx="8147050" cy="4873625"/>
          </a:xfrm>
        </p:spPr>
        <p:txBody>
          <a:bodyPr/>
          <a:lstStyle/>
          <a:p>
            <a:r>
              <a:rPr lang="zh-TW" altLang="en-US" sz="4000" b="1" smtClean="0"/>
              <a:t>我們只有告訴孩子「不可以</a:t>
            </a:r>
            <a:r>
              <a:rPr lang="en-US" altLang="zh-TW" sz="4000" b="1" smtClean="0"/>
              <a:t>...</a:t>
            </a:r>
            <a:r>
              <a:rPr lang="zh-TW" altLang="en-US" sz="4000" b="1" smtClean="0"/>
              <a:t>」，</a:t>
            </a:r>
            <a:r>
              <a:rPr lang="zh-TW" altLang="en-US" sz="4000" smtClean="0"/>
              <a:t/>
            </a:r>
            <a:br>
              <a:rPr lang="zh-TW" altLang="en-US" sz="4000" smtClean="0"/>
            </a:br>
            <a:r>
              <a:rPr lang="zh-TW" altLang="en-US" sz="4000" b="1" smtClean="0"/>
              <a:t>但我們卻忘記告訴孩子</a:t>
            </a:r>
            <a:r>
              <a:rPr lang="zh-TW" altLang="en-US" sz="4000" smtClean="0"/>
              <a:t/>
            </a:r>
            <a:br>
              <a:rPr lang="zh-TW" altLang="en-US" sz="4000" smtClean="0"/>
            </a:br>
            <a:r>
              <a:rPr lang="zh-TW" altLang="en-US" sz="4000" b="1" smtClean="0"/>
              <a:t>「</a:t>
            </a:r>
            <a:r>
              <a:rPr lang="zh-TW" altLang="en-US" sz="4000" b="1" smtClean="0">
                <a:solidFill>
                  <a:srgbClr val="FF0000"/>
                </a:solidFill>
              </a:rPr>
              <a:t>可以做什麼！</a:t>
            </a:r>
            <a:r>
              <a:rPr lang="zh-TW" altLang="en-US" sz="4000" b="1" smtClean="0"/>
              <a:t>」</a:t>
            </a:r>
            <a:r>
              <a:rPr lang="zh-TW" altLang="en-US" sz="4000" smtClean="0"/>
              <a:t/>
            </a:r>
            <a:br>
              <a:rPr lang="zh-TW" altLang="en-US" sz="4000" smtClean="0"/>
            </a:br>
            <a:r>
              <a:rPr lang="zh-TW" altLang="en-US" sz="4000" b="1" smtClean="0"/>
              <a:t>「</a:t>
            </a:r>
            <a:r>
              <a:rPr lang="zh-TW" altLang="en-US" sz="4000" b="1" smtClean="0">
                <a:solidFill>
                  <a:srgbClr val="FF0000"/>
                </a:solidFill>
              </a:rPr>
              <a:t>通過的標準是什麼！</a:t>
            </a:r>
            <a:r>
              <a:rPr lang="zh-TW" altLang="en-US" sz="4000" b="1" smtClean="0"/>
              <a:t>」</a:t>
            </a:r>
            <a:endParaRPr lang="en-US" altLang="zh-TW" sz="4000" smtClean="0"/>
          </a:p>
          <a:p>
            <a:r>
              <a:rPr lang="zh-TW" altLang="en-US" sz="4000" b="1" smtClean="0"/>
              <a:t>老師說：「不可以講話！」</a:t>
            </a:r>
            <a:r>
              <a:rPr lang="en-US" altLang="zh-TW" sz="4000" b="1" smtClean="0"/>
              <a:t/>
            </a:r>
            <a:br>
              <a:rPr lang="en-US" altLang="zh-TW" sz="4000" b="1" smtClean="0"/>
            </a:br>
            <a:r>
              <a:rPr lang="zh-TW" altLang="en-US" sz="4000" b="1" smtClean="0"/>
              <a:t>學生想：不可以講話，那要做什麼？所以還是「講話」好了！</a:t>
            </a:r>
            <a:endParaRPr lang="en-US" altLang="zh-TW" sz="4000" b="1" smtClean="0"/>
          </a:p>
        </p:txBody>
      </p:sp>
    </p:spTree>
    <p:extLst>
      <p:ext uri="{BB962C8B-B14F-4D97-AF65-F5344CB8AC3E}">
        <p14:creationId xmlns:p14="http://schemas.microsoft.com/office/powerpoint/2010/main" val="24813525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b="1" dirty="0" smtClean="0">
                <a:solidFill>
                  <a:srgbClr val="FF0000"/>
                </a:solidFill>
              </a:rPr>
              <a:t>順從訓練</a:t>
            </a:r>
            <a:endParaRPr lang="zh-TW" altLang="en-US" sz="5400" dirty="0"/>
          </a:p>
        </p:txBody>
      </p:sp>
      <p:sp>
        <p:nvSpPr>
          <p:cNvPr id="123907" name="內容版面配置區 2"/>
          <p:cNvSpPr>
            <a:spLocks noGrp="1"/>
          </p:cNvSpPr>
          <p:nvPr>
            <p:ph sz="quarter" idx="1"/>
          </p:nvPr>
        </p:nvSpPr>
        <p:spPr>
          <a:xfrm>
            <a:off x="457200" y="1600200"/>
            <a:ext cx="7467600" cy="4873625"/>
          </a:xfrm>
        </p:spPr>
        <p:txBody>
          <a:bodyPr/>
          <a:lstStyle/>
          <a:p>
            <a:pPr>
              <a:defRPr/>
            </a:pPr>
            <a:r>
              <a:rPr lang="zh-TW" altLang="en-US" sz="3200" dirty="0" smtClean="0"/>
              <a:t>內容</a:t>
            </a:r>
            <a:r>
              <a:rPr lang="zh-TW" altLang="en-US" sz="3200" b="1" dirty="0" smtClean="0">
                <a:solidFill>
                  <a:srgbClr val="FF0000"/>
                </a:solidFill>
              </a:rPr>
              <a:t>簡單、正向、 清楚、可行</a:t>
            </a:r>
            <a:r>
              <a:rPr lang="zh-TW" altLang="en-US" sz="3200" dirty="0" smtClean="0"/>
              <a:t>。</a:t>
            </a:r>
            <a:r>
              <a:rPr lang="en-US" altLang="zh-TW" sz="3200" dirty="0" smtClean="0"/>
              <a:t/>
            </a:r>
            <a:br>
              <a:rPr lang="en-US" altLang="zh-TW" sz="3200" dirty="0" smtClean="0"/>
            </a:br>
            <a:r>
              <a:rPr lang="zh-TW" altLang="en-US" sz="3200" dirty="0" smtClean="0"/>
              <a:t>（難在指令不可以有「不要</a:t>
            </a:r>
            <a:r>
              <a:rPr lang="en-US" altLang="zh-TW" sz="3200" dirty="0" smtClean="0"/>
              <a:t>....</a:t>
            </a:r>
            <a:r>
              <a:rPr lang="zh-TW" altLang="en-US" sz="3200" dirty="0" smtClean="0"/>
              <a:t>）」</a:t>
            </a:r>
            <a:endParaRPr lang="en-US" altLang="zh-TW" sz="3200" dirty="0" smtClean="0"/>
          </a:p>
          <a:p>
            <a:pPr marL="0" indent="0">
              <a:buFont typeface="Wingdings" panose="05000000000000000000" pitchFamily="2" charset="2"/>
              <a:buNone/>
              <a:defRPr/>
            </a:pPr>
            <a:endParaRPr lang="zh-TW" altLang="en-US" sz="3200" dirty="0" smtClean="0"/>
          </a:p>
          <a:p>
            <a:pPr>
              <a:defRPr/>
            </a:pPr>
            <a:r>
              <a:rPr lang="zh-TW" altLang="en-US" sz="3200" dirty="0" smtClean="0"/>
              <a:t>一個命令一個動作</a:t>
            </a:r>
          </a:p>
        </p:txBody>
      </p:sp>
    </p:spTree>
    <p:extLst>
      <p:ext uri="{BB962C8B-B14F-4D97-AF65-F5344CB8AC3E}">
        <p14:creationId xmlns:p14="http://schemas.microsoft.com/office/powerpoint/2010/main" val="17739445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b="1" dirty="0" smtClean="0">
                <a:solidFill>
                  <a:srgbClr val="FF0000"/>
                </a:solidFill>
              </a:rPr>
              <a:t>順從訓練</a:t>
            </a:r>
            <a:endParaRPr lang="zh-TW" altLang="en-US" sz="6000" b="1" dirty="0">
              <a:solidFill>
                <a:srgbClr val="FF0000"/>
              </a:solidFill>
            </a:endParaRPr>
          </a:p>
        </p:txBody>
      </p:sp>
      <p:sp>
        <p:nvSpPr>
          <p:cNvPr id="122883" name="內容版面配置區 2"/>
          <p:cNvSpPr>
            <a:spLocks noGrp="1"/>
          </p:cNvSpPr>
          <p:nvPr>
            <p:ph sz="quarter" idx="1"/>
          </p:nvPr>
        </p:nvSpPr>
        <p:spPr>
          <a:xfrm>
            <a:off x="457200" y="1600200"/>
            <a:ext cx="7467600" cy="4873625"/>
          </a:xfrm>
        </p:spPr>
        <p:txBody>
          <a:bodyPr/>
          <a:lstStyle/>
          <a:p>
            <a:pPr>
              <a:defRPr/>
            </a:pPr>
            <a:r>
              <a:rPr lang="zh-TW" altLang="en-US" sz="3200" dirty="0" smtClean="0"/>
              <a:t>對於孩子提出的質問可以「</a:t>
            </a:r>
            <a:r>
              <a:rPr lang="zh-TW" altLang="en-US" sz="3200" b="1" dirty="0" smtClean="0">
                <a:solidFill>
                  <a:srgbClr val="FF0000"/>
                </a:solidFill>
              </a:rPr>
              <a:t>置之不理</a:t>
            </a:r>
            <a:r>
              <a:rPr lang="zh-TW" altLang="en-US" sz="3200" dirty="0" smtClean="0"/>
              <a:t>」</a:t>
            </a:r>
            <a:r>
              <a:rPr lang="en-US" altLang="zh-TW" sz="3200" dirty="0"/>
              <a:t/>
            </a:r>
            <a:br>
              <a:rPr lang="en-US" altLang="zh-TW" sz="3200" dirty="0"/>
            </a:br>
            <a:r>
              <a:rPr lang="zh-TW" altLang="en-US" sz="3200" dirty="0" smtClean="0"/>
              <a:t>（老師，你講錯了）</a:t>
            </a:r>
            <a:r>
              <a:rPr lang="en-US" altLang="zh-TW" sz="3200" dirty="0" smtClean="0"/>
              <a:t/>
            </a:r>
            <a:br>
              <a:rPr lang="en-US" altLang="zh-TW" sz="3200" dirty="0" smtClean="0"/>
            </a:br>
            <a:r>
              <a:rPr lang="zh-TW" altLang="en-US" sz="3200" dirty="0" smtClean="0"/>
              <a:t>（老師，數學老師很機車）</a:t>
            </a:r>
            <a:endParaRPr lang="en-US" altLang="zh-TW" sz="3200" dirty="0" smtClean="0"/>
          </a:p>
          <a:p>
            <a:pPr marL="0" indent="0">
              <a:buFont typeface="Wingdings" panose="05000000000000000000" pitchFamily="2" charset="2"/>
              <a:buNone/>
              <a:defRPr/>
            </a:pPr>
            <a:endParaRPr lang="zh-TW" altLang="en-US" sz="3200" dirty="0" smtClean="0"/>
          </a:p>
          <a:p>
            <a:pPr>
              <a:defRPr/>
            </a:pPr>
            <a:r>
              <a:rPr lang="zh-TW" altLang="en-US" sz="3200" dirty="0" smtClean="0"/>
              <a:t>「</a:t>
            </a:r>
            <a:r>
              <a:rPr lang="zh-TW" altLang="en-US" sz="3200" b="1" dirty="0" smtClean="0">
                <a:solidFill>
                  <a:srgbClr val="FF0000"/>
                </a:solidFill>
              </a:rPr>
              <a:t>重複指令</a:t>
            </a:r>
            <a:r>
              <a:rPr lang="zh-TW" altLang="en-US" sz="3200" dirty="0" smtClean="0"/>
              <a:t>」並告訴他等完成，再來討論。 </a:t>
            </a:r>
            <a:r>
              <a:rPr lang="en-US" altLang="zh-TW" sz="3200" dirty="0" smtClean="0"/>
              <a:t/>
            </a:r>
            <a:br>
              <a:rPr lang="en-US" altLang="zh-TW" sz="3200" dirty="0" smtClean="0"/>
            </a:br>
            <a:r>
              <a:rPr lang="zh-TW" altLang="en-US" sz="3200" dirty="0" smtClean="0"/>
              <a:t>（寫作業）</a:t>
            </a:r>
            <a:r>
              <a:rPr lang="en-US" altLang="zh-TW" sz="3200" dirty="0"/>
              <a:t/>
            </a:r>
            <a:br>
              <a:rPr lang="en-US" altLang="zh-TW" sz="3200" dirty="0"/>
            </a:br>
            <a:r>
              <a:rPr lang="zh-TW" altLang="en-US" sz="3200" dirty="0" smtClean="0"/>
              <a:t>（</a:t>
            </a:r>
            <a:r>
              <a:rPr lang="zh-TW" altLang="en-US" sz="3200" dirty="0"/>
              <a:t>拿</a:t>
            </a:r>
            <a:r>
              <a:rPr lang="zh-TW" altLang="en-US" sz="3200" dirty="0" smtClean="0"/>
              <a:t>出筆寫作業）</a:t>
            </a:r>
            <a:r>
              <a:rPr lang="en-US" altLang="zh-TW" sz="3200" dirty="0" smtClean="0"/>
              <a:t/>
            </a:r>
            <a:br>
              <a:rPr lang="en-US" altLang="zh-TW" sz="3200" dirty="0" smtClean="0"/>
            </a:br>
            <a:r>
              <a:rPr lang="zh-TW" altLang="en-US" sz="3200" dirty="0" smtClean="0"/>
              <a:t>（認真寫作業）</a:t>
            </a:r>
          </a:p>
        </p:txBody>
      </p:sp>
    </p:spTree>
    <p:extLst>
      <p:ext uri="{BB962C8B-B14F-4D97-AF65-F5344CB8AC3E}">
        <p14:creationId xmlns:p14="http://schemas.microsoft.com/office/powerpoint/2010/main" val="1574421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800" b="1" dirty="0" smtClean="0">
                <a:solidFill>
                  <a:srgbClr val="FF0000"/>
                </a:solidFill>
              </a:rPr>
              <a:t>國中的特教資源</a:t>
            </a:r>
            <a:endParaRPr lang="zh-TW" altLang="en-US" sz="4800" b="1" dirty="0">
              <a:solidFill>
                <a:srgbClr val="FF0000"/>
              </a:solidFill>
            </a:endParaRPr>
          </a:p>
        </p:txBody>
      </p:sp>
      <p:sp>
        <p:nvSpPr>
          <p:cNvPr id="3" name="內容版面配置區 2"/>
          <p:cNvSpPr>
            <a:spLocks noGrp="1"/>
          </p:cNvSpPr>
          <p:nvPr>
            <p:ph idx="1"/>
          </p:nvPr>
        </p:nvSpPr>
        <p:spPr/>
        <p:txBody>
          <a:bodyPr/>
          <a:lstStyle/>
          <a:p>
            <a:r>
              <a:rPr lang="zh-TW" altLang="en-US" dirty="0" smtClean="0">
                <a:solidFill>
                  <a:schemeClr val="bg1"/>
                </a:solidFill>
              </a:rPr>
              <a:t>有資源班、特教班、巡迴班就有</a:t>
            </a:r>
            <a:r>
              <a:rPr lang="zh-TW" altLang="en-US" b="1" dirty="0" smtClean="0">
                <a:solidFill>
                  <a:srgbClr val="FF0000"/>
                </a:solidFill>
              </a:rPr>
              <a:t>特教教師</a:t>
            </a:r>
            <a:r>
              <a:rPr lang="zh-TW" altLang="en-US" dirty="0" smtClean="0">
                <a:solidFill>
                  <a:schemeClr val="bg1"/>
                </a:solidFill>
              </a:rPr>
              <a:t>，能提供</a:t>
            </a:r>
            <a:r>
              <a:rPr lang="zh-TW" altLang="en-US" b="1" dirty="0" smtClean="0">
                <a:solidFill>
                  <a:srgbClr val="FF0000"/>
                </a:solidFill>
              </a:rPr>
              <a:t>評估學生，協助執行教學策略，執行人力支援與緊急狀況處理流程</a:t>
            </a:r>
            <a:r>
              <a:rPr lang="zh-TW" altLang="en-US" dirty="0" smtClean="0">
                <a:solidFill>
                  <a:schemeClr val="bg1"/>
                </a:solidFill>
              </a:rPr>
              <a:t>。</a:t>
            </a:r>
            <a:endParaRPr lang="en-US" altLang="zh-TW" dirty="0" smtClean="0">
              <a:solidFill>
                <a:schemeClr val="bg1"/>
              </a:solidFill>
            </a:endParaRPr>
          </a:p>
          <a:p>
            <a:r>
              <a:rPr lang="zh-TW" altLang="en-US" b="1" dirty="0" smtClean="0">
                <a:solidFill>
                  <a:srgbClr val="FF0000"/>
                </a:solidFill>
              </a:rPr>
              <a:t>教師助理員</a:t>
            </a:r>
            <a:r>
              <a:rPr lang="zh-TW" altLang="en-US" dirty="0" smtClean="0">
                <a:solidFill>
                  <a:schemeClr val="bg1"/>
                </a:solidFill>
              </a:rPr>
              <a:t>，申請條件為無法自理或常有緊急狀況。</a:t>
            </a:r>
            <a:endParaRPr lang="en-US" altLang="zh-TW" dirty="0" smtClean="0">
              <a:solidFill>
                <a:schemeClr val="bg1"/>
              </a:solidFill>
            </a:endParaRPr>
          </a:p>
          <a:p>
            <a:r>
              <a:rPr lang="zh-TW" altLang="en-US" b="1" dirty="0" smtClean="0">
                <a:solidFill>
                  <a:srgbClr val="FF0000"/>
                </a:solidFill>
              </a:rPr>
              <a:t>特教中心與特教輔導團</a:t>
            </a:r>
            <a:endParaRPr lang="en-US" altLang="zh-TW" b="1" dirty="0" smtClean="0">
              <a:solidFill>
                <a:srgbClr val="FF0000"/>
              </a:solidFill>
            </a:endParaRPr>
          </a:p>
          <a:p>
            <a:endParaRPr lang="zh-TW" altLang="en-US" b="1" dirty="0">
              <a:solidFill>
                <a:srgbClr val="FF0000"/>
              </a:solidFill>
            </a:endParaRPr>
          </a:p>
        </p:txBody>
      </p:sp>
    </p:spTree>
    <p:extLst>
      <p:ext uri="{BB962C8B-B14F-4D97-AF65-F5344CB8AC3E}">
        <p14:creationId xmlns:p14="http://schemas.microsoft.com/office/powerpoint/2010/main" val="839566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b="1" dirty="0">
                <a:solidFill>
                  <a:srgbClr val="FF0000"/>
                </a:solidFill>
              </a:rPr>
              <a:t>順從訓練</a:t>
            </a:r>
            <a:endParaRPr lang="zh-TW" altLang="en-US" dirty="0"/>
          </a:p>
        </p:txBody>
      </p:sp>
      <p:sp>
        <p:nvSpPr>
          <p:cNvPr id="107523" name="內容版面配置區 2"/>
          <p:cNvSpPr>
            <a:spLocks noGrp="1"/>
          </p:cNvSpPr>
          <p:nvPr>
            <p:ph sz="quarter" idx="1"/>
          </p:nvPr>
        </p:nvSpPr>
        <p:spPr>
          <a:xfrm>
            <a:off x="457200" y="1600200"/>
            <a:ext cx="7467600" cy="4873625"/>
          </a:xfrm>
        </p:spPr>
        <p:txBody>
          <a:bodyPr/>
          <a:lstStyle/>
          <a:p>
            <a:r>
              <a:rPr lang="zh-TW" altLang="en-US" smtClean="0"/>
              <a:t>先從命令開始～</a:t>
            </a:r>
          </a:p>
          <a:p>
            <a:r>
              <a:rPr lang="zh-TW" altLang="en-US" sz="3200" smtClean="0"/>
              <a:t>選擇「</a:t>
            </a:r>
            <a:r>
              <a:rPr lang="zh-TW" altLang="en-US" sz="3200" b="1" smtClean="0">
                <a:solidFill>
                  <a:srgbClr val="FF0000"/>
                </a:solidFill>
              </a:rPr>
              <a:t>適合的情況</a:t>
            </a:r>
            <a:r>
              <a:rPr lang="zh-TW" altLang="en-US" sz="3200" smtClean="0"/>
              <a:t>」下命令。</a:t>
            </a:r>
            <a:r>
              <a:rPr lang="en-US" altLang="zh-TW" sz="3200" smtClean="0"/>
              <a:t/>
            </a:r>
            <a:br>
              <a:rPr lang="en-US" altLang="zh-TW" sz="3200" smtClean="0"/>
            </a:br>
            <a:r>
              <a:rPr lang="zh-TW" altLang="en-US" sz="3200" smtClean="0"/>
              <a:t>（小孩真的在看你）</a:t>
            </a:r>
          </a:p>
          <a:p>
            <a:r>
              <a:rPr lang="zh-TW" altLang="en-US" sz="3200" smtClean="0"/>
              <a:t>「</a:t>
            </a:r>
            <a:r>
              <a:rPr lang="zh-TW" altLang="en-US" sz="3200" b="1" smtClean="0">
                <a:solidFill>
                  <a:srgbClr val="FF0000"/>
                </a:solidFill>
              </a:rPr>
              <a:t>就事論事</a:t>
            </a:r>
            <a:r>
              <a:rPr lang="zh-TW" altLang="en-US" sz="3200" smtClean="0"/>
              <a:t>」下命令。</a:t>
            </a:r>
            <a:r>
              <a:rPr lang="en-US" altLang="zh-TW" sz="3200" smtClean="0"/>
              <a:t/>
            </a:r>
            <a:br>
              <a:rPr lang="en-US" altLang="zh-TW" sz="3200" smtClean="0"/>
            </a:br>
            <a:r>
              <a:rPr lang="zh-TW" altLang="en-US" sz="3200" smtClean="0"/>
              <a:t>（我喊開始就收拾你的玩具）</a:t>
            </a:r>
          </a:p>
          <a:p>
            <a:r>
              <a:rPr lang="zh-TW" altLang="en-US" sz="3200" smtClean="0"/>
              <a:t>有「</a:t>
            </a:r>
            <a:r>
              <a:rPr lang="zh-TW" altLang="en-US" sz="3200" b="1" smtClean="0">
                <a:solidFill>
                  <a:srgbClr val="FF0000"/>
                </a:solidFill>
              </a:rPr>
              <a:t>足夠的毅力</a:t>
            </a:r>
            <a:r>
              <a:rPr lang="zh-TW" altLang="en-US" sz="3200" smtClean="0"/>
              <a:t>」貫徹命令且要孩子服從。</a:t>
            </a:r>
            <a:r>
              <a:rPr lang="en-US" altLang="zh-TW" sz="3200" smtClean="0"/>
              <a:t/>
            </a:r>
            <a:br>
              <a:rPr lang="en-US" altLang="zh-TW" sz="3200" smtClean="0"/>
            </a:br>
            <a:r>
              <a:rPr lang="zh-TW" altLang="en-US" sz="3200" smtClean="0"/>
              <a:t>（拿出計時器就是要徹底執行）</a:t>
            </a:r>
          </a:p>
        </p:txBody>
      </p:sp>
    </p:spTree>
    <p:extLst>
      <p:ext uri="{BB962C8B-B14F-4D97-AF65-F5344CB8AC3E}">
        <p14:creationId xmlns:p14="http://schemas.microsoft.com/office/powerpoint/2010/main" val="30768808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b="1" dirty="0" smtClean="0">
                <a:solidFill>
                  <a:srgbClr val="FF0000"/>
                </a:solidFill>
              </a:rPr>
              <a:t>順從訓練</a:t>
            </a:r>
            <a:endParaRPr lang="zh-TW" altLang="en-US" sz="5400" dirty="0"/>
          </a:p>
        </p:txBody>
      </p:sp>
      <p:sp>
        <p:nvSpPr>
          <p:cNvPr id="123907" name="內容版面配置區 2"/>
          <p:cNvSpPr>
            <a:spLocks noGrp="1"/>
          </p:cNvSpPr>
          <p:nvPr>
            <p:ph sz="quarter" idx="1"/>
          </p:nvPr>
        </p:nvSpPr>
        <p:spPr>
          <a:xfrm>
            <a:off x="457200" y="1600200"/>
            <a:ext cx="7467600" cy="4873625"/>
          </a:xfrm>
        </p:spPr>
        <p:txBody>
          <a:bodyPr/>
          <a:lstStyle/>
          <a:p>
            <a:pPr>
              <a:defRPr/>
            </a:pPr>
            <a:r>
              <a:rPr lang="zh-TW" altLang="en-US" sz="3200" dirty="0" smtClean="0"/>
              <a:t>給予適當的反應時間，</a:t>
            </a:r>
            <a:r>
              <a:rPr lang="en-US" altLang="zh-TW" sz="3200" dirty="0" smtClean="0"/>
              <a:t/>
            </a:r>
            <a:br>
              <a:rPr lang="en-US" altLang="zh-TW" sz="3200" dirty="0" smtClean="0"/>
            </a:br>
            <a:r>
              <a:rPr lang="zh-TW" altLang="en-US" sz="3200" dirty="0" smtClean="0"/>
              <a:t>給予孩子</a:t>
            </a:r>
            <a:r>
              <a:rPr lang="zh-TW" altLang="en-US" sz="3200" b="1" dirty="0" smtClean="0">
                <a:solidFill>
                  <a:srgbClr val="FF0000"/>
                </a:solidFill>
              </a:rPr>
              <a:t>五至十五秒</a:t>
            </a:r>
            <a:r>
              <a:rPr lang="zh-TW" altLang="en-US" sz="3200" dirty="0" smtClean="0"/>
              <a:t>的反應時間，</a:t>
            </a:r>
            <a:r>
              <a:rPr lang="en-US" altLang="zh-TW" sz="3200" dirty="0" smtClean="0"/>
              <a:t/>
            </a:r>
            <a:br>
              <a:rPr lang="en-US" altLang="zh-TW" sz="3200" dirty="0" smtClean="0"/>
            </a:br>
            <a:r>
              <a:rPr lang="zh-TW" altLang="en-US" sz="3200" dirty="0" smtClean="0"/>
              <a:t>若已超過十五秒</a:t>
            </a:r>
            <a:r>
              <a:rPr lang="en-US" altLang="zh-TW" sz="3200" dirty="0" smtClean="0"/>
              <a:t/>
            </a:r>
            <a:br>
              <a:rPr lang="en-US" altLang="zh-TW" sz="3200" dirty="0" smtClean="0"/>
            </a:br>
            <a:r>
              <a:rPr lang="zh-TW" altLang="en-US" sz="3200" dirty="0" smtClean="0"/>
              <a:t>則可再重述一次指令。</a:t>
            </a:r>
            <a:r>
              <a:rPr lang="en-US" altLang="zh-TW" sz="3200" dirty="0" smtClean="0"/>
              <a:t/>
            </a:r>
            <a:br>
              <a:rPr lang="en-US" altLang="zh-TW" sz="3200" dirty="0" smtClean="0"/>
            </a:br>
            <a:r>
              <a:rPr lang="zh-TW" altLang="en-US" sz="3200" dirty="0" smtClean="0"/>
              <a:t>假使孩子仍不願服從，則大人應在孩子出現抗爭行為之前施以</a:t>
            </a:r>
            <a:r>
              <a:rPr lang="zh-TW" altLang="en-US" sz="3200" b="1" dirty="0" smtClean="0">
                <a:solidFill>
                  <a:srgbClr val="FF0000"/>
                </a:solidFill>
              </a:rPr>
              <a:t>輕微的處罰</a:t>
            </a:r>
            <a:endParaRPr lang="en-US" altLang="zh-TW" sz="3200" b="1" dirty="0" smtClean="0">
              <a:solidFill>
                <a:srgbClr val="FF0000"/>
              </a:solidFill>
            </a:endParaRPr>
          </a:p>
          <a:p>
            <a:pPr marL="0" indent="0">
              <a:buFont typeface="Wingdings" panose="05000000000000000000" pitchFamily="2" charset="2"/>
              <a:buNone/>
              <a:defRPr/>
            </a:pPr>
            <a:endParaRPr lang="zh-TW" altLang="en-US" sz="3200" b="1" dirty="0" smtClean="0">
              <a:solidFill>
                <a:srgbClr val="FF0000"/>
              </a:solidFill>
            </a:endParaRPr>
          </a:p>
          <a:p>
            <a:pPr>
              <a:defRPr/>
            </a:pPr>
            <a:r>
              <a:rPr lang="zh-TW" altLang="en-US" sz="3200" dirty="0" smtClean="0"/>
              <a:t>「仔細聽我講」應改為</a:t>
            </a:r>
            <a:r>
              <a:rPr lang="en-US" altLang="zh-TW" sz="3200" dirty="0" smtClean="0"/>
              <a:t/>
            </a:r>
            <a:br>
              <a:rPr lang="en-US" altLang="zh-TW" sz="3200" dirty="0" smtClean="0"/>
            </a:br>
            <a:r>
              <a:rPr lang="zh-TW" altLang="en-US" sz="3200" dirty="0" smtClean="0"/>
              <a:t>「我講話的時候，</a:t>
            </a:r>
            <a:r>
              <a:rPr lang="zh-TW" altLang="en-US" sz="3200" b="1" dirty="0" smtClean="0">
                <a:solidFill>
                  <a:srgbClr val="FF0000"/>
                </a:solidFill>
              </a:rPr>
              <a:t>眼睛看著我</a:t>
            </a:r>
            <a:r>
              <a:rPr lang="zh-TW" altLang="en-US" sz="3200" dirty="0" smtClean="0"/>
              <a:t>！」</a:t>
            </a:r>
          </a:p>
        </p:txBody>
      </p:sp>
    </p:spTree>
    <p:extLst>
      <p:ext uri="{BB962C8B-B14F-4D97-AF65-F5344CB8AC3E}">
        <p14:creationId xmlns:p14="http://schemas.microsoft.com/office/powerpoint/2010/main" val="304657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4400" dirty="0">
                <a:solidFill>
                  <a:srgbClr val="FF0000"/>
                </a:solidFill>
                <a:latin typeface="微軟正黑體" panose="020B0604030504040204" pitchFamily="34" charset="-120"/>
                <a:ea typeface="微軟正黑體" panose="020B0604030504040204" pitchFamily="34" charset="-120"/>
              </a:rPr>
              <a:t>來換句話說</a:t>
            </a:r>
            <a:r>
              <a:rPr lang="zh-TW" altLang="en-US" sz="4400" dirty="0" smtClean="0">
                <a:solidFill>
                  <a:srgbClr val="FF0000"/>
                </a:solidFill>
                <a:latin typeface="微軟正黑體" panose="020B0604030504040204" pitchFamily="34" charset="-120"/>
                <a:ea typeface="微軟正黑體" panose="020B0604030504040204" pitchFamily="34" charset="-120"/>
              </a:rPr>
              <a:t>吧！</a:t>
            </a:r>
            <a:endParaRPr lang="zh-TW" altLang="en-US" sz="4400" dirty="0">
              <a:solidFill>
                <a:srgbClr val="FF0000"/>
              </a:solidFill>
              <a:latin typeface="微軟正黑體" panose="020B0604030504040204" pitchFamily="34" charset="-120"/>
              <a:ea typeface="微軟正黑體" panose="020B0604030504040204" pitchFamily="34" charset="-120"/>
            </a:endParaRPr>
          </a:p>
        </p:txBody>
      </p:sp>
      <p:sp>
        <p:nvSpPr>
          <p:cNvPr id="126979" name="內容版面配置區 2"/>
          <p:cNvSpPr>
            <a:spLocks noGrp="1"/>
          </p:cNvSpPr>
          <p:nvPr>
            <p:ph sz="quarter" idx="1"/>
          </p:nvPr>
        </p:nvSpPr>
        <p:spPr>
          <a:xfrm>
            <a:off x="457200" y="1600200"/>
            <a:ext cx="7467600" cy="4873625"/>
          </a:xfrm>
        </p:spPr>
        <p:txBody>
          <a:bodyPr/>
          <a:lstStyle/>
          <a:p>
            <a:r>
              <a:rPr lang="zh-TW" altLang="en-US" sz="3200" smtClean="0"/>
              <a:t>下雨天，地面濕滑，不要奔跑</a:t>
            </a:r>
            <a:endParaRPr lang="en-US" altLang="zh-TW" sz="3200" smtClean="0"/>
          </a:p>
          <a:p>
            <a:endParaRPr lang="en-US" altLang="zh-TW" sz="3200" smtClean="0"/>
          </a:p>
          <a:p>
            <a:r>
              <a:rPr lang="zh-TW" altLang="en-US" sz="3200" smtClean="0"/>
              <a:t>不要吵鬧、不要講話</a:t>
            </a:r>
            <a:endParaRPr lang="en-US" altLang="zh-TW" sz="3200" smtClean="0"/>
          </a:p>
          <a:p>
            <a:endParaRPr lang="en-US" altLang="zh-TW" sz="3200" smtClean="0"/>
          </a:p>
          <a:p>
            <a:r>
              <a:rPr lang="zh-TW" altLang="en-US" sz="3200" smtClean="0"/>
              <a:t>不要動</a:t>
            </a:r>
            <a:endParaRPr lang="en-US" altLang="zh-TW" sz="3200" smtClean="0"/>
          </a:p>
          <a:p>
            <a:endParaRPr lang="en-US" altLang="zh-TW" sz="3200" smtClean="0"/>
          </a:p>
          <a:p>
            <a:r>
              <a:rPr lang="zh-TW" altLang="en-US" sz="3200" smtClean="0"/>
              <a:t>不要碰</a:t>
            </a:r>
          </a:p>
        </p:txBody>
      </p:sp>
    </p:spTree>
    <p:extLst>
      <p:ext uri="{BB962C8B-B14F-4D97-AF65-F5344CB8AC3E}">
        <p14:creationId xmlns:p14="http://schemas.microsoft.com/office/powerpoint/2010/main" val="42010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zh-TW" altLang="en-US" sz="6000" b="1" dirty="0">
                <a:solidFill>
                  <a:srgbClr val="FF0000"/>
                </a:solidFill>
              </a:rPr>
              <a:t>順從訓練</a:t>
            </a:r>
            <a:endParaRPr lang="zh-TW" altLang="en-US" dirty="0"/>
          </a:p>
        </p:txBody>
      </p:sp>
      <p:sp>
        <p:nvSpPr>
          <p:cNvPr id="129027" name="內容版面配置區 2"/>
          <p:cNvSpPr>
            <a:spLocks noGrp="1"/>
          </p:cNvSpPr>
          <p:nvPr>
            <p:ph sz="quarter" idx="1"/>
          </p:nvPr>
        </p:nvSpPr>
        <p:spPr>
          <a:xfrm>
            <a:off x="457200" y="1600200"/>
            <a:ext cx="7467600" cy="4873625"/>
          </a:xfrm>
        </p:spPr>
        <p:txBody>
          <a:bodyPr/>
          <a:lstStyle/>
          <a:p>
            <a:r>
              <a:rPr lang="zh-TW" altLang="en-US" sz="3200" smtClean="0"/>
              <a:t>給予青少年機會，允許他們自己「選擇」！</a:t>
            </a:r>
          </a:p>
          <a:p>
            <a:r>
              <a:rPr lang="zh-TW" altLang="en-US" sz="3200" smtClean="0"/>
              <a:t>可以使用「二擇一」，讓孩子去選擇「我們預設」的選項。</a:t>
            </a:r>
            <a:r>
              <a:rPr lang="en-US" altLang="zh-TW" sz="3200" smtClean="0"/>
              <a:t/>
            </a:r>
            <a:br>
              <a:rPr lang="en-US" altLang="zh-TW" sz="3200" smtClean="0"/>
            </a:br>
            <a:r>
              <a:rPr lang="zh-TW" altLang="en-US" sz="3200" smtClean="0"/>
              <a:t>～～只要加一個</a:t>
            </a:r>
            <a:r>
              <a:rPr lang="zh-TW" altLang="en-US" sz="3200" b="1" smtClean="0">
                <a:solidFill>
                  <a:srgbClr val="FF0000"/>
                </a:solidFill>
              </a:rPr>
              <a:t>比「預設選項」還爛</a:t>
            </a:r>
            <a:r>
              <a:rPr lang="zh-TW" altLang="en-US" sz="3200" smtClean="0"/>
              <a:t>的即可。</a:t>
            </a:r>
            <a:endParaRPr lang="en-US" altLang="zh-TW" sz="3200" smtClean="0"/>
          </a:p>
          <a:p>
            <a:r>
              <a:rPr lang="zh-TW" altLang="en-US" sz="3200" smtClean="0"/>
              <a:t>「你要吃藥還是打針？」、</a:t>
            </a:r>
            <a:r>
              <a:rPr lang="en-US" altLang="zh-TW" sz="3200" smtClean="0"/>
              <a:t/>
            </a:r>
            <a:br>
              <a:rPr lang="en-US" altLang="zh-TW" sz="3200" smtClean="0"/>
            </a:br>
            <a:r>
              <a:rPr lang="zh-TW" altLang="en-US" sz="3200" smtClean="0"/>
              <a:t>「你要幫媽媽倒垃圾還是收衣服？」</a:t>
            </a:r>
          </a:p>
        </p:txBody>
      </p:sp>
    </p:spTree>
    <p:extLst>
      <p:ext uri="{BB962C8B-B14F-4D97-AF65-F5344CB8AC3E}">
        <p14:creationId xmlns:p14="http://schemas.microsoft.com/office/powerpoint/2010/main" val="2584610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800" b="1" dirty="0" smtClean="0">
                <a:latin typeface="微軟正黑體" panose="020B0604030504040204" pitchFamily="34" charset="-120"/>
                <a:ea typeface="微軟正黑體" panose="020B0604030504040204" pitchFamily="34" charset="-120"/>
              </a:rPr>
              <a:t>萬一遇到對立反抗的</a:t>
            </a:r>
            <a:r>
              <a:rPr lang="zh-TW" altLang="en-US" sz="4800" b="1" dirty="0">
                <a:latin typeface="微軟正黑體" panose="020B0604030504040204" pitchFamily="34" charset="-120"/>
                <a:ea typeface="微軟正黑體" panose="020B0604030504040204" pitchFamily="34" charset="-120"/>
              </a:rPr>
              <a:t>學生</a:t>
            </a:r>
          </a:p>
        </p:txBody>
      </p:sp>
      <p:sp>
        <p:nvSpPr>
          <p:cNvPr id="3" name="內容版面配置區 2"/>
          <p:cNvSpPr>
            <a:spLocks noGrp="1"/>
          </p:cNvSpPr>
          <p:nvPr>
            <p:ph idx="1"/>
          </p:nvPr>
        </p:nvSpPr>
        <p:spPr>
          <a:xfrm>
            <a:off x="381000" y="2057400"/>
            <a:ext cx="8382000" cy="1515616"/>
          </a:xfrm>
        </p:spPr>
        <p:txBody>
          <a:bodyPr/>
          <a:lstStyle/>
          <a:p>
            <a:r>
              <a:rPr lang="zh-TW" altLang="en-US" dirty="0" smtClean="0">
                <a:latin typeface="微軟正黑體" panose="020B0604030504040204" pitchFamily="34" charset="-120"/>
                <a:ea typeface="微軟正黑體" panose="020B0604030504040204" pitchFamily="34" charset="-120"/>
              </a:rPr>
              <a:t>他有可能是情緒障礙學生（過動症）、也有可能是學習障礙學生（學習上的困難比情緒大很多）。</a:t>
            </a:r>
            <a:endParaRPr lang="en-US" altLang="zh-TW" dirty="0" smtClean="0">
              <a:latin typeface="微軟正黑體" panose="020B0604030504040204" pitchFamily="34" charset="-120"/>
              <a:ea typeface="微軟正黑體" panose="020B0604030504040204" pitchFamily="34" charset="-120"/>
            </a:endParaRPr>
          </a:p>
          <a:p>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3212976"/>
            <a:ext cx="3960440" cy="3539226"/>
          </a:xfrm>
          <a:prstGeom prst="rect">
            <a:avLst/>
          </a:prstGeom>
        </p:spPr>
      </p:pic>
    </p:spTree>
    <p:extLst>
      <p:ext uri="{BB962C8B-B14F-4D97-AF65-F5344CB8AC3E}">
        <p14:creationId xmlns:p14="http://schemas.microsoft.com/office/powerpoint/2010/main" val="2663229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5400" b="1" dirty="0" smtClean="0">
                <a:latin typeface="微軟正黑體" panose="020B0604030504040204" pitchFamily="34" charset="-120"/>
                <a:ea typeface="微軟正黑體" panose="020B0604030504040204" pitchFamily="34" charset="-120"/>
              </a:rPr>
              <a:t>千萬別被激怒</a:t>
            </a:r>
            <a:endParaRPr lang="zh-TW" altLang="en-US" sz="5400"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lstStyle/>
          <a:p>
            <a:r>
              <a:rPr lang="zh-TW" altLang="en-US" dirty="0" smtClean="0">
                <a:latin typeface="微軟正黑體" panose="020B0604030504040204" pitchFamily="34" charset="-120"/>
                <a:ea typeface="微軟正黑體" panose="020B0604030504040204" pitchFamily="34" charset="-120"/>
              </a:rPr>
              <a:t>「老師，我就是要激怒你」，老師可以</a:t>
            </a:r>
            <a:r>
              <a:rPr lang="zh-TW" altLang="en-US" dirty="0" smtClean="0">
                <a:solidFill>
                  <a:srgbClr val="FF0000"/>
                </a:solidFill>
                <a:latin typeface="微軟正黑體" panose="020B0604030504040204" pitchFamily="34" charset="-120"/>
                <a:ea typeface="微軟正黑體" panose="020B0604030504040204" pitchFamily="34" charset="-120"/>
              </a:rPr>
              <a:t>微笑</a:t>
            </a:r>
            <a:r>
              <a:rPr lang="zh-TW" altLang="en-US" dirty="0" smtClean="0">
                <a:latin typeface="微軟正黑體" panose="020B0604030504040204" pitchFamily="34" charset="-120"/>
                <a:ea typeface="微軟正黑體" panose="020B0604030504040204" pitchFamily="34" charset="-120"/>
              </a:rPr>
              <a:t>以對。</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多多具體地誇獎學生。</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給學生表現的</a:t>
            </a:r>
            <a:r>
              <a:rPr lang="zh-TW" altLang="en-US" dirty="0" smtClean="0">
                <a:latin typeface="微軟正黑體" panose="020B0604030504040204" pitchFamily="34" charset="-120"/>
                <a:ea typeface="微軟正黑體" panose="020B0604030504040204" pitchFamily="34" charset="-120"/>
              </a:rPr>
              <a:t>機會。</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換句話說，說</a:t>
            </a:r>
            <a:r>
              <a:rPr lang="en-US" altLang="zh-TW" dirty="0" smtClean="0">
                <a:latin typeface="微軟正黑體" panose="020B0604030504040204" pitchFamily="34" charset="-120"/>
                <a:ea typeface="微軟正黑體" panose="020B0604030504040204" pitchFamily="34" charset="-120"/>
              </a:rPr>
              <a:t>5</a:t>
            </a:r>
            <a:r>
              <a:rPr lang="zh-TW" altLang="en-US" dirty="0" smtClean="0">
                <a:latin typeface="微軟正黑體" panose="020B0604030504040204" pitchFamily="34" charset="-120"/>
                <a:ea typeface="微軟正黑體" panose="020B0604030504040204" pitchFamily="34" charset="-120"/>
              </a:rPr>
              <a:t>次，學生就會做了。</a:t>
            </a:r>
            <a:endParaRPr lang="en-US" altLang="zh-TW" dirty="0" smtClean="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上課</a:t>
            </a:r>
            <a:r>
              <a:rPr lang="zh-TW" altLang="en-US" dirty="0" smtClean="0">
                <a:latin typeface="微軟正黑體" panose="020B0604030504040204" pitchFamily="34" charset="-120"/>
                <a:ea typeface="微軟正黑體" panose="020B0604030504040204" pitchFamily="34" charset="-120"/>
              </a:rPr>
              <a:t>忽略，冷靜後再來一對一詳談。</a:t>
            </a:r>
            <a:endParaRPr lang="en-US" altLang="zh-TW" dirty="0" smtClean="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94393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zh-TW" altLang="en-US">
                <a:solidFill>
                  <a:schemeClr val="bg2"/>
                </a:solidFill>
                <a:ea typeface="新細明體" panose="02020500000000000000" pitchFamily="18" charset="-120"/>
              </a:rPr>
              <a:t>社交技巧方面</a:t>
            </a:r>
            <a:r>
              <a:rPr lang="zh-TW" altLang="en-US">
                <a:ea typeface="新細明體" panose="02020500000000000000" pitchFamily="18" charset="-120"/>
              </a:rPr>
              <a:t> </a:t>
            </a:r>
          </a:p>
        </p:txBody>
      </p:sp>
      <p:sp>
        <p:nvSpPr>
          <p:cNvPr id="120835" name="Rectangle 3"/>
          <p:cNvSpPr>
            <a:spLocks noGrp="1" noChangeArrowheads="1"/>
          </p:cNvSpPr>
          <p:nvPr>
            <p:ph type="body" idx="1"/>
          </p:nvPr>
        </p:nvSpPr>
        <p:spPr/>
        <p:txBody>
          <a:bodyPr/>
          <a:lstStyle/>
          <a:p>
            <a:pPr>
              <a:buFontTx/>
              <a:buBlip>
                <a:blip r:embed="rId3"/>
              </a:buBlip>
            </a:pPr>
            <a:r>
              <a:rPr lang="zh-TW" altLang="en-US">
                <a:solidFill>
                  <a:schemeClr val="bg1"/>
                </a:solidFill>
                <a:latin typeface="標楷體" panose="03000509000000000000" pitchFamily="65" charset="-120"/>
                <a:ea typeface="標楷體" panose="03000509000000000000" pitchFamily="65" charset="-120"/>
              </a:rPr>
              <a:t>缺乏察覺社會線索的能力、社交技巧，導致</a:t>
            </a:r>
            <a:r>
              <a:rPr lang="zh-TW" altLang="en-US">
                <a:solidFill>
                  <a:srgbClr val="FF0000"/>
                </a:solidFill>
                <a:latin typeface="標楷體" panose="03000509000000000000" pitchFamily="65" charset="-120"/>
                <a:ea typeface="標楷體" panose="03000509000000000000" pitchFamily="65" charset="-120"/>
              </a:rPr>
              <a:t>無法了解他人的想法</a:t>
            </a:r>
          </a:p>
          <a:p>
            <a:pPr>
              <a:buFontTx/>
              <a:buBlip>
                <a:blip r:embed="rId3"/>
              </a:buBlip>
            </a:pPr>
            <a:r>
              <a:rPr lang="zh-TW" altLang="en-US">
                <a:solidFill>
                  <a:srgbClr val="FF0000"/>
                </a:solidFill>
                <a:latin typeface="標楷體" panose="03000509000000000000" pitchFamily="65" charset="-120"/>
                <a:ea typeface="標楷體" panose="03000509000000000000" pitchFamily="65" charset="-120"/>
              </a:rPr>
              <a:t>無法預測行為的後果</a:t>
            </a:r>
            <a:r>
              <a:rPr lang="zh-TW" altLang="en-US">
                <a:solidFill>
                  <a:schemeClr val="bg1"/>
                </a:solidFill>
                <a:latin typeface="標楷體" panose="03000509000000000000" pitchFamily="65" charset="-120"/>
                <a:ea typeface="標楷體" panose="03000509000000000000" pitchFamily="65" charset="-120"/>
              </a:rPr>
              <a:t>，難以維持良好的人際關係</a:t>
            </a:r>
          </a:p>
          <a:p>
            <a:pPr>
              <a:buFontTx/>
              <a:buBlip>
                <a:blip r:embed="rId3"/>
              </a:buBlip>
            </a:pPr>
            <a:r>
              <a:rPr lang="zh-TW" altLang="en-US">
                <a:solidFill>
                  <a:schemeClr val="bg1"/>
                </a:solidFill>
                <a:latin typeface="標楷體" panose="03000509000000000000" pitchFamily="65" charset="-120"/>
                <a:ea typeface="標楷體" panose="03000509000000000000" pitchFamily="65" charset="-120"/>
              </a:rPr>
              <a:t>表現出</a:t>
            </a:r>
            <a:r>
              <a:rPr lang="zh-TW" altLang="en-US">
                <a:solidFill>
                  <a:srgbClr val="FF0000"/>
                </a:solidFill>
                <a:latin typeface="標楷體" panose="03000509000000000000" pitchFamily="65" charset="-120"/>
                <a:ea typeface="標楷體" panose="03000509000000000000" pitchFamily="65" charset="-120"/>
              </a:rPr>
              <a:t>高度堅持自己的看法</a:t>
            </a:r>
          </a:p>
          <a:p>
            <a:pPr>
              <a:buFontTx/>
              <a:buBlip>
                <a:blip r:embed="rId3"/>
              </a:buBlip>
            </a:pPr>
            <a:r>
              <a:rPr lang="zh-TW" altLang="en-US">
                <a:solidFill>
                  <a:schemeClr val="bg1"/>
                </a:solidFill>
                <a:latin typeface="標楷體" panose="03000509000000000000" pitchFamily="65" charset="-120"/>
                <a:ea typeface="標楷體" panose="03000509000000000000" pitchFamily="65" charset="-120"/>
              </a:rPr>
              <a:t>或</a:t>
            </a:r>
            <a:r>
              <a:rPr lang="zh-TW" altLang="en-US">
                <a:solidFill>
                  <a:srgbClr val="FF0000"/>
                </a:solidFill>
                <a:latin typeface="標楷體" panose="03000509000000000000" pitchFamily="65" charset="-120"/>
                <a:ea typeface="標楷體" panose="03000509000000000000" pitchFamily="65" charset="-120"/>
              </a:rPr>
              <a:t>缺乏幽默感。</a:t>
            </a:r>
            <a:r>
              <a:rPr lang="zh-TW" altLang="en-US">
                <a:solidFill>
                  <a:schemeClr val="bg1"/>
                </a:solidFill>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val="3378758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zh-TW" altLang="en-US">
                <a:solidFill>
                  <a:schemeClr val="bg2"/>
                </a:solidFill>
                <a:ea typeface="新細明體" panose="02020500000000000000" pitchFamily="18" charset="-120"/>
              </a:rPr>
              <a:t>語言方面</a:t>
            </a:r>
            <a:r>
              <a:rPr lang="zh-TW" altLang="en-US">
                <a:ea typeface="新細明體" panose="02020500000000000000" pitchFamily="18" charset="-120"/>
              </a:rPr>
              <a:t> </a:t>
            </a:r>
          </a:p>
        </p:txBody>
      </p:sp>
      <p:sp>
        <p:nvSpPr>
          <p:cNvPr id="122883" name="Rectangle 3"/>
          <p:cNvSpPr>
            <a:spLocks noGrp="1" noChangeArrowheads="1"/>
          </p:cNvSpPr>
          <p:nvPr>
            <p:ph type="body" idx="1"/>
          </p:nvPr>
        </p:nvSpPr>
        <p:spPr/>
        <p:txBody>
          <a:bodyPr/>
          <a:lstStyle/>
          <a:p>
            <a:pPr>
              <a:lnSpc>
                <a:spcPct val="90000"/>
              </a:lnSpc>
              <a:buFontTx/>
              <a:buBlip>
                <a:blip r:embed="rId3"/>
              </a:buBlip>
            </a:pPr>
            <a:r>
              <a:rPr lang="zh-TW" altLang="en-US">
                <a:solidFill>
                  <a:schemeClr val="bg1"/>
                </a:solidFill>
                <a:ea typeface="標楷體" panose="03000509000000000000" pitchFamily="65" charset="-120"/>
              </a:rPr>
              <a:t>情緒行為障礙學生的語言理解有困難，常無法理解他人真正的意思，很容易</a:t>
            </a:r>
            <a:r>
              <a:rPr lang="zh-TW" altLang="en-US">
                <a:solidFill>
                  <a:srgbClr val="FF0000"/>
                </a:solidFill>
                <a:ea typeface="標楷體" panose="03000509000000000000" pitchFamily="65" charset="-120"/>
              </a:rPr>
              <a:t>誤解別人的話</a:t>
            </a:r>
          </a:p>
          <a:p>
            <a:pPr>
              <a:lnSpc>
                <a:spcPct val="90000"/>
              </a:lnSpc>
              <a:buFontTx/>
              <a:buBlip>
                <a:blip r:embed="rId3"/>
              </a:buBlip>
            </a:pPr>
            <a:r>
              <a:rPr lang="zh-TW" altLang="en-US">
                <a:solidFill>
                  <a:schemeClr val="bg1"/>
                </a:solidFill>
                <a:ea typeface="標楷體" panose="03000509000000000000" pitchFamily="65" charset="-120"/>
              </a:rPr>
              <a:t>其語言表達有限，以</a:t>
            </a:r>
            <a:r>
              <a:rPr lang="zh-TW" altLang="en-US">
                <a:solidFill>
                  <a:srgbClr val="FF0000"/>
                </a:solidFill>
                <a:ea typeface="標楷體" panose="03000509000000000000" pitchFamily="65" charset="-120"/>
              </a:rPr>
              <a:t>負面的語言居多</a:t>
            </a:r>
            <a:r>
              <a:rPr lang="zh-TW" altLang="en-US">
                <a:solidFill>
                  <a:schemeClr val="bg1"/>
                </a:solidFill>
                <a:ea typeface="標楷體" panose="03000509000000000000" pitchFamily="65" charset="-120"/>
              </a:rPr>
              <a:t>，表達的內容易讓人誤解</a:t>
            </a:r>
          </a:p>
          <a:p>
            <a:pPr>
              <a:lnSpc>
                <a:spcPct val="90000"/>
              </a:lnSpc>
              <a:buFontTx/>
              <a:buBlip>
                <a:blip r:embed="rId3"/>
              </a:buBlip>
            </a:pPr>
            <a:r>
              <a:rPr lang="zh-TW" altLang="en-US">
                <a:solidFill>
                  <a:schemeClr val="bg1"/>
                </a:solidFill>
                <a:ea typeface="標楷體" panose="03000509000000000000" pitchFamily="65" charset="-120"/>
              </a:rPr>
              <a:t>有些情緒行為障礙學生說話的</a:t>
            </a:r>
            <a:r>
              <a:rPr lang="zh-TW" altLang="en-US">
                <a:solidFill>
                  <a:srgbClr val="FF0000"/>
                </a:solidFill>
                <a:ea typeface="標楷體" panose="03000509000000000000" pitchFamily="65" charset="-120"/>
              </a:rPr>
              <a:t>音量會比一般人還要大聲</a:t>
            </a:r>
          </a:p>
        </p:txBody>
      </p:sp>
    </p:spTree>
    <p:extLst>
      <p:ext uri="{BB962C8B-B14F-4D97-AF65-F5344CB8AC3E}">
        <p14:creationId xmlns:p14="http://schemas.microsoft.com/office/powerpoint/2010/main" val="17822352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zh-TW" altLang="en-US">
                <a:solidFill>
                  <a:schemeClr val="bg2"/>
                </a:solidFill>
                <a:ea typeface="新細明體" panose="02020500000000000000" pitchFamily="18" charset="-120"/>
              </a:rPr>
              <a:t>語言方面</a:t>
            </a:r>
          </a:p>
        </p:txBody>
      </p:sp>
      <p:sp>
        <p:nvSpPr>
          <p:cNvPr id="124931" name="Rectangle 3"/>
          <p:cNvSpPr>
            <a:spLocks noGrp="1" noChangeArrowheads="1"/>
          </p:cNvSpPr>
          <p:nvPr>
            <p:ph type="body" idx="1"/>
          </p:nvPr>
        </p:nvSpPr>
        <p:spPr/>
        <p:txBody>
          <a:bodyPr/>
          <a:lstStyle/>
          <a:p>
            <a:pPr>
              <a:buFontTx/>
              <a:buBlip>
                <a:blip r:embed="rId3"/>
              </a:buBlip>
            </a:pPr>
            <a:r>
              <a:rPr lang="zh-TW" altLang="en-US">
                <a:solidFill>
                  <a:schemeClr val="bg1"/>
                </a:solidFill>
                <a:latin typeface="標楷體" panose="03000509000000000000" pitchFamily="65" charset="-120"/>
                <a:ea typeface="標楷體" panose="03000509000000000000" pitchFamily="65" charset="-120"/>
              </a:rPr>
              <a:t>有發作行為的學生在語用方面，可能</a:t>
            </a:r>
            <a:r>
              <a:rPr lang="zh-TW" altLang="en-US">
                <a:solidFill>
                  <a:srgbClr val="FF0000"/>
                </a:solidFill>
                <a:latin typeface="標楷體" panose="03000509000000000000" pitchFamily="65" charset="-120"/>
                <a:ea typeface="標楷體" panose="03000509000000000000" pitchFamily="65" charset="-120"/>
              </a:rPr>
              <a:t>知道如何有效恐嚇、激怒他人、威脅強迫他人</a:t>
            </a:r>
            <a:r>
              <a:rPr lang="zh-TW" altLang="en-US">
                <a:solidFill>
                  <a:schemeClr val="bg1"/>
                </a:solidFill>
                <a:latin typeface="標楷體" panose="03000509000000000000" pitchFamily="65" charset="-120"/>
                <a:ea typeface="標楷體" panose="03000509000000000000" pitchFamily="65" charset="-120"/>
              </a:rPr>
              <a:t>，但是不知道要如何有效與人建立正向良好的互動。（您不能有地雷啊～～）</a:t>
            </a:r>
          </a:p>
          <a:p>
            <a:pPr>
              <a:buFontTx/>
              <a:buBlip>
                <a:blip r:embed="rId3"/>
              </a:buBlip>
            </a:pPr>
            <a:r>
              <a:rPr lang="zh-TW" altLang="en-US">
                <a:solidFill>
                  <a:schemeClr val="bg1"/>
                </a:solidFill>
                <a:latin typeface="標楷體" panose="03000509000000000000" pitchFamily="65" charset="-120"/>
                <a:ea typeface="標楷體" panose="03000509000000000000" pitchFamily="65" charset="-120"/>
              </a:rPr>
              <a:t>退縮性的學生可能不知道要如何使用複雜的語言與人互動，所以養成退縮的習慣。 </a:t>
            </a:r>
          </a:p>
          <a:p>
            <a:pPr>
              <a:buFontTx/>
              <a:buBlip>
                <a:blip r:embed="rId3"/>
              </a:buBlip>
            </a:pPr>
            <a:endParaRPr lang="zh-TW" altLang="en-US">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935852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381000" y="381000"/>
            <a:ext cx="8763000" cy="838200"/>
          </a:xfrm>
        </p:spPr>
        <p:txBody>
          <a:bodyPr/>
          <a:lstStyle/>
          <a:p>
            <a:r>
              <a:rPr lang="zh-TW" altLang="en-US">
                <a:solidFill>
                  <a:schemeClr val="bg2"/>
                </a:solidFill>
                <a:ea typeface="標楷體" panose="03000509000000000000" pitchFamily="65" charset="-120"/>
              </a:rPr>
              <a:t>注意力缺陷過動症</a:t>
            </a:r>
            <a:r>
              <a:rPr lang="zh-TW" altLang="en-US">
                <a:ea typeface="新細明體" panose="02020500000000000000" pitchFamily="18" charset="-120"/>
              </a:rPr>
              <a:t> </a:t>
            </a:r>
          </a:p>
        </p:txBody>
      </p:sp>
      <p:sp>
        <p:nvSpPr>
          <p:cNvPr id="126979" name="Rectangle 3"/>
          <p:cNvSpPr>
            <a:spLocks noGrp="1" noChangeArrowheads="1"/>
          </p:cNvSpPr>
          <p:nvPr>
            <p:ph type="body" idx="1"/>
          </p:nvPr>
        </p:nvSpPr>
        <p:spPr>
          <a:xfrm>
            <a:off x="0" y="1447800"/>
            <a:ext cx="8893175" cy="6561138"/>
          </a:xfrm>
        </p:spPr>
        <p:txBody>
          <a:bodyPr/>
          <a:lstStyle/>
          <a:p>
            <a:pPr>
              <a:buFontTx/>
              <a:buNone/>
            </a:pPr>
            <a:r>
              <a:rPr lang="zh-TW" altLang="en-US" sz="2800">
                <a:latin typeface="標楷體" panose="03000509000000000000" pitchFamily="65" charset="-120"/>
                <a:ea typeface="標楷體" panose="03000509000000000000" pitchFamily="65" charset="-120"/>
              </a:rPr>
              <a:t>  </a:t>
            </a:r>
            <a:r>
              <a:rPr lang="zh-TW" altLang="en-US">
                <a:solidFill>
                  <a:schemeClr val="bg1"/>
                </a:solidFill>
                <a:latin typeface="標楷體" panose="03000509000000000000" pitchFamily="65" charset="-120"/>
                <a:ea typeface="標楷體" panose="03000509000000000000" pitchFamily="65" charset="-120"/>
              </a:rPr>
              <a:t>注意力缺乏型～</a:t>
            </a:r>
            <a:r>
              <a:rPr lang="zh-TW" altLang="en-US">
                <a:solidFill>
                  <a:srgbClr val="FF0000"/>
                </a:solidFill>
                <a:latin typeface="標楷體" panose="03000509000000000000" pitchFamily="65" charset="-120"/>
                <a:ea typeface="標楷體" panose="03000509000000000000" pitchFamily="65" charset="-120"/>
              </a:rPr>
              <a:t>似乎根本沒注意聽、不易遵守指示</a:t>
            </a:r>
            <a:r>
              <a:rPr lang="zh-TW" altLang="en-US">
                <a:solidFill>
                  <a:schemeClr val="bg1"/>
                </a:solidFill>
                <a:latin typeface="標楷體" panose="03000509000000000000" pitchFamily="65" charset="-120"/>
                <a:ea typeface="標楷體" panose="03000509000000000000" pitchFamily="65" charset="-120"/>
              </a:rPr>
              <a:t>、不易對需要集中精神的工作維持注意力、閱讀時常忘記讀到哪裡、忘記讀過的東西、脫線、好像在作白日夢、無法開始工作、無法完整的完成作業、容易感到無聊、懶散、</a:t>
            </a:r>
            <a:r>
              <a:rPr lang="zh-TW" altLang="en-US">
                <a:solidFill>
                  <a:srgbClr val="FF0000"/>
                </a:solidFill>
                <a:latin typeface="標楷體" panose="03000509000000000000" pitchFamily="65" charset="-120"/>
                <a:ea typeface="標楷體" panose="03000509000000000000" pitchFamily="65" charset="-120"/>
              </a:rPr>
              <a:t>數學運算拼字寫作規則或大寫及標點符號經常出錯、學習技巧很差、不一致的表現、混亂、丟三落四、</a:t>
            </a:r>
            <a:r>
              <a:rPr lang="zh-TW" altLang="en-US">
                <a:solidFill>
                  <a:schemeClr val="bg1"/>
                </a:solidFill>
                <a:latin typeface="標楷體" panose="03000509000000000000" pitchFamily="65" charset="-120"/>
                <a:ea typeface="標楷體" panose="03000509000000000000" pitchFamily="65" charset="-120"/>
              </a:rPr>
              <a:t>桌面書包置物櫃非常凌亂</a:t>
            </a:r>
            <a:r>
              <a:rPr lang="zh-TW" altLang="en-US">
                <a:latin typeface="標楷體" panose="03000509000000000000" pitchFamily="65" charset="-120"/>
                <a:ea typeface="標楷體" panose="03000509000000000000" pitchFamily="65" charset="-120"/>
              </a:rPr>
              <a:t>、</a:t>
            </a:r>
            <a:r>
              <a:rPr lang="zh-TW" altLang="en-US">
                <a:solidFill>
                  <a:srgbClr val="FF0000"/>
                </a:solidFill>
                <a:latin typeface="標楷體" panose="03000509000000000000" pitchFamily="65" charset="-120"/>
                <a:ea typeface="標楷體" panose="03000509000000000000" pitchFamily="65" charset="-120"/>
              </a:rPr>
              <a:t>缺乏或完全沒有時間觀念</a:t>
            </a:r>
            <a:r>
              <a:rPr lang="zh-TW" altLang="en-US">
                <a:latin typeface="標楷體" panose="03000509000000000000" pitchFamily="65" charset="-120"/>
                <a:ea typeface="標楷體" panose="03000509000000000000" pitchFamily="65" charset="-120"/>
              </a:rPr>
              <a:t>、</a:t>
            </a:r>
            <a:r>
              <a:rPr lang="zh-TW" altLang="en-US">
                <a:solidFill>
                  <a:schemeClr val="bg1"/>
                </a:solidFill>
                <a:latin typeface="標楷體" panose="03000509000000000000" pitchFamily="65" charset="-120"/>
                <a:ea typeface="標楷體" panose="03000509000000000000" pitchFamily="65" charset="-120"/>
              </a:rPr>
              <a:t>健忘</a:t>
            </a:r>
            <a:r>
              <a:rPr lang="zh-TW" altLang="en-US">
                <a:latin typeface="標楷體" panose="03000509000000000000" pitchFamily="65" charset="-120"/>
                <a:ea typeface="標楷體" panose="03000509000000000000" pitchFamily="65" charset="-120"/>
              </a:rPr>
              <a:t>、</a:t>
            </a:r>
            <a:r>
              <a:rPr lang="zh-TW" altLang="en-US">
                <a:solidFill>
                  <a:srgbClr val="FF0000"/>
                </a:solidFill>
                <a:latin typeface="標楷體" panose="03000509000000000000" pitchFamily="65" charset="-120"/>
                <a:ea typeface="標楷體" panose="03000509000000000000" pitchFamily="65" charset="-120"/>
              </a:rPr>
              <a:t>不易記住事情</a:t>
            </a:r>
            <a:r>
              <a:rPr lang="zh-TW" altLang="en-US">
                <a:solidFill>
                  <a:schemeClr val="hlink"/>
                </a:solidFill>
                <a:latin typeface="標楷體" panose="03000509000000000000" pitchFamily="65" charset="-120"/>
                <a:ea typeface="標楷體" panose="03000509000000000000" pitchFamily="65" charset="-120"/>
              </a:rPr>
              <a:t>。</a:t>
            </a:r>
            <a:r>
              <a:rPr lang="zh-TW" altLang="en-US">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val="291031158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標題 1"/>
          <p:cNvSpPr>
            <a:spLocks noGrp="1"/>
          </p:cNvSpPr>
          <p:nvPr>
            <p:ph type="title"/>
          </p:nvPr>
        </p:nvSpPr>
        <p:spPr/>
        <p:txBody>
          <a:bodyPr/>
          <a:lstStyle/>
          <a:p>
            <a:pPr algn="l"/>
            <a:r>
              <a:rPr lang="zh-TW" altLang="zh-TW" sz="4400" smtClean="0">
                <a:ea typeface="新細明體" pitchFamily="18" charset="-120"/>
              </a:rPr>
              <a:t>築起輔導網絡</a:t>
            </a:r>
            <a:endParaRPr lang="zh-TW" altLang="en-US" sz="4400" smtClean="0">
              <a:ea typeface="新細明體" pitchFamily="18" charset="-120"/>
            </a:endParaRPr>
          </a:p>
        </p:txBody>
      </p:sp>
      <p:sp>
        <p:nvSpPr>
          <p:cNvPr id="191491" name="內容版面配置區 2"/>
          <p:cNvSpPr>
            <a:spLocks noGrp="1"/>
          </p:cNvSpPr>
          <p:nvPr>
            <p:ph idx="1"/>
          </p:nvPr>
        </p:nvSpPr>
        <p:spPr>
          <a:xfrm>
            <a:off x="184150" y="1052513"/>
            <a:ext cx="8964613" cy="4876800"/>
          </a:xfrm>
        </p:spPr>
        <p:txBody>
          <a:bodyPr/>
          <a:lstStyle/>
          <a:p>
            <a:r>
              <a:rPr lang="zh-TW" altLang="zh-TW" smtClean="0">
                <a:latin typeface="標楷體" pitchFamily="65" charset="-120"/>
                <a:ea typeface="標楷體" pitchFamily="65" charset="-120"/>
              </a:rPr>
              <a:t>要好好弄清楚輔導網絡並「善用」</a:t>
            </a:r>
          </a:p>
          <a:p>
            <a:r>
              <a:rPr lang="zh-TW" altLang="zh-TW" smtClean="0">
                <a:latin typeface="標楷體" pitchFamily="65" charset="-120"/>
                <a:ea typeface="標楷體" pitchFamily="65" charset="-120"/>
              </a:rPr>
              <a:t>不是「單打獨鬥」而是「</a:t>
            </a:r>
            <a:r>
              <a:rPr lang="zh-TW" altLang="zh-TW" smtClean="0">
                <a:solidFill>
                  <a:srgbClr val="FF0000"/>
                </a:solidFill>
                <a:latin typeface="標楷體" pitchFamily="65" charset="-120"/>
                <a:ea typeface="標楷體" pitchFamily="65" charset="-120"/>
              </a:rPr>
              <a:t>團體作戰</a:t>
            </a:r>
            <a:r>
              <a:rPr lang="zh-TW" altLang="zh-TW" smtClean="0">
                <a:latin typeface="標楷體" pitchFamily="65" charset="-120"/>
                <a:ea typeface="標楷體" pitchFamily="65" charset="-120"/>
              </a:rPr>
              <a:t>」</a:t>
            </a:r>
          </a:p>
          <a:p>
            <a:r>
              <a:rPr lang="zh-TW" altLang="zh-TW" smtClean="0">
                <a:solidFill>
                  <a:srgbClr val="FF0000"/>
                </a:solidFill>
                <a:latin typeface="標楷體" pitchFamily="65" charset="-120"/>
                <a:ea typeface="標楷體" pitchFamily="65" charset="-120"/>
              </a:rPr>
              <a:t>輔導室</a:t>
            </a:r>
            <a:r>
              <a:rPr lang="zh-TW" altLang="zh-TW" smtClean="0">
                <a:latin typeface="標楷體" pitchFamily="65" charset="-120"/>
                <a:ea typeface="標楷體" pitchFamily="65" charset="-120"/>
              </a:rPr>
              <a:t>：兼任輔導教師、專任輔導教師、特教教師、學生諮商中心、心理衛生中心、輔導志工、高風險家庭通報、高關懷課程等</a:t>
            </a:r>
          </a:p>
          <a:p>
            <a:r>
              <a:rPr lang="zh-TW" altLang="zh-TW" smtClean="0">
                <a:latin typeface="標楷體" pitchFamily="65" charset="-120"/>
                <a:ea typeface="標楷體" pitchFamily="65" charset="-120"/>
              </a:rPr>
              <a:t>社區醫療資源：醫療院所身心科、精神科、小兒心智或青少年門診</a:t>
            </a:r>
          </a:p>
          <a:p>
            <a:r>
              <a:rPr lang="zh-TW" altLang="zh-TW" smtClean="0">
                <a:latin typeface="標楷體" pitchFamily="65" charset="-120"/>
                <a:ea typeface="標楷體" pitchFamily="65" charset="-120"/>
              </a:rPr>
              <a:t>政府資源：</a:t>
            </a:r>
            <a:r>
              <a:rPr lang="zh-TW" altLang="zh-TW" smtClean="0">
                <a:solidFill>
                  <a:srgbClr val="FF0000"/>
                </a:solidFill>
                <a:latin typeface="標楷體" pitchFamily="65" charset="-120"/>
                <a:ea typeface="標楷體" pitchFamily="65" charset="-120"/>
              </a:rPr>
              <a:t>教育處、社會處、家庭教育中心、社工</a:t>
            </a:r>
          </a:p>
          <a:p>
            <a:r>
              <a:rPr lang="zh-TW" altLang="zh-TW" smtClean="0">
                <a:latin typeface="標楷體" pitchFamily="65" charset="-120"/>
                <a:ea typeface="標楷體" pitchFamily="65" charset="-120"/>
              </a:rPr>
              <a:t>司法檢警資源：少年法院、觀護人、警察</a:t>
            </a:r>
          </a:p>
          <a:p>
            <a:r>
              <a:rPr lang="zh-TW" altLang="zh-TW" smtClean="0">
                <a:latin typeface="標楷體" pitchFamily="65" charset="-120"/>
                <a:ea typeface="標楷體" pitchFamily="65" charset="-120"/>
              </a:rPr>
              <a:t>大專院校資源：</a:t>
            </a:r>
            <a:r>
              <a:rPr lang="zh-TW" altLang="zh-TW" smtClean="0">
                <a:solidFill>
                  <a:srgbClr val="FF0000"/>
                </a:solidFill>
                <a:latin typeface="標楷體" pitchFamily="65" charset="-120"/>
                <a:ea typeface="標楷體" pitchFamily="65" charset="-120"/>
              </a:rPr>
              <a:t>輔導系、特教系</a:t>
            </a:r>
            <a:r>
              <a:rPr lang="zh-TW" altLang="zh-TW" smtClean="0">
                <a:latin typeface="標楷體" pitchFamily="65" charset="-120"/>
                <a:ea typeface="標楷體" pitchFamily="65" charset="-120"/>
              </a:rPr>
              <a:t>、大學特教中心</a:t>
            </a:r>
          </a:p>
          <a:p>
            <a:r>
              <a:rPr lang="zh-TW" altLang="zh-TW" smtClean="0">
                <a:latin typeface="標楷體" pitchFamily="65" charset="-120"/>
                <a:ea typeface="標楷體" pitchFamily="65" charset="-120"/>
              </a:rPr>
              <a:t>社會公益團體資源：生命線、張老師、家扶中心</a:t>
            </a:r>
          </a:p>
          <a:p>
            <a:endParaRPr lang="zh-TW" altLang="en-US" smtClean="0">
              <a:ea typeface="新細明體" pitchFamily="18" charset="-120"/>
            </a:endParaRPr>
          </a:p>
        </p:txBody>
      </p:sp>
      <p:sp>
        <p:nvSpPr>
          <p:cNvPr id="4" name="日期版面配置區 3"/>
          <p:cNvSpPr>
            <a:spLocks noGrp="1"/>
          </p:cNvSpPr>
          <p:nvPr>
            <p:ph type="dt" sz="quarter"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charset="-120"/>
                <a:cs typeface="+mn-cs"/>
              </a:rPr>
              <a:t>www.themegallery.com</a:t>
            </a:r>
            <a:endPar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endParaRPr>
          </a:p>
        </p:txBody>
      </p:sp>
      <p:sp>
        <p:nvSpPr>
          <p:cNvPr id="5" name="頁尾版面配置區 4"/>
          <p:cNvSpPr>
            <a:spLocks noGrp="1"/>
          </p:cNvSpPr>
          <p:nvPr>
            <p:ph type="ftr"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charset="-120"/>
                <a:cs typeface="+mn-cs"/>
              </a:rPr>
              <a:t>Company Logo</a:t>
            </a:r>
            <a:endParaRPr kumimoji="0" lang="en-US" altLang="zh-TW" sz="1000" b="1" i="0" u="none" strike="noStrike" kern="1200" cap="none" spc="0" normalizeH="0" baseline="0" noProof="0">
              <a:ln>
                <a:noFill/>
              </a:ln>
              <a:solidFill>
                <a:srgbClr val="000000"/>
              </a:solidFill>
              <a:effectLst/>
              <a:uLnTx/>
              <a:uFillTx/>
              <a:latin typeface="Verdana"/>
              <a:ea typeface="新細明體" charset="-120"/>
              <a:cs typeface="+mn-cs"/>
            </a:endParaRPr>
          </a:p>
        </p:txBody>
      </p:sp>
    </p:spTree>
    <p:extLst>
      <p:ext uri="{BB962C8B-B14F-4D97-AF65-F5344CB8AC3E}">
        <p14:creationId xmlns:p14="http://schemas.microsoft.com/office/powerpoint/2010/main" val="2821223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381000" y="381000"/>
            <a:ext cx="8763000" cy="838200"/>
          </a:xfrm>
        </p:spPr>
        <p:txBody>
          <a:bodyPr/>
          <a:lstStyle/>
          <a:p>
            <a:r>
              <a:rPr lang="zh-TW" altLang="en-US">
                <a:solidFill>
                  <a:schemeClr val="bg2"/>
                </a:solidFill>
                <a:ea typeface="標楷體" panose="03000509000000000000" pitchFamily="65" charset="-120"/>
              </a:rPr>
              <a:t>注意力缺陷過動症</a:t>
            </a:r>
          </a:p>
        </p:txBody>
      </p:sp>
      <p:sp>
        <p:nvSpPr>
          <p:cNvPr id="129027" name="Rectangle 3"/>
          <p:cNvSpPr>
            <a:spLocks noGrp="1" noChangeArrowheads="1"/>
          </p:cNvSpPr>
          <p:nvPr>
            <p:ph type="body" idx="1"/>
          </p:nvPr>
        </p:nvSpPr>
        <p:spPr>
          <a:xfrm>
            <a:off x="179388" y="1371600"/>
            <a:ext cx="8964612" cy="5083175"/>
          </a:xfrm>
        </p:spPr>
        <p:txBody>
          <a:bodyPr/>
          <a:lstStyle/>
          <a:p>
            <a:pPr>
              <a:buFontTx/>
              <a:buNone/>
            </a:pPr>
            <a:r>
              <a:rPr lang="zh-TW" altLang="en-US" sz="2800">
                <a:latin typeface="標楷體" panose="03000509000000000000" pitchFamily="65" charset="-120"/>
                <a:ea typeface="標楷體" panose="03000509000000000000" pitchFamily="65" charset="-120"/>
              </a:rPr>
              <a:t>  </a:t>
            </a:r>
            <a:r>
              <a:rPr lang="zh-TW" altLang="en-US" sz="2800">
                <a:solidFill>
                  <a:schemeClr val="bg1"/>
                </a:solidFill>
                <a:latin typeface="標楷體" panose="03000509000000000000" pitchFamily="65" charset="-120"/>
                <a:ea typeface="標楷體" panose="03000509000000000000" pitchFamily="65" charset="-120"/>
              </a:rPr>
              <a:t>過動型或衝動症狀～</a:t>
            </a:r>
            <a:r>
              <a:rPr lang="zh-TW" altLang="en-US" sz="2800">
                <a:solidFill>
                  <a:srgbClr val="FF0000"/>
                </a:solidFill>
                <a:latin typeface="標楷體" panose="03000509000000000000" pitchFamily="65" charset="-120"/>
                <a:ea typeface="標楷體" panose="03000509000000000000" pitchFamily="65" charset="-120"/>
              </a:rPr>
              <a:t>無法坐著不動、踏步、用腳輕敲地板、用手指敲打物體</a:t>
            </a:r>
            <a:r>
              <a:rPr lang="zh-TW" altLang="en-US" sz="2800">
                <a:latin typeface="標楷體" panose="03000509000000000000" pitchFamily="65" charset="-120"/>
                <a:ea typeface="標楷體" panose="03000509000000000000" pitchFamily="65" charset="-120"/>
              </a:rPr>
              <a:t>、</a:t>
            </a:r>
            <a:r>
              <a:rPr lang="zh-TW" altLang="en-US" sz="2800">
                <a:solidFill>
                  <a:schemeClr val="bg1"/>
                </a:solidFill>
                <a:latin typeface="標楷體" panose="03000509000000000000" pitchFamily="65" charset="-120"/>
                <a:ea typeface="標楷體" panose="03000509000000000000" pitchFamily="65" charset="-120"/>
              </a:rPr>
              <a:t>坐立不安、玩弄雙手、製造不適當或奇怪的噪音、走來走去、侵入其他人的空間、</a:t>
            </a:r>
            <a:r>
              <a:rPr lang="zh-TW" altLang="en-US" sz="2800">
                <a:solidFill>
                  <a:srgbClr val="FF0000"/>
                </a:solidFill>
                <a:latin typeface="標楷體" panose="03000509000000000000" pitchFamily="65" charset="-120"/>
                <a:ea typeface="標楷體" panose="03000509000000000000" pitchFamily="65" charset="-120"/>
              </a:rPr>
              <a:t>過度說話、經常不當脫口而出</a:t>
            </a:r>
            <a:r>
              <a:rPr lang="zh-TW" altLang="en-US" sz="2800">
                <a:latin typeface="標楷體" panose="03000509000000000000" pitchFamily="65" charset="-120"/>
                <a:ea typeface="標楷體" panose="03000509000000000000" pitchFamily="65" charset="-120"/>
              </a:rPr>
              <a:t>、</a:t>
            </a:r>
            <a:r>
              <a:rPr lang="zh-TW" altLang="en-US" sz="2800">
                <a:solidFill>
                  <a:srgbClr val="FF0000"/>
                </a:solidFill>
                <a:latin typeface="標楷體" panose="03000509000000000000" pitchFamily="65" charset="-120"/>
                <a:ea typeface="標楷體" panose="03000509000000000000" pitchFamily="65" charset="-120"/>
              </a:rPr>
              <a:t>無法等待</a:t>
            </a:r>
            <a:r>
              <a:rPr lang="zh-TW" altLang="en-US" sz="2800">
                <a:solidFill>
                  <a:schemeClr val="bg1"/>
                </a:solidFill>
                <a:latin typeface="標楷體" panose="03000509000000000000" pitchFamily="65" charset="-120"/>
                <a:ea typeface="標楷體" panose="03000509000000000000" pitchFamily="65" charset="-120"/>
              </a:rPr>
              <a:t>、經常打斷別人說話、</a:t>
            </a:r>
            <a:r>
              <a:rPr lang="zh-TW" altLang="en-US" sz="2800">
                <a:solidFill>
                  <a:srgbClr val="FF0000"/>
                </a:solidFill>
                <a:latin typeface="標楷體" panose="03000509000000000000" pitchFamily="65" charset="-120"/>
                <a:ea typeface="標楷體" panose="03000509000000000000" pitchFamily="65" charset="-120"/>
              </a:rPr>
              <a:t>想要的東西就要立刻得到</a:t>
            </a:r>
            <a:r>
              <a:rPr lang="zh-TW" altLang="en-US" sz="2800">
                <a:latin typeface="標楷體" panose="03000509000000000000" pitchFamily="65" charset="-120"/>
                <a:ea typeface="標楷體" panose="03000509000000000000" pitchFamily="65" charset="-120"/>
              </a:rPr>
              <a:t>、</a:t>
            </a:r>
            <a:r>
              <a:rPr lang="zh-TW" altLang="en-US" sz="2800">
                <a:solidFill>
                  <a:schemeClr val="bg1"/>
                </a:solidFill>
                <a:latin typeface="標楷體" panose="03000509000000000000" pitchFamily="65" charset="-120"/>
                <a:ea typeface="標楷體" panose="03000509000000000000" pitchFamily="65" charset="-120"/>
              </a:rPr>
              <a:t>打破東西、</a:t>
            </a:r>
            <a:r>
              <a:rPr lang="zh-TW" altLang="en-US" sz="2800">
                <a:solidFill>
                  <a:srgbClr val="FF0000"/>
                </a:solidFill>
                <a:latin typeface="標楷體" panose="03000509000000000000" pitchFamily="65" charset="-120"/>
                <a:ea typeface="標楷體" panose="03000509000000000000" pitchFamily="65" charset="-120"/>
              </a:rPr>
              <a:t>知道規則及後果但仍重複犯錯</a:t>
            </a:r>
            <a:r>
              <a:rPr lang="zh-TW" altLang="en-US" sz="2800">
                <a:latin typeface="標楷體" panose="03000509000000000000" pitchFamily="65" charset="-120"/>
                <a:ea typeface="標楷體" panose="03000509000000000000" pitchFamily="65" charset="-120"/>
              </a:rPr>
              <a:t>、</a:t>
            </a:r>
            <a:r>
              <a:rPr lang="zh-TW" altLang="en-US" sz="2800">
                <a:solidFill>
                  <a:srgbClr val="FF0000"/>
                </a:solidFill>
                <a:latin typeface="標楷體" panose="03000509000000000000" pitchFamily="65" charset="-120"/>
                <a:ea typeface="標楷體" panose="03000509000000000000" pitchFamily="65" charset="-120"/>
              </a:rPr>
              <a:t>因為無法先停下來想想而惹上麻煩、不等候指示就開始工作、匆促完成工作、不花時間修改作業、容易被激怒、</a:t>
            </a:r>
            <a:r>
              <a:rPr lang="zh-TW" altLang="en-US" sz="2800">
                <a:solidFill>
                  <a:schemeClr val="bg1"/>
                </a:solidFill>
                <a:latin typeface="標楷體" panose="03000509000000000000" pitchFamily="65" charset="-120"/>
                <a:ea typeface="標楷體" panose="03000509000000000000" pitchFamily="65" charset="-120"/>
              </a:rPr>
              <a:t>喜怒無常、容易沮喪、</a:t>
            </a:r>
            <a:r>
              <a:rPr lang="zh-TW" altLang="en-US" sz="2800">
                <a:solidFill>
                  <a:srgbClr val="FF0000"/>
                </a:solidFill>
                <a:latin typeface="標楷體" panose="03000509000000000000" pitchFamily="65" charset="-120"/>
                <a:ea typeface="標楷體" panose="03000509000000000000" pitchFamily="65" charset="-120"/>
              </a:rPr>
              <a:t>容易失去控制、不易接受變化、社會技巧不成熟</a:t>
            </a:r>
            <a:r>
              <a:rPr lang="zh-TW" altLang="en-US" sz="2800">
                <a:latin typeface="標楷體" panose="03000509000000000000" pitchFamily="65" charset="-120"/>
                <a:ea typeface="標楷體" panose="03000509000000000000" pitchFamily="65" charset="-120"/>
              </a:rPr>
              <a:t>、</a:t>
            </a:r>
            <a:r>
              <a:rPr lang="zh-TW" altLang="en-US" sz="2800">
                <a:solidFill>
                  <a:schemeClr val="bg1"/>
                </a:solidFill>
                <a:latin typeface="標楷體" panose="03000509000000000000" pitchFamily="65" charset="-120"/>
                <a:ea typeface="標楷體" panose="03000509000000000000" pitchFamily="65" charset="-120"/>
              </a:rPr>
              <a:t>無法為長期目標或報酬而努力</a:t>
            </a:r>
            <a:r>
              <a:rPr lang="zh-TW" altLang="en-US" sz="2800">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val="370281259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zh-TW" altLang="en-US" b="0" smtClean="0">
                <a:ln>
                  <a:noFill/>
                </a:ln>
                <a:latin typeface="標楷體" panose="03000509000000000000" pitchFamily="65" charset="-120"/>
                <a:ea typeface="標楷體" panose="03000509000000000000" pitchFamily="65" charset="-120"/>
              </a:rPr>
              <a:t>自閉症學生</a:t>
            </a:r>
          </a:p>
        </p:txBody>
      </p:sp>
      <p:sp>
        <p:nvSpPr>
          <p:cNvPr id="125955" name="Rectangle 3"/>
          <p:cNvSpPr>
            <a:spLocks noGrp="1"/>
          </p:cNvSpPr>
          <p:nvPr>
            <p:ph type="body" idx="1"/>
          </p:nvPr>
        </p:nvSpPr>
        <p:spPr/>
        <p:txBody>
          <a:bodyPr/>
          <a:lstStyle/>
          <a:p>
            <a:r>
              <a:rPr lang="zh-TW" altLang="en-US" smtClean="0">
                <a:latin typeface="標楷體" panose="03000509000000000000" pitchFamily="65" charset="-120"/>
                <a:ea typeface="標楷體" panose="03000509000000000000" pitchFamily="65" charset="-120"/>
              </a:rPr>
              <a:t>指因神經心理功能異常而顯現出溝 通、社會互動、行為及興趣表現上有嚴重問題，造成在學習及生活適應上 有顯著困難者</a:t>
            </a:r>
            <a:r>
              <a:rPr lang="zh-TW" altLang="en-US" smtClean="0">
                <a:ea typeface="新細明體" panose="02020500000000000000" pitchFamily="18" charset="-120"/>
              </a:rPr>
              <a:t> </a:t>
            </a:r>
          </a:p>
          <a:p>
            <a:r>
              <a:rPr lang="zh-TW" altLang="en-US" smtClean="0">
                <a:latin typeface="標楷體" panose="03000509000000000000" pitchFamily="65" charset="-120"/>
                <a:ea typeface="標楷體" panose="03000509000000000000" pitchFamily="65" charset="-120"/>
              </a:rPr>
              <a:t>請老師一開始就要培養自閉症正確的「</a:t>
            </a:r>
            <a:r>
              <a:rPr lang="zh-TW" altLang="en-US" smtClean="0">
                <a:solidFill>
                  <a:srgbClr val="FF0000"/>
                </a:solidFill>
                <a:latin typeface="標楷體" panose="03000509000000000000" pitchFamily="65" charset="-120"/>
                <a:ea typeface="標楷體" panose="03000509000000000000" pitchFamily="65" charset="-120"/>
              </a:rPr>
              <a:t>生活流程</a:t>
            </a:r>
            <a:r>
              <a:rPr lang="zh-TW" altLang="en-US" smtClean="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40227564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p:txBody>
          <a:bodyPr/>
          <a:lstStyle/>
          <a:p>
            <a:r>
              <a:rPr lang="zh-TW" altLang="en-US" sz="4400">
                <a:solidFill>
                  <a:schemeClr val="bg2"/>
                </a:solidFill>
                <a:ea typeface="標楷體" panose="03000509000000000000" pitchFamily="65" charset="-120"/>
              </a:rPr>
              <a:t>自閉兒的身心特質</a:t>
            </a:r>
          </a:p>
        </p:txBody>
      </p:sp>
      <p:sp>
        <p:nvSpPr>
          <p:cNvPr id="342019" name="Rectangle 3"/>
          <p:cNvSpPr>
            <a:spLocks noGrp="1" noChangeArrowheads="1"/>
          </p:cNvSpPr>
          <p:nvPr>
            <p:ph type="body" idx="1"/>
          </p:nvPr>
        </p:nvSpPr>
        <p:spPr>
          <a:xfrm>
            <a:off x="1403350" y="1916113"/>
            <a:ext cx="7313613" cy="4789487"/>
          </a:xfrm>
        </p:spPr>
        <p:txBody>
          <a:bodyPr/>
          <a:lstStyle/>
          <a:p>
            <a:pPr>
              <a:buFont typeface="Wingdings" panose="05000000000000000000" pitchFamily="2" charset="2"/>
              <a:buChar char="n"/>
            </a:pPr>
            <a:r>
              <a:rPr lang="zh-TW" altLang="en-US" sz="2800">
                <a:solidFill>
                  <a:schemeClr val="bg1"/>
                </a:solidFill>
                <a:latin typeface="標楷體" panose="03000509000000000000" pitchFamily="65" charset="-120"/>
                <a:ea typeface="標楷體" panose="03000509000000000000" pitchFamily="65" charset="-120"/>
              </a:rPr>
              <a:t>常會有一些和一般兒童不一樣的固定習慣或玩法，如</a:t>
            </a:r>
            <a:r>
              <a:rPr lang="zh-TW" altLang="en-US" sz="2800">
                <a:solidFill>
                  <a:srgbClr val="FF0000"/>
                </a:solidFill>
                <a:latin typeface="標楷體" panose="03000509000000000000" pitchFamily="65" charset="-120"/>
                <a:ea typeface="標楷體" panose="03000509000000000000" pitchFamily="65" charset="-120"/>
              </a:rPr>
              <a:t>出門走一定路線</a:t>
            </a:r>
            <a:r>
              <a:rPr lang="zh-TW" altLang="en-US" sz="2800">
                <a:solidFill>
                  <a:schemeClr val="bg1"/>
                </a:solidFill>
                <a:latin typeface="標楷體" panose="03000509000000000000" pitchFamily="65" charset="-120"/>
                <a:ea typeface="標楷體" panose="03000509000000000000" pitchFamily="65" charset="-120"/>
              </a:rPr>
              <a:t>，特殊固定的衣、食、住、行習慣，</a:t>
            </a:r>
            <a:r>
              <a:rPr lang="zh-TW" altLang="en-US" sz="2800">
                <a:solidFill>
                  <a:srgbClr val="FF0000"/>
                </a:solidFill>
                <a:latin typeface="標楷體" panose="03000509000000000000" pitchFamily="65" charset="-120"/>
                <a:ea typeface="標楷體" panose="03000509000000000000" pitchFamily="65" charset="-120"/>
              </a:rPr>
              <a:t>狹窄而特殊的興趣</a:t>
            </a:r>
            <a:r>
              <a:rPr lang="zh-TW" altLang="en-US" sz="2800">
                <a:solidFill>
                  <a:schemeClr val="bg1"/>
                </a:solidFill>
                <a:latin typeface="標楷體" panose="03000509000000000000" pitchFamily="65" charset="-120"/>
                <a:ea typeface="標楷體" panose="03000509000000000000" pitchFamily="65" charset="-120"/>
              </a:rPr>
              <a:t>，</a:t>
            </a:r>
            <a:r>
              <a:rPr lang="zh-TW" altLang="en-US" sz="2800">
                <a:solidFill>
                  <a:srgbClr val="FF0000"/>
                </a:solidFill>
                <a:latin typeface="標楷體" panose="03000509000000000000" pitchFamily="65" charset="-120"/>
                <a:ea typeface="標楷體" panose="03000509000000000000" pitchFamily="65" charset="-120"/>
              </a:rPr>
              <a:t>玩法單調反覆缺乏變化</a:t>
            </a:r>
            <a:r>
              <a:rPr lang="zh-TW" altLang="en-US" sz="2800">
                <a:solidFill>
                  <a:schemeClr val="bg1"/>
                </a:solidFill>
                <a:latin typeface="標楷體" panose="03000509000000000000" pitchFamily="65" charset="-120"/>
                <a:ea typeface="標楷體" panose="03000509000000000000" pitchFamily="65" charset="-120"/>
              </a:rPr>
              <a:t>，</a:t>
            </a:r>
            <a:r>
              <a:rPr lang="zh-TW" altLang="en-US" sz="2800">
                <a:solidFill>
                  <a:srgbClr val="FF0000"/>
                </a:solidFill>
                <a:latin typeface="標楷體" panose="03000509000000000000" pitchFamily="65" charset="-120"/>
                <a:ea typeface="標楷體" panose="03000509000000000000" pitchFamily="65" charset="-120"/>
              </a:rPr>
              <a:t>環境佈置固定</a:t>
            </a:r>
            <a:r>
              <a:rPr lang="zh-TW" altLang="en-US" sz="2800">
                <a:solidFill>
                  <a:schemeClr val="bg1"/>
                </a:solidFill>
                <a:latin typeface="標楷體" panose="03000509000000000000" pitchFamily="65" charset="-120"/>
                <a:ea typeface="標楷體" panose="03000509000000000000" pitchFamily="65" charset="-120"/>
              </a:rPr>
              <a:t>等</a:t>
            </a:r>
          </a:p>
          <a:p>
            <a:pPr>
              <a:buFont typeface="Wingdings" panose="05000000000000000000" pitchFamily="2" charset="2"/>
              <a:buChar char="n"/>
            </a:pPr>
            <a:r>
              <a:rPr lang="zh-TW" altLang="en-US" sz="2800">
                <a:solidFill>
                  <a:schemeClr val="bg1"/>
                </a:solidFill>
                <a:latin typeface="標楷體" panose="03000509000000000000" pitchFamily="65" charset="-120"/>
                <a:ea typeface="標楷體" panose="03000509000000000000" pitchFamily="65" charset="-120"/>
              </a:rPr>
              <a:t>如果</a:t>
            </a:r>
            <a:r>
              <a:rPr lang="zh-TW" altLang="en-US" sz="2800">
                <a:solidFill>
                  <a:srgbClr val="FF0000"/>
                </a:solidFill>
                <a:latin typeface="標楷體" panose="03000509000000000000" pitchFamily="65" charset="-120"/>
                <a:ea typeface="標楷體" panose="03000509000000000000" pitchFamily="65" charset="-120"/>
              </a:rPr>
              <a:t>稍有改變，就不能接受而抗拒、哭鬧</a:t>
            </a:r>
            <a:r>
              <a:rPr lang="zh-TW" altLang="en-US" sz="2800">
                <a:solidFill>
                  <a:schemeClr val="bg1"/>
                </a:solidFill>
                <a:latin typeface="標楷體" panose="03000509000000000000" pitchFamily="65" charset="-120"/>
                <a:ea typeface="標楷體" panose="03000509000000000000" pitchFamily="65" charset="-120"/>
              </a:rPr>
              <a:t>。</a:t>
            </a:r>
          </a:p>
          <a:p>
            <a:pPr>
              <a:buFont typeface="Wingdings" panose="05000000000000000000" pitchFamily="2" charset="2"/>
              <a:buChar char="n"/>
            </a:pPr>
            <a:r>
              <a:rPr lang="zh-TW" altLang="en-US" sz="2800">
                <a:solidFill>
                  <a:schemeClr val="bg1"/>
                </a:solidFill>
                <a:latin typeface="標楷體" panose="03000509000000000000" pitchFamily="65" charset="-120"/>
                <a:ea typeface="標楷體" panose="03000509000000000000" pitchFamily="65" charset="-120"/>
              </a:rPr>
              <a:t>自閉症患者也可能對於</a:t>
            </a:r>
            <a:r>
              <a:rPr lang="zh-TW" altLang="en-US" sz="2800">
                <a:solidFill>
                  <a:srgbClr val="FF0000"/>
                </a:solidFill>
                <a:latin typeface="標楷體" panose="03000509000000000000" pitchFamily="65" charset="-120"/>
                <a:ea typeface="標楷體" panose="03000509000000000000" pitchFamily="65" charset="-120"/>
              </a:rPr>
              <a:t>像按按鈕、開關門、旋轉物品等重複性的行為感到著迷</a:t>
            </a:r>
          </a:p>
          <a:p>
            <a:pPr>
              <a:buFont typeface="Wingdings" panose="05000000000000000000" pitchFamily="2" charset="2"/>
              <a:buChar char="n"/>
            </a:pPr>
            <a:r>
              <a:rPr lang="zh-TW" altLang="en-US" sz="2800">
                <a:solidFill>
                  <a:schemeClr val="bg1"/>
                </a:solidFill>
                <a:latin typeface="標楷體" panose="03000509000000000000" pitchFamily="65" charset="-120"/>
                <a:ea typeface="標楷體" panose="03000509000000000000" pitchFamily="65" charset="-120"/>
              </a:rPr>
              <a:t>他們也可能會</a:t>
            </a:r>
            <a:r>
              <a:rPr lang="zh-TW" altLang="en-US" sz="2800">
                <a:solidFill>
                  <a:srgbClr val="FF0000"/>
                </a:solidFill>
                <a:latin typeface="標楷體" panose="03000509000000000000" pitchFamily="65" charset="-120"/>
                <a:ea typeface="標楷體" panose="03000509000000000000" pitchFamily="65" charset="-120"/>
              </a:rPr>
              <a:t>出現搖晃、旋轉身體、拍手等異常的刻板行為。 </a:t>
            </a:r>
          </a:p>
        </p:txBody>
      </p:sp>
    </p:spTree>
    <p:extLst>
      <p:ext uri="{BB962C8B-B14F-4D97-AF65-F5344CB8AC3E}">
        <p14:creationId xmlns:p14="http://schemas.microsoft.com/office/powerpoint/2010/main" val="287896962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bwMode="auto">
          <a:xfrm>
            <a:off x="468313" y="1268413"/>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zh-TW" altLang="en-US" smtClean="0">
                <a:ln>
                  <a:noFill/>
                </a:ln>
                <a:solidFill>
                  <a:schemeClr val="tx1"/>
                </a:solidFill>
                <a:ea typeface="標楷體" panose="03000509000000000000" pitchFamily="65" charset="-120"/>
              </a:rPr>
              <a:t>請務必注意泛自閉症學生的</a:t>
            </a:r>
            <a:r>
              <a:rPr lang="en-US" altLang="zh-TW" smtClean="0">
                <a:ln>
                  <a:noFill/>
                </a:ln>
                <a:solidFill>
                  <a:schemeClr val="tx1"/>
                </a:solidFill>
                <a:ea typeface="標楷體" panose="03000509000000000000" pitchFamily="65" charset="-120"/>
              </a:rPr>
              <a:t>~</a:t>
            </a:r>
          </a:p>
        </p:txBody>
      </p:sp>
      <p:sp>
        <p:nvSpPr>
          <p:cNvPr id="237571" name="Rectangle 3"/>
          <p:cNvSpPr>
            <a:spLocks noGrp="1"/>
          </p:cNvSpPr>
          <p:nvPr>
            <p:ph type="body" idx="1"/>
          </p:nvPr>
        </p:nvSpPr>
        <p:spPr>
          <a:xfrm>
            <a:off x="468313" y="2565400"/>
            <a:ext cx="8229600" cy="4525963"/>
          </a:xfrm>
        </p:spPr>
        <p:txBody>
          <a:bodyPr/>
          <a:lstStyle/>
          <a:p>
            <a:r>
              <a:rPr lang="zh-TW" altLang="en-US" b="1" smtClean="0">
                <a:solidFill>
                  <a:schemeClr val="tx1"/>
                </a:solidFill>
                <a:ea typeface="標楷體" panose="03000509000000000000" pitchFamily="65" charset="-120"/>
              </a:rPr>
              <a:t>請密切注意他的</a:t>
            </a:r>
            <a:r>
              <a:rPr lang="zh-TW" altLang="en-US" b="1" smtClean="0">
                <a:solidFill>
                  <a:srgbClr val="FF0000"/>
                </a:solidFill>
                <a:ea typeface="標楷體" panose="03000509000000000000" pitchFamily="65" charset="-120"/>
              </a:rPr>
              <a:t>表情、肢體動作、聲音</a:t>
            </a:r>
            <a:r>
              <a:rPr lang="zh-TW" altLang="en-US" b="1" smtClean="0">
                <a:solidFill>
                  <a:schemeClr val="tx1"/>
                </a:solidFill>
                <a:ea typeface="標楷體" panose="03000509000000000000" pitchFamily="65" charset="-120"/>
              </a:rPr>
              <a:t>。</a:t>
            </a:r>
          </a:p>
          <a:p>
            <a:r>
              <a:rPr lang="zh-TW" altLang="en-US" b="1" smtClean="0">
                <a:solidFill>
                  <a:schemeClr val="tx1"/>
                </a:solidFill>
                <a:ea typeface="標楷體" panose="03000509000000000000" pitchFamily="65" charset="-120"/>
              </a:rPr>
              <a:t>請了解他的</a:t>
            </a:r>
            <a:r>
              <a:rPr lang="zh-TW" altLang="en-US" b="1" smtClean="0">
                <a:solidFill>
                  <a:srgbClr val="FF0000"/>
                </a:solidFill>
                <a:ea typeface="標楷體" panose="03000509000000000000" pitchFamily="65" charset="-120"/>
              </a:rPr>
              <a:t>喜好與儀式行為</a:t>
            </a:r>
          </a:p>
          <a:p>
            <a:r>
              <a:rPr lang="zh-TW" altLang="en-US" b="1" smtClean="0">
                <a:solidFill>
                  <a:schemeClr val="tx1"/>
                </a:solidFill>
                <a:ea typeface="標楷體" panose="03000509000000000000" pitchFamily="65" charset="-120"/>
              </a:rPr>
              <a:t>請了解他的</a:t>
            </a:r>
            <a:r>
              <a:rPr lang="zh-TW" altLang="en-US" b="1" smtClean="0">
                <a:solidFill>
                  <a:srgbClr val="FF0000"/>
                </a:solidFill>
                <a:ea typeface="標楷體" panose="03000509000000000000" pitchFamily="65" charset="-120"/>
              </a:rPr>
              <a:t>作息</a:t>
            </a:r>
          </a:p>
          <a:p>
            <a:r>
              <a:rPr lang="zh-TW" altLang="en-US" b="1" smtClean="0">
                <a:solidFill>
                  <a:schemeClr val="tx1"/>
                </a:solidFill>
                <a:ea typeface="標楷體" panose="03000509000000000000" pitchFamily="65" charset="-120"/>
              </a:rPr>
              <a:t>請了解他</a:t>
            </a:r>
            <a:r>
              <a:rPr lang="zh-TW" altLang="en-US" b="1" smtClean="0">
                <a:solidFill>
                  <a:srgbClr val="FF0000"/>
                </a:solidFill>
                <a:ea typeface="標楷體" panose="03000509000000000000" pitchFamily="65" charset="-120"/>
              </a:rPr>
              <a:t>害怕或感到敏感的東西或物品</a:t>
            </a:r>
          </a:p>
          <a:p>
            <a:r>
              <a:rPr lang="zh-TW" altLang="en-US" b="1" smtClean="0">
                <a:solidFill>
                  <a:schemeClr val="tx1"/>
                </a:solidFill>
                <a:ea typeface="標楷體" panose="03000509000000000000" pitchFamily="65" charset="-120"/>
              </a:rPr>
              <a:t>請</a:t>
            </a:r>
            <a:r>
              <a:rPr lang="zh-TW" altLang="en-US" b="1" smtClean="0">
                <a:solidFill>
                  <a:srgbClr val="FF0000"/>
                </a:solidFill>
                <a:ea typeface="標楷體" panose="03000509000000000000" pitchFamily="65" charset="-120"/>
              </a:rPr>
              <a:t>一次只提供一種</a:t>
            </a:r>
            <a:r>
              <a:rPr lang="zh-TW" altLang="en-US" b="1" smtClean="0">
                <a:solidFill>
                  <a:schemeClr val="tx1"/>
                </a:solidFill>
                <a:ea typeface="標楷體" panose="03000509000000000000" pitchFamily="65" charset="-120"/>
              </a:rPr>
              <a:t>學習內容</a:t>
            </a:r>
          </a:p>
          <a:p>
            <a:r>
              <a:rPr lang="zh-TW" altLang="en-US" b="1" smtClean="0">
                <a:solidFill>
                  <a:schemeClr val="tx1"/>
                </a:solidFill>
                <a:ea typeface="標楷體" panose="03000509000000000000" pitchFamily="65" charset="-120"/>
              </a:rPr>
              <a:t>請</a:t>
            </a:r>
            <a:r>
              <a:rPr lang="zh-TW" altLang="en-US" b="1" smtClean="0">
                <a:solidFill>
                  <a:srgbClr val="FF0000"/>
                </a:solidFill>
                <a:ea typeface="標楷體" panose="03000509000000000000" pitchFamily="65" charset="-120"/>
              </a:rPr>
              <a:t>事先告知改變的地方</a:t>
            </a:r>
            <a:r>
              <a:rPr lang="zh-TW" altLang="en-US" b="1" smtClean="0">
                <a:solidFill>
                  <a:schemeClr val="tx1"/>
                </a:solidFill>
                <a:ea typeface="標楷體" panose="03000509000000000000" pitchFamily="65" charset="-120"/>
              </a:rPr>
              <a:t>，讓他有心理準備</a:t>
            </a:r>
          </a:p>
          <a:p>
            <a:endParaRPr lang="zh-TW" altLang="en-US" b="1" smtClean="0">
              <a:solidFill>
                <a:schemeClr val="tx1"/>
              </a:solidFill>
              <a:ea typeface="標楷體" panose="03000509000000000000" pitchFamily="65" charset="-120"/>
            </a:endParaRPr>
          </a:p>
        </p:txBody>
      </p:sp>
    </p:spTree>
    <p:extLst>
      <p:ext uri="{BB962C8B-B14F-4D97-AF65-F5344CB8AC3E}">
        <p14:creationId xmlns:p14="http://schemas.microsoft.com/office/powerpoint/2010/main" val="1560132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標題 1"/>
          <p:cNvSpPr>
            <a:spLocks noGrp="1"/>
          </p:cNvSpPr>
          <p:nvPr>
            <p:ph type="title"/>
          </p:nvPr>
        </p:nvSpPr>
        <p:spPr/>
        <p:txBody>
          <a:bodyPr/>
          <a:lstStyle/>
          <a:p>
            <a:pPr eaLnBrk="1" hangingPunct="1"/>
            <a:r>
              <a:rPr lang="zh-TW" altLang="en-US" sz="4400" b="1" smtClean="0">
                <a:solidFill>
                  <a:schemeClr val="bg1"/>
                </a:solidFill>
                <a:latin typeface="標楷體" panose="03000509000000000000" pitchFamily="65" charset="-120"/>
                <a:ea typeface="標楷體" panose="03000509000000000000" pitchFamily="65" charset="-120"/>
              </a:rPr>
              <a:t>自閉症學生的教學與輔導策略</a:t>
            </a:r>
          </a:p>
        </p:txBody>
      </p:sp>
      <p:sp>
        <p:nvSpPr>
          <p:cNvPr id="53251" name="內容版面配置區 2"/>
          <p:cNvSpPr>
            <a:spLocks noGrp="1"/>
          </p:cNvSpPr>
          <p:nvPr>
            <p:ph idx="1"/>
          </p:nvPr>
        </p:nvSpPr>
        <p:spPr/>
        <p:txBody>
          <a:bodyPr/>
          <a:lstStyle/>
          <a:p>
            <a:pPr eaLnBrk="1" hangingPunct="1"/>
            <a:r>
              <a:rPr lang="zh-TW" altLang="en-US" smtClean="0">
                <a:solidFill>
                  <a:schemeClr val="bg1"/>
                </a:solidFill>
                <a:latin typeface="標楷體" panose="03000509000000000000" pitchFamily="65" charset="-120"/>
                <a:ea typeface="標楷體" panose="03000509000000000000" pitchFamily="65" charset="-120"/>
              </a:rPr>
              <a:t>學生聽不懂，就直接</a:t>
            </a:r>
            <a:r>
              <a:rPr lang="zh-TW" altLang="en-US" smtClean="0">
                <a:solidFill>
                  <a:srgbClr val="FF0000"/>
                </a:solidFill>
                <a:latin typeface="標楷體" panose="03000509000000000000" pitchFamily="65" charset="-120"/>
                <a:ea typeface="標楷體" panose="03000509000000000000" pitchFamily="65" charset="-120"/>
              </a:rPr>
              <a:t>找範本給他</a:t>
            </a:r>
            <a:r>
              <a:rPr lang="zh-TW" altLang="en-US" smtClean="0">
                <a:solidFill>
                  <a:schemeClr val="bg1"/>
                </a:solidFill>
                <a:latin typeface="標楷體" panose="03000509000000000000" pitchFamily="65" charset="-120"/>
                <a:ea typeface="標楷體" panose="03000509000000000000" pitchFamily="65" charset="-120"/>
              </a:rPr>
              <a:t>，</a:t>
            </a:r>
            <a:r>
              <a:rPr lang="en-US" altLang="zh-TW" smtClean="0">
                <a:solidFill>
                  <a:schemeClr val="bg1"/>
                </a:solidFill>
                <a:latin typeface="標楷體" panose="03000509000000000000" pitchFamily="65" charset="-120"/>
                <a:ea typeface="標楷體" panose="03000509000000000000" pitchFamily="65" charset="-120"/>
              </a:rPr>
              <a:t/>
            </a:r>
            <a:br>
              <a:rPr lang="en-US" altLang="zh-TW" smtClean="0">
                <a:solidFill>
                  <a:schemeClr val="bg1"/>
                </a:solidFill>
                <a:latin typeface="標楷體" panose="03000509000000000000" pitchFamily="65" charset="-120"/>
                <a:ea typeface="標楷體" panose="03000509000000000000" pitchFamily="65" charset="-120"/>
              </a:rPr>
            </a:br>
            <a:r>
              <a:rPr lang="zh-TW" altLang="en-US" smtClean="0">
                <a:solidFill>
                  <a:schemeClr val="bg1"/>
                </a:solidFill>
                <a:latin typeface="標楷體" panose="03000509000000000000" pitchFamily="65" charset="-120"/>
                <a:ea typeface="標楷體" panose="03000509000000000000" pitchFamily="65" charset="-120"/>
              </a:rPr>
              <a:t>或</a:t>
            </a:r>
            <a:r>
              <a:rPr lang="zh-TW" altLang="en-US" smtClean="0">
                <a:solidFill>
                  <a:srgbClr val="FF0000"/>
                </a:solidFill>
                <a:latin typeface="標楷體" panose="03000509000000000000" pitchFamily="65" charset="-120"/>
                <a:ea typeface="標楷體" panose="03000509000000000000" pitchFamily="65" charset="-120"/>
              </a:rPr>
              <a:t>請同學示範給他看</a:t>
            </a:r>
            <a:r>
              <a:rPr lang="zh-TW" altLang="en-US" smtClean="0">
                <a:solidFill>
                  <a:schemeClr val="bg1"/>
                </a:solidFill>
                <a:latin typeface="標楷體" panose="03000509000000000000" pitchFamily="65" charset="-120"/>
                <a:ea typeface="標楷體" panose="03000509000000000000" pitchFamily="65" charset="-120"/>
              </a:rPr>
              <a:t>，</a:t>
            </a:r>
            <a:r>
              <a:rPr lang="en-US" altLang="zh-TW" smtClean="0">
                <a:solidFill>
                  <a:schemeClr val="bg1"/>
                </a:solidFill>
                <a:latin typeface="標楷體" panose="03000509000000000000" pitchFamily="65" charset="-120"/>
                <a:ea typeface="標楷體" panose="03000509000000000000" pitchFamily="65" charset="-120"/>
              </a:rPr>
              <a:t/>
            </a:r>
            <a:br>
              <a:rPr lang="en-US" altLang="zh-TW" smtClean="0">
                <a:solidFill>
                  <a:schemeClr val="bg1"/>
                </a:solidFill>
                <a:latin typeface="標楷體" panose="03000509000000000000" pitchFamily="65" charset="-120"/>
                <a:ea typeface="標楷體" panose="03000509000000000000" pitchFamily="65" charset="-120"/>
              </a:rPr>
            </a:br>
            <a:r>
              <a:rPr lang="zh-TW" altLang="en-US" smtClean="0">
                <a:solidFill>
                  <a:schemeClr val="bg1"/>
                </a:solidFill>
                <a:latin typeface="標楷體" panose="03000509000000000000" pitchFamily="65" charset="-120"/>
                <a:ea typeface="標楷體" panose="03000509000000000000" pitchFamily="65" charset="-120"/>
              </a:rPr>
              <a:t>或</a:t>
            </a:r>
            <a:r>
              <a:rPr lang="zh-TW" altLang="en-US" b="1" i="1" u="sng" smtClean="0">
                <a:solidFill>
                  <a:srgbClr val="FF0000"/>
                </a:solidFill>
                <a:latin typeface="標楷體" panose="03000509000000000000" pitchFamily="65" charset="-120"/>
                <a:ea typeface="標楷體" panose="03000509000000000000" pitchFamily="65" charset="-120"/>
              </a:rPr>
              <a:t>直接放影片</a:t>
            </a:r>
            <a:r>
              <a:rPr lang="zh-TW" altLang="en-US" smtClean="0">
                <a:solidFill>
                  <a:srgbClr val="FF0000"/>
                </a:solidFill>
                <a:latin typeface="標楷體" panose="03000509000000000000" pitchFamily="65" charset="-120"/>
                <a:ea typeface="標楷體" panose="03000509000000000000" pitchFamily="65" charset="-120"/>
              </a:rPr>
              <a:t>給他看</a:t>
            </a:r>
            <a:r>
              <a:rPr lang="zh-TW" altLang="en-US" smtClean="0">
                <a:solidFill>
                  <a:schemeClr val="bg1"/>
                </a:solidFill>
                <a:latin typeface="標楷體" panose="03000509000000000000" pitchFamily="65" charset="-120"/>
                <a:ea typeface="標楷體" panose="03000509000000000000" pitchFamily="65" charset="-120"/>
              </a:rPr>
              <a:t>。</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r>
              <a:rPr lang="zh-TW" altLang="en-US" smtClean="0">
                <a:solidFill>
                  <a:schemeClr val="bg1"/>
                </a:solidFill>
                <a:latin typeface="標楷體" panose="03000509000000000000" pitchFamily="65" charset="-120"/>
                <a:ea typeface="標楷體" panose="03000509000000000000" pitchFamily="65" charset="-120"/>
              </a:rPr>
              <a:t>給學生的</a:t>
            </a:r>
            <a:r>
              <a:rPr lang="zh-TW" altLang="en-US" smtClean="0">
                <a:solidFill>
                  <a:srgbClr val="FF0000"/>
                </a:solidFill>
                <a:latin typeface="標楷體" panose="03000509000000000000" pitchFamily="65" charset="-120"/>
                <a:ea typeface="標楷體" panose="03000509000000000000" pitchFamily="65" charset="-120"/>
              </a:rPr>
              <a:t>規矩最好</a:t>
            </a:r>
            <a:r>
              <a:rPr lang="zh-TW" altLang="en-US" b="1" smtClean="0">
                <a:solidFill>
                  <a:srgbClr val="FF0000"/>
                </a:solidFill>
                <a:latin typeface="標楷體" panose="03000509000000000000" pitchFamily="65" charset="-120"/>
                <a:ea typeface="標楷體" panose="03000509000000000000" pitchFamily="65" charset="-120"/>
              </a:rPr>
              <a:t>圖像化</a:t>
            </a:r>
            <a:r>
              <a:rPr lang="zh-TW" altLang="en-US" smtClean="0">
                <a:solidFill>
                  <a:schemeClr val="bg1"/>
                </a:solidFill>
                <a:latin typeface="標楷體" panose="03000509000000000000" pitchFamily="65" charset="-120"/>
                <a:ea typeface="標楷體" panose="03000509000000000000" pitchFamily="65" charset="-120"/>
              </a:rPr>
              <a:t>。</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r>
              <a:rPr lang="zh-TW" altLang="en-US" smtClean="0">
                <a:solidFill>
                  <a:schemeClr val="bg1"/>
                </a:solidFill>
                <a:latin typeface="標楷體" panose="03000509000000000000" pitchFamily="65" charset="-120"/>
                <a:ea typeface="標楷體" panose="03000509000000000000" pitchFamily="65" charset="-120"/>
              </a:rPr>
              <a:t>要</a:t>
            </a:r>
            <a:r>
              <a:rPr lang="zh-TW" altLang="en-US" b="1" smtClean="0">
                <a:solidFill>
                  <a:srgbClr val="FF0000"/>
                </a:solidFill>
                <a:latin typeface="標楷體" panose="03000509000000000000" pitchFamily="65" charset="-120"/>
                <a:ea typeface="標楷體" panose="03000509000000000000" pitchFamily="65" charset="-120"/>
              </a:rPr>
              <a:t>具體</a:t>
            </a:r>
            <a:r>
              <a:rPr lang="zh-TW" altLang="en-US" smtClean="0">
                <a:solidFill>
                  <a:schemeClr val="bg1"/>
                </a:solidFill>
                <a:latin typeface="標楷體" panose="03000509000000000000" pitchFamily="65" charset="-120"/>
                <a:ea typeface="標楷體" panose="03000509000000000000" pitchFamily="65" charset="-120"/>
              </a:rPr>
              <a:t>說明「交朋友的規矩」</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r>
              <a:rPr lang="zh-TW" altLang="en-US" smtClean="0">
                <a:solidFill>
                  <a:schemeClr val="bg1"/>
                </a:solidFill>
                <a:latin typeface="標楷體" panose="03000509000000000000" pitchFamily="65" charset="-120"/>
                <a:ea typeface="標楷體" panose="03000509000000000000" pitchFamily="65" charset="-120"/>
              </a:rPr>
              <a:t>環境中要注意的地方</a:t>
            </a:r>
            <a:r>
              <a:rPr lang="zh-TW" altLang="en-US" b="1" smtClean="0">
                <a:solidFill>
                  <a:srgbClr val="FF0000"/>
                </a:solidFill>
                <a:latin typeface="標楷體" panose="03000509000000000000" pitchFamily="65" charset="-120"/>
                <a:ea typeface="標楷體" panose="03000509000000000000" pitchFamily="65" charset="-120"/>
              </a:rPr>
              <a:t>請標示</a:t>
            </a:r>
            <a:r>
              <a:rPr lang="zh-TW" altLang="en-US" smtClean="0">
                <a:solidFill>
                  <a:schemeClr val="bg1"/>
                </a:solidFill>
                <a:latin typeface="標楷體" panose="03000509000000000000" pitchFamily="65" charset="-120"/>
                <a:ea typeface="標楷體" panose="03000509000000000000" pitchFamily="65" charset="-120"/>
              </a:rPr>
              <a:t>，如「放聯絡簿」的盒子</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r>
              <a:rPr lang="zh-TW" altLang="en-US" smtClean="0">
                <a:solidFill>
                  <a:schemeClr val="bg1"/>
                </a:solidFill>
                <a:latin typeface="標楷體" panose="03000509000000000000" pitchFamily="65" charset="-120"/>
                <a:ea typeface="標楷體" panose="03000509000000000000" pitchFamily="65" charset="-120"/>
              </a:rPr>
              <a:t>請允許他</a:t>
            </a:r>
            <a:r>
              <a:rPr lang="zh-TW" altLang="en-US" b="1" smtClean="0">
                <a:solidFill>
                  <a:srgbClr val="FF0000"/>
                </a:solidFill>
                <a:latin typeface="標楷體" panose="03000509000000000000" pitchFamily="65" charset="-120"/>
                <a:ea typeface="標楷體" panose="03000509000000000000" pitchFamily="65" charset="-120"/>
              </a:rPr>
              <a:t>攜帶安定心情的物品</a:t>
            </a:r>
            <a:r>
              <a:rPr lang="zh-TW" altLang="en-US" smtClean="0">
                <a:solidFill>
                  <a:schemeClr val="bg1"/>
                </a:solidFill>
                <a:latin typeface="標楷體" panose="03000509000000000000" pitchFamily="65" charset="-120"/>
                <a:ea typeface="標楷體" panose="03000509000000000000" pitchFamily="65" charset="-120"/>
              </a:rPr>
              <a:t>。</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endParaRPr lang="zh-TW" altLang="en-US" smtClean="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7368894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標題 1"/>
          <p:cNvSpPr>
            <a:spLocks noGrp="1"/>
          </p:cNvSpPr>
          <p:nvPr>
            <p:ph type="title"/>
          </p:nvPr>
        </p:nvSpPr>
        <p:spPr/>
        <p:txBody>
          <a:bodyPr/>
          <a:lstStyle/>
          <a:p>
            <a:pPr eaLnBrk="1" hangingPunct="1"/>
            <a:r>
              <a:rPr lang="zh-TW" altLang="en-US" sz="4400" b="1" smtClean="0">
                <a:solidFill>
                  <a:schemeClr val="bg1"/>
                </a:solidFill>
                <a:latin typeface="標楷體" panose="03000509000000000000" pitchFamily="65" charset="-120"/>
                <a:ea typeface="標楷體" panose="03000509000000000000" pitchFamily="65" charset="-120"/>
              </a:rPr>
              <a:t>自閉症學生的教學與輔導策略</a:t>
            </a:r>
          </a:p>
        </p:txBody>
      </p:sp>
      <p:sp>
        <p:nvSpPr>
          <p:cNvPr id="54275" name="內容版面配置區 2"/>
          <p:cNvSpPr>
            <a:spLocks noGrp="1"/>
          </p:cNvSpPr>
          <p:nvPr>
            <p:ph idx="1"/>
          </p:nvPr>
        </p:nvSpPr>
        <p:spPr/>
        <p:txBody>
          <a:bodyPr/>
          <a:lstStyle/>
          <a:p>
            <a:pPr eaLnBrk="1" hangingPunct="1"/>
            <a:r>
              <a:rPr lang="zh-TW" altLang="en-US" smtClean="0">
                <a:solidFill>
                  <a:schemeClr val="bg1"/>
                </a:solidFill>
                <a:latin typeface="標楷體" panose="03000509000000000000" pitchFamily="65" charset="-120"/>
                <a:ea typeface="標楷體" panose="03000509000000000000" pitchFamily="65" charset="-120"/>
              </a:rPr>
              <a:t>教導</a:t>
            </a:r>
            <a:r>
              <a:rPr lang="zh-TW" altLang="en-US" b="1" smtClean="0">
                <a:solidFill>
                  <a:srgbClr val="FF0000"/>
                </a:solidFill>
                <a:latin typeface="標楷體" panose="03000509000000000000" pitchFamily="65" charset="-120"/>
                <a:ea typeface="標楷體" panose="03000509000000000000" pitchFamily="65" charset="-120"/>
              </a:rPr>
              <a:t>辨識老師和同學的情緒</a:t>
            </a:r>
            <a:endParaRPr lang="en-US" altLang="zh-TW" b="1" smtClean="0">
              <a:solidFill>
                <a:srgbClr val="FF0000"/>
              </a:solidFill>
              <a:latin typeface="標楷體" panose="03000509000000000000" pitchFamily="65" charset="-120"/>
              <a:ea typeface="標楷體" panose="03000509000000000000" pitchFamily="65" charset="-120"/>
            </a:endParaRPr>
          </a:p>
          <a:p>
            <a:pPr eaLnBrk="1" hangingPunct="1"/>
            <a:r>
              <a:rPr lang="zh-TW" altLang="en-US" b="1" smtClean="0">
                <a:solidFill>
                  <a:srgbClr val="FF0000"/>
                </a:solidFill>
                <a:latin typeface="標楷體" panose="03000509000000000000" pitchFamily="65" charset="-120"/>
                <a:ea typeface="標楷體" panose="03000509000000000000" pitchFamily="65" charset="-120"/>
              </a:rPr>
              <a:t>結構化有步驟</a:t>
            </a:r>
            <a:r>
              <a:rPr lang="zh-TW" altLang="en-US" smtClean="0">
                <a:solidFill>
                  <a:schemeClr val="bg1"/>
                </a:solidFill>
                <a:latin typeface="標楷體" panose="03000509000000000000" pitchFamily="65" charset="-120"/>
                <a:ea typeface="標楷體" panose="03000509000000000000" pitchFamily="65" charset="-120"/>
              </a:rPr>
              <a:t>教導「交朋友」的方法，如（距離一個手臂寬）「交談前問對方有沒有空？」</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r>
              <a:rPr lang="zh-TW" altLang="en-US" b="1" smtClean="0">
                <a:solidFill>
                  <a:srgbClr val="FF0000"/>
                </a:solidFill>
                <a:latin typeface="標楷體" panose="03000509000000000000" pitchFamily="65" charset="-120"/>
                <a:ea typeface="標楷體" panose="03000509000000000000" pitchFamily="65" charset="-120"/>
              </a:rPr>
              <a:t>一次不要給太多訊息</a:t>
            </a:r>
            <a:r>
              <a:rPr lang="zh-TW" altLang="en-US" smtClean="0">
                <a:solidFill>
                  <a:schemeClr val="bg1"/>
                </a:solidFill>
                <a:latin typeface="標楷體" panose="03000509000000000000" pitchFamily="65" charset="-120"/>
                <a:ea typeface="標楷體" panose="03000509000000000000" pitchFamily="65" charset="-120"/>
              </a:rPr>
              <a:t>，一次一個，專業做好每一件事。</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r>
              <a:rPr lang="zh-TW" altLang="en-US" smtClean="0">
                <a:solidFill>
                  <a:schemeClr val="bg1"/>
                </a:solidFill>
                <a:latin typeface="標楷體" panose="03000509000000000000" pitchFamily="65" charset="-120"/>
                <a:ea typeface="標楷體" panose="03000509000000000000" pitchFamily="65" charset="-120"/>
              </a:rPr>
              <a:t>趁有耐心前趕快訓練，請注意學生的耐心時間。</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endParaRPr lang="en-US" altLang="zh-TW" smtClean="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48845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標題 1"/>
          <p:cNvSpPr>
            <a:spLocks noGrp="1"/>
          </p:cNvSpPr>
          <p:nvPr>
            <p:ph type="title"/>
          </p:nvPr>
        </p:nvSpPr>
        <p:spPr/>
        <p:txBody>
          <a:bodyPr/>
          <a:lstStyle/>
          <a:p>
            <a:pPr eaLnBrk="1" hangingPunct="1"/>
            <a:r>
              <a:rPr lang="zh-TW" altLang="en-US" sz="4400" b="1" smtClean="0">
                <a:solidFill>
                  <a:schemeClr val="bg1"/>
                </a:solidFill>
                <a:latin typeface="標楷體" panose="03000509000000000000" pitchFamily="65" charset="-120"/>
                <a:ea typeface="標楷體" panose="03000509000000000000" pitchFamily="65" charset="-120"/>
              </a:rPr>
              <a:t>自閉症學生的教學與輔導策略</a:t>
            </a:r>
          </a:p>
        </p:txBody>
      </p:sp>
      <p:sp>
        <p:nvSpPr>
          <p:cNvPr id="55299" name="內容版面配置區 2"/>
          <p:cNvSpPr>
            <a:spLocks noGrp="1"/>
          </p:cNvSpPr>
          <p:nvPr>
            <p:ph idx="1"/>
          </p:nvPr>
        </p:nvSpPr>
        <p:spPr/>
        <p:txBody>
          <a:bodyPr/>
          <a:lstStyle/>
          <a:p>
            <a:pPr eaLnBrk="1" hangingPunct="1"/>
            <a:r>
              <a:rPr lang="zh-TW" altLang="en-US" smtClean="0">
                <a:solidFill>
                  <a:schemeClr val="bg1"/>
                </a:solidFill>
                <a:latin typeface="標楷體" panose="03000509000000000000" pitchFamily="65" charset="-120"/>
                <a:ea typeface="標楷體" panose="03000509000000000000" pitchFamily="65" charset="-120"/>
              </a:rPr>
              <a:t>教導</a:t>
            </a:r>
            <a:r>
              <a:rPr lang="zh-TW" altLang="en-US" b="1" smtClean="0">
                <a:solidFill>
                  <a:srgbClr val="FF0000"/>
                </a:solidFill>
                <a:latin typeface="標楷體" panose="03000509000000000000" pitchFamily="65" charset="-120"/>
                <a:ea typeface="標楷體" panose="03000509000000000000" pitchFamily="65" charset="-120"/>
              </a:rPr>
              <a:t>冷靜情緒</a:t>
            </a:r>
            <a:r>
              <a:rPr lang="zh-TW" altLang="en-US" smtClean="0">
                <a:solidFill>
                  <a:schemeClr val="bg1"/>
                </a:solidFill>
                <a:latin typeface="標楷體" panose="03000509000000000000" pitchFamily="65" charset="-120"/>
                <a:ea typeface="標楷體" panose="03000509000000000000" pitchFamily="65" charset="-120"/>
              </a:rPr>
              <a:t>的方法</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r>
              <a:rPr lang="zh-TW" altLang="en-US" b="1" smtClean="0">
                <a:solidFill>
                  <a:schemeClr val="bg1"/>
                </a:solidFill>
                <a:latin typeface="標楷體" panose="03000509000000000000" pitchFamily="65" charset="-120"/>
                <a:ea typeface="標楷體" panose="03000509000000000000" pitchFamily="65" charset="-120"/>
              </a:rPr>
              <a:t>教材</a:t>
            </a:r>
            <a:r>
              <a:rPr lang="zh-TW" altLang="en-US" b="1" smtClean="0">
                <a:solidFill>
                  <a:srgbClr val="FF0000"/>
                </a:solidFill>
                <a:latin typeface="標楷體" panose="03000509000000000000" pitchFamily="65" charset="-120"/>
                <a:ea typeface="標楷體" panose="03000509000000000000" pitchFamily="65" charset="-120"/>
              </a:rPr>
              <a:t>結構化、步驟化</a:t>
            </a:r>
            <a:r>
              <a:rPr lang="zh-TW" altLang="en-US" b="1" smtClean="0">
                <a:solidFill>
                  <a:schemeClr val="bg1"/>
                </a:solidFill>
                <a:latin typeface="標楷體" panose="03000509000000000000" pitchFamily="65" charset="-120"/>
                <a:ea typeface="標楷體" panose="03000509000000000000" pitchFamily="65" charset="-120"/>
              </a:rPr>
              <a:t>，如先教兩者之差異，再進行辨識。</a:t>
            </a:r>
            <a:endParaRPr lang="en-US" altLang="zh-TW" b="1" smtClean="0">
              <a:solidFill>
                <a:schemeClr val="bg1"/>
              </a:solidFill>
              <a:latin typeface="標楷體" panose="03000509000000000000" pitchFamily="65" charset="-120"/>
              <a:ea typeface="標楷體" panose="03000509000000000000" pitchFamily="65" charset="-120"/>
            </a:endParaRPr>
          </a:p>
          <a:p>
            <a:pPr eaLnBrk="1" hangingPunct="1"/>
            <a:r>
              <a:rPr lang="zh-TW" altLang="en-US" b="1" smtClean="0">
                <a:solidFill>
                  <a:schemeClr val="bg1"/>
                </a:solidFill>
                <a:latin typeface="標楷體" panose="03000509000000000000" pitchFamily="65" charset="-120"/>
                <a:ea typeface="標楷體" panose="03000509000000000000" pitchFamily="65" charset="-120"/>
              </a:rPr>
              <a:t>要有</a:t>
            </a:r>
            <a:r>
              <a:rPr lang="zh-TW" altLang="en-US" b="1" smtClean="0">
                <a:solidFill>
                  <a:srgbClr val="FF0000"/>
                </a:solidFill>
                <a:latin typeface="標楷體" panose="03000509000000000000" pitchFamily="65" charset="-120"/>
                <a:ea typeface="標楷體" panose="03000509000000000000" pitchFamily="65" charset="-120"/>
              </a:rPr>
              <a:t>圖像化的課表、作息表、掃地工作流程圖</a:t>
            </a:r>
            <a:r>
              <a:rPr lang="zh-TW" altLang="en-US" b="1" smtClean="0">
                <a:solidFill>
                  <a:schemeClr val="bg1"/>
                </a:solidFill>
                <a:latin typeface="標楷體" panose="03000509000000000000" pitchFamily="65" charset="-120"/>
                <a:ea typeface="標楷體" panose="03000509000000000000" pitchFamily="65" charset="-120"/>
              </a:rPr>
              <a:t>。</a:t>
            </a:r>
            <a:endParaRPr lang="en-US" altLang="zh-TW" b="1" smtClean="0">
              <a:solidFill>
                <a:schemeClr val="bg1"/>
              </a:solidFill>
              <a:latin typeface="標楷體" panose="03000509000000000000" pitchFamily="65" charset="-120"/>
              <a:ea typeface="標楷體" panose="03000509000000000000" pitchFamily="65" charset="-120"/>
            </a:endParaRPr>
          </a:p>
          <a:p>
            <a:pPr eaLnBrk="1" hangingPunct="1"/>
            <a:r>
              <a:rPr lang="zh-TW" altLang="en-US" b="1" smtClean="0">
                <a:solidFill>
                  <a:schemeClr val="bg1"/>
                </a:solidFill>
                <a:latin typeface="標楷體" panose="03000509000000000000" pitchFamily="65" charset="-120"/>
                <a:ea typeface="標楷體" panose="03000509000000000000" pitchFamily="65" charset="-120"/>
              </a:rPr>
              <a:t>作息改變時，要</a:t>
            </a:r>
            <a:r>
              <a:rPr lang="zh-TW" altLang="en-US" b="1" smtClean="0">
                <a:solidFill>
                  <a:srgbClr val="FF0000"/>
                </a:solidFill>
                <a:latin typeface="標楷體" panose="03000509000000000000" pitchFamily="65" charset="-120"/>
                <a:ea typeface="標楷體" panose="03000509000000000000" pitchFamily="65" charset="-120"/>
              </a:rPr>
              <a:t>提早一週天天預告</a:t>
            </a:r>
            <a:r>
              <a:rPr lang="zh-TW" altLang="en-US" b="1" smtClean="0">
                <a:solidFill>
                  <a:schemeClr val="bg1"/>
                </a:solidFill>
                <a:latin typeface="標楷體" panose="03000509000000000000" pitchFamily="65" charset="-120"/>
                <a:ea typeface="標楷體" panose="03000509000000000000" pitchFamily="65" charset="-120"/>
              </a:rPr>
              <a:t>。</a:t>
            </a:r>
            <a:endParaRPr lang="en-US" altLang="zh-TW" b="1" smtClean="0">
              <a:solidFill>
                <a:srgbClr val="FF0000"/>
              </a:solidFill>
              <a:latin typeface="標楷體" panose="03000509000000000000" pitchFamily="65" charset="-120"/>
              <a:ea typeface="標楷體" panose="03000509000000000000" pitchFamily="65" charset="-120"/>
            </a:endParaRPr>
          </a:p>
          <a:p>
            <a:pPr eaLnBrk="1" hangingPunct="1"/>
            <a:r>
              <a:rPr lang="zh-TW" altLang="en-US" smtClean="0">
                <a:solidFill>
                  <a:schemeClr val="bg1"/>
                </a:solidFill>
                <a:latin typeface="標楷體" panose="03000509000000000000" pitchFamily="65" charset="-120"/>
                <a:ea typeface="標楷體" panose="03000509000000000000" pitchFamily="65" charset="-120"/>
              </a:rPr>
              <a:t>當還沒減敏感訓練時，盡量避免出現自閉症學生敏感、害怕的事物。</a:t>
            </a:r>
            <a:endParaRPr lang="en-US" altLang="zh-TW" smtClean="0">
              <a:solidFill>
                <a:schemeClr val="bg1"/>
              </a:solidFill>
              <a:latin typeface="標楷體" panose="03000509000000000000" pitchFamily="65" charset="-120"/>
              <a:ea typeface="標楷體" panose="03000509000000000000" pitchFamily="65" charset="-120"/>
            </a:endParaRPr>
          </a:p>
          <a:p>
            <a:pPr eaLnBrk="1" hangingPunct="1"/>
            <a:endParaRPr lang="en-US" altLang="zh-TW" smtClean="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9540983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342018" name="Rectangle 2"/>
          <p:cNvSpPr>
            <a:spLocks noGrp="1" noChangeArrowheads="1"/>
          </p:cNvSpPr>
          <p:nvPr>
            <p:ph type="title"/>
          </p:nvPr>
        </p:nvSpPr>
        <p:spPr/>
        <p:txBody>
          <a:bodyPr/>
          <a:lstStyle/>
          <a:p>
            <a:pPr algn="l"/>
            <a:r>
              <a:rPr lang="zh-TW" altLang="en-US" sz="4000">
                <a:ea typeface="新細明體" panose="02020500000000000000" pitchFamily="18" charset="-120"/>
              </a:rPr>
              <a:t>亞斯伯格症學生特質</a:t>
            </a:r>
          </a:p>
        </p:txBody>
      </p:sp>
      <p:sp>
        <p:nvSpPr>
          <p:cNvPr id="342019" name="Rectangle 3"/>
          <p:cNvSpPr>
            <a:spLocks noGrp="1" noChangeArrowheads="1"/>
          </p:cNvSpPr>
          <p:nvPr>
            <p:ph type="body" idx="1"/>
          </p:nvPr>
        </p:nvSpPr>
        <p:spPr/>
        <p:txBody>
          <a:bodyPr/>
          <a:lstStyle/>
          <a:p>
            <a:r>
              <a:rPr lang="zh-TW" altLang="en-US" sz="3200" dirty="0">
                <a:ea typeface="新細明體" panose="02020500000000000000" pitchFamily="18" charset="-120"/>
              </a:rPr>
              <a:t>最明顯特徵是</a:t>
            </a:r>
            <a:r>
              <a:rPr lang="zh-TW" altLang="en-US" sz="3200" dirty="0">
                <a:solidFill>
                  <a:srgbClr val="FF0000"/>
                </a:solidFill>
                <a:ea typeface="新細明體" panose="02020500000000000000" pitchFamily="18" charset="-120"/>
              </a:rPr>
              <a:t>興趣狹隘</a:t>
            </a:r>
            <a:r>
              <a:rPr lang="zh-TW" altLang="en-US" sz="3200" dirty="0">
                <a:ea typeface="新細明體" panose="02020500000000000000" pitchFamily="18" charset="-120"/>
              </a:rPr>
              <a:t>，且常重複旁人無法理解的特定行為。</a:t>
            </a:r>
          </a:p>
          <a:p>
            <a:r>
              <a:rPr lang="zh-TW" altLang="en-US" sz="3200" dirty="0">
                <a:ea typeface="新細明體" panose="02020500000000000000" pitchFamily="18" charset="-120"/>
              </a:rPr>
              <a:t>中等或中等以上智商、語言能力強。</a:t>
            </a:r>
          </a:p>
          <a:p>
            <a:r>
              <a:rPr lang="zh-TW" altLang="en-US" sz="3200" dirty="0">
                <a:ea typeface="新細明體" panose="02020500000000000000" pitchFamily="18" charset="-120"/>
              </a:rPr>
              <a:t>感受情緒有障礙，</a:t>
            </a:r>
            <a:r>
              <a:rPr lang="zh-TW" altLang="en-US" sz="3200" dirty="0">
                <a:solidFill>
                  <a:srgbClr val="FF0000"/>
                </a:solidFill>
                <a:ea typeface="新細明體" panose="02020500000000000000" pitchFamily="18" charset="-120"/>
              </a:rPr>
              <a:t>無法體會別人話或表情</a:t>
            </a:r>
            <a:r>
              <a:rPr lang="zh-TW" altLang="en-US" sz="3200" dirty="0">
                <a:ea typeface="新細明體" panose="02020500000000000000" pitchFamily="18" charset="-120"/>
              </a:rPr>
              <a:t>、肢體語言中的意義，有時會得罪他人。不懂人情世故，</a:t>
            </a:r>
            <a:r>
              <a:rPr lang="zh-TW" altLang="en-US" sz="3200" dirty="0">
                <a:solidFill>
                  <a:srgbClr val="FF0000"/>
                </a:solidFill>
                <a:ea typeface="新細明體" panose="02020500000000000000" pitchFamily="18" charset="-120"/>
              </a:rPr>
              <a:t>講話容易刺傷人</a:t>
            </a:r>
            <a:r>
              <a:rPr lang="zh-TW" altLang="en-US" sz="3200" dirty="0">
                <a:ea typeface="新細明體" panose="02020500000000000000" pitchFamily="18" charset="-120"/>
              </a:rPr>
              <a:t>。</a:t>
            </a:r>
          </a:p>
          <a:p>
            <a:r>
              <a:rPr lang="zh-TW" altLang="en-US" sz="3200" dirty="0">
                <a:ea typeface="新細明體" panose="02020500000000000000" pitchFamily="18" charset="-120"/>
              </a:rPr>
              <a:t>常不考慮後果，不考慮他人觀感而發言。</a:t>
            </a:r>
          </a:p>
          <a:p>
            <a:r>
              <a:rPr lang="zh-TW" altLang="en-US" sz="3200" dirty="0">
                <a:solidFill>
                  <a:srgbClr val="FF0000"/>
                </a:solidFill>
                <a:ea typeface="新細明體" panose="02020500000000000000" pitchFamily="18" charset="-120"/>
              </a:rPr>
              <a:t>無法表達自己的情緒</a:t>
            </a:r>
            <a:r>
              <a:rPr lang="zh-TW" altLang="en-US" sz="3200" dirty="0">
                <a:ea typeface="新細明體" panose="02020500000000000000" pitchFamily="18" charset="-120"/>
              </a:rPr>
              <a:t>，常累積至最高點而爆發。</a:t>
            </a:r>
          </a:p>
        </p:txBody>
      </p:sp>
    </p:spTree>
    <p:extLst>
      <p:ext uri="{BB962C8B-B14F-4D97-AF65-F5344CB8AC3E}">
        <p14:creationId xmlns:p14="http://schemas.microsoft.com/office/powerpoint/2010/main" val="40392981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349186" name="Rectangle 2"/>
          <p:cNvSpPr>
            <a:spLocks noGrp="1" noChangeArrowheads="1"/>
          </p:cNvSpPr>
          <p:nvPr>
            <p:ph type="title"/>
          </p:nvPr>
        </p:nvSpPr>
        <p:spPr/>
        <p:txBody>
          <a:bodyPr/>
          <a:lstStyle/>
          <a:p>
            <a:r>
              <a:rPr lang="zh-TW" altLang="en-US" sz="4000">
                <a:ea typeface="新細明體" panose="02020500000000000000" pitchFamily="18" charset="-120"/>
              </a:rPr>
              <a:t>亞斯伯格症學生特質</a:t>
            </a:r>
          </a:p>
        </p:txBody>
      </p:sp>
      <p:sp>
        <p:nvSpPr>
          <p:cNvPr id="349187" name="Rectangle 3"/>
          <p:cNvSpPr>
            <a:spLocks noGrp="1" noChangeArrowheads="1"/>
          </p:cNvSpPr>
          <p:nvPr>
            <p:ph type="body" idx="1"/>
          </p:nvPr>
        </p:nvSpPr>
        <p:spPr>
          <a:xfrm>
            <a:off x="457200" y="1447800"/>
            <a:ext cx="8435975" cy="4876800"/>
          </a:xfrm>
        </p:spPr>
        <p:txBody>
          <a:bodyPr/>
          <a:lstStyle/>
          <a:p>
            <a:r>
              <a:rPr lang="zh-TW" altLang="en-US" dirty="0">
                <a:solidFill>
                  <a:srgbClr val="FF0000"/>
                </a:solidFill>
                <a:ea typeface="新細明體" panose="02020500000000000000" pitchFamily="18" charset="-120"/>
              </a:rPr>
              <a:t>很痛苦地知道</a:t>
            </a:r>
            <a:r>
              <a:rPr lang="zh-TW" altLang="en-US" dirty="0">
                <a:ea typeface="新細明體" panose="02020500000000000000" pitchFamily="18" charset="-120"/>
              </a:rPr>
              <a:t>自己與一般人不同，因此低自尊 </a:t>
            </a:r>
            <a:r>
              <a:rPr lang="zh-TW" altLang="en-US" sz="3200" dirty="0">
                <a:latin typeface="標楷體" panose="03000509000000000000" pitchFamily="65" charset="-120"/>
                <a:ea typeface="標楷體" panose="03000509000000000000" pitchFamily="65" charset="-120"/>
              </a:rPr>
              <a:t>。</a:t>
            </a:r>
          </a:p>
          <a:p>
            <a:r>
              <a:rPr lang="zh-TW" altLang="en-US" dirty="0">
                <a:solidFill>
                  <a:srgbClr val="FF0000"/>
                </a:solidFill>
                <a:ea typeface="新細明體" panose="02020500000000000000" pitchFamily="18" charset="-120"/>
              </a:rPr>
              <a:t>有良好的死背記憶技巧</a:t>
            </a:r>
            <a:r>
              <a:rPr lang="zh-TW" altLang="en-US" dirty="0">
                <a:ea typeface="新細明體" panose="02020500000000000000" pitchFamily="18" charset="-120"/>
              </a:rPr>
              <a:t>。學生特殊興趣、僵硬不知變通的思考風格、缺乏彈性和解決問題與組織技巧的弱勢經常使他們在普通教育中學習失敗。</a:t>
            </a:r>
          </a:p>
          <a:p>
            <a:r>
              <a:rPr lang="zh-TW" altLang="en-US" dirty="0">
                <a:solidFill>
                  <a:srgbClr val="FF0000"/>
                </a:solidFill>
                <a:ea typeface="新細明體" panose="02020500000000000000" pitchFamily="18" charset="-120"/>
              </a:rPr>
              <a:t>不靈活的動作</a:t>
            </a:r>
            <a:r>
              <a:rPr lang="zh-TW" altLang="en-US" dirty="0">
                <a:ea typeface="新細明體" panose="02020500000000000000" pitchFamily="18" charset="-120"/>
              </a:rPr>
              <a:t>，</a:t>
            </a:r>
            <a:r>
              <a:rPr lang="zh-TW" altLang="en-US" dirty="0">
                <a:solidFill>
                  <a:srgbClr val="FF0000"/>
                </a:solidFill>
                <a:ea typeface="新細明體" panose="02020500000000000000" pitchFamily="18" charset="-120"/>
              </a:rPr>
              <a:t>可能會影響學校的活動，如手寫、美術或手工 </a:t>
            </a:r>
            <a:endParaRPr lang="zh-TW" altLang="en-US" sz="3200" dirty="0">
              <a:solidFill>
                <a:srgbClr val="FF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93904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4"/>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350210" name="Rectangle 2"/>
          <p:cNvSpPr>
            <a:spLocks noGrp="1" noChangeArrowheads="1"/>
          </p:cNvSpPr>
          <p:nvPr>
            <p:ph type="title"/>
          </p:nvPr>
        </p:nvSpPr>
        <p:spPr/>
        <p:txBody>
          <a:bodyPr/>
          <a:lstStyle/>
          <a:p>
            <a:r>
              <a:rPr lang="zh-TW" altLang="en-US" sz="4000">
                <a:ea typeface="新細明體" panose="02020500000000000000" pitchFamily="18" charset="-120"/>
              </a:rPr>
              <a:t>亞斯伯格症學生的輔導</a:t>
            </a:r>
          </a:p>
        </p:txBody>
      </p:sp>
      <p:sp>
        <p:nvSpPr>
          <p:cNvPr id="350211" name="Rectangle 3"/>
          <p:cNvSpPr>
            <a:spLocks noGrp="1" noChangeArrowheads="1"/>
          </p:cNvSpPr>
          <p:nvPr>
            <p:ph type="body" idx="1"/>
          </p:nvPr>
        </p:nvSpPr>
        <p:spPr/>
        <p:txBody>
          <a:bodyPr/>
          <a:lstStyle/>
          <a:p>
            <a:r>
              <a:rPr lang="zh-TW" altLang="en-US" sz="3200">
                <a:ea typeface="新細明體" panose="02020500000000000000" pitchFamily="18" charset="-120"/>
              </a:rPr>
              <a:t>讓學生去籌備一場火鍋會，學會分享。</a:t>
            </a:r>
          </a:p>
          <a:p>
            <a:r>
              <a:rPr lang="zh-TW" altLang="en-US" sz="3200">
                <a:ea typeface="新細明體" panose="02020500000000000000" pitchFamily="18" charset="-120"/>
              </a:rPr>
              <a:t>亞斯伯格的學生都是自尊高的要死的「太子」。以前太子師傅都怎麼教呢？都是修理自己的孩子告訴太子做人的道理，但我們不可能帶孩子去教書啊！所以就只好</a:t>
            </a:r>
            <a:r>
              <a:rPr lang="zh-TW" altLang="en-US" sz="3200">
                <a:solidFill>
                  <a:srgbClr val="FF0000"/>
                </a:solidFill>
                <a:ea typeface="新細明體" panose="02020500000000000000" pitchFamily="18" charset="-120"/>
              </a:rPr>
              <a:t>下詔罪己</a:t>
            </a:r>
            <a:r>
              <a:rPr lang="zh-TW" altLang="en-US" sz="3200">
                <a:ea typeface="新細明體" panose="02020500000000000000" pitchFamily="18" charset="-120"/>
              </a:rPr>
              <a:t>～老師無能，你是否可以寫到老師看的懂，你這樣寫，老師都看不懂耶！</a:t>
            </a:r>
          </a:p>
          <a:p>
            <a:endParaRPr lang="zh-TW" altLang="en-US" sz="3200">
              <a:ea typeface="新細明體" panose="02020500000000000000" pitchFamily="18" charset="-120"/>
            </a:endParaRPr>
          </a:p>
          <a:p>
            <a:endParaRPr lang="en-US" altLang="zh-TW" sz="3200">
              <a:ea typeface="新細明體" panose="02020500000000000000" pitchFamily="18" charset="-120"/>
            </a:endParaRPr>
          </a:p>
        </p:txBody>
      </p:sp>
    </p:spTree>
    <p:extLst>
      <p:ext uri="{BB962C8B-B14F-4D97-AF65-F5344CB8AC3E}">
        <p14:creationId xmlns:p14="http://schemas.microsoft.com/office/powerpoint/2010/main" val="65972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p:txBody>
          <a:bodyPr/>
          <a:lstStyle/>
          <a:p>
            <a:r>
              <a:rPr lang="zh-TW" altLang="en-US" dirty="0" smtClean="0">
                <a:solidFill>
                  <a:srgbClr val="002060"/>
                </a:solidFill>
              </a:rPr>
              <a:t>學生跑給老師追！學生常爆炸！</a:t>
            </a:r>
            <a:endParaRPr lang="en-US" altLang="zh-TW" dirty="0" smtClean="0">
              <a:solidFill>
                <a:srgbClr val="002060"/>
              </a:solidFill>
            </a:endParaRPr>
          </a:p>
          <a:p>
            <a:r>
              <a:rPr lang="zh-TW" altLang="en-US" dirty="0">
                <a:solidFill>
                  <a:srgbClr val="002060"/>
                </a:solidFill>
              </a:rPr>
              <a:t>老師要</a:t>
            </a:r>
            <a:r>
              <a:rPr lang="zh-TW" altLang="en-US" dirty="0" smtClean="0">
                <a:solidFill>
                  <a:srgbClr val="002060"/>
                </a:solidFill>
              </a:rPr>
              <a:t>幫忙訓練學生擦屁股、餵飯、移動等！</a:t>
            </a:r>
            <a:endParaRPr lang="en-US" altLang="zh-TW" dirty="0" smtClean="0">
              <a:solidFill>
                <a:srgbClr val="002060"/>
              </a:solidFill>
            </a:endParaRPr>
          </a:p>
          <a:p>
            <a:r>
              <a:rPr lang="zh-TW" altLang="en-US" dirty="0">
                <a:solidFill>
                  <a:srgbClr val="002060"/>
                </a:solidFill>
              </a:rPr>
              <a:t>以上兩種情形比較有</a:t>
            </a:r>
            <a:r>
              <a:rPr lang="zh-TW" altLang="en-US" dirty="0" smtClean="0">
                <a:solidFill>
                  <a:srgbClr val="002060"/>
                </a:solidFill>
              </a:rPr>
              <a:t>可能「可以申請到助理員」。</a:t>
            </a:r>
            <a:endParaRPr lang="en-US" altLang="zh-TW" dirty="0" smtClean="0">
              <a:solidFill>
                <a:srgbClr val="002060"/>
              </a:solidFill>
            </a:endParaRPr>
          </a:p>
          <a:p>
            <a:r>
              <a:rPr lang="zh-TW" altLang="en-US" dirty="0">
                <a:solidFill>
                  <a:srgbClr val="002060"/>
                </a:solidFill>
              </a:rPr>
              <a:t>助理員的聘用也會考慮要</a:t>
            </a:r>
            <a:r>
              <a:rPr lang="zh-TW" altLang="en-US" dirty="0" smtClean="0">
                <a:solidFill>
                  <a:srgbClr val="002060"/>
                </a:solidFill>
              </a:rPr>
              <a:t>「</a:t>
            </a:r>
            <a:r>
              <a:rPr lang="zh-TW" altLang="en-US" dirty="0" smtClean="0">
                <a:solidFill>
                  <a:srgbClr val="FF0000"/>
                </a:solidFill>
              </a:rPr>
              <a:t>經濟效益</a:t>
            </a:r>
            <a:r>
              <a:rPr lang="zh-TW" altLang="en-US" dirty="0" smtClean="0">
                <a:solidFill>
                  <a:srgbClr val="002060"/>
                </a:solidFill>
              </a:rPr>
              <a:t>」。</a:t>
            </a:r>
            <a:endParaRPr lang="en-US" altLang="zh-TW" dirty="0" smtClean="0">
              <a:solidFill>
                <a:srgbClr val="002060"/>
              </a:solidFill>
            </a:endParaRPr>
          </a:p>
          <a:p>
            <a:r>
              <a:rPr lang="zh-TW" altLang="en-US" dirty="0" smtClean="0">
                <a:solidFill>
                  <a:srgbClr val="002060"/>
                </a:solidFill>
              </a:rPr>
              <a:t>所以，校內</a:t>
            </a:r>
            <a:r>
              <a:rPr lang="zh-TW" altLang="en-US" dirty="0" smtClean="0">
                <a:solidFill>
                  <a:srgbClr val="FF0000"/>
                </a:solidFill>
              </a:rPr>
              <a:t>有</a:t>
            </a:r>
            <a:r>
              <a:rPr lang="en-US" altLang="zh-TW" dirty="0" smtClean="0">
                <a:solidFill>
                  <a:srgbClr val="FF0000"/>
                </a:solidFill>
              </a:rPr>
              <a:t>2</a:t>
            </a:r>
            <a:r>
              <a:rPr lang="zh-TW" altLang="en-US" dirty="0" smtClean="0">
                <a:solidFill>
                  <a:srgbClr val="FF0000"/>
                </a:solidFill>
              </a:rPr>
              <a:t>個學生都需要助理員協助</a:t>
            </a:r>
            <a:r>
              <a:rPr lang="zh-TW" altLang="en-US" dirty="0" smtClean="0">
                <a:solidFill>
                  <a:srgbClr val="002060"/>
                </a:solidFill>
              </a:rPr>
              <a:t>，申請</a:t>
            </a:r>
            <a:r>
              <a:rPr lang="en-US" altLang="zh-TW" dirty="0" smtClean="0">
                <a:solidFill>
                  <a:srgbClr val="FF0000"/>
                </a:solidFill>
              </a:rPr>
              <a:t>1</a:t>
            </a:r>
            <a:r>
              <a:rPr lang="zh-TW" altLang="en-US" dirty="0" smtClean="0">
                <a:solidFill>
                  <a:srgbClr val="FF0000"/>
                </a:solidFill>
              </a:rPr>
              <a:t>名助理員成功的機率會更大</a:t>
            </a:r>
            <a:r>
              <a:rPr lang="zh-TW" altLang="en-US" dirty="0" smtClean="0">
                <a:solidFill>
                  <a:srgbClr val="002060"/>
                </a:solidFill>
              </a:rPr>
              <a:t>。</a:t>
            </a:r>
            <a:endParaRPr lang="zh-TW" altLang="en-US" dirty="0">
              <a:solidFill>
                <a:srgbClr val="002060"/>
              </a:solidFill>
            </a:endParaRPr>
          </a:p>
        </p:txBody>
      </p:sp>
      <p:sp>
        <p:nvSpPr>
          <p:cNvPr id="4" name="標題 3"/>
          <p:cNvSpPr>
            <a:spLocks noGrp="1"/>
          </p:cNvSpPr>
          <p:nvPr>
            <p:ph type="title"/>
          </p:nvPr>
        </p:nvSpPr>
        <p:spPr/>
        <p:txBody>
          <a:bodyPr/>
          <a:lstStyle/>
          <a:p>
            <a:r>
              <a:rPr lang="zh-TW" altLang="en-US" dirty="0" smtClean="0"/>
              <a:t>助理員怎麼申請？</a:t>
            </a:r>
            <a:endParaRPr lang="zh-TW" altLang="en-US" dirty="0"/>
          </a:p>
        </p:txBody>
      </p:sp>
    </p:spTree>
    <p:extLst>
      <p:ext uri="{BB962C8B-B14F-4D97-AF65-F5344CB8AC3E}">
        <p14:creationId xmlns:p14="http://schemas.microsoft.com/office/powerpoint/2010/main" val="3601977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zh-TW" altLang="en-US" b="1">
                <a:latin typeface="標楷體" panose="03000509000000000000" pitchFamily="65" charset="-120"/>
                <a:ea typeface="標楷體" panose="03000509000000000000" pitchFamily="65" charset="-120"/>
              </a:rPr>
              <a:t>視覺障礙學生</a:t>
            </a:r>
          </a:p>
        </p:txBody>
      </p:sp>
      <p:sp>
        <p:nvSpPr>
          <p:cNvPr id="55299" name="Rectangle 3"/>
          <p:cNvSpPr>
            <a:spLocks noGrp="1" noChangeArrowheads="1"/>
          </p:cNvSpPr>
          <p:nvPr>
            <p:ph type="body" idx="1"/>
          </p:nvPr>
        </p:nvSpPr>
        <p:spPr/>
        <p:txBody>
          <a:bodyPr/>
          <a:lstStyle/>
          <a:p>
            <a:r>
              <a:rPr lang="zh-TW" altLang="en-US" dirty="0">
                <a:latin typeface="標楷體" panose="03000509000000000000" pitchFamily="65" charset="-120"/>
                <a:ea typeface="標楷體" panose="03000509000000000000" pitchFamily="65" charset="-120"/>
              </a:rPr>
              <a:t>指由於先天或後天原因，導致視 覺器官之構造缺損，或機能發生部分或全部之障礙，經矯正後對事物之視 覺辨認仍有困難者 </a:t>
            </a:r>
          </a:p>
          <a:p>
            <a:pPr marL="0" indent="0">
              <a:buNone/>
            </a:pPr>
            <a:endParaRPr lang="zh-TW" altLang="en-US" b="1" dirty="0">
              <a:latin typeface="標楷體" panose="03000509000000000000" pitchFamily="65" charset="-120"/>
              <a:ea typeface="標楷體" panose="03000509000000000000" pitchFamily="65" charset="-120"/>
            </a:endParaRPr>
          </a:p>
          <a:p>
            <a:r>
              <a:rPr lang="zh-TW" altLang="en-US" b="1" dirty="0">
                <a:latin typeface="標楷體" panose="03000509000000000000" pitchFamily="65" charset="-120"/>
                <a:ea typeface="標楷體" panose="03000509000000000000" pitchFamily="65" charset="-120"/>
              </a:rPr>
              <a:t>請老師務必</a:t>
            </a:r>
            <a:r>
              <a:rPr lang="zh-TW" altLang="en-US" b="1" dirty="0">
                <a:solidFill>
                  <a:srgbClr val="FF0000"/>
                </a:solidFill>
                <a:latin typeface="標楷體" panose="03000509000000000000" pitchFamily="65" charset="-120"/>
                <a:ea typeface="標楷體" panose="03000509000000000000" pitchFamily="65" charset="-120"/>
              </a:rPr>
              <a:t>注意學生的「最佳視角」</a:t>
            </a:r>
            <a:r>
              <a:rPr lang="zh-TW" altLang="en-US" b="1" dirty="0">
                <a:latin typeface="標楷體" panose="03000509000000000000" pitchFamily="65" charset="-120"/>
                <a:ea typeface="標楷體" panose="03000509000000000000" pitchFamily="65" charset="-120"/>
              </a:rPr>
              <a:t>與教室</a:t>
            </a:r>
            <a:r>
              <a:rPr lang="zh-TW" altLang="en-US" b="1" dirty="0">
                <a:solidFill>
                  <a:srgbClr val="FF0000"/>
                </a:solidFill>
                <a:latin typeface="標楷體" panose="03000509000000000000" pitchFamily="65" charset="-120"/>
                <a:ea typeface="標楷體" panose="03000509000000000000" pitchFamily="65" charset="-120"/>
              </a:rPr>
              <a:t>擺設的「固定」</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zh-TW" altLang="en-US" b="1">
                <a:latin typeface="標楷體" panose="03000509000000000000" pitchFamily="65" charset="-120"/>
                <a:ea typeface="標楷體" panose="03000509000000000000" pitchFamily="65" charset="-120"/>
              </a:rPr>
              <a:t>視覺障礙學生</a:t>
            </a:r>
          </a:p>
        </p:txBody>
      </p:sp>
      <p:sp>
        <p:nvSpPr>
          <p:cNvPr id="55299" name="Rectangle 3"/>
          <p:cNvSpPr>
            <a:spLocks noGrp="1" noChangeArrowheads="1"/>
          </p:cNvSpPr>
          <p:nvPr>
            <p:ph type="body" idx="1"/>
          </p:nvPr>
        </p:nvSpPr>
        <p:spPr/>
        <p:txBody>
          <a:bodyPr/>
          <a:lstStyle/>
          <a:p>
            <a:r>
              <a:rPr lang="zh-TW" altLang="en-US" dirty="0">
                <a:latin typeface="標楷體" panose="03000509000000000000" pitchFamily="65" charset="-120"/>
                <a:ea typeface="標楷體" panose="03000509000000000000" pitchFamily="65" charset="-120"/>
              </a:rPr>
              <a:t>要了解</a:t>
            </a:r>
            <a:r>
              <a:rPr lang="zh-TW" altLang="en-US" b="1" dirty="0">
                <a:solidFill>
                  <a:srgbClr val="FF0000"/>
                </a:solidFill>
                <a:latin typeface="標楷體" panose="03000509000000000000" pitchFamily="65" charset="-120"/>
                <a:ea typeface="標楷體" panose="03000509000000000000" pitchFamily="65" charset="-120"/>
              </a:rPr>
              <a:t>常用的字體</a:t>
            </a:r>
            <a:r>
              <a:rPr lang="zh-TW" altLang="en-US" b="1" dirty="0" smtClean="0">
                <a:solidFill>
                  <a:srgbClr val="FF0000"/>
                </a:solidFill>
                <a:latin typeface="標楷體" panose="03000509000000000000" pitchFamily="65" charset="-120"/>
                <a:ea typeface="標楷體" panose="03000509000000000000" pitchFamily="65" charset="-120"/>
              </a:rPr>
              <a:t>大小、黑底或白底、視野大小</a:t>
            </a:r>
            <a:r>
              <a:rPr lang="zh-TW" altLang="en-US" dirty="0" smtClean="0">
                <a:latin typeface="標楷體" panose="03000509000000000000" pitchFamily="65" charset="-120"/>
                <a:ea typeface="標楷體" panose="03000509000000000000" pitchFamily="65" charset="-120"/>
              </a:rPr>
              <a:t>。</a:t>
            </a:r>
            <a:endParaRPr lang="en-US" altLang="zh-TW" b="1" dirty="0" smtClean="0">
              <a:latin typeface="標楷體" panose="03000509000000000000" pitchFamily="65" charset="-120"/>
              <a:ea typeface="標楷體" panose="03000509000000000000" pitchFamily="65" charset="-120"/>
            </a:endParaRPr>
          </a:p>
          <a:p>
            <a:r>
              <a:rPr lang="zh-TW" altLang="en-US" b="1" dirty="0">
                <a:latin typeface="標楷體" panose="03000509000000000000" pitchFamily="65" charset="-120"/>
                <a:ea typeface="標楷體" panose="03000509000000000000" pitchFamily="65" charset="-120"/>
              </a:rPr>
              <a:t>可以透過觸摸</a:t>
            </a:r>
            <a:r>
              <a:rPr lang="zh-TW" altLang="en-US" b="1" dirty="0" smtClean="0">
                <a:latin typeface="標楷體" panose="03000509000000000000" pitchFamily="65" charset="-120"/>
                <a:ea typeface="標楷體" panose="03000509000000000000" pitchFamily="65" charset="-120"/>
              </a:rPr>
              <a:t>學習操作，物品擺放報位以時鐘法為主，比如</a:t>
            </a:r>
            <a:r>
              <a:rPr lang="zh-TW" altLang="en-US" b="1" dirty="0" smtClean="0">
                <a:solidFill>
                  <a:srgbClr val="FF0000"/>
                </a:solidFill>
                <a:latin typeface="標楷體" panose="03000509000000000000" pitchFamily="65" charset="-120"/>
                <a:ea typeface="標楷體" panose="03000509000000000000" pitchFamily="65" charset="-120"/>
              </a:rPr>
              <a:t>螺絲起子在三點鐘方向</a:t>
            </a:r>
            <a:r>
              <a:rPr lang="zh-TW" altLang="en-US" b="1" dirty="0" smtClean="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5296128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zh-TW" altLang="en-US" b="1">
                <a:latin typeface="標楷體" panose="03000509000000000000" pitchFamily="65" charset="-120"/>
                <a:ea typeface="標楷體" panose="03000509000000000000" pitchFamily="65" charset="-120"/>
              </a:rPr>
              <a:t>聽覺障礙學生</a:t>
            </a:r>
          </a:p>
        </p:txBody>
      </p:sp>
      <p:sp>
        <p:nvSpPr>
          <p:cNvPr id="56323" name="Rectangle 3"/>
          <p:cNvSpPr>
            <a:spLocks noGrp="1" noChangeArrowheads="1"/>
          </p:cNvSpPr>
          <p:nvPr>
            <p:ph type="body" idx="1"/>
          </p:nvPr>
        </p:nvSpPr>
        <p:spPr/>
        <p:txBody>
          <a:bodyPr/>
          <a:lstStyle/>
          <a:p>
            <a:r>
              <a:rPr lang="zh-TW" altLang="en-US" dirty="0">
                <a:latin typeface="標楷體" panose="03000509000000000000" pitchFamily="65" charset="-120"/>
                <a:ea typeface="標楷體" panose="03000509000000000000" pitchFamily="65" charset="-120"/>
              </a:rPr>
              <a:t>聽覺障礙，指由於先天或後天原因，導致聽 覺器官之構造缺損，或機能發生部分或全部之障礙，導致對聲音之聽取或 辨識有困難者</a:t>
            </a:r>
            <a:r>
              <a:rPr lang="zh-TW" altLang="en-US" b="1" dirty="0">
                <a:latin typeface="標楷體" panose="03000509000000000000" pitchFamily="65" charset="-120"/>
                <a:ea typeface="標楷體" panose="03000509000000000000" pitchFamily="65" charset="-120"/>
              </a:rPr>
              <a:t> </a:t>
            </a:r>
          </a:p>
          <a:p>
            <a:pPr marL="0" indent="0">
              <a:buNone/>
            </a:pPr>
            <a:endParaRPr lang="zh-TW" altLang="en-US" b="1" dirty="0">
              <a:latin typeface="標楷體" panose="03000509000000000000" pitchFamily="65" charset="-120"/>
              <a:ea typeface="標楷體" panose="03000509000000000000" pitchFamily="65" charset="-120"/>
            </a:endParaRPr>
          </a:p>
          <a:p>
            <a:r>
              <a:rPr lang="zh-TW" altLang="en-US" b="1" dirty="0">
                <a:solidFill>
                  <a:srgbClr val="FF0000"/>
                </a:solidFill>
                <a:latin typeface="標楷體" panose="03000509000000000000" pitchFamily="65" charset="-120"/>
                <a:ea typeface="標楷體" panose="03000509000000000000" pitchFamily="65" charset="-120"/>
              </a:rPr>
              <a:t>請老師注意自己聲音的「清楚」、「表情」與「肢體動作」</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zh-TW" altLang="en-US" b="1">
                <a:latin typeface="標楷體" panose="03000509000000000000" pitchFamily="65" charset="-120"/>
                <a:ea typeface="標楷體" panose="03000509000000000000" pitchFamily="65" charset="-120"/>
              </a:rPr>
              <a:t>聽覺障礙學生</a:t>
            </a:r>
          </a:p>
        </p:txBody>
      </p:sp>
      <p:sp>
        <p:nvSpPr>
          <p:cNvPr id="56323" name="Rectangle 3"/>
          <p:cNvSpPr>
            <a:spLocks noGrp="1" noChangeArrowheads="1"/>
          </p:cNvSpPr>
          <p:nvPr>
            <p:ph type="body" idx="1"/>
          </p:nvPr>
        </p:nvSpPr>
        <p:spPr/>
        <p:txBody>
          <a:bodyPr/>
          <a:lstStyle/>
          <a:p>
            <a:r>
              <a:rPr lang="zh-TW" altLang="en-US" dirty="0">
                <a:latin typeface="標楷體" panose="03000509000000000000" pitchFamily="65" charset="-120"/>
                <a:ea typeface="標楷體" panose="03000509000000000000" pitchFamily="65" charset="-120"/>
              </a:rPr>
              <a:t>老師使用</a:t>
            </a:r>
            <a:r>
              <a:rPr lang="en-US" altLang="zh-TW" dirty="0">
                <a:latin typeface="標楷體" panose="03000509000000000000" pitchFamily="65" charset="-120"/>
                <a:ea typeface="標楷體" panose="03000509000000000000" pitchFamily="65" charset="-120"/>
              </a:rPr>
              <a:t>FM</a:t>
            </a:r>
            <a:r>
              <a:rPr lang="zh-TW" altLang="en-US" dirty="0">
                <a:latin typeface="標楷體" panose="03000509000000000000" pitchFamily="65" charset="-120"/>
                <a:ea typeface="標楷體" panose="03000509000000000000" pitchFamily="65" charset="-120"/>
              </a:rPr>
              <a:t>調頻</a:t>
            </a:r>
            <a:r>
              <a:rPr lang="zh-TW" altLang="en-US" dirty="0" smtClean="0">
                <a:latin typeface="標楷體" panose="03000509000000000000" pitchFamily="65" charset="-120"/>
                <a:ea typeface="標楷體" panose="03000509000000000000" pitchFamily="65" charset="-120"/>
              </a:rPr>
              <a:t>助聽器發射器，學生會聽得更清楚，比較沒有環境噪音</a:t>
            </a:r>
            <a:r>
              <a:rPr lang="zh-TW" altLang="en-US" dirty="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 </a:t>
            </a:r>
            <a:endParaRPr lang="zh-TW" altLang="en-US" b="1" dirty="0">
              <a:latin typeface="標楷體" panose="03000509000000000000" pitchFamily="65" charset="-120"/>
              <a:ea typeface="標楷體" panose="03000509000000000000" pitchFamily="65" charset="-120"/>
            </a:endParaRPr>
          </a:p>
          <a:p>
            <a:r>
              <a:rPr lang="zh-TW" altLang="en-US" b="1" dirty="0">
                <a:latin typeface="標楷體" panose="03000509000000000000" pitchFamily="65" charset="-120"/>
                <a:ea typeface="標楷體" panose="03000509000000000000" pitchFamily="65" charset="-120"/>
              </a:rPr>
              <a:t>請</a:t>
            </a:r>
            <a:r>
              <a:rPr lang="zh-TW" altLang="en-US" b="1" dirty="0" smtClean="0">
                <a:latin typeface="標楷體" panose="03000509000000000000" pitchFamily="65" charset="-120"/>
                <a:ea typeface="標楷體" panose="03000509000000000000" pitchFamily="65" charset="-120"/>
              </a:rPr>
              <a:t>老師</a:t>
            </a:r>
            <a:r>
              <a:rPr lang="zh-TW" altLang="en-US" b="1" dirty="0">
                <a:solidFill>
                  <a:srgbClr val="FF0000"/>
                </a:solidFill>
                <a:latin typeface="標楷體" panose="03000509000000000000" pitchFamily="65" charset="-120"/>
                <a:ea typeface="標楷體" panose="03000509000000000000" pitchFamily="65" charset="-120"/>
              </a:rPr>
              <a:t>務必面對孩子</a:t>
            </a:r>
            <a:r>
              <a:rPr lang="zh-TW" altLang="en-US" b="1" dirty="0" smtClean="0">
                <a:solidFill>
                  <a:srgbClr val="FF0000"/>
                </a:solidFill>
                <a:latin typeface="標楷體" panose="03000509000000000000" pitchFamily="65" charset="-120"/>
                <a:ea typeface="標楷體" panose="03000509000000000000" pitchFamily="65" charset="-120"/>
              </a:rPr>
              <a:t>說話、最好加上肢體動作</a:t>
            </a:r>
            <a:r>
              <a:rPr lang="zh-TW" altLang="en-US" b="1" dirty="0" smtClean="0">
                <a:latin typeface="標楷體" panose="03000509000000000000" pitchFamily="65" charset="-120"/>
                <a:ea typeface="標楷體" panose="03000509000000000000" pitchFamily="65" charset="-120"/>
              </a:rPr>
              <a:t>。</a:t>
            </a:r>
            <a:endParaRPr lang="en-US" altLang="zh-TW" b="1" dirty="0" smtClean="0">
              <a:latin typeface="標楷體" panose="03000509000000000000" pitchFamily="65" charset="-120"/>
              <a:ea typeface="標楷體" panose="03000509000000000000" pitchFamily="65" charset="-120"/>
            </a:endParaRPr>
          </a:p>
          <a:p>
            <a:r>
              <a:rPr lang="zh-TW" altLang="en-US" b="1" dirty="0">
                <a:latin typeface="標楷體" panose="03000509000000000000" pitchFamily="65" charset="-120"/>
                <a:ea typeface="標楷體" panose="03000509000000000000" pitchFamily="65" charset="-120"/>
              </a:rPr>
              <a:t>全班盡量不要講</a:t>
            </a:r>
            <a:r>
              <a:rPr lang="zh-TW" altLang="en-US" b="1" dirty="0" smtClean="0">
                <a:latin typeface="標楷體" panose="03000509000000000000" pitchFamily="65" charset="-120"/>
                <a:ea typeface="標楷體" panose="03000509000000000000" pitchFamily="65" charset="-120"/>
              </a:rPr>
              <a:t>悄悄話。</a:t>
            </a:r>
            <a:endParaRPr lang="en-US" altLang="zh-TW" b="1" dirty="0" smtClean="0">
              <a:latin typeface="標楷體" panose="03000509000000000000" pitchFamily="65" charset="-120"/>
              <a:ea typeface="標楷體" panose="03000509000000000000" pitchFamily="65" charset="-120"/>
            </a:endParaRPr>
          </a:p>
          <a:p>
            <a:r>
              <a:rPr lang="zh-TW" altLang="en-US" b="1" dirty="0">
                <a:latin typeface="標楷體" panose="03000509000000000000" pitchFamily="65" charset="-120"/>
                <a:ea typeface="標楷體" panose="03000509000000000000" pitchFamily="65" charset="-120"/>
              </a:rPr>
              <a:t>老師</a:t>
            </a:r>
            <a:r>
              <a:rPr lang="zh-TW" altLang="en-US" b="1" dirty="0" smtClean="0">
                <a:solidFill>
                  <a:srgbClr val="FF0000"/>
                </a:solidFill>
                <a:latin typeface="標楷體" panose="03000509000000000000" pitchFamily="65" charset="-120"/>
                <a:ea typeface="標楷體" panose="03000509000000000000" pitchFamily="65" charset="-120"/>
              </a:rPr>
              <a:t>給予文字題是或影片</a:t>
            </a:r>
            <a:r>
              <a:rPr lang="zh-TW" altLang="en-US" b="1" dirty="0">
                <a:solidFill>
                  <a:srgbClr val="FF0000"/>
                </a:solidFill>
                <a:latin typeface="標楷體" panose="03000509000000000000" pitchFamily="65" charset="-120"/>
                <a:ea typeface="標楷體" panose="03000509000000000000" pitchFamily="65" charset="-120"/>
              </a:rPr>
              <a:t>提示</a:t>
            </a:r>
            <a:endParaRPr lang="en-US" altLang="zh-TW" b="1" dirty="0" smtClean="0">
              <a:solidFill>
                <a:srgbClr val="FF0000"/>
              </a:solidFill>
              <a:latin typeface="標楷體" panose="03000509000000000000" pitchFamily="65" charset="-120"/>
              <a:ea typeface="標楷體" panose="03000509000000000000" pitchFamily="65" charset="-120"/>
            </a:endParaRPr>
          </a:p>
          <a:p>
            <a:endParaRPr lang="zh-TW" altLang="en-US"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9855271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zh-TW" altLang="en-US" b="1">
                <a:latin typeface="標楷體" panose="03000509000000000000" pitchFamily="65" charset="-120"/>
                <a:ea typeface="標楷體" panose="03000509000000000000" pitchFamily="65" charset="-120"/>
              </a:rPr>
              <a:t>肢體障礙學生</a:t>
            </a:r>
          </a:p>
        </p:txBody>
      </p:sp>
      <p:sp>
        <p:nvSpPr>
          <p:cNvPr id="57347" name="Rectangle 3"/>
          <p:cNvSpPr>
            <a:spLocks noGrp="1" noChangeArrowheads="1"/>
          </p:cNvSpPr>
          <p:nvPr>
            <p:ph type="body" idx="1"/>
          </p:nvPr>
        </p:nvSpPr>
        <p:spPr/>
        <p:txBody>
          <a:bodyPr/>
          <a:lstStyle/>
          <a:p>
            <a:r>
              <a:rPr lang="zh-TW" altLang="en-US" dirty="0">
                <a:latin typeface="標楷體" panose="03000509000000000000" pitchFamily="65" charset="-120"/>
                <a:ea typeface="標楷體" panose="03000509000000000000" pitchFamily="65" charset="-120"/>
              </a:rPr>
              <a:t>肢體障礙，指上肢、下肢或軀幹之機能有部 分或全部障礙，致影響學習者；其鑑定標準依行政院衛生署所定「身心障 礙等級」中所列肢體障礙之標準</a:t>
            </a:r>
            <a:r>
              <a:rPr lang="zh-TW" altLang="en-US" dirty="0">
                <a:ea typeface="新細明體" panose="02020500000000000000" pitchFamily="18" charset="-120"/>
              </a:rPr>
              <a:t>。</a:t>
            </a:r>
          </a:p>
          <a:p>
            <a:pPr marL="0" indent="0">
              <a:buNone/>
            </a:pPr>
            <a:r>
              <a:rPr lang="zh-TW" altLang="en-US" dirty="0" smtClean="0">
                <a:latin typeface="標楷體" panose="03000509000000000000" pitchFamily="65" charset="-120"/>
                <a:ea typeface="標楷體" panose="03000509000000000000" pitchFamily="65" charset="-120"/>
                <a:hlinkClick r:id="rId2" action="ppaction://hlinkpres?slideindex=1&amp;slidetitle="/>
              </a:rPr>
              <a:t> </a:t>
            </a:r>
            <a:endParaRPr lang="zh-TW" altLang="en-US"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請老師務必培養很多「小天使」，而且要多多許練肢體障礙學生的「獨立性」。</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zh-TW" altLang="en-US">
                <a:ea typeface="標楷體" panose="03000509000000000000" pitchFamily="65" charset="-120"/>
              </a:rPr>
              <a:t>身體病弱學生</a:t>
            </a:r>
          </a:p>
        </p:txBody>
      </p:sp>
      <p:sp>
        <p:nvSpPr>
          <p:cNvPr id="59395" name="Rectangle 3"/>
          <p:cNvSpPr>
            <a:spLocks noGrp="1" noChangeArrowheads="1"/>
          </p:cNvSpPr>
          <p:nvPr>
            <p:ph type="body" idx="1"/>
          </p:nvPr>
        </p:nvSpPr>
        <p:spPr/>
        <p:txBody>
          <a:bodyPr/>
          <a:lstStyle/>
          <a:p>
            <a:r>
              <a:rPr lang="zh-TW" altLang="en-US" dirty="0">
                <a:latin typeface="標楷體" panose="03000509000000000000" pitchFamily="65" charset="-120"/>
                <a:ea typeface="標楷體" panose="03000509000000000000" pitchFamily="65" charset="-120"/>
              </a:rPr>
              <a:t>指罹患慢性疾病，體能虛弱，需 要長期療養，以致影響學習者；其鑑定由醫師診斷後認定之。 </a:t>
            </a:r>
          </a:p>
          <a:p>
            <a:pPr marL="0" indent="0">
              <a:buNone/>
            </a:pPr>
            <a:endParaRPr lang="zh-TW" altLang="en-US"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請老師注意學生的「照顧原則」，多培養「小天使」。</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331913" y="2708275"/>
            <a:ext cx="7294562" cy="1495425"/>
          </a:xfrm>
        </p:spPr>
        <p:txBody>
          <a:bodyPr/>
          <a:lstStyle/>
          <a:p>
            <a:r>
              <a:rPr lang="zh-TW" altLang="en-US" sz="4000" b="1">
                <a:latin typeface="標楷體" panose="03000509000000000000" pitchFamily="65" charset="-120"/>
                <a:ea typeface="標楷體" panose="03000509000000000000" pitchFamily="65" charset="-120"/>
              </a:rPr>
              <a:t>教材與教法的調整</a:t>
            </a:r>
            <a:br>
              <a:rPr lang="zh-TW" altLang="en-US" sz="4000" b="1">
                <a:latin typeface="標楷體" panose="03000509000000000000" pitchFamily="65" charset="-120"/>
                <a:ea typeface="標楷體" panose="03000509000000000000" pitchFamily="65" charset="-120"/>
              </a:rPr>
            </a:br>
            <a:endParaRPr lang="zh-TW" altLang="en-US" sz="4000" b="1">
              <a:latin typeface="標楷體" panose="03000509000000000000" pitchFamily="65" charset="-120"/>
              <a:ea typeface="標楷體" panose="03000509000000000000" pitchFamily="65" charset="-120"/>
            </a:endParaRPr>
          </a:p>
        </p:txBody>
      </p:sp>
      <p:pic>
        <p:nvPicPr>
          <p:cNvPr id="80899" name="Picture 3" descr="education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2150" y="0"/>
            <a:ext cx="3371850" cy="106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zh-TW" altLang="en-US" sz="4000">
                <a:latin typeface="標楷體" panose="03000509000000000000" pitchFamily="65" charset="-120"/>
                <a:ea typeface="標楷體" panose="03000509000000000000" pitchFamily="65" charset="-120"/>
              </a:rPr>
              <a:t>所以，教學時我一定思考以下事項</a:t>
            </a:r>
          </a:p>
        </p:txBody>
      </p:sp>
      <p:sp>
        <p:nvSpPr>
          <p:cNvPr id="90115" name="Rectangle 3"/>
          <p:cNvSpPr>
            <a:spLocks noGrp="1" noChangeArrowheads="1"/>
          </p:cNvSpPr>
          <p:nvPr>
            <p:ph type="body" idx="1"/>
          </p:nvPr>
        </p:nvSpPr>
        <p:spPr>
          <a:xfrm>
            <a:off x="539750" y="1601788"/>
            <a:ext cx="8077200" cy="5256212"/>
          </a:xfrm>
        </p:spPr>
        <p:txBody>
          <a:bodyPr/>
          <a:lstStyle/>
          <a:p>
            <a:r>
              <a:rPr lang="zh-TW" altLang="en-US" dirty="0">
                <a:latin typeface="標楷體" panose="03000509000000000000" pitchFamily="65" charset="-120"/>
                <a:ea typeface="標楷體" panose="03000509000000000000" pitchFamily="65" charset="-120"/>
              </a:rPr>
              <a:t>教材的每個主題是否都能</a:t>
            </a:r>
            <a:r>
              <a:rPr lang="zh-TW" altLang="en-US" dirty="0" smtClean="0">
                <a:latin typeface="標楷體" panose="03000509000000000000" pitchFamily="65" charset="-120"/>
                <a:ea typeface="標楷體" panose="03000509000000000000" pitchFamily="65" charset="-120"/>
              </a:rPr>
              <a:t>在</a:t>
            </a:r>
            <a:r>
              <a:rPr lang="en-US" altLang="zh-TW" dirty="0" smtClean="0">
                <a:latin typeface="標楷體" panose="03000509000000000000" pitchFamily="65" charset="-120"/>
                <a:ea typeface="標楷體" panose="03000509000000000000" pitchFamily="65" charset="-120"/>
              </a:rPr>
              <a:t>10</a:t>
            </a:r>
            <a:r>
              <a:rPr lang="zh-TW" altLang="en-US" dirty="0" smtClean="0">
                <a:latin typeface="標楷體" panose="03000509000000000000" pitchFamily="65" charset="-120"/>
                <a:ea typeface="標楷體" panose="03000509000000000000" pitchFamily="65" charset="-120"/>
              </a:rPr>
              <a:t>分鐘</a:t>
            </a:r>
            <a:r>
              <a:rPr lang="zh-TW" altLang="en-US" dirty="0">
                <a:latin typeface="標楷體" panose="03000509000000000000" pitchFamily="65" charset="-120"/>
                <a:ea typeface="標楷體" panose="03000509000000000000" pitchFamily="65" charset="-120"/>
              </a:rPr>
              <a:t>內教授完畢。</a:t>
            </a:r>
          </a:p>
          <a:p>
            <a:r>
              <a:rPr lang="zh-TW" altLang="en-US" dirty="0">
                <a:latin typeface="標楷體" panose="03000509000000000000" pitchFamily="65" charset="-120"/>
                <a:ea typeface="標楷體" panose="03000509000000000000" pitchFamily="65" charset="-120"/>
              </a:rPr>
              <a:t>每一個重點是否能引起學生學習的動機。</a:t>
            </a:r>
          </a:p>
          <a:p>
            <a:r>
              <a:rPr lang="zh-TW" altLang="en-US" dirty="0">
                <a:latin typeface="標楷體" panose="03000509000000000000" pitchFamily="65" charset="-120"/>
                <a:ea typeface="標楷體" panose="03000509000000000000" pitchFamily="65" charset="-120"/>
              </a:rPr>
              <a:t>是否有充足的練習量，讓學生能夠「自動化」。</a:t>
            </a:r>
          </a:p>
          <a:p>
            <a:r>
              <a:rPr lang="zh-TW" altLang="en-US" dirty="0">
                <a:latin typeface="標楷體" panose="03000509000000000000" pitchFamily="65" charset="-120"/>
                <a:ea typeface="標楷體" panose="03000509000000000000" pitchFamily="65" charset="-120"/>
              </a:rPr>
              <a:t>教學的目標真的有達到嗎？</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zh-TW" altLang="en-US" sz="4000">
                <a:latin typeface="標楷體" panose="03000509000000000000" pitchFamily="65" charset="-120"/>
                <a:ea typeface="標楷體" panose="03000509000000000000" pitchFamily="65" charset="-120"/>
              </a:rPr>
              <a:t>所以，教學時我一定思考以下事項</a:t>
            </a:r>
          </a:p>
        </p:txBody>
      </p:sp>
      <p:sp>
        <p:nvSpPr>
          <p:cNvPr id="92163" name="Rectangle 3"/>
          <p:cNvSpPr>
            <a:spLocks noGrp="1" noChangeArrowheads="1"/>
          </p:cNvSpPr>
          <p:nvPr>
            <p:ph type="body" idx="1"/>
          </p:nvPr>
        </p:nvSpPr>
        <p:spPr/>
        <p:txBody>
          <a:bodyPr/>
          <a:lstStyle/>
          <a:p>
            <a:r>
              <a:rPr lang="zh-TW" altLang="en-US">
                <a:latin typeface="標楷體" panose="03000509000000000000" pitchFamily="65" charset="-120"/>
                <a:ea typeface="標楷體" panose="03000509000000000000" pitchFamily="65" charset="-120"/>
              </a:rPr>
              <a:t>較大的重點是否有切割成容易記憶的小單元，而且最好不要超過</a:t>
            </a:r>
            <a:r>
              <a:rPr lang="en-US" altLang="zh-TW">
                <a:latin typeface="標楷體" panose="03000509000000000000" pitchFamily="65" charset="-120"/>
                <a:ea typeface="標楷體" panose="03000509000000000000" pitchFamily="65" charset="-120"/>
              </a:rPr>
              <a:t>7</a:t>
            </a:r>
            <a:r>
              <a:rPr lang="zh-TW" altLang="en-US">
                <a:latin typeface="標楷體" panose="03000509000000000000" pitchFamily="65" charset="-120"/>
                <a:ea typeface="標楷體" panose="03000509000000000000" pitchFamily="65" charset="-120"/>
              </a:rPr>
              <a:t>個小單元。</a:t>
            </a:r>
          </a:p>
          <a:p>
            <a:r>
              <a:rPr lang="zh-TW" altLang="en-US">
                <a:latin typeface="標楷體" panose="03000509000000000000" pitchFamily="65" charset="-120"/>
                <a:ea typeface="標楷體" panose="03000509000000000000" pitchFamily="65" charset="-120"/>
              </a:rPr>
              <a:t>較難以記憶的重點是否有發明一些</a:t>
            </a:r>
            <a:r>
              <a:rPr lang="zh-TW" altLang="en-US" b="1" i="1" u="sng">
                <a:latin typeface="標楷體" panose="03000509000000000000" pitchFamily="65" charset="-120"/>
                <a:ea typeface="標楷體" panose="03000509000000000000" pitchFamily="65" charset="-120"/>
              </a:rPr>
              <a:t>記憶方法</a:t>
            </a:r>
            <a:r>
              <a:rPr lang="zh-TW" altLang="en-US">
                <a:latin typeface="標楷體" panose="03000509000000000000" pitchFamily="65" charset="-120"/>
                <a:ea typeface="標楷體" panose="03000509000000000000" pitchFamily="65" charset="-120"/>
              </a:rPr>
              <a:t>來幫助背誦。</a:t>
            </a:r>
          </a:p>
          <a:p>
            <a:r>
              <a:rPr lang="zh-TW" altLang="en-US">
                <a:latin typeface="標楷體" panose="03000509000000000000" pitchFamily="65" charset="-120"/>
                <a:ea typeface="標楷體" panose="03000509000000000000" pitchFamily="65" charset="-120"/>
              </a:rPr>
              <a:t>是否有隨時幫學生連結舊有學習過的知識。</a:t>
            </a:r>
          </a:p>
          <a:p>
            <a:endParaRPr lang="zh-TW" altLang="en-US">
              <a:ea typeface="新細明體" panose="02020500000000000000" pitchFamily="18" charset="-12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zh-TW" altLang="en-US">
                <a:latin typeface="標楷體" panose="03000509000000000000" pitchFamily="65" charset="-120"/>
                <a:ea typeface="標楷體" panose="03000509000000000000" pitchFamily="65" charset="-120"/>
              </a:rPr>
              <a:t>教室的經營</a:t>
            </a:r>
          </a:p>
        </p:txBody>
      </p:sp>
      <p:sp>
        <p:nvSpPr>
          <p:cNvPr id="103427" name="Rectangle 3"/>
          <p:cNvSpPr>
            <a:spLocks noGrp="1" noChangeArrowheads="1"/>
          </p:cNvSpPr>
          <p:nvPr>
            <p:ph type="body" idx="1"/>
          </p:nvPr>
        </p:nvSpPr>
        <p:spPr>
          <a:xfrm>
            <a:off x="533400" y="1600200"/>
            <a:ext cx="8077200" cy="4924425"/>
          </a:xfrm>
        </p:spPr>
        <p:txBody>
          <a:bodyPr/>
          <a:lstStyle/>
          <a:p>
            <a:pPr>
              <a:lnSpc>
                <a:spcPct val="90000"/>
              </a:lnSpc>
            </a:pPr>
            <a:r>
              <a:rPr lang="zh-TW" altLang="en-US" dirty="0" smtClean="0">
                <a:latin typeface="標楷體" panose="03000509000000000000" pitchFamily="65" charset="-120"/>
                <a:ea typeface="標楷體" panose="03000509000000000000" pitchFamily="65" charset="-120"/>
              </a:rPr>
              <a:t>教學</a:t>
            </a:r>
            <a:r>
              <a:rPr lang="zh-TW" altLang="en-US" dirty="0">
                <a:latin typeface="標楷體" panose="03000509000000000000" pitchFamily="65" charset="-120"/>
                <a:ea typeface="標楷體" panose="03000509000000000000" pitchFamily="65" charset="-120"/>
              </a:rPr>
              <a:t>時結構化，讓個案時時有事做，使他不會無聊而衍生出行為問題。 </a:t>
            </a:r>
          </a:p>
          <a:p>
            <a:pPr>
              <a:lnSpc>
                <a:spcPct val="90000"/>
              </a:lnSpc>
            </a:pPr>
            <a:r>
              <a:rPr lang="zh-TW" altLang="en-US" dirty="0">
                <a:latin typeface="標楷體" panose="03000509000000000000" pitchFamily="65" charset="-120"/>
                <a:ea typeface="標楷體" panose="03000509000000000000" pitchFamily="65" charset="-120"/>
              </a:rPr>
              <a:t>在進行活動課程的轉換時，老師宜注意，盡量一個步驟一個步驟進行，例如：</a:t>
            </a:r>
            <a:r>
              <a:rPr lang="zh-TW" altLang="en-US" b="1" dirty="0">
                <a:solidFill>
                  <a:srgbClr val="FF0000"/>
                </a:solidFill>
                <a:latin typeface="標楷體" panose="03000509000000000000" pitchFamily="65" charset="-120"/>
                <a:ea typeface="標楷體" panose="03000509000000000000" pitchFamily="65" charset="-120"/>
              </a:rPr>
              <a:t>上一個活動的器材要先收完，且確定學生已坐好，才分下一個活動所需的用品</a:t>
            </a:r>
            <a:r>
              <a:rPr lang="zh-TW" altLang="en-US" dirty="0">
                <a:latin typeface="標楷體" panose="03000509000000000000" pitchFamily="65" charset="-120"/>
                <a:ea typeface="標楷體" panose="03000509000000000000" pitchFamily="65" charset="-12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版面配置區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3"/>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173058" name="Rectangle 2"/>
          <p:cNvSpPr>
            <a:spLocks noGrp="1" noChangeArrowheads="1"/>
          </p:cNvSpPr>
          <p:nvPr>
            <p:ph type="title"/>
          </p:nvPr>
        </p:nvSpPr>
        <p:spPr/>
        <p:txBody>
          <a:bodyPr/>
          <a:lstStyle/>
          <a:p>
            <a:r>
              <a:rPr lang="zh-TW" altLang="en-US" sz="4800">
                <a:ea typeface="標楷體" panose="03000509000000000000" pitchFamily="65" charset="-120"/>
              </a:rPr>
              <a:t>什麼是實用？</a:t>
            </a:r>
          </a:p>
        </p:txBody>
      </p:sp>
      <p:sp>
        <p:nvSpPr>
          <p:cNvPr id="173060" name="Rectangle 4"/>
          <p:cNvSpPr>
            <a:spLocks noChangeArrowheads="1"/>
          </p:cNvSpPr>
          <p:nvPr/>
        </p:nvSpPr>
        <p:spPr bwMode="auto">
          <a:xfrm>
            <a:off x="4479925" y="32464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Times New Roman" panose="02020603050405020304" pitchFamily="18" charset="0"/>
              <a:ea typeface="新細明體" panose="02020500000000000000" pitchFamily="18" charset="-120"/>
              <a:cs typeface="+mn-cs"/>
            </a:endParaRPr>
          </a:p>
        </p:txBody>
      </p:sp>
      <p:pic>
        <p:nvPicPr>
          <p:cNvPr id="17306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1125538"/>
            <a:ext cx="8929687" cy="5037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5635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zh-TW" altLang="en-US">
                <a:latin typeface="標楷體" panose="03000509000000000000" pitchFamily="65" charset="-120"/>
                <a:ea typeface="標楷體" panose="03000509000000000000" pitchFamily="65" charset="-120"/>
              </a:rPr>
              <a:t>教室的經營</a:t>
            </a:r>
          </a:p>
        </p:txBody>
      </p:sp>
      <p:sp>
        <p:nvSpPr>
          <p:cNvPr id="105475" name="Rectangle 3"/>
          <p:cNvSpPr>
            <a:spLocks noGrp="1" noChangeArrowheads="1"/>
          </p:cNvSpPr>
          <p:nvPr>
            <p:ph type="body" idx="1"/>
          </p:nvPr>
        </p:nvSpPr>
        <p:spPr>
          <a:xfrm>
            <a:off x="533400" y="1600200"/>
            <a:ext cx="8077200" cy="5257800"/>
          </a:xfrm>
        </p:spPr>
        <p:txBody>
          <a:bodyPr/>
          <a:lstStyle/>
          <a:p>
            <a:pPr marL="609600" indent="-609600"/>
            <a:r>
              <a:rPr lang="zh-TW" altLang="en-US" dirty="0">
                <a:latin typeface="標楷體" panose="03000509000000000000" pitchFamily="65" charset="-120"/>
                <a:ea typeface="標楷體" panose="03000509000000000000" pitchFamily="65" charset="-120"/>
              </a:rPr>
              <a:t>「有效的指令」：</a:t>
            </a:r>
            <a:br>
              <a:rPr lang="zh-TW" altLang="en-US" dirty="0">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）當個案情緒不穩時，</a:t>
            </a:r>
            <a:r>
              <a:rPr lang="zh-TW" altLang="en-US" b="1" dirty="0">
                <a:solidFill>
                  <a:srgbClr val="FF0000"/>
                </a:solidFill>
                <a:latin typeface="標楷體" panose="03000509000000000000" pitchFamily="65" charset="-120"/>
                <a:ea typeface="標楷體" panose="03000509000000000000" pitchFamily="65" charset="-120"/>
              </a:rPr>
              <a:t>可以叫他的名字</a:t>
            </a:r>
            <a:r>
              <a:rPr lang="zh-TW" altLang="en-US" dirty="0">
                <a:latin typeface="標楷體" panose="03000509000000000000" pitchFamily="65" charset="-120"/>
                <a:ea typeface="標楷體" panose="03000509000000000000" pitchFamily="65" charset="-120"/>
              </a:rPr>
              <a:t>，喚起他的注意。</a:t>
            </a:r>
            <a:br>
              <a:rPr lang="zh-TW" altLang="en-US" dirty="0">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）聲調要</a:t>
            </a:r>
            <a:r>
              <a:rPr lang="zh-TW" altLang="en-US" b="1" dirty="0">
                <a:solidFill>
                  <a:srgbClr val="FF0000"/>
                </a:solidFill>
                <a:latin typeface="標楷體" panose="03000509000000000000" pitchFamily="65" charset="-120"/>
                <a:ea typeface="標楷體" panose="03000509000000000000" pitchFamily="65" charset="-120"/>
              </a:rPr>
              <a:t>平穩、堅定</a:t>
            </a:r>
            <a:r>
              <a:rPr lang="zh-TW" altLang="en-US" dirty="0">
                <a:latin typeface="標楷體" panose="03000509000000000000" pitchFamily="65" charset="-120"/>
                <a:ea typeface="標楷體" panose="03000509000000000000" pitchFamily="65" charset="-120"/>
              </a:rPr>
              <a:t/>
            </a:r>
            <a:br>
              <a:rPr lang="zh-TW" altLang="en-US" dirty="0">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3</a:t>
            </a:r>
            <a:r>
              <a:rPr lang="zh-TW" altLang="en-US" dirty="0">
                <a:latin typeface="標楷體" panose="03000509000000000000" pitchFamily="65" charset="-120"/>
                <a:ea typeface="標楷體" panose="03000509000000000000" pitchFamily="65" charset="-120"/>
              </a:rPr>
              <a:t>）語句要</a:t>
            </a:r>
            <a:r>
              <a:rPr lang="zh-TW" altLang="en-US" b="1" dirty="0">
                <a:solidFill>
                  <a:srgbClr val="FF0000"/>
                </a:solidFill>
                <a:latin typeface="標楷體" panose="03000509000000000000" pitchFamily="65" charset="-120"/>
                <a:ea typeface="標楷體" panose="03000509000000000000" pitchFamily="65" charset="-120"/>
              </a:rPr>
              <a:t>簡短、清楚、明確</a:t>
            </a:r>
            <a:r>
              <a:rPr lang="zh-TW" altLang="en-US" dirty="0">
                <a:latin typeface="標楷體" panose="03000509000000000000" pitchFamily="65" charset="-120"/>
                <a:ea typeface="標楷體" panose="03000509000000000000" pitchFamily="65" charset="-120"/>
              </a:rPr>
              <a:t/>
            </a:r>
            <a:br>
              <a:rPr lang="zh-TW" altLang="en-US" dirty="0">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4</a:t>
            </a:r>
            <a:r>
              <a:rPr lang="zh-TW" altLang="en-US" dirty="0">
                <a:latin typeface="標楷體" panose="03000509000000000000" pitchFamily="65" charset="-120"/>
                <a:ea typeface="標楷體" panose="03000509000000000000" pitchFamily="65" charset="-120"/>
              </a:rPr>
              <a:t>）指令要包含要孩子做的動作（「把桌面清一清」的指令不具體，請改成「</a:t>
            </a:r>
            <a:r>
              <a:rPr lang="zh-TW" altLang="en-US" b="1" dirty="0">
                <a:solidFill>
                  <a:srgbClr val="FF0000"/>
                </a:solidFill>
                <a:latin typeface="標楷體" panose="03000509000000000000" pitchFamily="65" charset="-120"/>
                <a:ea typeface="標楷體" panose="03000509000000000000" pitchFamily="65" charset="-120"/>
              </a:rPr>
              <a:t>在</a:t>
            </a:r>
            <a:r>
              <a:rPr lang="en-US" altLang="zh-TW" b="1" dirty="0">
                <a:solidFill>
                  <a:srgbClr val="FF0000"/>
                </a:solidFill>
                <a:latin typeface="標楷體" panose="03000509000000000000" pitchFamily="65" charset="-120"/>
                <a:ea typeface="標楷體" panose="03000509000000000000" pitchFamily="65" charset="-120"/>
              </a:rPr>
              <a:t>5</a:t>
            </a:r>
            <a:r>
              <a:rPr lang="zh-TW" altLang="en-US" b="1" dirty="0">
                <a:solidFill>
                  <a:srgbClr val="FF0000"/>
                </a:solidFill>
                <a:latin typeface="標楷體" panose="03000509000000000000" pitchFamily="65" charset="-120"/>
                <a:ea typeface="標楷體" panose="03000509000000000000" pitchFamily="65" charset="-120"/>
              </a:rPr>
              <a:t>分鐘之後把飯粒撿起來</a:t>
            </a:r>
            <a:r>
              <a:rPr lang="zh-TW" altLang="en-US" dirty="0">
                <a:latin typeface="標楷體" panose="03000509000000000000" pitchFamily="65" charset="-120"/>
                <a:ea typeface="標楷體" panose="03000509000000000000" pitchFamily="65" charset="-120"/>
              </a:rPr>
              <a:t>」）</a:t>
            </a:r>
            <a:br>
              <a:rPr lang="zh-TW" altLang="en-US" dirty="0">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5</a:t>
            </a:r>
            <a:r>
              <a:rPr lang="zh-TW" altLang="en-US" dirty="0">
                <a:latin typeface="標楷體" panose="03000509000000000000" pitchFamily="65" charset="-120"/>
                <a:ea typeface="標楷體" panose="03000509000000000000" pitchFamily="65" charset="-120"/>
              </a:rPr>
              <a:t>）一個指令</a:t>
            </a:r>
            <a:r>
              <a:rPr lang="zh-TW" altLang="en-US" b="1" dirty="0">
                <a:solidFill>
                  <a:srgbClr val="FF0000"/>
                </a:solidFill>
                <a:latin typeface="標楷體" panose="03000509000000000000" pitchFamily="65" charset="-120"/>
                <a:ea typeface="標楷體" panose="03000509000000000000" pitchFamily="65" charset="-120"/>
              </a:rPr>
              <a:t>只包含一個動作</a:t>
            </a:r>
            <a:br>
              <a:rPr lang="zh-TW" altLang="en-US" b="1" dirty="0">
                <a:solidFill>
                  <a:srgbClr val="FF0000"/>
                </a:solidFill>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6</a:t>
            </a:r>
            <a:r>
              <a:rPr lang="zh-TW" altLang="en-US" dirty="0">
                <a:latin typeface="標楷體" panose="03000509000000000000" pitchFamily="65" charset="-120"/>
                <a:ea typeface="標楷體" panose="03000509000000000000" pitchFamily="65" charset="-120"/>
              </a:rPr>
              <a:t>）給予個案</a:t>
            </a:r>
            <a:r>
              <a:rPr lang="en-US" altLang="zh-TW" dirty="0">
                <a:latin typeface="標楷體" panose="03000509000000000000" pitchFamily="65" charset="-120"/>
                <a:ea typeface="標楷體" panose="03000509000000000000" pitchFamily="65" charset="-120"/>
              </a:rPr>
              <a:t>5-15</a:t>
            </a:r>
            <a:r>
              <a:rPr lang="zh-TW" altLang="en-US" dirty="0">
                <a:latin typeface="標楷體" panose="03000509000000000000" pitchFamily="65" charset="-120"/>
                <a:ea typeface="標楷體" panose="03000509000000000000" pitchFamily="65" charset="-120"/>
              </a:rPr>
              <a:t>秒的反應等待時間。</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zh-TW" altLang="en-US">
                <a:latin typeface="標楷體" panose="03000509000000000000" pitchFamily="65" charset="-120"/>
                <a:ea typeface="標楷體" panose="03000509000000000000" pitchFamily="65" charset="-120"/>
              </a:rPr>
              <a:t>教室的經營</a:t>
            </a:r>
          </a:p>
        </p:txBody>
      </p:sp>
      <p:sp>
        <p:nvSpPr>
          <p:cNvPr id="107523" name="Rectangle 3"/>
          <p:cNvSpPr>
            <a:spLocks noGrp="1" noChangeArrowheads="1"/>
          </p:cNvSpPr>
          <p:nvPr>
            <p:ph type="body" idx="1"/>
          </p:nvPr>
        </p:nvSpPr>
        <p:spPr>
          <a:xfrm>
            <a:off x="533400" y="1600200"/>
            <a:ext cx="8077200" cy="4781550"/>
          </a:xfrm>
        </p:spPr>
        <p:txBody>
          <a:bodyPr/>
          <a:lstStyle/>
          <a:p>
            <a:r>
              <a:rPr lang="zh-TW" altLang="en-US" dirty="0">
                <a:latin typeface="標楷體" panose="03000509000000000000" pitchFamily="65" charset="-120"/>
                <a:ea typeface="標楷體" panose="03000509000000000000" pitchFamily="65" charset="-120"/>
              </a:rPr>
              <a:t>利用班級團體動力：有時候</a:t>
            </a:r>
            <a:r>
              <a:rPr lang="zh-TW" altLang="en-US" b="1" dirty="0">
                <a:solidFill>
                  <a:srgbClr val="FF0000"/>
                </a:solidFill>
                <a:latin typeface="標楷體" panose="03000509000000000000" pitchFamily="65" charset="-120"/>
                <a:ea typeface="標楷體" panose="03000509000000000000" pitchFamily="65" charset="-120"/>
              </a:rPr>
              <a:t>班上有些同學的特質會讓特教學生服從</a:t>
            </a:r>
            <a:r>
              <a:rPr lang="zh-TW" altLang="en-US" dirty="0">
                <a:latin typeface="標楷體" panose="03000509000000000000" pitchFamily="65" charset="-120"/>
                <a:ea typeface="標楷體" panose="03000509000000000000" pitchFamily="65" charset="-120"/>
              </a:rPr>
              <a:t>；有時候班上的團體動力會讓特教學生乖乖回來教室學習。請老師們用心觀察，好好利用班上的團體動力。</a:t>
            </a:r>
          </a:p>
          <a:p>
            <a:r>
              <a:rPr lang="zh-TW" altLang="en-US" dirty="0">
                <a:latin typeface="標楷體" panose="03000509000000000000" pitchFamily="65" charset="-120"/>
                <a:ea typeface="標楷體" panose="03000509000000000000" pitchFamily="65" charset="-120"/>
              </a:rPr>
              <a:t>教室的經營，其實最重要的一點是，</a:t>
            </a:r>
            <a:br>
              <a:rPr lang="zh-TW" altLang="en-US" dirty="0">
                <a:latin typeface="標楷體" panose="03000509000000000000" pitchFamily="65" charset="-120"/>
                <a:ea typeface="標楷體" panose="03000509000000000000" pitchFamily="65" charset="-120"/>
              </a:rPr>
            </a:br>
            <a:r>
              <a:rPr lang="zh-TW" altLang="en-US" sz="4400" b="1" i="1" u="sng" dirty="0">
                <a:latin typeface="標楷體" panose="03000509000000000000" pitchFamily="65" charset="-120"/>
                <a:ea typeface="標楷體" panose="03000509000000000000" pitchFamily="65" charset="-120"/>
              </a:rPr>
              <a:t>所有的學生都對老師心服口服。</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zh-TW" altLang="en-US">
                <a:latin typeface="標楷體" panose="03000509000000000000" pitchFamily="65" charset="-120"/>
                <a:ea typeface="標楷體" panose="03000509000000000000" pitchFamily="65" charset="-120"/>
              </a:rPr>
              <a:t>結語</a:t>
            </a:r>
          </a:p>
        </p:txBody>
      </p:sp>
      <p:sp>
        <p:nvSpPr>
          <p:cNvPr id="111619" name="Rectangle 3"/>
          <p:cNvSpPr>
            <a:spLocks noGrp="1" noChangeArrowheads="1"/>
          </p:cNvSpPr>
          <p:nvPr>
            <p:ph type="body" idx="1"/>
          </p:nvPr>
        </p:nvSpPr>
        <p:spPr>
          <a:xfrm>
            <a:off x="533400" y="1600200"/>
            <a:ext cx="8077200" cy="4852988"/>
          </a:xfrm>
        </p:spPr>
        <p:txBody>
          <a:bodyPr/>
          <a:lstStyle/>
          <a:p>
            <a:r>
              <a:rPr lang="zh-TW" altLang="en-US">
                <a:latin typeface="標楷體" panose="03000509000000000000" pitchFamily="65" charset="-120"/>
                <a:ea typeface="標楷體" panose="03000509000000000000" pitchFamily="65" charset="-120"/>
              </a:rPr>
              <a:t>我總相信，我人生的好運氣</a:t>
            </a:r>
            <a:br>
              <a:rPr lang="zh-TW" altLang="en-US">
                <a:latin typeface="標楷體" panose="03000509000000000000" pitchFamily="65" charset="-120"/>
                <a:ea typeface="標楷體" panose="03000509000000000000" pitchFamily="65" charset="-120"/>
              </a:rPr>
            </a:br>
            <a:r>
              <a:rPr lang="zh-TW" altLang="en-US">
                <a:latin typeface="標楷體" panose="03000509000000000000" pitchFamily="65" charset="-120"/>
                <a:ea typeface="標楷體" panose="03000509000000000000" pitchFamily="65" charset="-120"/>
              </a:rPr>
              <a:t>來自於我對「特別的孩子」的照顧！</a:t>
            </a:r>
          </a:p>
          <a:p>
            <a:r>
              <a:rPr lang="zh-TW" altLang="en-US">
                <a:latin typeface="標楷體" panose="03000509000000000000" pitchFamily="65" charset="-120"/>
                <a:ea typeface="標楷體" panose="03000509000000000000" pitchFamily="65" charset="-120"/>
              </a:rPr>
              <a:t>當我想要教導一位特別的孩子時，我發現整個宇宙似乎都在幫助我，我要的研習出現了，我要的貴人出現了，我要的資源出現了！</a:t>
            </a:r>
          </a:p>
          <a:p>
            <a:r>
              <a:rPr lang="zh-TW" altLang="en-US">
                <a:latin typeface="標楷體" panose="03000509000000000000" pitchFamily="65" charset="-120"/>
                <a:ea typeface="標楷體" panose="03000509000000000000" pitchFamily="65" charset="-120"/>
              </a:rPr>
              <a:t>所以，老師們，放開你的心胸，接納這群特別的孩子吧！</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4"/>
          <p:cNvSpPr>
            <a:spLocks noGrp="1" noChangeArrowheads="1"/>
          </p:cNvSpPr>
          <p:nvPr>
            <p:ph type="ctrTitle"/>
          </p:nvPr>
        </p:nvSpPr>
        <p:spPr/>
        <p:txBody>
          <a:bodyPr/>
          <a:lstStyle/>
          <a:p>
            <a:r>
              <a:rPr lang="zh-TW" altLang="en-US">
                <a:latin typeface="標楷體" panose="03000509000000000000" pitchFamily="65" charset="-120"/>
                <a:ea typeface="標楷體" panose="03000509000000000000" pitchFamily="65" charset="-120"/>
              </a:rPr>
              <a:t>我的分享到此結束</a:t>
            </a:r>
          </a:p>
        </p:txBody>
      </p:sp>
      <p:sp>
        <p:nvSpPr>
          <p:cNvPr id="108549" name="Rectangle 5"/>
          <p:cNvSpPr>
            <a:spLocks noGrp="1" noChangeArrowheads="1"/>
          </p:cNvSpPr>
          <p:nvPr>
            <p:ph type="subTitle" idx="1"/>
          </p:nvPr>
        </p:nvSpPr>
        <p:spPr/>
        <p:txBody>
          <a:bodyPr/>
          <a:lstStyle/>
          <a:p>
            <a:r>
              <a:rPr lang="zh-TW" altLang="en-US" dirty="0">
                <a:ea typeface="新細明體" panose="02020500000000000000" pitchFamily="18" charset="-120"/>
              </a:rPr>
              <a:t>售後服務</a:t>
            </a:r>
            <a:r>
              <a:rPr lang="zh-TW" altLang="en-US" dirty="0" smtClean="0">
                <a:ea typeface="新細明體" panose="02020500000000000000" pitchFamily="18" charset="-120"/>
              </a:rPr>
              <a:t>：</a:t>
            </a:r>
            <a:r>
              <a:rPr lang="zh-TW" altLang="en-US" dirty="0">
                <a:ea typeface="新細明體" panose="02020500000000000000" pitchFamily="18" charset="-120"/>
              </a:rPr>
              <a:t>我的臉書</a:t>
            </a:r>
            <a:endParaRPr lang="en-US" altLang="zh-TW" dirty="0">
              <a:ea typeface="新細明體" panose="02020500000000000000" pitchFamily="18"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版面配置區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6" name="頁尾版面配置區 3"/>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173058" name="Rectangle 2"/>
          <p:cNvSpPr>
            <a:spLocks noGrp="1" noChangeArrowheads="1"/>
          </p:cNvSpPr>
          <p:nvPr>
            <p:ph type="title"/>
          </p:nvPr>
        </p:nvSpPr>
        <p:spPr/>
        <p:txBody>
          <a:bodyPr/>
          <a:lstStyle/>
          <a:p>
            <a:r>
              <a:rPr lang="zh-TW" altLang="en-US" sz="4800">
                <a:ea typeface="標楷體" panose="03000509000000000000" pitchFamily="65" charset="-120"/>
              </a:rPr>
              <a:t>什麼是實用？</a:t>
            </a:r>
          </a:p>
        </p:txBody>
      </p:sp>
      <p:sp>
        <p:nvSpPr>
          <p:cNvPr id="173060" name="Rectangle 4"/>
          <p:cNvSpPr>
            <a:spLocks noChangeArrowheads="1"/>
          </p:cNvSpPr>
          <p:nvPr/>
        </p:nvSpPr>
        <p:spPr bwMode="auto">
          <a:xfrm>
            <a:off x="4479925" y="32464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smtClean="0">
              <a:ln>
                <a:noFill/>
              </a:ln>
              <a:solidFill>
                <a:srgbClr val="003366"/>
              </a:solidFill>
              <a:effectLst/>
              <a:uLnTx/>
              <a:uFillTx/>
              <a:latin typeface="Times New Roman" panose="02020603050405020304" pitchFamily="18" charset="0"/>
              <a:ea typeface="新細明體" panose="02020500000000000000" pitchFamily="18" charset="-120"/>
              <a:cs typeface="+mn-cs"/>
            </a:endParaRPr>
          </a:p>
        </p:txBody>
      </p:sp>
      <p:pic>
        <p:nvPicPr>
          <p:cNvPr id="173061"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063" y="1384903"/>
            <a:ext cx="8929687" cy="453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556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www.themegallery.com</a:t>
            </a:r>
          </a:p>
        </p:txBody>
      </p:sp>
      <p:sp>
        <p:nvSpPr>
          <p:cNvPr id="5" name="頁尾版面配置區 3"/>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TW" sz="1000" b="1" i="0" u="none" strike="noStrike" kern="1200" cap="none" spc="0" normalizeH="0" baseline="0" noProof="0" smtClean="0">
                <a:ln>
                  <a:noFill/>
                </a:ln>
                <a:solidFill>
                  <a:srgbClr val="000000"/>
                </a:solidFill>
                <a:effectLst/>
                <a:uLnTx/>
                <a:uFillTx/>
                <a:latin typeface="Verdana"/>
                <a:ea typeface="新細明體" panose="02020500000000000000" pitchFamily="18" charset="-120"/>
                <a:cs typeface="+mn-cs"/>
              </a:rPr>
              <a:t>Company Logo</a:t>
            </a:r>
          </a:p>
        </p:txBody>
      </p:sp>
      <p:sp>
        <p:nvSpPr>
          <p:cNvPr id="177156" name="Rectangle 4"/>
          <p:cNvSpPr>
            <a:spLocks noGrp="1" noChangeArrowheads="1"/>
          </p:cNvSpPr>
          <p:nvPr>
            <p:ph type="title"/>
          </p:nvPr>
        </p:nvSpPr>
        <p:spPr/>
        <p:txBody>
          <a:bodyPr/>
          <a:lstStyle/>
          <a:p>
            <a:r>
              <a:rPr lang="zh-TW" altLang="en-US" sz="4800">
                <a:ea typeface="標楷體" panose="03000509000000000000" pitchFamily="65" charset="-120"/>
              </a:rPr>
              <a:t>特教教師不能是「生活白癡」</a:t>
            </a:r>
          </a:p>
        </p:txBody>
      </p:sp>
      <p:pic>
        <p:nvPicPr>
          <p:cNvPr id="177158"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875" y="981075"/>
            <a:ext cx="3957638"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1110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zh-TW" altLang="en-US" dirty="0" smtClean="0">
                <a:ln>
                  <a:noFill/>
                </a:ln>
                <a:latin typeface="標楷體" panose="03000509000000000000" pitchFamily="65" charset="-120"/>
                <a:ea typeface="標楷體" panose="03000509000000000000" pitchFamily="65" charset="-120"/>
              </a:rPr>
              <a:t>我，劉佳玲</a:t>
            </a:r>
          </a:p>
        </p:txBody>
      </p:sp>
      <p:sp>
        <p:nvSpPr>
          <p:cNvPr id="46083" name="Rectangle 3"/>
          <p:cNvSpPr>
            <a:spLocks noGrp="1"/>
          </p:cNvSpPr>
          <p:nvPr>
            <p:ph type="body" idx="1"/>
          </p:nvPr>
        </p:nvSpPr>
        <p:spPr/>
        <p:txBody>
          <a:bodyPr/>
          <a:lstStyle/>
          <a:p>
            <a:pPr>
              <a:lnSpc>
                <a:spcPct val="90000"/>
              </a:lnSpc>
              <a:buFontTx/>
              <a:buBlip>
                <a:blip r:embed="rId3"/>
              </a:buBlip>
            </a:pPr>
            <a:r>
              <a:rPr lang="zh-TW" altLang="en-US" dirty="0" smtClean="0">
                <a:solidFill>
                  <a:schemeClr val="tx1"/>
                </a:solidFill>
                <a:latin typeface="標楷體" panose="03000509000000000000" pitchFamily="65" charset="-120"/>
                <a:ea typeface="標楷體" panose="03000509000000000000" pitchFamily="65" charset="-120"/>
              </a:rPr>
              <a:t>我有一個自閉症的弟弟，從我</a:t>
            </a:r>
            <a:r>
              <a:rPr lang="en-US" altLang="zh-TW" dirty="0" smtClean="0">
                <a:solidFill>
                  <a:schemeClr val="tx1"/>
                </a:solidFill>
                <a:latin typeface="標楷體" panose="03000509000000000000" pitchFamily="65" charset="-120"/>
                <a:ea typeface="標楷體" panose="03000509000000000000" pitchFamily="65" charset="-120"/>
              </a:rPr>
              <a:t>9</a:t>
            </a:r>
            <a:r>
              <a:rPr lang="zh-TW" altLang="en-US" dirty="0" smtClean="0">
                <a:solidFill>
                  <a:schemeClr val="tx1"/>
                </a:solidFill>
                <a:latin typeface="標楷體" panose="03000509000000000000" pitchFamily="65" charset="-120"/>
                <a:ea typeface="標楷體" panose="03000509000000000000" pitchFamily="65" charset="-120"/>
              </a:rPr>
              <a:t>歲開始，就土法煉鋼地教他。</a:t>
            </a:r>
          </a:p>
          <a:p>
            <a:pPr>
              <a:lnSpc>
                <a:spcPct val="90000"/>
              </a:lnSpc>
              <a:buFontTx/>
              <a:buBlip>
                <a:blip r:embed="rId3"/>
              </a:buBlip>
            </a:pPr>
            <a:r>
              <a:rPr lang="zh-TW" altLang="en-US" dirty="0" smtClean="0">
                <a:solidFill>
                  <a:schemeClr val="tx1"/>
                </a:solidFill>
                <a:latin typeface="標楷體" panose="03000509000000000000" pitchFamily="65" charset="-120"/>
                <a:ea typeface="標楷體" panose="03000509000000000000" pitchFamily="65" charset="-120"/>
              </a:rPr>
              <a:t>大學不修輔系，但修學習障礙組、</a:t>
            </a:r>
            <a:r>
              <a:rPr lang="en-US" altLang="zh-TW" dirty="0" smtClean="0">
                <a:solidFill>
                  <a:schemeClr val="tx1"/>
                </a:solidFill>
                <a:latin typeface="標楷體" panose="03000509000000000000" pitchFamily="65" charset="-120"/>
                <a:ea typeface="標楷體" panose="03000509000000000000" pitchFamily="65" charset="-120"/>
              </a:rPr>
              <a:t/>
            </a:r>
            <a:br>
              <a:rPr lang="en-US" altLang="zh-TW" dirty="0" smtClean="0">
                <a:solidFill>
                  <a:schemeClr val="tx1"/>
                </a:solidFill>
                <a:latin typeface="標楷體" panose="03000509000000000000" pitchFamily="65" charset="-120"/>
                <a:ea typeface="標楷體" panose="03000509000000000000" pitchFamily="65" charset="-120"/>
              </a:rPr>
            </a:br>
            <a:r>
              <a:rPr lang="zh-TW" altLang="en-US" dirty="0" smtClean="0">
                <a:solidFill>
                  <a:schemeClr val="tx1"/>
                </a:solidFill>
                <a:latin typeface="標楷體" panose="03000509000000000000" pitchFamily="65" charset="-120"/>
                <a:ea typeface="標楷體" panose="03000509000000000000" pitchFamily="65" charset="-120"/>
              </a:rPr>
              <a:t>智能障礙組、視覺障礙組、聽覺障礙組、語言障礙組、情緒障礙組。</a:t>
            </a:r>
          </a:p>
          <a:p>
            <a:pPr>
              <a:lnSpc>
                <a:spcPct val="90000"/>
              </a:lnSpc>
              <a:buFontTx/>
              <a:buBlip>
                <a:blip r:embed="rId3"/>
              </a:buBlip>
            </a:pPr>
            <a:r>
              <a:rPr lang="zh-TW" altLang="en-US" dirty="0" smtClean="0">
                <a:solidFill>
                  <a:schemeClr val="tx1"/>
                </a:solidFill>
                <a:latin typeface="標楷體" panose="03000509000000000000" pitchFamily="65" charset="-120"/>
                <a:ea typeface="標楷體" panose="03000509000000000000" pitchFamily="65" charset="-120"/>
              </a:rPr>
              <a:t>換句話說，</a:t>
            </a:r>
            <a:r>
              <a:rPr lang="zh-TW" altLang="en-US" sz="4000" b="1" dirty="0" smtClean="0">
                <a:solidFill>
                  <a:srgbClr val="FF0000"/>
                </a:solidFill>
                <a:latin typeface="標楷體" panose="03000509000000000000" pitchFamily="65" charset="-120"/>
                <a:ea typeface="標楷體" panose="03000509000000000000" pitchFamily="65" charset="-120"/>
              </a:rPr>
              <a:t>你遇到的特教老師不一定會擅長所有的障礙類別</a:t>
            </a:r>
            <a:r>
              <a:rPr lang="zh-TW" altLang="en-US" dirty="0" smtClean="0">
                <a:solidFill>
                  <a:schemeClr val="tx1"/>
                </a:solidFill>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1723000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bwMode="auto">
          <a:xfrm>
            <a:off x="468313" y="11969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zh-TW" altLang="en-US" smtClean="0">
                <a:ln>
                  <a:noFill/>
                </a:ln>
                <a:solidFill>
                  <a:schemeClr val="tx1"/>
                </a:solidFill>
                <a:latin typeface="標楷體" panose="03000509000000000000" pitchFamily="65" charset="-120"/>
                <a:ea typeface="標楷體" panose="03000509000000000000" pitchFamily="65" charset="-120"/>
              </a:rPr>
              <a:t>自閉症的弟弟～自閉症經典動作</a:t>
            </a:r>
          </a:p>
        </p:txBody>
      </p:sp>
      <p:pic>
        <p:nvPicPr>
          <p:cNvPr id="48131" name="Picture 3" descr="P61001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2708275"/>
            <a:ext cx="6042025" cy="381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502968"/>
      </p:ext>
    </p:extLst>
  </p:cSld>
  <p:clrMapOvr>
    <a:masterClrMapping/>
  </p:clrMapOvr>
</p:sld>
</file>

<file path=ppt/theme/_rels/theme13.xml.rels><?xml version="1.0" encoding="UTF-8" standalone="yes"?>
<Relationships xmlns="http://schemas.openxmlformats.org/package/2006/relationships"><Relationship Id="rId1" Type="http://schemas.openxmlformats.org/officeDocument/2006/relationships/image" Target="../media/image12.jpeg"/></Relationships>
</file>

<file path=ppt/theme/_rels/them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13.jpeg"/></Relationships>
</file>

<file path=ppt/theme/_rels/theme15.xml.rels><?xml version="1.0" encoding="UTF-8" standalone="yes"?>
<Relationships xmlns="http://schemas.openxmlformats.org/package/2006/relationships"><Relationship Id="rId1" Type="http://schemas.openxmlformats.org/officeDocument/2006/relationships/image" Target="../media/image12.jpeg"/></Relationships>
</file>

<file path=ppt/theme/_rels/theme17.xml.rels><?xml version="1.0" encoding="UTF-8" standalone="yes"?>
<Relationships xmlns="http://schemas.openxmlformats.org/package/2006/relationships"><Relationship Id="rId1" Type="http://schemas.openxmlformats.org/officeDocument/2006/relationships/image" Target="../media/image12.jpeg"/></Relationships>
</file>

<file path=ppt/theme/_rels/theme18.xml.rels><?xml version="1.0" encoding="UTF-8" standalone="yes"?>
<Relationships xmlns="http://schemas.openxmlformats.org/package/2006/relationships"><Relationship Id="rId1" Type="http://schemas.openxmlformats.org/officeDocument/2006/relationships/image" Target="../media/image12.jpeg"/></Relationships>
</file>

<file path=ppt/theme/theme1.xml><?xml version="1.0" encoding="utf-8"?>
<a:theme xmlns:a="http://schemas.openxmlformats.org/drawingml/2006/main" name="教育界簡報三">
  <a:themeElements>
    <a:clrScheme name="教育界簡報三 1">
      <a:dk1>
        <a:srgbClr val="200B5B"/>
      </a:dk1>
      <a:lt1>
        <a:srgbClr val="EAEAEA"/>
      </a:lt1>
      <a:dk2>
        <a:srgbClr val="6600FF"/>
      </a:dk2>
      <a:lt2>
        <a:srgbClr val="FFCC66"/>
      </a:lt2>
      <a:accent1>
        <a:srgbClr val="EEB00B"/>
      </a:accent1>
      <a:accent2>
        <a:srgbClr val="6600CC"/>
      </a:accent2>
      <a:accent3>
        <a:srgbClr val="B8AAFF"/>
      </a:accent3>
      <a:accent4>
        <a:srgbClr val="C8C8C8"/>
      </a:accent4>
      <a:accent5>
        <a:srgbClr val="F5D4AA"/>
      </a:accent5>
      <a:accent6>
        <a:srgbClr val="5C00B9"/>
      </a:accent6>
      <a:hlink>
        <a:srgbClr val="FF33CC"/>
      </a:hlink>
      <a:folHlink>
        <a:srgbClr val="CC99FF"/>
      </a:folHlink>
    </a:clrScheme>
    <a:fontScheme name="教育界簡報三">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教育界簡報三 1">
        <a:dk1>
          <a:srgbClr val="200B5B"/>
        </a:dk1>
        <a:lt1>
          <a:srgbClr val="EAEAEA"/>
        </a:lt1>
        <a:dk2>
          <a:srgbClr val="6600FF"/>
        </a:dk2>
        <a:lt2>
          <a:srgbClr val="FFCC66"/>
        </a:lt2>
        <a:accent1>
          <a:srgbClr val="EEB00B"/>
        </a:accent1>
        <a:accent2>
          <a:srgbClr val="6600CC"/>
        </a:accent2>
        <a:accent3>
          <a:srgbClr val="B8AAFF"/>
        </a:accent3>
        <a:accent4>
          <a:srgbClr val="C8C8C8"/>
        </a:accent4>
        <a:accent5>
          <a:srgbClr val="F5D4AA"/>
        </a:accent5>
        <a:accent6>
          <a:srgbClr val="5C00B9"/>
        </a:accent6>
        <a:hlink>
          <a:srgbClr val="FF33CC"/>
        </a:hlink>
        <a:folHlink>
          <a:srgbClr val="CC99FF"/>
        </a:folHlink>
      </a:clrScheme>
      <a:clrMap bg1="dk2" tx1="lt1" bg2="dk1" tx2="lt2" accent1="accent1" accent2="accent2" accent3="accent3" accent4="accent4" accent5="accent5" accent6="accent6" hlink="hlink" folHlink="folHlink"/>
    </a:extraClrScheme>
    <a:extraClrScheme>
      <a:clrScheme name="教育界簡報三 2">
        <a:dk1>
          <a:srgbClr val="393939"/>
        </a:dk1>
        <a:lt1>
          <a:srgbClr val="FFFFFF"/>
        </a:lt1>
        <a:dk2>
          <a:srgbClr val="6600CC"/>
        </a:dk2>
        <a:lt2>
          <a:srgbClr val="CCCCFF"/>
        </a:lt2>
        <a:accent1>
          <a:srgbClr val="F9D87E"/>
        </a:accent1>
        <a:accent2>
          <a:srgbClr val="FFCCCC"/>
        </a:accent2>
        <a:accent3>
          <a:srgbClr val="FFFFFF"/>
        </a:accent3>
        <a:accent4>
          <a:srgbClr val="2F2F2F"/>
        </a:accent4>
        <a:accent5>
          <a:srgbClr val="FBE9C0"/>
        </a:accent5>
        <a:accent6>
          <a:srgbClr val="E7B9B9"/>
        </a:accent6>
        <a:hlink>
          <a:srgbClr val="FFCCFF"/>
        </a:hlink>
        <a:folHlink>
          <a:srgbClr val="99CCFF"/>
        </a:folHlink>
      </a:clrScheme>
      <a:clrMap bg1="lt1" tx1="dk1" bg2="lt2" tx2="dk2" accent1="accent1" accent2="accent2" accent3="accent3" accent4="accent4" accent5="accent5" accent6="accent6" hlink="hlink" folHlink="folHlink"/>
    </a:extraClrScheme>
    <a:extraClrScheme>
      <a:clrScheme name="教育界簡報三 3">
        <a:dk1>
          <a:srgbClr val="000000"/>
        </a:dk1>
        <a:lt1>
          <a:srgbClr val="FFFFFF"/>
        </a:lt1>
        <a:dk2>
          <a:srgbClr val="000000"/>
        </a:dk2>
        <a:lt2>
          <a:srgbClr val="FFFFFF"/>
        </a:lt2>
        <a:accent1>
          <a:srgbClr val="CBCBCB"/>
        </a:accent1>
        <a:accent2>
          <a:srgbClr val="5F5F5F"/>
        </a:accent2>
        <a:accent3>
          <a:srgbClr val="FFFFFF"/>
        </a:accent3>
        <a:accent4>
          <a:srgbClr val="000000"/>
        </a:accent4>
        <a:accent5>
          <a:srgbClr val="E2E2E2"/>
        </a:accent5>
        <a:accent6>
          <a:srgbClr val="555555"/>
        </a:accent6>
        <a:hlink>
          <a:srgbClr val="969696"/>
        </a:hlink>
        <a:folHlink>
          <a:srgbClr val="EAEAEA"/>
        </a:folHlink>
      </a:clrScheme>
      <a:clrMap bg1="lt1" tx1="dk1" bg2="lt2" tx2="dk2" accent1="accent1" accent2="accent2" accent3="accent3" accent4="accent4" accent5="accent5" accent6="accent6" hlink="hlink" folHlink="folHlink"/>
    </a:extraClrScheme>
    <a:extraClrScheme>
      <a:clrScheme name="教育界簡報三 4">
        <a:dk1>
          <a:srgbClr val="330000"/>
        </a:dk1>
        <a:lt1>
          <a:srgbClr val="FFFFCC"/>
        </a:lt1>
        <a:dk2>
          <a:srgbClr val="000000"/>
        </a:dk2>
        <a:lt2>
          <a:srgbClr val="FFCC00"/>
        </a:lt2>
        <a:accent1>
          <a:srgbClr val="FF9900"/>
        </a:accent1>
        <a:accent2>
          <a:srgbClr val="330099"/>
        </a:accent2>
        <a:accent3>
          <a:srgbClr val="AAAAAA"/>
        </a:accent3>
        <a:accent4>
          <a:srgbClr val="DADAAE"/>
        </a:accent4>
        <a:accent5>
          <a:srgbClr val="FFCAAA"/>
        </a:accent5>
        <a:accent6>
          <a:srgbClr val="2D008A"/>
        </a:accent6>
        <a:hlink>
          <a:srgbClr val="FF6633"/>
        </a:hlink>
        <a:folHlink>
          <a:srgbClr val="669900"/>
        </a:folHlink>
      </a:clrScheme>
      <a:clrMap bg1="dk2" tx1="lt1" bg2="dk1" tx2="lt2" accent1="accent1" accent2="accent2" accent3="accent3" accent4="accent4" accent5="accent5" accent6="accent6" hlink="hlink" folHlink="folHlink"/>
    </a:extraClrScheme>
    <a:extraClrScheme>
      <a:clrScheme name="教育界簡報三 5">
        <a:dk1>
          <a:srgbClr val="333300"/>
        </a:dk1>
        <a:lt1>
          <a:srgbClr val="DDDDDD"/>
        </a:lt1>
        <a:dk2>
          <a:srgbClr val="996600"/>
        </a:dk2>
        <a:lt2>
          <a:srgbClr val="FFCC66"/>
        </a:lt2>
        <a:accent1>
          <a:srgbClr val="EEB00B"/>
        </a:accent1>
        <a:accent2>
          <a:srgbClr val="330099"/>
        </a:accent2>
        <a:accent3>
          <a:srgbClr val="CAB8AA"/>
        </a:accent3>
        <a:accent4>
          <a:srgbClr val="BDBDBD"/>
        </a:accent4>
        <a:accent5>
          <a:srgbClr val="F5D4AA"/>
        </a:accent5>
        <a:accent6>
          <a:srgbClr val="2D008A"/>
        </a:accent6>
        <a:hlink>
          <a:srgbClr val="FF6633"/>
        </a:hlink>
        <a:folHlink>
          <a:srgbClr val="CC9900"/>
        </a:folHlink>
      </a:clrScheme>
      <a:clrMap bg1="dk2" tx1="lt1" bg2="dk1" tx2="lt2" accent1="accent1" accent2="accent2" accent3="accent3" accent4="accent4" accent5="accent5" accent6="accent6" hlink="hlink" folHlink="folHlink"/>
    </a:extraClrScheme>
    <a:extraClrScheme>
      <a:clrScheme name="教育界簡報三 6">
        <a:dk1>
          <a:srgbClr val="003300"/>
        </a:dk1>
        <a:lt1>
          <a:srgbClr val="FFFFCC"/>
        </a:lt1>
        <a:dk2>
          <a:srgbClr val="999933"/>
        </a:dk2>
        <a:lt2>
          <a:srgbClr val="FFFF66"/>
        </a:lt2>
        <a:accent1>
          <a:srgbClr val="CC9900"/>
        </a:accent1>
        <a:accent2>
          <a:srgbClr val="330099"/>
        </a:accent2>
        <a:accent3>
          <a:srgbClr val="CACAAD"/>
        </a:accent3>
        <a:accent4>
          <a:srgbClr val="DADAAE"/>
        </a:accent4>
        <a:accent5>
          <a:srgbClr val="E2CAAA"/>
        </a:accent5>
        <a:accent6>
          <a:srgbClr val="2D008A"/>
        </a:accent6>
        <a:hlink>
          <a:srgbClr val="FF9900"/>
        </a:hlink>
        <a:folHlink>
          <a:srgbClr val="FF66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3_Default Design">
  <a:themeElements>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3">
        <a:dk1>
          <a:srgbClr val="665B38"/>
        </a:dk1>
        <a:lt1>
          <a:srgbClr val="FFFFFF"/>
        </a:lt1>
        <a:dk2>
          <a:srgbClr val="000000"/>
        </a:dk2>
        <a:lt2>
          <a:srgbClr val="333333"/>
        </a:lt2>
        <a:accent1>
          <a:srgbClr val="F0ECDA"/>
        </a:accent1>
        <a:accent2>
          <a:srgbClr val="91AA91"/>
        </a:accent2>
        <a:accent3>
          <a:srgbClr val="FFFFFF"/>
        </a:accent3>
        <a:accent4>
          <a:srgbClr val="564C2E"/>
        </a:accent4>
        <a:accent5>
          <a:srgbClr val="F6F4EA"/>
        </a:accent5>
        <a:accent6>
          <a:srgbClr val="839A83"/>
        </a:accent6>
        <a:hlink>
          <a:srgbClr val="B98746"/>
        </a:hlink>
        <a:folHlink>
          <a:srgbClr val="A50021"/>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0F5DC"/>
        </a:accent1>
        <a:accent2>
          <a:srgbClr val="91AAFF"/>
        </a:accent2>
        <a:accent3>
          <a:srgbClr val="FFFFE9"/>
        </a:accent3>
        <a:accent4>
          <a:srgbClr val="000000"/>
        </a:accent4>
        <a:accent5>
          <a:srgbClr val="F6F9EB"/>
        </a:accent5>
        <a:accent6>
          <a:srgbClr val="839AE7"/>
        </a:accent6>
        <a:hlink>
          <a:srgbClr val="CD4B0A"/>
        </a:hlink>
        <a:folHlink>
          <a:srgbClr val="D79155"/>
        </a:folHlink>
      </a:clrScheme>
      <a:clrMap bg1="lt1" tx1="dk1" bg2="lt2" tx2="dk2" accent1="accent1" accent2="accent2" accent3="accent3" accent4="accent4" accent5="accent5" accent6="accent6" hlink="hlink" folHlink="folHlink"/>
    </a:extraClrScheme>
    <a:extraClrScheme>
      <a:clrScheme name="Default Design 5">
        <a:dk1>
          <a:srgbClr val="7D8C64"/>
        </a:dk1>
        <a:lt1>
          <a:srgbClr val="FFFFFF"/>
        </a:lt1>
        <a:dk2>
          <a:srgbClr val="000000"/>
        </a:dk2>
        <a:lt2>
          <a:srgbClr val="808080"/>
        </a:lt2>
        <a:accent1>
          <a:srgbClr val="EBEBC8"/>
        </a:accent1>
        <a:accent2>
          <a:srgbClr val="7D917D"/>
        </a:accent2>
        <a:accent3>
          <a:srgbClr val="FFFFFF"/>
        </a:accent3>
        <a:accent4>
          <a:srgbClr val="6A7754"/>
        </a:accent4>
        <a:accent5>
          <a:srgbClr val="F3F3E0"/>
        </a:accent5>
        <a:accent6>
          <a:srgbClr val="718371"/>
        </a:accent6>
        <a:hlink>
          <a:srgbClr val="AFBE00"/>
        </a:hlink>
        <a:folHlink>
          <a:srgbClr val="FF73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82B400"/>
        </a:folHlink>
      </a:clrScheme>
      <a:clrMap bg1="lt1" tx1="dk1" bg2="lt2" tx2="dk2" accent1="accent1" accent2="accent2" accent3="accent3" accent4="accent4" accent5="accent5" accent6="accent6" hlink="hlink" folHlink="folHlink"/>
    </a:extraClrScheme>
    <a:extraClrScheme>
      <a:clrScheme name="Default Design 7">
        <a:dk1>
          <a:srgbClr val="698769"/>
        </a:dk1>
        <a:lt1>
          <a:srgbClr val="FFFFFF"/>
        </a:lt1>
        <a:dk2>
          <a:srgbClr val="808000"/>
        </a:dk2>
        <a:lt2>
          <a:srgbClr val="333333"/>
        </a:lt2>
        <a:accent1>
          <a:srgbClr val="BECDA5"/>
        </a:accent1>
        <a:accent2>
          <a:srgbClr val="A55037"/>
        </a:accent2>
        <a:accent3>
          <a:srgbClr val="FFFFFF"/>
        </a:accent3>
        <a:accent4>
          <a:srgbClr val="597259"/>
        </a:accent4>
        <a:accent5>
          <a:srgbClr val="DBE3CF"/>
        </a:accent5>
        <a:accent6>
          <a:srgbClr val="954831"/>
        </a:accent6>
        <a:hlink>
          <a:srgbClr val="F5F5DC"/>
        </a:hlink>
        <a:folHlink>
          <a:srgbClr val="C35F01"/>
        </a:folHlink>
      </a:clrScheme>
      <a:clrMap bg1="lt1" tx1="dk1" bg2="lt2" tx2="dk2" accent1="accent1" accent2="accent2" accent3="accent3" accent4="accent4" accent5="accent5" accent6="accent6" hlink="hlink" folHlink="folHlink"/>
    </a:extraClrScheme>
    <a:extraClrScheme>
      <a:clrScheme name="Default Design 8">
        <a:dk1>
          <a:srgbClr val="005A58"/>
        </a:dk1>
        <a:lt1>
          <a:srgbClr val="A08C73"/>
        </a:lt1>
        <a:dk2>
          <a:srgbClr val="008080"/>
        </a:dk2>
        <a:lt2>
          <a:srgbClr val="008080"/>
        </a:lt2>
        <a:accent1>
          <a:srgbClr val="D2EBEB"/>
        </a:accent1>
        <a:accent2>
          <a:srgbClr val="CDC873"/>
        </a:accent2>
        <a:accent3>
          <a:srgbClr val="AAC0C0"/>
        </a:accent3>
        <a:accent4>
          <a:srgbClr val="887761"/>
        </a:accent4>
        <a:accent5>
          <a:srgbClr val="E5F3F3"/>
        </a:accent5>
        <a:accent6>
          <a:srgbClr val="BAB568"/>
        </a:accent6>
        <a:hlink>
          <a:srgbClr val="7DB991"/>
        </a:hlink>
        <a:folHlink>
          <a:srgbClr val="F09B3C"/>
        </a:folHlink>
      </a:clrScheme>
      <a:clrMap bg1="dk2" tx1="lt1" bg2="dk1" tx2="lt2" accent1="accent1" accent2="accent2" accent3="accent3" accent4="accent4" accent5="accent5" accent6="accent6" hlink="hlink" folHlink="folHlink"/>
    </a:extraClrScheme>
    <a:extraClrScheme>
      <a:clrScheme name="Default Design 9">
        <a:dk1>
          <a:srgbClr val="5A6900"/>
        </a:dk1>
        <a:lt1>
          <a:srgbClr val="666699"/>
        </a:lt1>
        <a:dk2>
          <a:srgbClr val="FF6600"/>
        </a:dk2>
        <a:lt2>
          <a:srgbClr val="3E3E5C"/>
        </a:lt2>
        <a:accent1>
          <a:srgbClr val="EBEBAF"/>
        </a:accent1>
        <a:accent2>
          <a:srgbClr val="B4C3AF"/>
        </a:accent2>
        <a:accent3>
          <a:srgbClr val="B8B8CA"/>
        </a:accent3>
        <a:accent4>
          <a:srgbClr val="4C5900"/>
        </a:accent4>
        <a:accent5>
          <a:srgbClr val="F3F3D4"/>
        </a:accent5>
        <a:accent6>
          <a:srgbClr val="A3B09E"/>
        </a:accent6>
        <a:hlink>
          <a:srgbClr val="FF7300"/>
        </a:hlink>
        <a:folHlink>
          <a:srgbClr val="C8CD46"/>
        </a:folHlink>
      </a:clrScheme>
      <a:clrMap bg1="lt1" tx1="dk1" bg2="lt2" tx2="dk2" accent1="accent1" accent2="accent2" accent3="accent3" accent4="accent4" accent5="accent5" accent6="accent6" hlink="hlink" folHlink="folHlink"/>
    </a:extraClrScheme>
    <a:extraClrScheme>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4_Default Design">
  <a:themeElements>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3">
        <a:dk1>
          <a:srgbClr val="665B38"/>
        </a:dk1>
        <a:lt1>
          <a:srgbClr val="FFFFFF"/>
        </a:lt1>
        <a:dk2>
          <a:srgbClr val="000000"/>
        </a:dk2>
        <a:lt2>
          <a:srgbClr val="333333"/>
        </a:lt2>
        <a:accent1>
          <a:srgbClr val="F0ECDA"/>
        </a:accent1>
        <a:accent2>
          <a:srgbClr val="91AA91"/>
        </a:accent2>
        <a:accent3>
          <a:srgbClr val="FFFFFF"/>
        </a:accent3>
        <a:accent4>
          <a:srgbClr val="564C2E"/>
        </a:accent4>
        <a:accent5>
          <a:srgbClr val="F6F4EA"/>
        </a:accent5>
        <a:accent6>
          <a:srgbClr val="839A83"/>
        </a:accent6>
        <a:hlink>
          <a:srgbClr val="B98746"/>
        </a:hlink>
        <a:folHlink>
          <a:srgbClr val="A50021"/>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0F5DC"/>
        </a:accent1>
        <a:accent2>
          <a:srgbClr val="91AAFF"/>
        </a:accent2>
        <a:accent3>
          <a:srgbClr val="FFFFE9"/>
        </a:accent3>
        <a:accent4>
          <a:srgbClr val="000000"/>
        </a:accent4>
        <a:accent5>
          <a:srgbClr val="F6F9EB"/>
        </a:accent5>
        <a:accent6>
          <a:srgbClr val="839AE7"/>
        </a:accent6>
        <a:hlink>
          <a:srgbClr val="CD4B0A"/>
        </a:hlink>
        <a:folHlink>
          <a:srgbClr val="D79155"/>
        </a:folHlink>
      </a:clrScheme>
      <a:clrMap bg1="lt1" tx1="dk1" bg2="lt2" tx2="dk2" accent1="accent1" accent2="accent2" accent3="accent3" accent4="accent4" accent5="accent5" accent6="accent6" hlink="hlink" folHlink="folHlink"/>
    </a:extraClrScheme>
    <a:extraClrScheme>
      <a:clrScheme name="Default Design 5">
        <a:dk1>
          <a:srgbClr val="7D8C64"/>
        </a:dk1>
        <a:lt1>
          <a:srgbClr val="FFFFFF"/>
        </a:lt1>
        <a:dk2>
          <a:srgbClr val="000000"/>
        </a:dk2>
        <a:lt2>
          <a:srgbClr val="808080"/>
        </a:lt2>
        <a:accent1>
          <a:srgbClr val="EBEBC8"/>
        </a:accent1>
        <a:accent2>
          <a:srgbClr val="7D917D"/>
        </a:accent2>
        <a:accent3>
          <a:srgbClr val="FFFFFF"/>
        </a:accent3>
        <a:accent4>
          <a:srgbClr val="6A7754"/>
        </a:accent4>
        <a:accent5>
          <a:srgbClr val="F3F3E0"/>
        </a:accent5>
        <a:accent6>
          <a:srgbClr val="718371"/>
        </a:accent6>
        <a:hlink>
          <a:srgbClr val="AFBE00"/>
        </a:hlink>
        <a:folHlink>
          <a:srgbClr val="FF73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82B400"/>
        </a:folHlink>
      </a:clrScheme>
      <a:clrMap bg1="lt1" tx1="dk1" bg2="lt2" tx2="dk2" accent1="accent1" accent2="accent2" accent3="accent3" accent4="accent4" accent5="accent5" accent6="accent6" hlink="hlink" folHlink="folHlink"/>
    </a:extraClrScheme>
    <a:extraClrScheme>
      <a:clrScheme name="Default Design 7">
        <a:dk1>
          <a:srgbClr val="698769"/>
        </a:dk1>
        <a:lt1>
          <a:srgbClr val="FFFFFF"/>
        </a:lt1>
        <a:dk2>
          <a:srgbClr val="808000"/>
        </a:dk2>
        <a:lt2>
          <a:srgbClr val="333333"/>
        </a:lt2>
        <a:accent1>
          <a:srgbClr val="BECDA5"/>
        </a:accent1>
        <a:accent2>
          <a:srgbClr val="A55037"/>
        </a:accent2>
        <a:accent3>
          <a:srgbClr val="FFFFFF"/>
        </a:accent3>
        <a:accent4>
          <a:srgbClr val="597259"/>
        </a:accent4>
        <a:accent5>
          <a:srgbClr val="DBE3CF"/>
        </a:accent5>
        <a:accent6>
          <a:srgbClr val="954831"/>
        </a:accent6>
        <a:hlink>
          <a:srgbClr val="F5F5DC"/>
        </a:hlink>
        <a:folHlink>
          <a:srgbClr val="C35F01"/>
        </a:folHlink>
      </a:clrScheme>
      <a:clrMap bg1="lt1" tx1="dk1" bg2="lt2" tx2="dk2" accent1="accent1" accent2="accent2" accent3="accent3" accent4="accent4" accent5="accent5" accent6="accent6" hlink="hlink" folHlink="folHlink"/>
    </a:extraClrScheme>
    <a:extraClrScheme>
      <a:clrScheme name="Default Design 8">
        <a:dk1>
          <a:srgbClr val="005A58"/>
        </a:dk1>
        <a:lt1>
          <a:srgbClr val="A08C73"/>
        </a:lt1>
        <a:dk2>
          <a:srgbClr val="008080"/>
        </a:dk2>
        <a:lt2>
          <a:srgbClr val="008080"/>
        </a:lt2>
        <a:accent1>
          <a:srgbClr val="D2EBEB"/>
        </a:accent1>
        <a:accent2>
          <a:srgbClr val="CDC873"/>
        </a:accent2>
        <a:accent3>
          <a:srgbClr val="AAC0C0"/>
        </a:accent3>
        <a:accent4>
          <a:srgbClr val="887761"/>
        </a:accent4>
        <a:accent5>
          <a:srgbClr val="E5F3F3"/>
        </a:accent5>
        <a:accent6>
          <a:srgbClr val="BAB568"/>
        </a:accent6>
        <a:hlink>
          <a:srgbClr val="7DB991"/>
        </a:hlink>
        <a:folHlink>
          <a:srgbClr val="F09B3C"/>
        </a:folHlink>
      </a:clrScheme>
      <a:clrMap bg1="dk2" tx1="lt1" bg2="dk1" tx2="lt2" accent1="accent1" accent2="accent2" accent3="accent3" accent4="accent4" accent5="accent5" accent6="accent6" hlink="hlink" folHlink="folHlink"/>
    </a:extraClrScheme>
    <a:extraClrScheme>
      <a:clrScheme name="Default Design 9">
        <a:dk1>
          <a:srgbClr val="5A6900"/>
        </a:dk1>
        <a:lt1>
          <a:srgbClr val="666699"/>
        </a:lt1>
        <a:dk2>
          <a:srgbClr val="FF6600"/>
        </a:dk2>
        <a:lt2>
          <a:srgbClr val="3E3E5C"/>
        </a:lt2>
        <a:accent1>
          <a:srgbClr val="EBEBAF"/>
        </a:accent1>
        <a:accent2>
          <a:srgbClr val="B4C3AF"/>
        </a:accent2>
        <a:accent3>
          <a:srgbClr val="B8B8CA"/>
        </a:accent3>
        <a:accent4>
          <a:srgbClr val="4C5900"/>
        </a:accent4>
        <a:accent5>
          <a:srgbClr val="F3F3D4"/>
        </a:accent5>
        <a:accent6>
          <a:srgbClr val="A3B09E"/>
        </a:accent6>
        <a:hlink>
          <a:srgbClr val="FF7300"/>
        </a:hlink>
        <a:folHlink>
          <a:srgbClr val="C8CD46"/>
        </a:folHlink>
      </a:clrScheme>
      <a:clrMap bg1="lt1" tx1="dk1" bg2="lt2" tx2="dk2" accent1="accent1" accent2="accent2" accent3="accent3" accent4="accent4" accent5="accent5" accent6="accent6" hlink="hlink" folHlink="folHlink"/>
    </a:extraClrScheme>
    <a:extraClrScheme>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5_Default Design">
  <a:themeElements>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3">
        <a:dk1>
          <a:srgbClr val="665B38"/>
        </a:dk1>
        <a:lt1>
          <a:srgbClr val="FFFFFF"/>
        </a:lt1>
        <a:dk2>
          <a:srgbClr val="000000"/>
        </a:dk2>
        <a:lt2>
          <a:srgbClr val="333333"/>
        </a:lt2>
        <a:accent1>
          <a:srgbClr val="F0ECDA"/>
        </a:accent1>
        <a:accent2>
          <a:srgbClr val="91AA91"/>
        </a:accent2>
        <a:accent3>
          <a:srgbClr val="FFFFFF"/>
        </a:accent3>
        <a:accent4>
          <a:srgbClr val="564C2E"/>
        </a:accent4>
        <a:accent5>
          <a:srgbClr val="F6F4EA"/>
        </a:accent5>
        <a:accent6>
          <a:srgbClr val="839A83"/>
        </a:accent6>
        <a:hlink>
          <a:srgbClr val="B98746"/>
        </a:hlink>
        <a:folHlink>
          <a:srgbClr val="A50021"/>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0F5DC"/>
        </a:accent1>
        <a:accent2>
          <a:srgbClr val="91AAFF"/>
        </a:accent2>
        <a:accent3>
          <a:srgbClr val="FFFFE9"/>
        </a:accent3>
        <a:accent4>
          <a:srgbClr val="000000"/>
        </a:accent4>
        <a:accent5>
          <a:srgbClr val="F6F9EB"/>
        </a:accent5>
        <a:accent6>
          <a:srgbClr val="839AE7"/>
        </a:accent6>
        <a:hlink>
          <a:srgbClr val="CD4B0A"/>
        </a:hlink>
        <a:folHlink>
          <a:srgbClr val="D79155"/>
        </a:folHlink>
      </a:clrScheme>
      <a:clrMap bg1="lt1" tx1="dk1" bg2="lt2" tx2="dk2" accent1="accent1" accent2="accent2" accent3="accent3" accent4="accent4" accent5="accent5" accent6="accent6" hlink="hlink" folHlink="folHlink"/>
    </a:extraClrScheme>
    <a:extraClrScheme>
      <a:clrScheme name="Default Design 5">
        <a:dk1>
          <a:srgbClr val="7D8C64"/>
        </a:dk1>
        <a:lt1>
          <a:srgbClr val="FFFFFF"/>
        </a:lt1>
        <a:dk2>
          <a:srgbClr val="000000"/>
        </a:dk2>
        <a:lt2>
          <a:srgbClr val="808080"/>
        </a:lt2>
        <a:accent1>
          <a:srgbClr val="EBEBC8"/>
        </a:accent1>
        <a:accent2>
          <a:srgbClr val="7D917D"/>
        </a:accent2>
        <a:accent3>
          <a:srgbClr val="FFFFFF"/>
        </a:accent3>
        <a:accent4>
          <a:srgbClr val="6A7754"/>
        </a:accent4>
        <a:accent5>
          <a:srgbClr val="F3F3E0"/>
        </a:accent5>
        <a:accent6>
          <a:srgbClr val="718371"/>
        </a:accent6>
        <a:hlink>
          <a:srgbClr val="AFBE00"/>
        </a:hlink>
        <a:folHlink>
          <a:srgbClr val="FF73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82B400"/>
        </a:folHlink>
      </a:clrScheme>
      <a:clrMap bg1="lt1" tx1="dk1" bg2="lt2" tx2="dk2" accent1="accent1" accent2="accent2" accent3="accent3" accent4="accent4" accent5="accent5" accent6="accent6" hlink="hlink" folHlink="folHlink"/>
    </a:extraClrScheme>
    <a:extraClrScheme>
      <a:clrScheme name="Default Design 7">
        <a:dk1>
          <a:srgbClr val="698769"/>
        </a:dk1>
        <a:lt1>
          <a:srgbClr val="FFFFFF"/>
        </a:lt1>
        <a:dk2>
          <a:srgbClr val="808000"/>
        </a:dk2>
        <a:lt2>
          <a:srgbClr val="333333"/>
        </a:lt2>
        <a:accent1>
          <a:srgbClr val="BECDA5"/>
        </a:accent1>
        <a:accent2>
          <a:srgbClr val="A55037"/>
        </a:accent2>
        <a:accent3>
          <a:srgbClr val="FFFFFF"/>
        </a:accent3>
        <a:accent4>
          <a:srgbClr val="597259"/>
        </a:accent4>
        <a:accent5>
          <a:srgbClr val="DBE3CF"/>
        </a:accent5>
        <a:accent6>
          <a:srgbClr val="954831"/>
        </a:accent6>
        <a:hlink>
          <a:srgbClr val="F5F5DC"/>
        </a:hlink>
        <a:folHlink>
          <a:srgbClr val="C35F01"/>
        </a:folHlink>
      </a:clrScheme>
      <a:clrMap bg1="lt1" tx1="dk1" bg2="lt2" tx2="dk2" accent1="accent1" accent2="accent2" accent3="accent3" accent4="accent4" accent5="accent5" accent6="accent6" hlink="hlink" folHlink="folHlink"/>
    </a:extraClrScheme>
    <a:extraClrScheme>
      <a:clrScheme name="Default Design 8">
        <a:dk1>
          <a:srgbClr val="005A58"/>
        </a:dk1>
        <a:lt1>
          <a:srgbClr val="A08C73"/>
        </a:lt1>
        <a:dk2>
          <a:srgbClr val="008080"/>
        </a:dk2>
        <a:lt2>
          <a:srgbClr val="008080"/>
        </a:lt2>
        <a:accent1>
          <a:srgbClr val="D2EBEB"/>
        </a:accent1>
        <a:accent2>
          <a:srgbClr val="CDC873"/>
        </a:accent2>
        <a:accent3>
          <a:srgbClr val="AAC0C0"/>
        </a:accent3>
        <a:accent4>
          <a:srgbClr val="887761"/>
        </a:accent4>
        <a:accent5>
          <a:srgbClr val="E5F3F3"/>
        </a:accent5>
        <a:accent6>
          <a:srgbClr val="BAB568"/>
        </a:accent6>
        <a:hlink>
          <a:srgbClr val="7DB991"/>
        </a:hlink>
        <a:folHlink>
          <a:srgbClr val="F09B3C"/>
        </a:folHlink>
      </a:clrScheme>
      <a:clrMap bg1="dk2" tx1="lt1" bg2="dk1" tx2="lt2" accent1="accent1" accent2="accent2" accent3="accent3" accent4="accent4" accent5="accent5" accent6="accent6" hlink="hlink" folHlink="folHlink"/>
    </a:extraClrScheme>
    <a:extraClrScheme>
      <a:clrScheme name="Default Design 9">
        <a:dk1>
          <a:srgbClr val="5A6900"/>
        </a:dk1>
        <a:lt1>
          <a:srgbClr val="666699"/>
        </a:lt1>
        <a:dk2>
          <a:srgbClr val="FF6600"/>
        </a:dk2>
        <a:lt2>
          <a:srgbClr val="3E3E5C"/>
        </a:lt2>
        <a:accent1>
          <a:srgbClr val="EBEBAF"/>
        </a:accent1>
        <a:accent2>
          <a:srgbClr val="B4C3AF"/>
        </a:accent2>
        <a:accent3>
          <a:srgbClr val="B8B8CA"/>
        </a:accent3>
        <a:accent4>
          <a:srgbClr val="4C5900"/>
        </a:accent4>
        <a:accent5>
          <a:srgbClr val="F3F3D4"/>
        </a:accent5>
        <a:accent6>
          <a:srgbClr val="A3B09E"/>
        </a:accent6>
        <a:hlink>
          <a:srgbClr val="FF7300"/>
        </a:hlink>
        <a:folHlink>
          <a:srgbClr val="C8CD46"/>
        </a:folHlink>
      </a:clrScheme>
      <a:clrMap bg1="lt1" tx1="dk1" bg2="lt2" tx2="dk2" accent1="accent1" accent2="accent2" accent3="accent3" accent4="accent4" accent5="accent5" accent6="accent6" hlink="hlink" folHlink="folHlink"/>
    </a:extraClrScheme>
    <a:extraClrScheme>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4.xml><?xml version="1.0" encoding="utf-8"?>
<a:theme xmlns:a="http://schemas.openxmlformats.org/drawingml/2006/main" name="旅程">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5.xml><?xml version="1.0" encoding="utf-8"?>
<a:theme xmlns:a="http://schemas.openxmlformats.org/drawingml/2006/main" name="1_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6.xml><?xml version="1.0" encoding="utf-8"?>
<a:theme xmlns:a="http://schemas.openxmlformats.org/drawingml/2006/main" name="1_Natural wonders design template">
  <a:themeElements>
    <a:clrScheme name="Office 佈景主題 13">
      <a:dk1>
        <a:srgbClr val="003366"/>
      </a:dk1>
      <a:lt1>
        <a:srgbClr val="336699"/>
      </a:lt1>
      <a:dk2>
        <a:srgbClr val="000099"/>
      </a:dk2>
      <a:lt2>
        <a:srgbClr val="0066CC"/>
      </a:lt2>
      <a:accent1>
        <a:srgbClr val="CCECFF"/>
      </a:accent1>
      <a:accent2>
        <a:srgbClr val="009600"/>
      </a:accent2>
      <a:accent3>
        <a:srgbClr val="AAAACA"/>
      </a:accent3>
      <a:accent4>
        <a:srgbClr val="2A5682"/>
      </a:accent4>
      <a:accent5>
        <a:srgbClr val="E2F4FF"/>
      </a:accent5>
      <a:accent6>
        <a:srgbClr val="008700"/>
      </a:accent6>
      <a:hlink>
        <a:srgbClr val="8DD64A"/>
      </a:hlink>
      <a:folHlink>
        <a:srgbClr val="AC9C00"/>
      </a:folHlink>
    </a:clrScheme>
    <a:fontScheme name="Office 佈景主題">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lnDef>
  </a:objectDefaults>
  <a:extraClrSchemeLst>
    <a:extraClrScheme>
      <a:clrScheme name="Office 佈景主題 1">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佈景主題 2">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佈景主題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FFFFFF"/>
        </a:folHlink>
      </a:clrScheme>
      <a:clrMap bg1="lt1" tx1="dk1" bg2="lt2" tx2="dk2" accent1="accent1" accent2="accent2" accent3="accent3" accent4="accent4" accent5="accent5" accent6="accent6" hlink="hlink" folHlink="folHlink"/>
    </a:extraClrScheme>
    <a:extraClrScheme>
      <a:clrScheme name="Office 佈景主題 4">
        <a:dk1>
          <a:srgbClr val="000000"/>
        </a:dk1>
        <a:lt1>
          <a:srgbClr val="FFFFFF"/>
        </a:lt1>
        <a:dk2>
          <a:srgbClr val="000000"/>
        </a:dk2>
        <a:lt2>
          <a:srgbClr val="969696"/>
        </a:lt2>
        <a:accent1>
          <a:srgbClr val="FCE852"/>
        </a:accent1>
        <a:accent2>
          <a:srgbClr val="FF9966"/>
        </a:accent2>
        <a:accent3>
          <a:srgbClr val="FFFFFF"/>
        </a:accent3>
        <a:accent4>
          <a:srgbClr val="000000"/>
        </a:accent4>
        <a:accent5>
          <a:srgbClr val="FDF2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佈景主題 5">
        <a:dk1>
          <a:srgbClr val="5C1F00"/>
        </a:dk1>
        <a:lt1>
          <a:srgbClr val="663300"/>
        </a:lt1>
        <a:dk2>
          <a:srgbClr val="800000"/>
        </a:dk2>
        <a:lt2>
          <a:srgbClr val="993300"/>
        </a:lt2>
        <a:accent1>
          <a:srgbClr val="E15C2D"/>
        </a:accent1>
        <a:accent2>
          <a:srgbClr val="BE7960"/>
        </a:accent2>
        <a:accent3>
          <a:srgbClr val="C0AAAA"/>
        </a:accent3>
        <a:accent4>
          <a:srgbClr val="562A00"/>
        </a:accent4>
        <a:accent5>
          <a:srgbClr val="EEB5AD"/>
        </a:accent5>
        <a:accent6>
          <a:srgbClr val="AC6D56"/>
        </a:accent6>
        <a:hlink>
          <a:srgbClr val="FFFF99"/>
        </a:hlink>
        <a:folHlink>
          <a:srgbClr val="68500C"/>
        </a:folHlink>
      </a:clrScheme>
      <a:clrMap bg1="dk2" tx1="lt1" bg2="dk1" tx2="lt2" accent1="accent1" accent2="accent2" accent3="accent3" accent4="accent4" accent5="accent5" accent6="accent6" hlink="hlink" folHlink="folHlink"/>
    </a:extraClrScheme>
    <a:extraClrScheme>
      <a:clrScheme name="Office 佈景主題 6">
        <a:dk1>
          <a:srgbClr val="2D2015"/>
        </a:dk1>
        <a:lt1>
          <a:srgbClr val="996633"/>
        </a:lt1>
        <a:dk2>
          <a:srgbClr val="523E26"/>
        </a:dk2>
        <a:lt2>
          <a:srgbClr val="B96B1D"/>
        </a:lt2>
        <a:accent1>
          <a:srgbClr val="C0B7B0"/>
        </a:accent1>
        <a:accent2>
          <a:srgbClr val="8F5F2F"/>
        </a:accent2>
        <a:accent3>
          <a:srgbClr val="B3AFAC"/>
        </a:accent3>
        <a:accent4>
          <a:srgbClr val="82562A"/>
        </a:accent4>
        <a:accent5>
          <a:srgbClr val="DCD8D4"/>
        </a:accent5>
        <a:accent6>
          <a:srgbClr val="81552A"/>
        </a:accent6>
        <a:hlink>
          <a:srgbClr val="FCD904"/>
        </a:hlink>
        <a:folHlink>
          <a:srgbClr val="5A6C6E"/>
        </a:folHlink>
      </a:clrScheme>
      <a:clrMap bg1="dk2" tx1="lt1" bg2="dk1" tx2="lt2" accent1="accent1" accent2="accent2" accent3="accent3" accent4="accent4" accent5="accent5" accent6="accent6" hlink="hlink" folHlink="folHlink"/>
    </a:extraClrScheme>
    <a:extraClrScheme>
      <a:clrScheme name="Office 佈景主題 7">
        <a:dk1>
          <a:srgbClr val="000000"/>
        </a:dk1>
        <a:lt1>
          <a:srgbClr val="FFFFD9"/>
        </a:lt1>
        <a:dk2>
          <a:srgbClr val="000000"/>
        </a:dk2>
        <a:lt2>
          <a:srgbClr val="777777"/>
        </a:lt2>
        <a:accent1>
          <a:srgbClr val="FEF5C2"/>
        </a:accent1>
        <a:accent2>
          <a:srgbClr val="00CCFF"/>
        </a:accent2>
        <a:accent3>
          <a:srgbClr val="FFFFE9"/>
        </a:accent3>
        <a:accent4>
          <a:srgbClr val="000000"/>
        </a:accent4>
        <a:accent5>
          <a:srgbClr val="FEF9DD"/>
        </a:accent5>
        <a:accent6>
          <a:srgbClr val="00B9E7"/>
        </a:accent6>
        <a:hlink>
          <a:srgbClr val="CC6600"/>
        </a:hlink>
        <a:folHlink>
          <a:srgbClr val="FF9900"/>
        </a:folHlink>
      </a:clrScheme>
      <a:clrMap bg1="lt1" tx1="dk1" bg2="lt2" tx2="dk2" accent1="accent1" accent2="accent2" accent3="accent3" accent4="accent4" accent5="accent5" accent6="accent6" hlink="hlink" folHlink="folHlink"/>
    </a:extraClrScheme>
    <a:extraClrScheme>
      <a:clrScheme name="Office 佈景主題 8">
        <a:dk1>
          <a:srgbClr val="4D4D4D"/>
        </a:dk1>
        <a:lt1>
          <a:srgbClr val="008080"/>
        </a:lt1>
        <a:dk2>
          <a:srgbClr val="FF9900"/>
        </a:dk2>
        <a:lt2>
          <a:srgbClr val="005A58"/>
        </a:lt2>
        <a:accent1>
          <a:srgbClr val="589F31"/>
        </a:accent1>
        <a:accent2>
          <a:srgbClr val="0066CC"/>
        </a:accent2>
        <a:accent3>
          <a:srgbClr val="AAC0C0"/>
        </a:accent3>
        <a:accent4>
          <a:srgbClr val="404040"/>
        </a:accent4>
        <a:accent5>
          <a:srgbClr val="B4CDAD"/>
        </a:accent5>
        <a:accent6>
          <a:srgbClr val="005CB9"/>
        </a:accent6>
        <a:hlink>
          <a:srgbClr val="99CCFF"/>
        </a:hlink>
        <a:folHlink>
          <a:srgbClr val="FFCC00"/>
        </a:folHlink>
      </a:clrScheme>
      <a:clrMap bg1="lt1" tx1="dk1" bg2="lt2" tx2="dk2" accent1="accent1" accent2="accent2" accent3="accent3" accent4="accent4" accent5="accent5" accent6="accent6" hlink="hlink" folHlink="folHlink"/>
    </a:extraClrScheme>
    <a:extraClrScheme>
      <a:clrScheme name="Office 佈景主題 9">
        <a:dk1>
          <a:srgbClr val="336699"/>
        </a:dk1>
        <a:lt1>
          <a:srgbClr val="800000"/>
        </a:lt1>
        <a:dk2>
          <a:srgbClr val="000000"/>
        </a:dk2>
        <a:lt2>
          <a:srgbClr val="0099CC"/>
        </a:lt2>
        <a:accent1>
          <a:srgbClr val="89C4FF"/>
        </a:accent1>
        <a:accent2>
          <a:srgbClr val="468A4B"/>
        </a:accent2>
        <a:accent3>
          <a:srgbClr val="AAAAAA"/>
        </a:accent3>
        <a:accent4>
          <a:srgbClr val="6C0000"/>
        </a:accent4>
        <a:accent5>
          <a:srgbClr val="C4DEFF"/>
        </a:accent5>
        <a:accent6>
          <a:srgbClr val="3F7D43"/>
        </a:accent6>
        <a:hlink>
          <a:srgbClr val="D3E2FF"/>
        </a:hlink>
        <a:folHlink>
          <a:srgbClr val="F0E500"/>
        </a:folHlink>
      </a:clrScheme>
      <a:clrMap bg1="dk2" tx1="lt1" bg2="dk1" tx2="lt2" accent1="accent1" accent2="accent2" accent3="accent3" accent4="accent4" accent5="accent5" accent6="accent6" hlink="hlink" folHlink="folHlink"/>
    </a:extraClrScheme>
    <a:extraClrScheme>
      <a:clrScheme name="Office 佈景主題 10">
        <a:dk1>
          <a:srgbClr val="000000"/>
        </a:dk1>
        <a:lt1>
          <a:srgbClr val="FFFFFF"/>
        </a:lt1>
        <a:dk2>
          <a:srgbClr val="000000"/>
        </a:dk2>
        <a:lt2>
          <a:srgbClr val="808080"/>
        </a:lt2>
        <a:accent1>
          <a:srgbClr val="A5D9F9"/>
        </a:accent1>
        <a:accent2>
          <a:srgbClr val="333399"/>
        </a:accent2>
        <a:accent3>
          <a:srgbClr val="FFFFFF"/>
        </a:accent3>
        <a:accent4>
          <a:srgbClr val="000000"/>
        </a:accent4>
        <a:accent5>
          <a:srgbClr val="CFE9FB"/>
        </a:accent5>
        <a:accent6>
          <a:srgbClr val="2D2D8A"/>
        </a:accent6>
        <a:hlink>
          <a:srgbClr val="009900"/>
        </a:hlink>
        <a:folHlink>
          <a:srgbClr val="006600"/>
        </a:folHlink>
      </a:clrScheme>
      <a:clrMap bg1="lt1" tx1="dk1" bg2="lt2" tx2="dk2" accent1="accent1" accent2="accent2" accent3="accent3" accent4="accent4" accent5="accent5" accent6="accent6" hlink="hlink" folHlink="folHlink"/>
    </a:extraClrScheme>
    <a:extraClrScheme>
      <a:clrScheme name="Office 佈景主題 11">
        <a:dk1>
          <a:srgbClr val="333333"/>
        </a:dk1>
        <a:lt1>
          <a:srgbClr val="686B5D"/>
        </a:lt1>
        <a:dk2>
          <a:srgbClr val="66665A"/>
        </a:dk2>
        <a:lt2>
          <a:srgbClr val="777777"/>
        </a:lt2>
        <a:accent1>
          <a:srgbClr val="909082"/>
        </a:accent1>
        <a:accent2>
          <a:srgbClr val="33CC33"/>
        </a:accent2>
        <a:accent3>
          <a:srgbClr val="B9BAB6"/>
        </a:accent3>
        <a:accent4>
          <a:srgbClr val="2A2A2A"/>
        </a:accent4>
        <a:accent5>
          <a:srgbClr val="C6C6C1"/>
        </a:accent5>
        <a:accent6>
          <a:srgbClr val="2DB92D"/>
        </a:accent6>
        <a:hlink>
          <a:srgbClr val="FFE101"/>
        </a:hlink>
        <a:folHlink>
          <a:srgbClr val="E9DCB9"/>
        </a:folHlink>
      </a:clrScheme>
      <a:clrMap bg1="lt1" tx1="dk1" bg2="lt2" tx2="dk2" accent1="accent1" accent2="accent2" accent3="accent3" accent4="accent4" accent5="accent5" accent6="accent6" hlink="hlink" folHlink="folHlink"/>
    </a:extraClrScheme>
    <a:extraClrScheme>
      <a:clrScheme name="Office 佈景主題 12">
        <a:dk1>
          <a:srgbClr val="003366"/>
        </a:dk1>
        <a:lt1>
          <a:srgbClr val="C0C0C0"/>
        </a:lt1>
        <a:dk2>
          <a:srgbClr val="CC3300"/>
        </a:dk2>
        <a:lt2>
          <a:srgbClr val="3E3E5C"/>
        </a:lt2>
        <a:accent1>
          <a:srgbClr val="419BE5"/>
        </a:accent1>
        <a:accent2>
          <a:srgbClr val="CC3300"/>
        </a:accent2>
        <a:accent3>
          <a:srgbClr val="DCDCDC"/>
        </a:accent3>
        <a:accent4>
          <a:srgbClr val="002A56"/>
        </a:accent4>
        <a:accent5>
          <a:srgbClr val="B0CBF0"/>
        </a:accent5>
        <a:accent6>
          <a:srgbClr val="B92D00"/>
        </a:accent6>
        <a:hlink>
          <a:srgbClr val="FFCC66"/>
        </a:hlink>
        <a:folHlink>
          <a:srgbClr val="CCFF99"/>
        </a:folHlink>
      </a:clrScheme>
      <a:clrMap bg1="lt1" tx1="dk1" bg2="lt2" tx2="dk2" accent1="accent1" accent2="accent2" accent3="accent3" accent4="accent4" accent5="accent5" accent6="accent6" hlink="hlink" folHlink="folHlink"/>
    </a:extraClrScheme>
    <a:extraClrScheme>
      <a:clrScheme name="Office 佈景主題 13">
        <a:dk1>
          <a:srgbClr val="003366"/>
        </a:dk1>
        <a:lt1>
          <a:srgbClr val="336699"/>
        </a:lt1>
        <a:dk2>
          <a:srgbClr val="000099"/>
        </a:dk2>
        <a:lt2>
          <a:srgbClr val="0066CC"/>
        </a:lt2>
        <a:accent1>
          <a:srgbClr val="CCECFF"/>
        </a:accent1>
        <a:accent2>
          <a:srgbClr val="009600"/>
        </a:accent2>
        <a:accent3>
          <a:srgbClr val="AAAACA"/>
        </a:accent3>
        <a:accent4>
          <a:srgbClr val="2A5682"/>
        </a:accent4>
        <a:accent5>
          <a:srgbClr val="E2F4FF"/>
        </a:accent5>
        <a:accent6>
          <a:srgbClr val="008700"/>
        </a:accent6>
        <a:hlink>
          <a:srgbClr val="8DD64A"/>
        </a:hlink>
        <a:folHlink>
          <a:srgbClr val="AC9C0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_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8.xml><?xml version="1.0" encoding="utf-8"?>
<a:theme xmlns:a="http://schemas.openxmlformats.org/drawingml/2006/main" name="2_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9.xml><?xml version="1.0" encoding="utf-8"?>
<a:theme xmlns:a="http://schemas.openxmlformats.org/drawingml/2006/main" name="3_13TGp_natural_diagram_v2">
  <a:themeElements>
    <a:clrScheme name="13TGp_natural_diagram_v2 3">
      <a:dk1>
        <a:srgbClr val="003366"/>
      </a:dk1>
      <a:lt1>
        <a:srgbClr val="FFFFFF"/>
      </a:lt1>
      <a:dk2>
        <a:srgbClr val="000000"/>
      </a:dk2>
      <a:lt2>
        <a:srgbClr val="DDDDDD"/>
      </a:lt2>
      <a:accent1>
        <a:srgbClr val="2A8ED2"/>
      </a:accent1>
      <a:accent2>
        <a:srgbClr val="7BD254"/>
      </a:accent2>
      <a:accent3>
        <a:srgbClr val="FFFFFF"/>
      </a:accent3>
      <a:accent4>
        <a:srgbClr val="002A56"/>
      </a:accent4>
      <a:accent5>
        <a:srgbClr val="ACC6E5"/>
      </a:accent5>
      <a:accent6>
        <a:srgbClr val="6FBE4B"/>
      </a:accent6>
      <a:hlink>
        <a:srgbClr val="269063"/>
      </a:hlink>
      <a:folHlink>
        <a:srgbClr val="878FA5"/>
      </a:folHlink>
    </a:clrScheme>
    <a:fontScheme name="13TGp_natural_diagram_v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lnDef>
  </a:objectDefaults>
  <a:extraClrSchemeLst>
    <a:extraClrScheme>
      <a:clrScheme name="13TGp_natural_diagram_v2 1">
        <a:dk1>
          <a:srgbClr val="1D528D"/>
        </a:dk1>
        <a:lt1>
          <a:srgbClr val="FFFFFF"/>
        </a:lt1>
        <a:dk2>
          <a:srgbClr val="000000"/>
        </a:dk2>
        <a:lt2>
          <a:srgbClr val="DDDDDD"/>
        </a:lt2>
        <a:accent1>
          <a:srgbClr val="1B9AD9"/>
        </a:accent1>
        <a:accent2>
          <a:srgbClr val="FF9900"/>
        </a:accent2>
        <a:accent3>
          <a:srgbClr val="FFFFFF"/>
        </a:accent3>
        <a:accent4>
          <a:srgbClr val="174578"/>
        </a:accent4>
        <a:accent5>
          <a:srgbClr val="ABCAE9"/>
        </a:accent5>
        <a:accent6>
          <a:srgbClr val="E78A00"/>
        </a:accent6>
        <a:hlink>
          <a:srgbClr val="9999FF"/>
        </a:hlink>
        <a:folHlink>
          <a:srgbClr val="969696"/>
        </a:folHlink>
      </a:clrScheme>
      <a:clrMap bg1="lt1" tx1="dk1" bg2="lt2" tx2="dk2" accent1="accent1" accent2="accent2" accent3="accent3" accent4="accent4" accent5="accent5" accent6="accent6" hlink="hlink" folHlink="folHlink"/>
    </a:extraClrScheme>
    <a:extraClrScheme>
      <a:clrScheme name="13TGp_natural_diagram_v2 2">
        <a:dk1>
          <a:srgbClr val="1D528D"/>
        </a:dk1>
        <a:lt1>
          <a:srgbClr val="FFFFFF"/>
        </a:lt1>
        <a:dk2>
          <a:srgbClr val="000000"/>
        </a:dk2>
        <a:lt2>
          <a:srgbClr val="DDDDDD"/>
        </a:lt2>
        <a:accent1>
          <a:srgbClr val="399D72"/>
        </a:accent1>
        <a:accent2>
          <a:srgbClr val="E3DE15"/>
        </a:accent2>
        <a:accent3>
          <a:srgbClr val="FFFFFF"/>
        </a:accent3>
        <a:accent4>
          <a:srgbClr val="174578"/>
        </a:accent4>
        <a:accent5>
          <a:srgbClr val="AECCBC"/>
        </a:accent5>
        <a:accent6>
          <a:srgbClr val="CEC912"/>
        </a:accent6>
        <a:hlink>
          <a:srgbClr val="6699FF"/>
        </a:hlink>
        <a:folHlink>
          <a:srgbClr val="969696"/>
        </a:folHlink>
      </a:clrScheme>
      <a:clrMap bg1="lt1" tx1="dk1" bg2="lt2" tx2="dk2" accent1="accent1" accent2="accent2" accent3="accent3" accent4="accent4" accent5="accent5" accent6="accent6" hlink="hlink" folHlink="folHlink"/>
    </a:extraClrScheme>
    <a:extraClrScheme>
      <a:clrScheme name="13TGp_natural_diagram_v2 3">
        <a:dk1>
          <a:srgbClr val="003366"/>
        </a:dk1>
        <a:lt1>
          <a:srgbClr val="FFFFFF"/>
        </a:lt1>
        <a:dk2>
          <a:srgbClr val="000000"/>
        </a:dk2>
        <a:lt2>
          <a:srgbClr val="DDDDDD"/>
        </a:lt2>
        <a:accent1>
          <a:srgbClr val="2A8ED2"/>
        </a:accent1>
        <a:accent2>
          <a:srgbClr val="7BD254"/>
        </a:accent2>
        <a:accent3>
          <a:srgbClr val="FFFFFF"/>
        </a:accent3>
        <a:accent4>
          <a:srgbClr val="002A56"/>
        </a:accent4>
        <a:accent5>
          <a:srgbClr val="ACC6E5"/>
        </a:accent5>
        <a:accent6>
          <a:srgbClr val="6FBE4B"/>
        </a:accent6>
        <a:hlink>
          <a:srgbClr val="269063"/>
        </a:hlink>
        <a:folHlink>
          <a:srgbClr val="878FA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SC_MS_EA_Buisiness_ID04">
  <a:themeElements>
    <a:clrScheme name="Wrapper">
      <a:dk1>
        <a:sysClr val="windowText" lastClr="000000"/>
      </a:dk1>
      <a:lt1>
        <a:sysClr val="window" lastClr="FFFFFF"/>
      </a:lt1>
      <a:dk2>
        <a:srgbClr val="006270"/>
      </a:dk2>
      <a:lt2>
        <a:srgbClr val="FBFEC6"/>
      </a:lt2>
      <a:accent1>
        <a:srgbClr val="A0C435"/>
      </a:accent1>
      <a:accent2>
        <a:srgbClr val="F29F26"/>
      </a:accent2>
      <a:accent3>
        <a:srgbClr val="08BBDB"/>
      </a:accent3>
      <a:accent4>
        <a:srgbClr val="687CDD"/>
      </a:accent4>
      <a:accent5>
        <a:srgbClr val="28C874"/>
      </a:accent5>
      <a:accent6>
        <a:srgbClr val="E47963"/>
      </a:accent6>
      <a:hlink>
        <a:srgbClr val="64C143"/>
      </a:hlink>
      <a:folHlink>
        <a:srgbClr val="9A9A9A"/>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lligraphy">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BE2A3"/>
        </a:solidFill>
        <a:ln w="57150">
          <a:solidFill>
            <a:srgbClr val="FF0066"/>
          </a:solidFill>
          <a:prstDash val="sysDot"/>
        </a:ln>
      </a:spPr>
      <a:bodyPr vert="horz" wrap="square" lIns="91440" tIns="45720" rIns="91440" bIns="45720" numCol="1" rtlCol="0" anchor="t" anchorCtr="0" compatLnSpc="1"/>
      <a:lstStyle>
        <a:defPPr>
          <a:defRPr sz="2400" dirty="0" smtClean="0">
            <a:solidFill>
              <a:schemeClr val="tx1"/>
            </a:solidFill>
          </a:defRPr>
        </a:defPPr>
      </a:lstStyle>
      <a:style>
        <a:lnRef idx="2">
          <a:schemeClr val="accent6">
            <a:shade val="50000"/>
          </a:schemeClr>
        </a:lnRef>
        <a:fillRef idx="1">
          <a:schemeClr val="accent6"/>
        </a:fillRef>
        <a:effectRef idx="0">
          <a:schemeClr val="accent6"/>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SC_MS_EA_Buisiness_ID04">
  <a:themeElements>
    <a:clrScheme name="Wrapper">
      <a:dk1>
        <a:sysClr val="windowText" lastClr="000000"/>
      </a:dk1>
      <a:lt1>
        <a:sysClr val="window" lastClr="FFFFFF"/>
      </a:lt1>
      <a:dk2>
        <a:srgbClr val="006270"/>
      </a:dk2>
      <a:lt2>
        <a:srgbClr val="FBFEC6"/>
      </a:lt2>
      <a:accent1>
        <a:srgbClr val="A0C435"/>
      </a:accent1>
      <a:accent2>
        <a:srgbClr val="F29F26"/>
      </a:accent2>
      <a:accent3>
        <a:srgbClr val="08BBDB"/>
      </a:accent3>
      <a:accent4>
        <a:srgbClr val="687CDD"/>
      </a:accent4>
      <a:accent5>
        <a:srgbClr val="28C874"/>
      </a:accent5>
      <a:accent6>
        <a:srgbClr val="E47963"/>
      </a:accent6>
      <a:hlink>
        <a:srgbClr val="64C143"/>
      </a:hlink>
      <a:folHlink>
        <a:srgbClr val="9A9A9A"/>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lligraphy">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3TGp_natural_diagram_v2">
  <a:themeElements>
    <a:clrScheme name="13TGp_natural_diagram_v2 3">
      <a:dk1>
        <a:srgbClr val="003366"/>
      </a:dk1>
      <a:lt1>
        <a:srgbClr val="FFFFFF"/>
      </a:lt1>
      <a:dk2>
        <a:srgbClr val="000000"/>
      </a:dk2>
      <a:lt2>
        <a:srgbClr val="DDDDDD"/>
      </a:lt2>
      <a:accent1>
        <a:srgbClr val="2A8ED2"/>
      </a:accent1>
      <a:accent2>
        <a:srgbClr val="7BD254"/>
      </a:accent2>
      <a:accent3>
        <a:srgbClr val="FFFFFF"/>
      </a:accent3>
      <a:accent4>
        <a:srgbClr val="002A56"/>
      </a:accent4>
      <a:accent5>
        <a:srgbClr val="ACC6E5"/>
      </a:accent5>
      <a:accent6>
        <a:srgbClr val="6FBE4B"/>
      </a:accent6>
      <a:hlink>
        <a:srgbClr val="269063"/>
      </a:hlink>
      <a:folHlink>
        <a:srgbClr val="878FA5"/>
      </a:folHlink>
    </a:clrScheme>
    <a:fontScheme name="13TGp_natural_diagram_v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3TGp_natural_diagram_v2 1">
        <a:dk1>
          <a:srgbClr val="1D528D"/>
        </a:dk1>
        <a:lt1>
          <a:srgbClr val="FFFFFF"/>
        </a:lt1>
        <a:dk2>
          <a:srgbClr val="000000"/>
        </a:dk2>
        <a:lt2>
          <a:srgbClr val="DDDDDD"/>
        </a:lt2>
        <a:accent1>
          <a:srgbClr val="1B9AD9"/>
        </a:accent1>
        <a:accent2>
          <a:srgbClr val="FF9900"/>
        </a:accent2>
        <a:accent3>
          <a:srgbClr val="FFFFFF"/>
        </a:accent3>
        <a:accent4>
          <a:srgbClr val="174578"/>
        </a:accent4>
        <a:accent5>
          <a:srgbClr val="ABCAE9"/>
        </a:accent5>
        <a:accent6>
          <a:srgbClr val="E78A00"/>
        </a:accent6>
        <a:hlink>
          <a:srgbClr val="9999FF"/>
        </a:hlink>
        <a:folHlink>
          <a:srgbClr val="969696"/>
        </a:folHlink>
      </a:clrScheme>
      <a:clrMap bg1="lt1" tx1="dk1" bg2="lt2" tx2="dk2" accent1="accent1" accent2="accent2" accent3="accent3" accent4="accent4" accent5="accent5" accent6="accent6" hlink="hlink" folHlink="folHlink"/>
    </a:extraClrScheme>
    <a:extraClrScheme>
      <a:clrScheme name="13TGp_natural_diagram_v2 2">
        <a:dk1>
          <a:srgbClr val="1D528D"/>
        </a:dk1>
        <a:lt1>
          <a:srgbClr val="FFFFFF"/>
        </a:lt1>
        <a:dk2>
          <a:srgbClr val="000000"/>
        </a:dk2>
        <a:lt2>
          <a:srgbClr val="DDDDDD"/>
        </a:lt2>
        <a:accent1>
          <a:srgbClr val="399D72"/>
        </a:accent1>
        <a:accent2>
          <a:srgbClr val="E3DE15"/>
        </a:accent2>
        <a:accent3>
          <a:srgbClr val="FFFFFF"/>
        </a:accent3>
        <a:accent4>
          <a:srgbClr val="174578"/>
        </a:accent4>
        <a:accent5>
          <a:srgbClr val="AECCBC"/>
        </a:accent5>
        <a:accent6>
          <a:srgbClr val="CEC912"/>
        </a:accent6>
        <a:hlink>
          <a:srgbClr val="6699FF"/>
        </a:hlink>
        <a:folHlink>
          <a:srgbClr val="969696"/>
        </a:folHlink>
      </a:clrScheme>
      <a:clrMap bg1="lt1" tx1="dk1" bg2="lt2" tx2="dk2" accent1="accent1" accent2="accent2" accent3="accent3" accent4="accent4" accent5="accent5" accent6="accent6" hlink="hlink" folHlink="folHlink"/>
    </a:extraClrScheme>
    <a:extraClrScheme>
      <a:clrScheme name="13TGp_natural_diagram_v2 3">
        <a:dk1>
          <a:srgbClr val="003366"/>
        </a:dk1>
        <a:lt1>
          <a:srgbClr val="FFFFFF"/>
        </a:lt1>
        <a:dk2>
          <a:srgbClr val="000000"/>
        </a:dk2>
        <a:lt2>
          <a:srgbClr val="DDDDDD"/>
        </a:lt2>
        <a:accent1>
          <a:srgbClr val="2A8ED2"/>
        </a:accent1>
        <a:accent2>
          <a:srgbClr val="7BD254"/>
        </a:accent2>
        <a:accent3>
          <a:srgbClr val="FFFFFF"/>
        </a:accent3>
        <a:accent4>
          <a:srgbClr val="002A56"/>
        </a:accent4>
        <a:accent5>
          <a:srgbClr val="ACC6E5"/>
        </a:accent5>
        <a:accent6>
          <a:srgbClr val="6FBE4B"/>
        </a:accent6>
        <a:hlink>
          <a:srgbClr val="269063"/>
        </a:hlink>
        <a:folHlink>
          <a:srgbClr val="878FA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13TGp_natural_diagram_v2">
  <a:themeElements>
    <a:clrScheme name="13TGp_natural_diagram_v2 3">
      <a:dk1>
        <a:srgbClr val="003366"/>
      </a:dk1>
      <a:lt1>
        <a:srgbClr val="FFFFFF"/>
      </a:lt1>
      <a:dk2>
        <a:srgbClr val="000000"/>
      </a:dk2>
      <a:lt2>
        <a:srgbClr val="DDDDDD"/>
      </a:lt2>
      <a:accent1>
        <a:srgbClr val="2A8ED2"/>
      </a:accent1>
      <a:accent2>
        <a:srgbClr val="7BD254"/>
      </a:accent2>
      <a:accent3>
        <a:srgbClr val="FFFFFF"/>
      </a:accent3>
      <a:accent4>
        <a:srgbClr val="002A56"/>
      </a:accent4>
      <a:accent5>
        <a:srgbClr val="ACC6E5"/>
      </a:accent5>
      <a:accent6>
        <a:srgbClr val="6FBE4B"/>
      </a:accent6>
      <a:hlink>
        <a:srgbClr val="269063"/>
      </a:hlink>
      <a:folHlink>
        <a:srgbClr val="878FA5"/>
      </a:folHlink>
    </a:clrScheme>
    <a:fontScheme name="13TGp_natural_diagram_v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3TGp_natural_diagram_v2 1">
        <a:dk1>
          <a:srgbClr val="1D528D"/>
        </a:dk1>
        <a:lt1>
          <a:srgbClr val="FFFFFF"/>
        </a:lt1>
        <a:dk2>
          <a:srgbClr val="000000"/>
        </a:dk2>
        <a:lt2>
          <a:srgbClr val="DDDDDD"/>
        </a:lt2>
        <a:accent1>
          <a:srgbClr val="1B9AD9"/>
        </a:accent1>
        <a:accent2>
          <a:srgbClr val="FF9900"/>
        </a:accent2>
        <a:accent3>
          <a:srgbClr val="FFFFFF"/>
        </a:accent3>
        <a:accent4>
          <a:srgbClr val="174578"/>
        </a:accent4>
        <a:accent5>
          <a:srgbClr val="ABCAE9"/>
        </a:accent5>
        <a:accent6>
          <a:srgbClr val="E78A00"/>
        </a:accent6>
        <a:hlink>
          <a:srgbClr val="9999FF"/>
        </a:hlink>
        <a:folHlink>
          <a:srgbClr val="969696"/>
        </a:folHlink>
      </a:clrScheme>
      <a:clrMap bg1="lt1" tx1="dk1" bg2="lt2" tx2="dk2" accent1="accent1" accent2="accent2" accent3="accent3" accent4="accent4" accent5="accent5" accent6="accent6" hlink="hlink" folHlink="folHlink"/>
    </a:extraClrScheme>
    <a:extraClrScheme>
      <a:clrScheme name="13TGp_natural_diagram_v2 2">
        <a:dk1>
          <a:srgbClr val="1D528D"/>
        </a:dk1>
        <a:lt1>
          <a:srgbClr val="FFFFFF"/>
        </a:lt1>
        <a:dk2>
          <a:srgbClr val="000000"/>
        </a:dk2>
        <a:lt2>
          <a:srgbClr val="DDDDDD"/>
        </a:lt2>
        <a:accent1>
          <a:srgbClr val="399D72"/>
        </a:accent1>
        <a:accent2>
          <a:srgbClr val="E3DE15"/>
        </a:accent2>
        <a:accent3>
          <a:srgbClr val="FFFFFF"/>
        </a:accent3>
        <a:accent4>
          <a:srgbClr val="174578"/>
        </a:accent4>
        <a:accent5>
          <a:srgbClr val="AECCBC"/>
        </a:accent5>
        <a:accent6>
          <a:srgbClr val="CEC912"/>
        </a:accent6>
        <a:hlink>
          <a:srgbClr val="6699FF"/>
        </a:hlink>
        <a:folHlink>
          <a:srgbClr val="969696"/>
        </a:folHlink>
      </a:clrScheme>
      <a:clrMap bg1="lt1" tx1="dk1" bg2="lt2" tx2="dk2" accent1="accent1" accent2="accent2" accent3="accent3" accent4="accent4" accent5="accent5" accent6="accent6" hlink="hlink" folHlink="folHlink"/>
    </a:extraClrScheme>
    <a:extraClrScheme>
      <a:clrScheme name="13TGp_natural_diagram_v2 3">
        <a:dk1>
          <a:srgbClr val="003366"/>
        </a:dk1>
        <a:lt1>
          <a:srgbClr val="FFFFFF"/>
        </a:lt1>
        <a:dk2>
          <a:srgbClr val="000000"/>
        </a:dk2>
        <a:lt2>
          <a:srgbClr val="DDDDDD"/>
        </a:lt2>
        <a:accent1>
          <a:srgbClr val="2A8ED2"/>
        </a:accent1>
        <a:accent2>
          <a:srgbClr val="7BD254"/>
        </a:accent2>
        <a:accent3>
          <a:srgbClr val="FFFFFF"/>
        </a:accent3>
        <a:accent4>
          <a:srgbClr val="002A56"/>
        </a:accent4>
        <a:accent5>
          <a:srgbClr val="ACC6E5"/>
        </a:accent5>
        <a:accent6>
          <a:srgbClr val="6FBE4B"/>
        </a:accent6>
        <a:hlink>
          <a:srgbClr val="269063"/>
        </a:hlink>
        <a:folHlink>
          <a:srgbClr val="878FA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13TGp_natural_diagram_v2">
  <a:themeElements>
    <a:clrScheme name="13TGp_natural_diagram_v2 3">
      <a:dk1>
        <a:srgbClr val="003366"/>
      </a:dk1>
      <a:lt1>
        <a:srgbClr val="FFFFFF"/>
      </a:lt1>
      <a:dk2>
        <a:srgbClr val="000000"/>
      </a:dk2>
      <a:lt2>
        <a:srgbClr val="DDDDDD"/>
      </a:lt2>
      <a:accent1>
        <a:srgbClr val="2A8ED2"/>
      </a:accent1>
      <a:accent2>
        <a:srgbClr val="7BD254"/>
      </a:accent2>
      <a:accent3>
        <a:srgbClr val="FFFFFF"/>
      </a:accent3>
      <a:accent4>
        <a:srgbClr val="002A56"/>
      </a:accent4>
      <a:accent5>
        <a:srgbClr val="ACC6E5"/>
      </a:accent5>
      <a:accent6>
        <a:srgbClr val="6FBE4B"/>
      </a:accent6>
      <a:hlink>
        <a:srgbClr val="269063"/>
      </a:hlink>
      <a:folHlink>
        <a:srgbClr val="878FA5"/>
      </a:folHlink>
    </a:clrScheme>
    <a:fontScheme name="13TGp_natural_diagram_v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3TGp_natural_diagram_v2 1">
        <a:dk1>
          <a:srgbClr val="1D528D"/>
        </a:dk1>
        <a:lt1>
          <a:srgbClr val="FFFFFF"/>
        </a:lt1>
        <a:dk2>
          <a:srgbClr val="000000"/>
        </a:dk2>
        <a:lt2>
          <a:srgbClr val="DDDDDD"/>
        </a:lt2>
        <a:accent1>
          <a:srgbClr val="1B9AD9"/>
        </a:accent1>
        <a:accent2>
          <a:srgbClr val="FF9900"/>
        </a:accent2>
        <a:accent3>
          <a:srgbClr val="FFFFFF"/>
        </a:accent3>
        <a:accent4>
          <a:srgbClr val="174578"/>
        </a:accent4>
        <a:accent5>
          <a:srgbClr val="ABCAE9"/>
        </a:accent5>
        <a:accent6>
          <a:srgbClr val="E78A00"/>
        </a:accent6>
        <a:hlink>
          <a:srgbClr val="9999FF"/>
        </a:hlink>
        <a:folHlink>
          <a:srgbClr val="969696"/>
        </a:folHlink>
      </a:clrScheme>
      <a:clrMap bg1="lt1" tx1="dk1" bg2="lt2" tx2="dk2" accent1="accent1" accent2="accent2" accent3="accent3" accent4="accent4" accent5="accent5" accent6="accent6" hlink="hlink" folHlink="folHlink"/>
    </a:extraClrScheme>
    <a:extraClrScheme>
      <a:clrScheme name="13TGp_natural_diagram_v2 2">
        <a:dk1>
          <a:srgbClr val="1D528D"/>
        </a:dk1>
        <a:lt1>
          <a:srgbClr val="FFFFFF"/>
        </a:lt1>
        <a:dk2>
          <a:srgbClr val="000000"/>
        </a:dk2>
        <a:lt2>
          <a:srgbClr val="DDDDDD"/>
        </a:lt2>
        <a:accent1>
          <a:srgbClr val="399D72"/>
        </a:accent1>
        <a:accent2>
          <a:srgbClr val="E3DE15"/>
        </a:accent2>
        <a:accent3>
          <a:srgbClr val="FFFFFF"/>
        </a:accent3>
        <a:accent4>
          <a:srgbClr val="174578"/>
        </a:accent4>
        <a:accent5>
          <a:srgbClr val="AECCBC"/>
        </a:accent5>
        <a:accent6>
          <a:srgbClr val="CEC912"/>
        </a:accent6>
        <a:hlink>
          <a:srgbClr val="6699FF"/>
        </a:hlink>
        <a:folHlink>
          <a:srgbClr val="969696"/>
        </a:folHlink>
      </a:clrScheme>
      <a:clrMap bg1="lt1" tx1="dk1" bg2="lt2" tx2="dk2" accent1="accent1" accent2="accent2" accent3="accent3" accent4="accent4" accent5="accent5" accent6="accent6" hlink="hlink" folHlink="folHlink"/>
    </a:extraClrScheme>
    <a:extraClrScheme>
      <a:clrScheme name="13TGp_natural_diagram_v2 3">
        <a:dk1>
          <a:srgbClr val="003366"/>
        </a:dk1>
        <a:lt1>
          <a:srgbClr val="FFFFFF"/>
        </a:lt1>
        <a:dk2>
          <a:srgbClr val="000000"/>
        </a:dk2>
        <a:lt2>
          <a:srgbClr val="DDDDDD"/>
        </a:lt2>
        <a:accent1>
          <a:srgbClr val="2A8ED2"/>
        </a:accent1>
        <a:accent2>
          <a:srgbClr val="7BD254"/>
        </a:accent2>
        <a:accent3>
          <a:srgbClr val="FFFFFF"/>
        </a:accent3>
        <a:accent4>
          <a:srgbClr val="002A56"/>
        </a:accent4>
        <a:accent5>
          <a:srgbClr val="ACC6E5"/>
        </a:accent5>
        <a:accent6>
          <a:srgbClr val="6FBE4B"/>
        </a:accent6>
        <a:hlink>
          <a:srgbClr val="269063"/>
        </a:hlink>
        <a:folHlink>
          <a:srgbClr val="878FA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efault Design">
  <a:themeElements>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3">
        <a:dk1>
          <a:srgbClr val="665B38"/>
        </a:dk1>
        <a:lt1>
          <a:srgbClr val="FFFFFF"/>
        </a:lt1>
        <a:dk2>
          <a:srgbClr val="000000"/>
        </a:dk2>
        <a:lt2>
          <a:srgbClr val="333333"/>
        </a:lt2>
        <a:accent1>
          <a:srgbClr val="F0ECDA"/>
        </a:accent1>
        <a:accent2>
          <a:srgbClr val="91AA91"/>
        </a:accent2>
        <a:accent3>
          <a:srgbClr val="FFFFFF"/>
        </a:accent3>
        <a:accent4>
          <a:srgbClr val="564C2E"/>
        </a:accent4>
        <a:accent5>
          <a:srgbClr val="F6F4EA"/>
        </a:accent5>
        <a:accent6>
          <a:srgbClr val="839A83"/>
        </a:accent6>
        <a:hlink>
          <a:srgbClr val="B98746"/>
        </a:hlink>
        <a:folHlink>
          <a:srgbClr val="A50021"/>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0F5DC"/>
        </a:accent1>
        <a:accent2>
          <a:srgbClr val="91AAFF"/>
        </a:accent2>
        <a:accent3>
          <a:srgbClr val="FFFFE9"/>
        </a:accent3>
        <a:accent4>
          <a:srgbClr val="000000"/>
        </a:accent4>
        <a:accent5>
          <a:srgbClr val="F6F9EB"/>
        </a:accent5>
        <a:accent6>
          <a:srgbClr val="839AE7"/>
        </a:accent6>
        <a:hlink>
          <a:srgbClr val="CD4B0A"/>
        </a:hlink>
        <a:folHlink>
          <a:srgbClr val="D79155"/>
        </a:folHlink>
      </a:clrScheme>
      <a:clrMap bg1="lt1" tx1="dk1" bg2="lt2" tx2="dk2" accent1="accent1" accent2="accent2" accent3="accent3" accent4="accent4" accent5="accent5" accent6="accent6" hlink="hlink" folHlink="folHlink"/>
    </a:extraClrScheme>
    <a:extraClrScheme>
      <a:clrScheme name="Default Design 5">
        <a:dk1>
          <a:srgbClr val="7D8C64"/>
        </a:dk1>
        <a:lt1>
          <a:srgbClr val="FFFFFF"/>
        </a:lt1>
        <a:dk2>
          <a:srgbClr val="000000"/>
        </a:dk2>
        <a:lt2>
          <a:srgbClr val="808080"/>
        </a:lt2>
        <a:accent1>
          <a:srgbClr val="EBEBC8"/>
        </a:accent1>
        <a:accent2>
          <a:srgbClr val="7D917D"/>
        </a:accent2>
        <a:accent3>
          <a:srgbClr val="FFFFFF"/>
        </a:accent3>
        <a:accent4>
          <a:srgbClr val="6A7754"/>
        </a:accent4>
        <a:accent5>
          <a:srgbClr val="F3F3E0"/>
        </a:accent5>
        <a:accent6>
          <a:srgbClr val="718371"/>
        </a:accent6>
        <a:hlink>
          <a:srgbClr val="AFBE00"/>
        </a:hlink>
        <a:folHlink>
          <a:srgbClr val="FF73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82B400"/>
        </a:folHlink>
      </a:clrScheme>
      <a:clrMap bg1="lt1" tx1="dk1" bg2="lt2" tx2="dk2" accent1="accent1" accent2="accent2" accent3="accent3" accent4="accent4" accent5="accent5" accent6="accent6" hlink="hlink" folHlink="folHlink"/>
    </a:extraClrScheme>
    <a:extraClrScheme>
      <a:clrScheme name="Default Design 7">
        <a:dk1>
          <a:srgbClr val="698769"/>
        </a:dk1>
        <a:lt1>
          <a:srgbClr val="FFFFFF"/>
        </a:lt1>
        <a:dk2>
          <a:srgbClr val="808000"/>
        </a:dk2>
        <a:lt2>
          <a:srgbClr val="333333"/>
        </a:lt2>
        <a:accent1>
          <a:srgbClr val="BECDA5"/>
        </a:accent1>
        <a:accent2>
          <a:srgbClr val="A55037"/>
        </a:accent2>
        <a:accent3>
          <a:srgbClr val="FFFFFF"/>
        </a:accent3>
        <a:accent4>
          <a:srgbClr val="597259"/>
        </a:accent4>
        <a:accent5>
          <a:srgbClr val="DBE3CF"/>
        </a:accent5>
        <a:accent6>
          <a:srgbClr val="954831"/>
        </a:accent6>
        <a:hlink>
          <a:srgbClr val="F5F5DC"/>
        </a:hlink>
        <a:folHlink>
          <a:srgbClr val="C35F01"/>
        </a:folHlink>
      </a:clrScheme>
      <a:clrMap bg1="lt1" tx1="dk1" bg2="lt2" tx2="dk2" accent1="accent1" accent2="accent2" accent3="accent3" accent4="accent4" accent5="accent5" accent6="accent6" hlink="hlink" folHlink="folHlink"/>
    </a:extraClrScheme>
    <a:extraClrScheme>
      <a:clrScheme name="Default Design 8">
        <a:dk1>
          <a:srgbClr val="005A58"/>
        </a:dk1>
        <a:lt1>
          <a:srgbClr val="A08C73"/>
        </a:lt1>
        <a:dk2>
          <a:srgbClr val="008080"/>
        </a:dk2>
        <a:lt2>
          <a:srgbClr val="008080"/>
        </a:lt2>
        <a:accent1>
          <a:srgbClr val="D2EBEB"/>
        </a:accent1>
        <a:accent2>
          <a:srgbClr val="CDC873"/>
        </a:accent2>
        <a:accent3>
          <a:srgbClr val="AAC0C0"/>
        </a:accent3>
        <a:accent4>
          <a:srgbClr val="887761"/>
        </a:accent4>
        <a:accent5>
          <a:srgbClr val="E5F3F3"/>
        </a:accent5>
        <a:accent6>
          <a:srgbClr val="BAB568"/>
        </a:accent6>
        <a:hlink>
          <a:srgbClr val="7DB991"/>
        </a:hlink>
        <a:folHlink>
          <a:srgbClr val="F09B3C"/>
        </a:folHlink>
      </a:clrScheme>
      <a:clrMap bg1="dk2" tx1="lt1" bg2="dk1" tx2="lt2" accent1="accent1" accent2="accent2" accent3="accent3" accent4="accent4" accent5="accent5" accent6="accent6" hlink="hlink" folHlink="folHlink"/>
    </a:extraClrScheme>
    <a:extraClrScheme>
      <a:clrScheme name="Default Design 9">
        <a:dk1>
          <a:srgbClr val="5A6900"/>
        </a:dk1>
        <a:lt1>
          <a:srgbClr val="666699"/>
        </a:lt1>
        <a:dk2>
          <a:srgbClr val="FF6600"/>
        </a:dk2>
        <a:lt2>
          <a:srgbClr val="3E3E5C"/>
        </a:lt2>
        <a:accent1>
          <a:srgbClr val="EBEBAF"/>
        </a:accent1>
        <a:accent2>
          <a:srgbClr val="B4C3AF"/>
        </a:accent2>
        <a:accent3>
          <a:srgbClr val="B8B8CA"/>
        </a:accent3>
        <a:accent4>
          <a:srgbClr val="4C5900"/>
        </a:accent4>
        <a:accent5>
          <a:srgbClr val="F3F3D4"/>
        </a:accent5>
        <a:accent6>
          <a:srgbClr val="A3B09E"/>
        </a:accent6>
        <a:hlink>
          <a:srgbClr val="FF7300"/>
        </a:hlink>
        <a:folHlink>
          <a:srgbClr val="C8CD46"/>
        </a:folHlink>
      </a:clrScheme>
      <a:clrMap bg1="lt1" tx1="dk1" bg2="lt2" tx2="dk2" accent1="accent1" accent2="accent2" accent3="accent3" accent4="accent4" accent5="accent5" accent6="accent6" hlink="hlink" folHlink="folHlink"/>
    </a:extraClrScheme>
    <a:extraClrScheme>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Default Design">
  <a:themeElements>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3">
        <a:dk1>
          <a:srgbClr val="665B38"/>
        </a:dk1>
        <a:lt1>
          <a:srgbClr val="FFFFFF"/>
        </a:lt1>
        <a:dk2>
          <a:srgbClr val="000000"/>
        </a:dk2>
        <a:lt2>
          <a:srgbClr val="333333"/>
        </a:lt2>
        <a:accent1>
          <a:srgbClr val="F0ECDA"/>
        </a:accent1>
        <a:accent2>
          <a:srgbClr val="91AA91"/>
        </a:accent2>
        <a:accent3>
          <a:srgbClr val="FFFFFF"/>
        </a:accent3>
        <a:accent4>
          <a:srgbClr val="564C2E"/>
        </a:accent4>
        <a:accent5>
          <a:srgbClr val="F6F4EA"/>
        </a:accent5>
        <a:accent6>
          <a:srgbClr val="839A83"/>
        </a:accent6>
        <a:hlink>
          <a:srgbClr val="B98746"/>
        </a:hlink>
        <a:folHlink>
          <a:srgbClr val="A50021"/>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0F5DC"/>
        </a:accent1>
        <a:accent2>
          <a:srgbClr val="91AAFF"/>
        </a:accent2>
        <a:accent3>
          <a:srgbClr val="FFFFE9"/>
        </a:accent3>
        <a:accent4>
          <a:srgbClr val="000000"/>
        </a:accent4>
        <a:accent5>
          <a:srgbClr val="F6F9EB"/>
        </a:accent5>
        <a:accent6>
          <a:srgbClr val="839AE7"/>
        </a:accent6>
        <a:hlink>
          <a:srgbClr val="CD4B0A"/>
        </a:hlink>
        <a:folHlink>
          <a:srgbClr val="D79155"/>
        </a:folHlink>
      </a:clrScheme>
      <a:clrMap bg1="lt1" tx1="dk1" bg2="lt2" tx2="dk2" accent1="accent1" accent2="accent2" accent3="accent3" accent4="accent4" accent5="accent5" accent6="accent6" hlink="hlink" folHlink="folHlink"/>
    </a:extraClrScheme>
    <a:extraClrScheme>
      <a:clrScheme name="Default Design 5">
        <a:dk1>
          <a:srgbClr val="7D8C64"/>
        </a:dk1>
        <a:lt1>
          <a:srgbClr val="FFFFFF"/>
        </a:lt1>
        <a:dk2>
          <a:srgbClr val="000000"/>
        </a:dk2>
        <a:lt2>
          <a:srgbClr val="808080"/>
        </a:lt2>
        <a:accent1>
          <a:srgbClr val="EBEBC8"/>
        </a:accent1>
        <a:accent2>
          <a:srgbClr val="7D917D"/>
        </a:accent2>
        <a:accent3>
          <a:srgbClr val="FFFFFF"/>
        </a:accent3>
        <a:accent4>
          <a:srgbClr val="6A7754"/>
        </a:accent4>
        <a:accent5>
          <a:srgbClr val="F3F3E0"/>
        </a:accent5>
        <a:accent6>
          <a:srgbClr val="718371"/>
        </a:accent6>
        <a:hlink>
          <a:srgbClr val="AFBE00"/>
        </a:hlink>
        <a:folHlink>
          <a:srgbClr val="FF73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82B400"/>
        </a:folHlink>
      </a:clrScheme>
      <a:clrMap bg1="lt1" tx1="dk1" bg2="lt2" tx2="dk2" accent1="accent1" accent2="accent2" accent3="accent3" accent4="accent4" accent5="accent5" accent6="accent6" hlink="hlink" folHlink="folHlink"/>
    </a:extraClrScheme>
    <a:extraClrScheme>
      <a:clrScheme name="Default Design 7">
        <a:dk1>
          <a:srgbClr val="698769"/>
        </a:dk1>
        <a:lt1>
          <a:srgbClr val="FFFFFF"/>
        </a:lt1>
        <a:dk2>
          <a:srgbClr val="808000"/>
        </a:dk2>
        <a:lt2>
          <a:srgbClr val="333333"/>
        </a:lt2>
        <a:accent1>
          <a:srgbClr val="BECDA5"/>
        </a:accent1>
        <a:accent2>
          <a:srgbClr val="A55037"/>
        </a:accent2>
        <a:accent3>
          <a:srgbClr val="FFFFFF"/>
        </a:accent3>
        <a:accent4>
          <a:srgbClr val="597259"/>
        </a:accent4>
        <a:accent5>
          <a:srgbClr val="DBE3CF"/>
        </a:accent5>
        <a:accent6>
          <a:srgbClr val="954831"/>
        </a:accent6>
        <a:hlink>
          <a:srgbClr val="F5F5DC"/>
        </a:hlink>
        <a:folHlink>
          <a:srgbClr val="C35F01"/>
        </a:folHlink>
      </a:clrScheme>
      <a:clrMap bg1="lt1" tx1="dk1" bg2="lt2" tx2="dk2" accent1="accent1" accent2="accent2" accent3="accent3" accent4="accent4" accent5="accent5" accent6="accent6" hlink="hlink" folHlink="folHlink"/>
    </a:extraClrScheme>
    <a:extraClrScheme>
      <a:clrScheme name="Default Design 8">
        <a:dk1>
          <a:srgbClr val="005A58"/>
        </a:dk1>
        <a:lt1>
          <a:srgbClr val="A08C73"/>
        </a:lt1>
        <a:dk2>
          <a:srgbClr val="008080"/>
        </a:dk2>
        <a:lt2>
          <a:srgbClr val="008080"/>
        </a:lt2>
        <a:accent1>
          <a:srgbClr val="D2EBEB"/>
        </a:accent1>
        <a:accent2>
          <a:srgbClr val="CDC873"/>
        </a:accent2>
        <a:accent3>
          <a:srgbClr val="AAC0C0"/>
        </a:accent3>
        <a:accent4>
          <a:srgbClr val="887761"/>
        </a:accent4>
        <a:accent5>
          <a:srgbClr val="E5F3F3"/>
        </a:accent5>
        <a:accent6>
          <a:srgbClr val="BAB568"/>
        </a:accent6>
        <a:hlink>
          <a:srgbClr val="7DB991"/>
        </a:hlink>
        <a:folHlink>
          <a:srgbClr val="F09B3C"/>
        </a:folHlink>
      </a:clrScheme>
      <a:clrMap bg1="dk2" tx1="lt1" bg2="dk1" tx2="lt2" accent1="accent1" accent2="accent2" accent3="accent3" accent4="accent4" accent5="accent5" accent6="accent6" hlink="hlink" folHlink="folHlink"/>
    </a:extraClrScheme>
    <a:extraClrScheme>
      <a:clrScheme name="Default Design 9">
        <a:dk1>
          <a:srgbClr val="5A6900"/>
        </a:dk1>
        <a:lt1>
          <a:srgbClr val="666699"/>
        </a:lt1>
        <a:dk2>
          <a:srgbClr val="FF6600"/>
        </a:dk2>
        <a:lt2>
          <a:srgbClr val="3E3E5C"/>
        </a:lt2>
        <a:accent1>
          <a:srgbClr val="EBEBAF"/>
        </a:accent1>
        <a:accent2>
          <a:srgbClr val="B4C3AF"/>
        </a:accent2>
        <a:accent3>
          <a:srgbClr val="B8B8CA"/>
        </a:accent3>
        <a:accent4>
          <a:srgbClr val="4C5900"/>
        </a:accent4>
        <a:accent5>
          <a:srgbClr val="F3F3D4"/>
        </a:accent5>
        <a:accent6>
          <a:srgbClr val="A3B09E"/>
        </a:accent6>
        <a:hlink>
          <a:srgbClr val="FF7300"/>
        </a:hlink>
        <a:folHlink>
          <a:srgbClr val="C8CD46"/>
        </a:folHlink>
      </a:clrScheme>
      <a:clrMap bg1="lt1" tx1="dk1" bg2="lt2" tx2="dk2" accent1="accent1" accent2="accent2" accent3="accent3" accent4="accent4" accent5="accent5" accent6="accent6" hlink="hlink" folHlink="folHlink"/>
    </a:extraClrScheme>
    <a:extraClrScheme>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Default Design">
  <a:themeElements>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zh-TW"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3">
        <a:dk1>
          <a:srgbClr val="665B38"/>
        </a:dk1>
        <a:lt1>
          <a:srgbClr val="FFFFFF"/>
        </a:lt1>
        <a:dk2>
          <a:srgbClr val="000000"/>
        </a:dk2>
        <a:lt2>
          <a:srgbClr val="333333"/>
        </a:lt2>
        <a:accent1>
          <a:srgbClr val="F0ECDA"/>
        </a:accent1>
        <a:accent2>
          <a:srgbClr val="91AA91"/>
        </a:accent2>
        <a:accent3>
          <a:srgbClr val="FFFFFF"/>
        </a:accent3>
        <a:accent4>
          <a:srgbClr val="564C2E"/>
        </a:accent4>
        <a:accent5>
          <a:srgbClr val="F6F4EA"/>
        </a:accent5>
        <a:accent6>
          <a:srgbClr val="839A83"/>
        </a:accent6>
        <a:hlink>
          <a:srgbClr val="B98746"/>
        </a:hlink>
        <a:folHlink>
          <a:srgbClr val="A50021"/>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0F5DC"/>
        </a:accent1>
        <a:accent2>
          <a:srgbClr val="91AAFF"/>
        </a:accent2>
        <a:accent3>
          <a:srgbClr val="FFFFE9"/>
        </a:accent3>
        <a:accent4>
          <a:srgbClr val="000000"/>
        </a:accent4>
        <a:accent5>
          <a:srgbClr val="F6F9EB"/>
        </a:accent5>
        <a:accent6>
          <a:srgbClr val="839AE7"/>
        </a:accent6>
        <a:hlink>
          <a:srgbClr val="CD4B0A"/>
        </a:hlink>
        <a:folHlink>
          <a:srgbClr val="D79155"/>
        </a:folHlink>
      </a:clrScheme>
      <a:clrMap bg1="lt1" tx1="dk1" bg2="lt2" tx2="dk2" accent1="accent1" accent2="accent2" accent3="accent3" accent4="accent4" accent5="accent5" accent6="accent6" hlink="hlink" folHlink="folHlink"/>
    </a:extraClrScheme>
    <a:extraClrScheme>
      <a:clrScheme name="Default Design 5">
        <a:dk1>
          <a:srgbClr val="7D8C64"/>
        </a:dk1>
        <a:lt1>
          <a:srgbClr val="FFFFFF"/>
        </a:lt1>
        <a:dk2>
          <a:srgbClr val="000000"/>
        </a:dk2>
        <a:lt2>
          <a:srgbClr val="808080"/>
        </a:lt2>
        <a:accent1>
          <a:srgbClr val="EBEBC8"/>
        </a:accent1>
        <a:accent2>
          <a:srgbClr val="7D917D"/>
        </a:accent2>
        <a:accent3>
          <a:srgbClr val="FFFFFF"/>
        </a:accent3>
        <a:accent4>
          <a:srgbClr val="6A7754"/>
        </a:accent4>
        <a:accent5>
          <a:srgbClr val="F3F3E0"/>
        </a:accent5>
        <a:accent6>
          <a:srgbClr val="718371"/>
        </a:accent6>
        <a:hlink>
          <a:srgbClr val="AFBE00"/>
        </a:hlink>
        <a:folHlink>
          <a:srgbClr val="FF730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82B400"/>
        </a:folHlink>
      </a:clrScheme>
      <a:clrMap bg1="lt1" tx1="dk1" bg2="lt2" tx2="dk2" accent1="accent1" accent2="accent2" accent3="accent3" accent4="accent4" accent5="accent5" accent6="accent6" hlink="hlink" folHlink="folHlink"/>
    </a:extraClrScheme>
    <a:extraClrScheme>
      <a:clrScheme name="Default Design 7">
        <a:dk1>
          <a:srgbClr val="698769"/>
        </a:dk1>
        <a:lt1>
          <a:srgbClr val="FFFFFF"/>
        </a:lt1>
        <a:dk2>
          <a:srgbClr val="808000"/>
        </a:dk2>
        <a:lt2>
          <a:srgbClr val="333333"/>
        </a:lt2>
        <a:accent1>
          <a:srgbClr val="BECDA5"/>
        </a:accent1>
        <a:accent2>
          <a:srgbClr val="A55037"/>
        </a:accent2>
        <a:accent3>
          <a:srgbClr val="FFFFFF"/>
        </a:accent3>
        <a:accent4>
          <a:srgbClr val="597259"/>
        </a:accent4>
        <a:accent5>
          <a:srgbClr val="DBE3CF"/>
        </a:accent5>
        <a:accent6>
          <a:srgbClr val="954831"/>
        </a:accent6>
        <a:hlink>
          <a:srgbClr val="F5F5DC"/>
        </a:hlink>
        <a:folHlink>
          <a:srgbClr val="C35F01"/>
        </a:folHlink>
      </a:clrScheme>
      <a:clrMap bg1="lt1" tx1="dk1" bg2="lt2" tx2="dk2" accent1="accent1" accent2="accent2" accent3="accent3" accent4="accent4" accent5="accent5" accent6="accent6" hlink="hlink" folHlink="folHlink"/>
    </a:extraClrScheme>
    <a:extraClrScheme>
      <a:clrScheme name="Default Design 8">
        <a:dk1>
          <a:srgbClr val="005A58"/>
        </a:dk1>
        <a:lt1>
          <a:srgbClr val="A08C73"/>
        </a:lt1>
        <a:dk2>
          <a:srgbClr val="008080"/>
        </a:dk2>
        <a:lt2>
          <a:srgbClr val="008080"/>
        </a:lt2>
        <a:accent1>
          <a:srgbClr val="D2EBEB"/>
        </a:accent1>
        <a:accent2>
          <a:srgbClr val="CDC873"/>
        </a:accent2>
        <a:accent3>
          <a:srgbClr val="AAC0C0"/>
        </a:accent3>
        <a:accent4>
          <a:srgbClr val="887761"/>
        </a:accent4>
        <a:accent5>
          <a:srgbClr val="E5F3F3"/>
        </a:accent5>
        <a:accent6>
          <a:srgbClr val="BAB568"/>
        </a:accent6>
        <a:hlink>
          <a:srgbClr val="7DB991"/>
        </a:hlink>
        <a:folHlink>
          <a:srgbClr val="F09B3C"/>
        </a:folHlink>
      </a:clrScheme>
      <a:clrMap bg1="dk2" tx1="lt1" bg2="dk1" tx2="lt2" accent1="accent1" accent2="accent2" accent3="accent3" accent4="accent4" accent5="accent5" accent6="accent6" hlink="hlink" folHlink="folHlink"/>
    </a:extraClrScheme>
    <a:extraClrScheme>
      <a:clrScheme name="Default Design 9">
        <a:dk1>
          <a:srgbClr val="5A6900"/>
        </a:dk1>
        <a:lt1>
          <a:srgbClr val="666699"/>
        </a:lt1>
        <a:dk2>
          <a:srgbClr val="FF6600"/>
        </a:dk2>
        <a:lt2>
          <a:srgbClr val="3E3E5C"/>
        </a:lt2>
        <a:accent1>
          <a:srgbClr val="EBEBAF"/>
        </a:accent1>
        <a:accent2>
          <a:srgbClr val="B4C3AF"/>
        </a:accent2>
        <a:accent3>
          <a:srgbClr val="B8B8CA"/>
        </a:accent3>
        <a:accent4>
          <a:srgbClr val="4C5900"/>
        </a:accent4>
        <a:accent5>
          <a:srgbClr val="F3F3D4"/>
        </a:accent5>
        <a:accent6>
          <a:srgbClr val="A3B09E"/>
        </a:accent6>
        <a:hlink>
          <a:srgbClr val="FF7300"/>
        </a:hlink>
        <a:folHlink>
          <a:srgbClr val="C8CD46"/>
        </a:folHlink>
      </a:clrScheme>
      <a:clrMap bg1="lt1" tx1="dk1" bg2="lt2" tx2="dk2" accent1="accent1" accent2="accent2" accent3="accent3" accent4="accent4" accent5="accent5" accent6="accent6" hlink="hlink" folHlink="folHlink"/>
    </a:extraClrScheme>
    <a:extraClrScheme>
      <a:clrScheme name="Default Design 10">
        <a:dk1>
          <a:srgbClr val="336699"/>
        </a:dk1>
        <a:lt1>
          <a:srgbClr val="919191"/>
        </a:lt1>
        <a:dk2>
          <a:srgbClr val="000000"/>
        </a:dk2>
        <a:lt2>
          <a:srgbClr val="8AABC4"/>
        </a:lt2>
        <a:accent1>
          <a:srgbClr val="E1EBEB"/>
        </a:accent1>
        <a:accent2>
          <a:srgbClr val="87A587"/>
        </a:accent2>
        <a:accent3>
          <a:srgbClr val="AAAAAA"/>
        </a:accent3>
        <a:accent4>
          <a:srgbClr val="7B7B7B"/>
        </a:accent4>
        <a:accent5>
          <a:srgbClr val="EEF3F3"/>
        </a:accent5>
        <a:accent6>
          <a:srgbClr val="7A957A"/>
        </a:accent6>
        <a:hlink>
          <a:srgbClr val="91AFFF"/>
        </a:hlink>
        <a:folHlink>
          <a:srgbClr val="F0B614"/>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3.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教育界簡報三</Template>
  <TotalTime>343</TotalTime>
  <Words>2626</Words>
  <Application>Microsoft Office PowerPoint</Application>
  <PresentationFormat>如螢幕大小 (4:3)</PresentationFormat>
  <Paragraphs>223</Paragraphs>
  <Slides>53</Slides>
  <Notes>16</Notes>
  <HiddenSlides>0</HiddenSlides>
  <MMClips>0</MMClips>
  <ScaleCrop>false</ScaleCrop>
  <HeadingPairs>
    <vt:vector size="8" baseType="variant">
      <vt:variant>
        <vt:lpstr>使用字型</vt:lpstr>
      </vt:variant>
      <vt:variant>
        <vt:i4>14</vt:i4>
      </vt:variant>
      <vt:variant>
        <vt:lpstr>佈景主題</vt:lpstr>
      </vt:variant>
      <vt:variant>
        <vt:i4>20</vt:i4>
      </vt:variant>
      <vt:variant>
        <vt:lpstr>內嵌 OLE 伺服程式</vt:lpstr>
      </vt:variant>
      <vt:variant>
        <vt:i4>1</vt:i4>
      </vt:variant>
      <vt:variant>
        <vt:lpstr>投影片標題</vt:lpstr>
      </vt:variant>
      <vt:variant>
        <vt:i4>53</vt:i4>
      </vt:variant>
    </vt:vector>
  </HeadingPairs>
  <TitlesOfParts>
    <vt:vector size="88" baseType="lpstr">
      <vt:lpstr>微軟正黑體</vt:lpstr>
      <vt:lpstr>新細明體</vt:lpstr>
      <vt:lpstr>標楷體</vt:lpstr>
      <vt:lpstr>Arial</vt:lpstr>
      <vt:lpstr>Arial Black</vt:lpstr>
      <vt:lpstr>Calibri</vt:lpstr>
      <vt:lpstr>Century Schoolbook</vt:lpstr>
      <vt:lpstr>Franklin Gothic Book</vt:lpstr>
      <vt:lpstr>Franklin Gothic Medium</vt:lpstr>
      <vt:lpstr>Tahoma</vt:lpstr>
      <vt:lpstr>Times New Roman</vt:lpstr>
      <vt:lpstr>Verdana</vt:lpstr>
      <vt:lpstr>Wingdings</vt:lpstr>
      <vt:lpstr>Wingdings 2</vt:lpstr>
      <vt:lpstr>教育界簡報三</vt:lpstr>
      <vt:lpstr>MSC_MS_EA_Buisiness_ID04</vt:lpstr>
      <vt:lpstr>1_MSC_MS_EA_Buisiness_ID04</vt:lpstr>
      <vt:lpstr>13TGp_natural_diagram_v2</vt:lpstr>
      <vt:lpstr>1_13TGp_natural_diagram_v2</vt:lpstr>
      <vt:lpstr>2_13TGp_natural_diagram_v2</vt:lpstr>
      <vt:lpstr>Default Design</vt:lpstr>
      <vt:lpstr>1_Default Design</vt:lpstr>
      <vt:lpstr>2_Default Design</vt:lpstr>
      <vt:lpstr>3_Default Design</vt:lpstr>
      <vt:lpstr>4_Default Design</vt:lpstr>
      <vt:lpstr>5_Default Design</vt:lpstr>
      <vt:lpstr>壁窗</vt:lpstr>
      <vt:lpstr>旅程</vt:lpstr>
      <vt:lpstr>1_壁窗</vt:lpstr>
      <vt:lpstr>1_Natural wonders design template</vt:lpstr>
      <vt:lpstr>3_壁窗</vt:lpstr>
      <vt:lpstr>2_壁窗</vt:lpstr>
      <vt:lpstr>3_13TGp_natural_diagram_v2</vt:lpstr>
      <vt:lpstr>自訂設計</vt:lpstr>
      <vt:lpstr>Image</vt:lpstr>
      <vt:lpstr>情緒與教學的十字路口～ 淺談特教學生的輔導</vt:lpstr>
      <vt:lpstr>國中的特教資源</vt:lpstr>
      <vt:lpstr>築起輔導網絡</vt:lpstr>
      <vt:lpstr>助理員怎麼申請？</vt:lpstr>
      <vt:lpstr>什麼是實用？</vt:lpstr>
      <vt:lpstr>什麼是實用？</vt:lpstr>
      <vt:lpstr>特教教師不能是「生活白癡」</vt:lpstr>
      <vt:lpstr>我，劉佳玲</vt:lpstr>
      <vt:lpstr>自閉症的弟弟～自閉症經典動作</vt:lpstr>
      <vt:lpstr>在普通班的特教學生</vt:lpstr>
      <vt:lpstr>智能障礙</vt:lpstr>
      <vt:lpstr>智能障礙學生</vt:lpstr>
      <vt:lpstr>學習障礙學生</vt:lpstr>
      <vt:lpstr>情緒行為障礙學生</vt:lpstr>
      <vt:lpstr>班級經營初階</vt:lpstr>
      <vt:lpstr>班級經營初階</vt:lpstr>
      <vt:lpstr>「不可以...」，太抽象</vt:lpstr>
      <vt:lpstr>順從訓練</vt:lpstr>
      <vt:lpstr>順從訓練</vt:lpstr>
      <vt:lpstr>順從訓練</vt:lpstr>
      <vt:lpstr>順從訓練</vt:lpstr>
      <vt:lpstr>來換句話說吧！</vt:lpstr>
      <vt:lpstr>順從訓練</vt:lpstr>
      <vt:lpstr>萬一遇到對立反抗的學生</vt:lpstr>
      <vt:lpstr>千萬別被激怒</vt:lpstr>
      <vt:lpstr>社交技巧方面 </vt:lpstr>
      <vt:lpstr>語言方面 </vt:lpstr>
      <vt:lpstr>語言方面</vt:lpstr>
      <vt:lpstr>注意力缺陷過動症 </vt:lpstr>
      <vt:lpstr>注意力缺陷過動症</vt:lpstr>
      <vt:lpstr>自閉症學生</vt:lpstr>
      <vt:lpstr>自閉兒的身心特質</vt:lpstr>
      <vt:lpstr>請務必注意泛自閉症學生的~</vt:lpstr>
      <vt:lpstr>自閉症學生的教學與輔導策略</vt:lpstr>
      <vt:lpstr>自閉症學生的教學與輔導策略</vt:lpstr>
      <vt:lpstr>自閉症學生的教學與輔導策略</vt:lpstr>
      <vt:lpstr>亞斯伯格症學生特質</vt:lpstr>
      <vt:lpstr>亞斯伯格症學生特質</vt:lpstr>
      <vt:lpstr>亞斯伯格症學生的輔導</vt:lpstr>
      <vt:lpstr>視覺障礙學生</vt:lpstr>
      <vt:lpstr>視覺障礙學生</vt:lpstr>
      <vt:lpstr>聽覺障礙學生</vt:lpstr>
      <vt:lpstr>聽覺障礙學生</vt:lpstr>
      <vt:lpstr>肢體障礙學生</vt:lpstr>
      <vt:lpstr>身體病弱學生</vt:lpstr>
      <vt:lpstr>教材與教法的調整 </vt:lpstr>
      <vt:lpstr>所以，教學時我一定思考以下事項</vt:lpstr>
      <vt:lpstr>所以，教學時我一定思考以下事項</vt:lpstr>
      <vt:lpstr>教室的經營</vt:lpstr>
      <vt:lpstr>教室的經營</vt:lpstr>
      <vt:lpstr>教室的經營</vt:lpstr>
      <vt:lpstr>結語</vt:lpstr>
      <vt:lpstr>我的分享到此結束</vt:lpstr>
    </vt:vector>
  </TitlesOfParts>
  <Manager/>
  <Company>NONE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如何幫助在普通班的特教學生</dc:title>
  <dc:subject/>
  <dc:creator>KAT</dc:creator>
  <cp:keywords/>
  <dc:description/>
  <cp:lastModifiedBy>User</cp:lastModifiedBy>
  <cp:revision>32</cp:revision>
  <cp:lastPrinted>1601-01-01T00:00:00Z</cp:lastPrinted>
  <dcterms:created xsi:type="dcterms:W3CDTF">2009-11-08T08:32:47Z</dcterms:created>
  <dcterms:modified xsi:type="dcterms:W3CDTF">2023-03-17T11:18:54Z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TC010601781028</vt:lpwstr>
  </property>
</Properties>
</file>