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4" r:id="rId9"/>
    <p:sldId id="265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>
        <p:scale>
          <a:sx n="100" d="100"/>
          <a:sy n="100" d="100"/>
        </p:scale>
        <p:origin x="41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3"/>
            <a:ext cx="5917679" cy="2554983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441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76937" y="1828799"/>
            <a:ext cx="990599" cy="228659"/>
          </a:xfrm>
        </p:spPr>
        <p:txBody>
          <a:bodyPr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smtClean="0"/>
              <a:pPr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10" y="3264407"/>
            <a:ext cx="3859795" cy="228659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694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797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9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 bwMode="gray"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257588"/>
            <a:ext cx="3101765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7"/>
            <a:ext cx="3054653" cy="302034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738039" y="7605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983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80" cy="3530604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30601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931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94298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39" y="3253588"/>
            <a:ext cx="3636981" cy="2766213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46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9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506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89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1182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89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767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0000"/>
            <a:ext cx="3001938" cy="161619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1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235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9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5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56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8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012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2" name="TextBox 11"/>
          <p:cNvSpPr txBox="1"/>
          <p:nvPr/>
        </p:nvSpPr>
        <p:spPr bwMode="gray">
          <a:xfrm>
            <a:off x="7033422" y="2898648"/>
            <a:ext cx="660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”</a:t>
            </a:r>
          </a:p>
        </p:txBody>
      </p:sp>
      <p:sp>
        <p:nvSpPr>
          <p:cNvPr id="11" name="TextBox 10"/>
          <p:cNvSpPr txBox="1"/>
          <p:nvPr/>
        </p:nvSpPr>
        <p:spPr bwMode="gray">
          <a:xfrm>
            <a:off x="651683" y="589767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58" y="903421"/>
            <a:ext cx="6160385" cy="2895658"/>
          </a:xfrm>
        </p:spPr>
        <p:txBody>
          <a:bodyPr/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5"/>
            <a:ext cx="6422005" cy="1024065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156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36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29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2305"/>
            <a:ext cx="6423592" cy="71466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2313433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5"/>
            <a:ext cx="2313432" cy="287771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2" y="2489200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2" y="3147165"/>
            <a:ext cx="2326749" cy="2869878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1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1" y="3147164"/>
            <a:ext cx="2313740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5005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461" y="4180095"/>
            <a:ext cx="229904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2743" y="2486221"/>
            <a:ext cx="2021456" cy="1450321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1"/>
          </p:nvPr>
        </p:nvSpPr>
        <p:spPr>
          <a:xfrm>
            <a:off x="881461" y="4837558"/>
            <a:ext cx="2298410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4318" y="4179596"/>
            <a:ext cx="231779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509453"/>
            <a:ext cx="2025182" cy="142708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37558"/>
            <a:ext cx="2330903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1" y="4179595"/>
            <a:ext cx="229949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509453"/>
            <a:ext cx="2018839" cy="142708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1" y="4837558"/>
            <a:ext cx="229949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14D-B099-4142-A885-11F276715148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39845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08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077347" cy="4571999"/>
          </a:xfrm>
        </p:spPr>
        <p:txBody>
          <a:bodyPr vert="eaVert" anchor="b" anchorCtr="0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88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3202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6343201" cy="353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39638" y="6365499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  <a:latin typeface="+mn-lt"/>
              </a:defRPr>
            </a:lvl1pPr>
          </a:lstStyle>
          <a:p>
            <a:fld id="{7E0D914D-B099-4142-A885-11F276715148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8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545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creativecommons.org/licenses/by-nc-nd/3.0/" TargetMode="External"/><Relationship Id="rId5" Type="http://schemas.openxmlformats.org/officeDocument/2006/relationships/hyperlink" Target="http://www.paninformatyk.com.pl/" TargetMode="Externa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ermicrobit.se/vad-ar-microbit/" TargetMode="Externa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rduino.vn/tutorial/6393-voi-inut-cam-bien-ban-da-co-lam-duoc-gi-du-kiem-soat-nhiet-do-do-am-va-dieu-khien" TargetMode="External"/><Relationship Id="rId5" Type="http://schemas.openxmlformats.org/officeDocument/2006/relationships/image" Target="../media/image5.jpg"/><Relationship Id="rId4" Type="http://schemas.openxmlformats.org/officeDocument/2006/relationships/hyperlink" Target="https://creativecommons.org/licenses/by/3.0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github.com/alankrantas/pxt-DHT11_DHT2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8A83B3-4D02-4D3D-BE75-2B3141BFE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5377" y="971005"/>
            <a:ext cx="6204919" cy="2555966"/>
          </a:xfrm>
        </p:spPr>
        <p:txBody>
          <a:bodyPr/>
          <a:lstStyle/>
          <a:p>
            <a:pPr algn="ctr"/>
            <a:r>
              <a:rPr lang="en-US" altLang="zh-TW" dirty="0"/>
              <a:t>Micro bit </a:t>
            </a:r>
            <a:r>
              <a:rPr lang="zh-TW" altLang="en-US" dirty="0"/>
              <a:t>溫溼度測量方案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8FFDBE1D-A043-4106-8581-D1E433B0C3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59812" y="4376786"/>
            <a:ext cx="5203433" cy="861420"/>
          </a:xfrm>
        </p:spPr>
        <p:txBody>
          <a:bodyPr>
            <a:normAutofit/>
          </a:bodyPr>
          <a:lstStyle/>
          <a:p>
            <a:pPr algn="ctr"/>
            <a:r>
              <a:rPr lang="zh-TW" altLang="en-US" sz="2400" dirty="0"/>
              <a:t>了解</a:t>
            </a:r>
            <a:r>
              <a:rPr lang="en-US" altLang="zh-TW" sz="2400" dirty="0"/>
              <a:t>steam</a:t>
            </a:r>
            <a:r>
              <a:rPr lang="zh-TW" altLang="en-US" sz="2400" dirty="0"/>
              <a:t>中科技及工程面向的問題解決方式</a:t>
            </a:r>
          </a:p>
        </p:txBody>
      </p:sp>
    </p:spTree>
    <p:extLst>
      <p:ext uri="{BB962C8B-B14F-4D97-AF65-F5344CB8AC3E}">
        <p14:creationId xmlns:p14="http://schemas.microsoft.com/office/powerpoint/2010/main" val="519679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8560AAF-B6C7-42A2-BE22-ED8256A57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2" y="770345"/>
            <a:ext cx="6866771" cy="1110707"/>
          </a:xfrm>
        </p:spPr>
        <p:txBody>
          <a:bodyPr/>
          <a:lstStyle/>
          <a:p>
            <a:r>
              <a:rPr lang="zh-TW" altLang="en-US" dirty="0"/>
              <a:t>英國  </a:t>
            </a:r>
            <a:r>
              <a:rPr lang="en-US" altLang="zh-TW" dirty="0"/>
              <a:t>BBC</a:t>
            </a:r>
            <a:r>
              <a:rPr lang="zh-TW" altLang="en-US" dirty="0"/>
              <a:t> 開發 </a:t>
            </a:r>
            <a:r>
              <a:rPr lang="en-US" altLang="zh-TW" dirty="0" err="1"/>
              <a:t>Microbit</a:t>
            </a:r>
            <a:r>
              <a:rPr lang="en-US" altLang="zh-TW" dirty="0"/>
              <a:t> </a:t>
            </a:r>
            <a:r>
              <a:rPr lang="zh-TW" altLang="en-US" dirty="0"/>
              <a:t>程式編輯板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F460086A-D212-45F6-9FD7-AF125AFC26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30534" y="1815610"/>
            <a:ext cx="3653489" cy="2740117"/>
          </a:xfr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9C6303C3-36C9-4750-898F-2378DDD062B7}"/>
              </a:ext>
            </a:extLst>
          </p:cNvPr>
          <p:cNvSpPr txBox="1"/>
          <p:nvPr/>
        </p:nvSpPr>
        <p:spPr>
          <a:xfrm>
            <a:off x="291494" y="4171352"/>
            <a:ext cx="47074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/>
              <a:t>未知的作者 的 </a:t>
            </a:r>
            <a:r>
              <a:rPr lang="zh-TW" altLang="en-US" sz="900" dirty="0">
                <a:hlinkClick r:id="rId5" tooltip="http://www.paninformatyk.com.pl/"/>
              </a:rPr>
              <a:t>此相片</a:t>
            </a:r>
            <a:r>
              <a:rPr lang="zh-TW" altLang="en-US" sz="900" dirty="0"/>
              <a:t> 已透過 </a:t>
            </a:r>
            <a:r>
              <a:rPr lang="zh-TW" altLang="en-US" sz="900" dirty="0">
                <a:hlinkClick r:id="rId6" tooltip="https://creativecommons.org/licenses/by-nc-nd/3.0/"/>
              </a:rPr>
              <a:t>CC BY-NC-ND</a:t>
            </a:r>
            <a:r>
              <a:rPr lang="zh-TW" altLang="en-US" sz="900" dirty="0"/>
              <a:t> 授權</a:t>
            </a:r>
          </a:p>
        </p:txBody>
      </p:sp>
      <p:pic>
        <p:nvPicPr>
          <p:cNvPr id="7" name="578818144.103042">
            <a:hlinkClick r:id="" action="ppaction://media"/>
            <a:extLst>
              <a:ext uri="{FF2B5EF4-FFF2-40B4-BE49-F238E27FC236}">
                <a16:creationId xmlns:a16="http://schemas.microsoft.com/office/drawing/2014/main" id="{33AEC437-70F8-40CC-8F15-2651F149DB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05646" y="3335382"/>
            <a:ext cx="4871319" cy="290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25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A9C95B3A-F6EB-482B-A54C-9D2E98EDBA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9422" t="14811" r="11014" b="8568"/>
          <a:stretch/>
        </p:blipFill>
        <p:spPr>
          <a:xfrm>
            <a:off x="5182845" y="2566623"/>
            <a:ext cx="2844886" cy="2466714"/>
          </a:xfrm>
          <a:prstGeom prst="rect">
            <a:avLst/>
          </a:prstGeom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837B1645-3628-42E7-918C-6D8B51EFA214}"/>
              </a:ext>
            </a:extLst>
          </p:cNvPr>
          <p:cNvSpPr txBox="1"/>
          <p:nvPr/>
        </p:nvSpPr>
        <p:spPr>
          <a:xfrm>
            <a:off x="5992206" y="6522725"/>
            <a:ext cx="47761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/>
              <a:t>未知的作者 的 </a:t>
            </a:r>
            <a:r>
              <a:rPr lang="zh-TW" altLang="en-US" sz="900" dirty="0">
                <a:hlinkClick r:id="rId3" tooltip="http://mermicrobit.se/vad-ar-microbit/"/>
              </a:rPr>
              <a:t>此相片</a:t>
            </a:r>
            <a:r>
              <a:rPr lang="zh-TW" altLang="en-US" sz="900" dirty="0"/>
              <a:t> 已透過 </a:t>
            </a:r>
            <a:r>
              <a:rPr lang="zh-TW" altLang="en-US" sz="900" dirty="0">
                <a:hlinkClick r:id="rId4" tooltip="https://creativecommons.org/licenses/by/3.0/"/>
              </a:rPr>
              <a:t>CC BY</a:t>
            </a:r>
            <a:r>
              <a:rPr lang="zh-TW" altLang="en-US" sz="900" dirty="0"/>
              <a:t> 授權</a:t>
            </a:r>
          </a:p>
        </p:txBody>
      </p:sp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id="{3F7FE1CE-A86E-4B2F-8E7E-3C233E6E6D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 bwMode="auto">
          <a:xfrm>
            <a:off x="767073" y="2159112"/>
            <a:ext cx="2742568" cy="274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58C99E3B-5678-47F6-9616-51FD9C732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15" y="838200"/>
            <a:ext cx="6343202" cy="709865"/>
          </a:xfrm>
        </p:spPr>
        <p:txBody>
          <a:bodyPr/>
          <a:lstStyle/>
          <a:p>
            <a:r>
              <a:rPr lang="zh-TW" altLang="en-US" dirty="0"/>
              <a:t>溫溼度感測器  </a:t>
            </a:r>
            <a:r>
              <a:rPr lang="en-US" altLang="zh-TW" dirty="0"/>
              <a:t>DHT-22</a:t>
            </a:r>
            <a:r>
              <a:rPr lang="zh-TW" altLang="en-US" dirty="0"/>
              <a:t> 端子接法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7507D9E2-29BA-4759-A797-BEB3EFF98C44}"/>
              </a:ext>
            </a:extLst>
          </p:cNvPr>
          <p:cNvSpPr txBox="1"/>
          <p:nvPr/>
        </p:nvSpPr>
        <p:spPr>
          <a:xfrm>
            <a:off x="578164" y="6519592"/>
            <a:ext cx="3530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900" dirty="0"/>
              <a:t>未知的作者 的 </a:t>
            </a:r>
            <a:r>
              <a:rPr lang="zh-TW" altLang="en-US" sz="900" dirty="0">
                <a:hlinkClick r:id="rId6" tooltip="http://arduino.vn/tutorial/6393-voi-inut-cam-bien-ban-da-co-lam-duoc-gi-du-kiem-soat-nhiet-do-do-am-va-dieu-khien"/>
              </a:rPr>
              <a:t>此相片</a:t>
            </a:r>
            <a:r>
              <a:rPr lang="zh-TW" altLang="en-US" sz="900" dirty="0"/>
              <a:t> 已透過 </a:t>
            </a:r>
            <a:r>
              <a:rPr lang="zh-TW" altLang="en-US" sz="900" dirty="0">
                <a:hlinkClick r:id="rId7" tooltip="https://creativecommons.org/licenses/by-sa/3.0/"/>
              </a:rPr>
              <a:t>CC BY-SA</a:t>
            </a:r>
            <a:r>
              <a:rPr lang="zh-TW" altLang="en-US" sz="900" dirty="0"/>
              <a:t> 授權</a:t>
            </a:r>
          </a:p>
        </p:txBody>
      </p:sp>
      <p:sp>
        <p:nvSpPr>
          <p:cNvPr id="9" name="箭號: 向下 8">
            <a:extLst>
              <a:ext uri="{FF2B5EF4-FFF2-40B4-BE49-F238E27FC236}">
                <a16:creationId xmlns:a16="http://schemas.microsoft.com/office/drawing/2014/main" id="{18B0AFF8-293F-4E6E-B7EF-C03B23C33103}"/>
              </a:ext>
            </a:extLst>
          </p:cNvPr>
          <p:cNvSpPr/>
          <p:nvPr/>
        </p:nvSpPr>
        <p:spPr>
          <a:xfrm rot="3400089">
            <a:off x="3104740" y="4048497"/>
            <a:ext cx="192478" cy="457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箭號: 向下 9">
            <a:extLst>
              <a:ext uri="{FF2B5EF4-FFF2-40B4-BE49-F238E27FC236}">
                <a16:creationId xmlns:a16="http://schemas.microsoft.com/office/drawing/2014/main" id="{A456E7F0-7689-4E95-835E-8E13F3431697}"/>
              </a:ext>
            </a:extLst>
          </p:cNvPr>
          <p:cNvSpPr/>
          <p:nvPr/>
        </p:nvSpPr>
        <p:spPr>
          <a:xfrm rot="16200000">
            <a:off x="2227286" y="4524701"/>
            <a:ext cx="192478" cy="4571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箭號: 向下 10">
            <a:extLst>
              <a:ext uri="{FF2B5EF4-FFF2-40B4-BE49-F238E27FC236}">
                <a16:creationId xmlns:a16="http://schemas.microsoft.com/office/drawing/2014/main" id="{7586851A-A976-497B-A5F1-3A1749D5535C}"/>
              </a:ext>
            </a:extLst>
          </p:cNvPr>
          <p:cNvSpPr/>
          <p:nvPr/>
        </p:nvSpPr>
        <p:spPr>
          <a:xfrm rot="8410395">
            <a:off x="2934626" y="4738945"/>
            <a:ext cx="192478" cy="457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4900A0C-F706-4006-9C7E-F9E9F47E9937}"/>
              </a:ext>
            </a:extLst>
          </p:cNvPr>
          <p:cNvSpPr/>
          <p:nvPr/>
        </p:nvSpPr>
        <p:spPr>
          <a:xfrm>
            <a:off x="3321946" y="3712176"/>
            <a:ext cx="108281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GND</a:t>
            </a:r>
            <a:endParaRPr lang="zh-TW" alt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709AE4E-FFE9-48BF-BA96-574FA65C1E22}"/>
              </a:ext>
            </a:extLst>
          </p:cNvPr>
          <p:cNvSpPr/>
          <p:nvPr/>
        </p:nvSpPr>
        <p:spPr>
          <a:xfrm>
            <a:off x="1439274" y="4571672"/>
            <a:ext cx="65568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3V</a:t>
            </a:r>
            <a:endParaRPr lang="zh-TW" alt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FEBADE1-E511-4E73-A2D0-1CAECF9906EB}"/>
              </a:ext>
            </a:extLst>
          </p:cNvPr>
          <p:cNvSpPr/>
          <p:nvPr/>
        </p:nvSpPr>
        <p:spPr>
          <a:xfrm>
            <a:off x="2856843" y="5209558"/>
            <a:ext cx="80860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訊號</a:t>
            </a:r>
          </a:p>
        </p:txBody>
      </p:sp>
      <p:sp>
        <p:nvSpPr>
          <p:cNvPr id="18" name="箭號: 向下 17">
            <a:extLst>
              <a:ext uri="{FF2B5EF4-FFF2-40B4-BE49-F238E27FC236}">
                <a16:creationId xmlns:a16="http://schemas.microsoft.com/office/drawing/2014/main" id="{B856D318-E349-4323-B7F7-3845C8A6CA44}"/>
              </a:ext>
            </a:extLst>
          </p:cNvPr>
          <p:cNvSpPr/>
          <p:nvPr/>
        </p:nvSpPr>
        <p:spPr>
          <a:xfrm rot="10800000">
            <a:off x="7653182" y="4996667"/>
            <a:ext cx="192478" cy="457128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9" name="箭號: 向下 18">
            <a:extLst>
              <a:ext uri="{FF2B5EF4-FFF2-40B4-BE49-F238E27FC236}">
                <a16:creationId xmlns:a16="http://schemas.microsoft.com/office/drawing/2014/main" id="{740FB521-AD16-4460-BBCD-92FF10F97214}"/>
              </a:ext>
            </a:extLst>
          </p:cNvPr>
          <p:cNvSpPr/>
          <p:nvPr/>
        </p:nvSpPr>
        <p:spPr>
          <a:xfrm rot="10800000">
            <a:off x="7122002" y="4996668"/>
            <a:ext cx="192478" cy="457128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0" name="箭號: 向下 19">
            <a:extLst>
              <a:ext uri="{FF2B5EF4-FFF2-40B4-BE49-F238E27FC236}">
                <a16:creationId xmlns:a16="http://schemas.microsoft.com/office/drawing/2014/main" id="{4788FCF6-5C9E-44F9-8CE3-70079D5F6E18}"/>
              </a:ext>
            </a:extLst>
          </p:cNvPr>
          <p:cNvSpPr/>
          <p:nvPr/>
        </p:nvSpPr>
        <p:spPr>
          <a:xfrm rot="10800000">
            <a:off x="5356785" y="5015003"/>
            <a:ext cx="192478" cy="457128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15054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C0CE62-B025-4673-AA80-B01DD1D53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823" y="953225"/>
            <a:ext cx="6343202" cy="709865"/>
          </a:xfrm>
        </p:spPr>
        <p:txBody>
          <a:bodyPr/>
          <a:lstStyle/>
          <a:p>
            <a:pPr algn="ctr"/>
            <a:r>
              <a:rPr lang="zh-TW" altLang="en-US" dirty="0"/>
              <a:t>測量器材組裝完成圖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0C1ADCE0-7ABF-4FA6-8343-45A4995043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6996" y="2329633"/>
            <a:ext cx="5202646" cy="3901985"/>
          </a:xfrm>
        </p:spPr>
      </p:pic>
    </p:spTree>
    <p:extLst>
      <p:ext uri="{BB962C8B-B14F-4D97-AF65-F5344CB8AC3E}">
        <p14:creationId xmlns:p14="http://schemas.microsoft.com/office/powerpoint/2010/main" val="275313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732660D-9288-48AC-90E3-3834556CC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177" y="652779"/>
            <a:ext cx="6343202" cy="1326970"/>
          </a:xfrm>
        </p:spPr>
        <p:txBody>
          <a:bodyPr/>
          <a:lstStyle/>
          <a:p>
            <a:pPr algn="ctr"/>
            <a:r>
              <a:rPr lang="en-US" altLang="zh-TW" dirty="0"/>
              <a:t>Micro bit </a:t>
            </a:r>
            <a:r>
              <a:rPr lang="zh-TW" altLang="en-US" dirty="0"/>
              <a:t>程式理解</a:t>
            </a:r>
            <a:br>
              <a:rPr lang="en-US" altLang="zh-TW" dirty="0"/>
            </a:br>
            <a:r>
              <a:rPr lang="en-US" altLang="zh-TW" sz="2000" dirty="0"/>
              <a:t>DHT-22</a:t>
            </a:r>
            <a:r>
              <a:rPr lang="zh-TW" altLang="en-US" sz="2000" dirty="0"/>
              <a:t>溫溼度擴充積木</a:t>
            </a:r>
            <a:r>
              <a:rPr lang="en-US" altLang="zh-TW" sz="2000" dirty="0">
                <a:sym typeface="Wingdings" panose="05000000000000000000" pitchFamily="2" charset="2"/>
              </a:rPr>
              <a:t></a:t>
            </a:r>
            <a:r>
              <a:rPr lang="zh-TW" altLang="en-US" sz="2000" dirty="0">
                <a:sym typeface="Wingdings" panose="05000000000000000000" pitchFamily="2" charset="2"/>
              </a:rPr>
              <a:t>進階</a:t>
            </a:r>
            <a:r>
              <a:rPr lang="zh-TW" altLang="en-US" sz="2000" dirty="0"/>
              <a:t>  </a:t>
            </a:r>
            <a:r>
              <a:rPr lang="zh-TW" altLang="en-US" sz="1200" dirty="0"/>
              <a:t>  </a:t>
            </a:r>
            <a:r>
              <a:rPr lang="zh-TW" altLang="en-US" sz="1600" dirty="0"/>
              <a:t>  </a:t>
            </a:r>
            <a:endParaRPr lang="zh-TW" alt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DA61EA7E-95CB-4E5E-AA0A-273D97513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850" y="2191430"/>
            <a:ext cx="4514850" cy="439102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D590F2E7-E361-43A9-ABEB-B6DFFF46ED10}"/>
              </a:ext>
            </a:extLst>
          </p:cNvPr>
          <p:cNvSpPr/>
          <p:nvPr/>
        </p:nvSpPr>
        <p:spPr>
          <a:xfrm>
            <a:off x="4458789" y="5886994"/>
            <a:ext cx="1132114" cy="5050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8373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FFB0E93-4B01-460D-AA48-59C318244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775" y="2194560"/>
            <a:ext cx="2887854" cy="4521517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A732660D-9288-48AC-90E3-3834556CC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177" y="652779"/>
            <a:ext cx="6343202" cy="1326970"/>
          </a:xfrm>
        </p:spPr>
        <p:txBody>
          <a:bodyPr/>
          <a:lstStyle/>
          <a:p>
            <a:pPr algn="ctr"/>
            <a:r>
              <a:rPr lang="en-US" altLang="zh-TW" dirty="0"/>
              <a:t>Micro bit </a:t>
            </a:r>
            <a:r>
              <a:rPr lang="zh-TW" altLang="en-US" dirty="0"/>
              <a:t>程式理解</a:t>
            </a:r>
            <a:br>
              <a:rPr lang="en-US" altLang="zh-TW" dirty="0"/>
            </a:br>
            <a:r>
              <a:rPr lang="en-US" altLang="zh-TW" sz="2000" dirty="0"/>
              <a:t>DHT-22</a:t>
            </a:r>
            <a:r>
              <a:rPr lang="zh-TW" altLang="en-US" sz="2000" dirty="0"/>
              <a:t>溫溼度擴充積木</a:t>
            </a:r>
            <a:r>
              <a:rPr lang="en-US" altLang="zh-TW" sz="2000" dirty="0">
                <a:sym typeface="Wingdings" panose="05000000000000000000" pitchFamily="2" charset="2"/>
              </a:rPr>
              <a:t></a:t>
            </a:r>
            <a:r>
              <a:rPr lang="zh-TW" altLang="en-US" sz="2000" dirty="0">
                <a:sym typeface="Wingdings" panose="05000000000000000000" pitchFamily="2" charset="2"/>
              </a:rPr>
              <a:t>擴展</a:t>
            </a:r>
            <a:r>
              <a:rPr lang="zh-TW" altLang="en-US" sz="2000" dirty="0"/>
              <a:t>  </a:t>
            </a:r>
            <a:r>
              <a:rPr lang="zh-TW" altLang="en-US" sz="1200" dirty="0"/>
              <a:t>  </a:t>
            </a:r>
            <a:r>
              <a:rPr lang="zh-TW" altLang="en-US" sz="1600" dirty="0"/>
              <a:t>  </a:t>
            </a:r>
            <a:endParaRPr lang="zh-TW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590F2E7-E361-43A9-ABEB-B6DFFF46ED10}"/>
              </a:ext>
            </a:extLst>
          </p:cNvPr>
          <p:cNvSpPr/>
          <p:nvPr/>
        </p:nvSpPr>
        <p:spPr>
          <a:xfrm>
            <a:off x="3197664" y="6283598"/>
            <a:ext cx="930199" cy="3697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2090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732660D-9288-48AC-90E3-3834556CC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177" y="652779"/>
            <a:ext cx="6343202" cy="1326970"/>
          </a:xfrm>
        </p:spPr>
        <p:txBody>
          <a:bodyPr/>
          <a:lstStyle/>
          <a:p>
            <a:pPr algn="ctr"/>
            <a:r>
              <a:rPr lang="en-US" altLang="zh-TW" dirty="0"/>
              <a:t>Micro bit </a:t>
            </a:r>
            <a:r>
              <a:rPr lang="zh-TW" altLang="en-US" dirty="0"/>
              <a:t>程式理解</a:t>
            </a:r>
            <a:br>
              <a:rPr lang="en-US" altLang="zh-TW" dirty="0"/>
            </a:br>
            <a:r>
              <a:rPr lang="en-US" altLang="zh-TW" sz="2000" dirty="0"/>
              <a:t>DHT-22</a:t>
            </a:r>
            <a:r>
              <a:rPr lang="zh-TW" altLang="en-US" sz="2000" dirty="0"/>
              <a:t>溫溼度擴充積木網址  </a:t>
            </a:r>
            <a:r>
              <a:rPr lang="en-US" altLang="zh-TW" sz="1800" u="sng" dirty="0">
                <a:hlinkClick r:id="rId2"/>
              </a:rPr>
              <a:t>https://github.com/alankrantas/pxt-DHT11_DHT22</a:t>
            </a:r>
            <a:r>
              <a:rPr lang="zh-TW" altLang="en-US" sz="1200" dirty="0"/>
              <a:t>  </a:t>
            </a:r>
            <a:r>
              <a:rPr lang="zh-TW" altLang="en-US" sz="1600" dirty="0"/>
              <a:t>  </a:t>
            </a:r>
            <a:endParaRPr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2A9B61A0-6A8E-4490-9501-897809B16E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1464" y="2655964"/>
            <a:ext cx="8221071" cy="2725933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67AB11D1-E7C5-4C94-9FD9-6F25938E04D1}"/>
              </a:ext>
            </a:extLst>
          </p:cNvPr>
          <p:cNvSpPr/>
          <p:nvPr/>
        </p:nvSpPr>
        <p:spPr>
          <a:xfrm>
            <a:off x="2440019" y="2747918"/>
            <a:ext cx="2941878" cy="4742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箭號: 向下 7">
            <a:extLst>
              <a:ext uri="{FF2B5EF4-FFF2-40B4-BE49-F238E27FC236}">
                <a16:creationId xmlns:a16="http://schemas.microsoft.com/office/drawing/2014/main" id="{AD584A1E-BA9E-44EA-8BB1-CAD978C95887}"/>
              </a:ext>
            </a:extLst>
          </p:cNvPr>
          <p:cNvSpPr/>
          <p:nvPr/>
        </p:nvSpPr>
        <p:spPr>
          <a:xfrm rot="1191377">
            <a:off x="3815163" y="1921335"/>
            <a:ext cx="191589" cy="676215"/>
          </a:xfrm>
          <a:prstGeom prst="downArrow">
            <a:avLst/>
          </a:prstGeom>
          <a:solidFill>
            <a:srgbClr val="FF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5C40DFDF-8329-4A4A-A602-3006F1080900}"/>
              </a:ext>
            </a:extLst>
          </p:cNvPr>
          <p:cNvSpPr txBox="1"/>
          <p:nvPr/>
        </p:nvSpPr>
        <p:spPr>
          <a:xfrm>
            <a:off x="3971917" y="2130335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複製上面網址，並貼上</a:t>
            </a:r>
          </a:p>
        </p:txBody>
      </p:sp>
    </p:spTree>
    <p:extLst>
      <p:ext uri="{BB962C8B-B14F-4D97-AF65-F5344CB8AC3E}">
        <p14:creationId xmlns:p14="http://schemas.microsoft.com/office/powerpoint/2010/main" val="3419302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E3BC4267-7D20-4BF5-92FE-18933C243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612" y="2257560"/>
            <a:ext cx="5390776" cy="4034746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A732660D-9288-48AC-90E3-3834556CC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177" y="652779"/>
            <a:ext cx="6343202" cy="1326970"/>
          </a:xfrm>
        </p:spPr>
        <p:txBody>
          <a:bodyPr/>
          <a:lstStyle/>
          <a:p>
            <a:pPr algn="ctr"/>
            <a:r>
              <a:rPr lang="en-US" altLang="zh-TW" dirty="0"/>
              <a:t>Micro bit </a:t>
            </a:r>
            <a:r>
              <a:rPr lang="zh-TW" altLang="en-US" dirty="0"/>
              <a:t>程式理解</a:t>
            </a:r>
            <a:br>
              <a:rPr lang="en-US" altLang="zh-TW" dirty="0"/>
            </a:br>
            <a:r>
              <a:rPr lang="en-US" altLang="zh-TW" sz="2000" dirty="0"/>
              <a:t>DHT-22</a:t>
            </a:r>
            <a:r>
              <a:rPr lang="zh-TW" altLang="en-US" sz="2000" dirty="0"/>
              <a:t>溫溼度擴充積木</a:t>
            </a:r>
            <a:r>
              <a:rPr lang="en-US" altLang="zh-TW" sz="2000" dirty="0">
                <a:sym typeface="Wingdings" panose="05000000000000000000" pitchFamily="2" charset="2"/>
              </a:rPr>
              <a:t></a:t>
            </a:r>
            <a:r>
              <a:rPr lang="zh-TW" altLang="en-US" sz="2000" dirty="0"/>
              <a:t> </a:t>
            </a:r>
            <a:r>
              <a:rPr lang="en-US" altLang="zh-TW" sz="2000" dirty="0"/>
              <a:t>DHT-22</a:t>
            </a:r>
            <a:r>
              <a:rPr lang="zh-TW" altLang="en-US" sz="2000" dirty="0"/>
              <a:t> </a:t>
            </a:r>
            <a:r>
              <a:rPr lang="zh-TW" altLang="en-US" sz="1200" dirty="0"/>
              <a:t>  </a:t>
            </a:r>
            <a:r>
              <a:rPr lang="zh-TW" altLang="en-US" sz="1600" dirty="0"/>
              <a:t>  </a:t>
            </a:r>
            <a:endParaRPr lang="zh-TW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590F2E7-E361-43A9-ABEB-B6DFFF46ED10}"/>
              </a:ext>
            </a:extLst>
          </p:cNvPr>
          <p:cNvSpPr/>
          <p:nvPr/>
        </p:nvSpPr>
        <p:spPr>
          <a:xfrm>
            <a:off x="5285856" y="4428673"/>
            <a:ext cx="1733253" cy="48296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3815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4A27229-A1B1-46A5-B0B1-22402FF9C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729" y="2074817"/>
            <a:ext cx="7533824" cy="4439194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A732660D-9288-48AC-90E3-3834556CC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177" y="652779"/>
            <a:ext cx="6343202" cy="1326970"/>
          </a:xfrm>
        </p:spPr>
        <p:txBody>
          <a:bodyPr/>
          <a:lstStyle/>
          <a:p>
            <a:pPr algn="ctr"/>
            <a:r>
              <a:rPr lang="en-US" altLang="zh-TW" dirty="0"/>
              <a:t>Micro bit </a:t>
            </a:r>
            <a:r>
              <a:rPr lang="zh-TW" altLang="en-US" dirty="0"/>
              <a:t>程式理解</a:t>
            </a:r>
            <a:br>
              <a:rPr lang="en-US" altLang="zh-TW" dirty="0"/>
            </a:br>
            <a:r>
              <a:rPr lang="en-US" altLang="zh-TW" sz="2000" dirty="0"/>
              <a:t>DHT-22</a:t>
            </a:r>
            <a:r>
              <a:rPr lang="zh-TW" altLang="en-US" sz="2000" dirty="0"/>
              <a:t>溫溼度擴充積木</a:t>
            </a:r>
            <a:r>
              <a:rPr lang="en-US" altLang="zh-TW" sz="2000" dirty="0">
                <a:sym typeface="Wingdings" panose="05000000000000000000" pitchFamily="2" charset="2"/>
              </a:rPr>
              <a:t></a:t>
            </a:r>
            <a:r>
              <a:rPr lang="zh-TW" altLang="en-US" sz="2000" dirty="0"/>
              <a:t> 用到積木 </a:t>
            </a:r>
            <a:r>
              <a:rPr lang="zh-TW" altLang="en-US" sz="1200" dirty="0"/>
              <a:t>  </a:t>
            </a:r>
            <a:r>
              <a:rPr lang="zh-TW" altLang="en-US" sz="1600" dirty="0"/>
              <a:t>  </a:t>
            </a:r>
            <a:endParaRPr lang="zh-TW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590F2E7-E361-43A9-ABEB-B6DFFF46ED10}"/>
              </a:ext>
            </a:extLst>
          </p:cNvPr>
          <p:cNvSpPr/>
          <p:nvPr/>
        </p:nvSpPr>
        <p:spPr>
          <a:xfrm>
            <a:off x="5686450" y="2930074"/>
            <a:ext cx="2560567" cy="273920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0305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732660D-9288-48AC-90E3-3834556CC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177" y="652779"/>
            <a:ext cx="6343202" cy="1326970"/>
          </a:xfrm>
        </p:spPr>
        <p:txBody>
          <a:bodyPr/>
          <a:lstStyle/>
          <a:p>
            <a:pPr algn="ctr"/>
            <a:r>
              <a:rPr lang="en-US" altLang="zh-TW" dirty="0"/>
              <a:t>Micro bit </a:t>
            </a:r>
            <a:r>
              <a:rPr lang="zh-TW" altLang="en-US" dirty="0"/>
              <a:t>程式理解</a:t>
            </a:r>
            <a:br>
              <a:rPr lang="en-US" altLang="zh-TW" dirty="0"/>
            </a:br>
            <a:r>
              <a:rPr lang="en-US" altLang="zh-TW" sz="2000" dirty="0"/>
              <a:t>DHT-22</a:t>
            </a:r>
            <a:r>
              <a:rPr lang="zh-TW" altLang="en-US" sz="2000" dirty="0"/>
              <a:t>溫溼度擴充積木</a:t>
            </a:r>
            <a:r>
              <a:rPr lang="en-US" altLang="zh-TW" sz="2000" dirty="0">
                <a:sym typeface="Wingdings" panose="05000000000000000000" pitchFamily="2" charset="2"/>
              </a:rPr>
              <a:t></a:t>
            </a:r>
            <a:r>
              <a:rPr lang="zh-TW" altLang="en-US" sz="2000" dirty="0">
                <a:sym typeface="Wingdings" panose="05000000000000000000" pitchFamily="2" charset="2"/>
              </a:rPr>
              <a:t>程式理解</a:t>
            </a:r>
            <a:r>
              <a:rPr lang="zh-TW" altLang="en-US" sz="1200" dirty="0"/>
              <a:t>  </a:t>
            </a:r>
            <a:r>
              <a:rPr lang="zh-TW" altLang="en-US" sz="1600" dirty="0"/>
              <a:t>  </a:t>
            </a:r>
            <a:endParaRPr lang="zh-TW" altLang="en-US" dirty="0"/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EC35B7F0-2D52-4F45-B394-2BE05E12CD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0392" y="2058126"/>
            <a:ext cx="6303216" cy="469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3335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離子會議室">
  <a:themeElements>
    <a:clrScheme name="離子會議室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離子會議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離子會議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55</TotalTime>
  <Words>114</Words>
  <Application>Microsoft Office PowerPoint</Application>
  <PresentationFormat>如螢幕大小 (4:3)</PresentationFormat>
  <Paragraphs>18</Paragraphs>
  <Slides>10</Slides>
  <Notes>0</Notes>
  <HiddenSlides>0</HiddenSlides>
  <MMClips>1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7" baseType="lpstr">
      <vt:lpstr>新細明體</vt:lpstr>
      <vt:lpstr>標楷體</vt:lpstr>
      <vt:lpstr>Arial</vt:lpstr>
      <vt:lpstr>Century Gothic</vt:lpstr>
      <vt:lpstr>Wingdings</vt:lpstr>
      <vt:lpstr>Wingdings 3</vt:lpstr>
      <vt:lpstr>離子會議室</vt:lpstr>
      <vt:lpstr>Micro bit 溫溼度測量方案</vt:lpstr>
      <vt:lpstr>英國  BBC 開發 Microbit 程式編輯板</vt:lpstr>
      <vt:lpstr>溫溼度感測器  DHT-22 端子接法</vt:lpstr>
      <vt:lpstr>測量器材組裝完成圖</vt:lpstr>
      <vt:lpstr>Micro bit 程式理解 DHT-22溫溼度擴充積木進階      </vt:lpstr>
      <vt:lpstr>Micro bit 程式理解 DHT-22溫溼度擴充積木擴展      </vt:lpstr>
      <vt:lpstr>Micro bit 程式理解 DHT-22溫溼度擴充積木網址  https://github.com/alankrantas/pxt-DHT11_DHT22    </vt:lpstr>
      <vt:lpstr>Micro bit 程式理解 DHT-22溫溼度擴充積木 DHT-22     </vt:lpstr>
      <vt:lpstr>Micro bit 程式理解 DHT-22溫溼度擴充積木 用到積木     </vt:lpstr>
      <vt:lpstr>Micro bit 程式理解 DHT-22溫溼度擴充積木程式理解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 bit 溫溼度測量方案</dc:title>
  <dc:creator>hity chan</dc:creator>
  <cp:lastModifiedBy>hity chan</cp:lastModifiedBy>
  <cp:revision>7</cp:revision>
  <dcterms:created xsi:type="dcterms:W3CDTF">2019-05-08T01:20:49Z</dcterms:created>
  <dcterms:modified xsi:type="dcterms:W3CDTF">2019-05-08T02:16:40Z</dcterms:modified>
</cp:coreProperties>
</file>