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8" d="100"/>
          <a:sy n="108" d="100"/>
        </p:scale>
        <p:origin x="-91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B32FF-34E7-9545-86A2-0DF334BA82C1}" type="datetimeFigureOut">
              <a:rPr lang="en-US" smtClean="0"/>
              <a:t>12-4-11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0897-D982-EA43-8318-894E8D36E1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519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B32FF-34E7-9545-86A2-0DF334BA82C1}" type="datetimeFigureOut">
              <a:rPr lang="en-US" smtClean="0"/>
              <a:t>12-4-11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0897-D982-EA43-8318-894E8D36E1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546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B32FF-34E7-9545-86A2-0DF334BA82C1}" type="datetimeFigureOut">
              <a:rPr lang="en-US" smtClean="0"/>
              <a:t>12-4-11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0897-D982-EA43-8318-894E8D36E1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343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B32FF-34E7-9545-86A2-0DF334BA82C1}" type="datetimeFigureOut">
              <a:rPr lang="en-US" smtClean="0"/>
              <a:t>12-4-11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0897-D982-EA43-8318-894E8D36E1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996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B32FF-34E7-9545-86A2-0DF334BA82C1}" type="datetimeFigureOut">
              <a:rPr lang="en-US" smtClean="0"/>
              <a:t>12-4-11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0897-D982-EA43-8318-894E8D36E1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191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B32FF-34E7-9545-86A2-0DF334BA82C1}" type="datetimeFigureOut">
              <a:rPr lang="en-US" smtClean="0"/>
              <a:t>12-4-11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0897-D982-EA43-8318-894E8D36E1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242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B32FF-34E7-9545-86A2-0DF334BA82C1}" type="datetimeFigureOut">
              <a:rPr lang="en-US" smtClean="0"/>
              <a:t>12-4-11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0897-D982-EA43-8318-894E8D36E1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382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B32FF-34E7-9545-86A2-0DF334BA82C1}" type="datetimeFigureOut">
              <a:rPr lang="en-US" smtClean="0"/>
              <a:t>12-4-11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0897-D982-EA43-8318-894E8D36E1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121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B32FF-34E7-9545-86A2-0DF334BA82C1}" type="datetimeFigureOut">
              <a:rPr lang="en-US" smtClean="0"/>
              <a:t>12-4-11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0897-D982-EA43-8318-894E8D36E1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382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B32FF-34E7-9545-86A2-0DF334BA82C1}" type="datetimeFigureOut">
              <a:rPr lang="en-US" smtClean="0"/>
              <a:t>12-4-11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0897-D982-EA43-8318-894E8D36E1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327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B32FF-34E7-9545-86A2-0DF334BA82C1}" type="datetimeFigureOut">
              <a:rPr lang="en-US" smtClean="0"/>
              <a:t>12-4-11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0897-D982-EA43-8318-894E8D36E1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089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DB32FF-34E7-9545-86A2-0DF334BA82C1}" type="datetimeFigureOut">
              <a:rPr lang="en-US" smtClean="0"/>
              <a:t>12-4-11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70897-D982-EA43-8318-894E8D36E1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363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8799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Office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2012-04-11T11:10:54Z</dcterms:created>
  <dcterms:modified xsi:type="dcterms:W3CDTF">2012-04-11T11:11:22Z</dcterms:modified>
</cp:coreProperties>
</file>