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 showGuides="1">
      <p:cViewPr varScale="1">
        <p:scale>
          <a:sx n="102" d="100"/>
          <a:sy n="102" d="100"/>
        </p:scale>
        <p:origin x="-121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27474-5E67-4899-B0AE-63C3993FEE96}" type="datetimeFigureOut">
              <a:rPr lang="ar-SA" smtClean="0"/>
              <a:t>03/03/1434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4219E-59A3-41F4-87A6-716C94D9D5D6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29750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27474-5E67-4899-B0AE-63C3993FEE96}" type="datetimeFigureOut">
              <a:rPr lang="ar-SA" smtClean="0"/>
              <a:t>03/03/1434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4219E-59A3-41F4-87A6-716C94D9D5D6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98276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27474-5E67-4899-B0AE-63C3993FEE96}" type="datetimeFigureOut">
              <a:rPr lang="ar-SA" smtClean="0"/>
              <a:t>03/03/1434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4219E-59A3-41F4-87A6-716C94D9D5D6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60639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27474-5E67-4899-B0AE-63C3993FEE96}" type="datetimeFigureOut">
              <a:rPr lang="ar-SA" smtClean="0"/>
              <a:t>03/03/1434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4219E-59A3-41F4-87A6-716C94D9D5D6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11044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27474-5E67-4899-B0AE-63C3993FEE96}" type="datetimeFigureOut">
              <a:rPr lang="ar-SA" smtClean="0"/>
              <a:t>03/03/1434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4219E-59A3-41F4-87A6-716C94D9D5D6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74687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27474-5E67-4899-B0AE-63C3993FEE96}" type="datetimeFigureOut">
              <a:rPr lang="ar-SA" smtClean="0"/>
              <a:t>03/03/1434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4219E-59A3-41F4-87A6-716C94D9D5D6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206319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27474-5E67-4899-B0AE-63C3993FEE96}" type="datetimeFigureOut">
              <a:rPr lang="ar-SA" smtClean="0"/>
              <a:t>03/03/1434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4219E-59A3-41F4-87A6-716C94D9D5D6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94335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27474-5E67-4899-B0AE-63C3993FEE96}" type="datetimeFigureOut">
              <a:rPr lang="ar-SA" smtClean="0"/>
              <a:t>03/03/1434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4219E-59A3-41F4-87A6-716C94D9D5D6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82492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27474-5E67-4899-B0AE-63C3993FEE96}" type="datetimeFigureOut">
              <a:rPr lang="ar-SA" smtClean="0"/>
              <a:t>03/03/1434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4219E-59A3-41F4-87A6-716C94D9D5D6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99482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27474-5E67-4899-B0AE-63C3993FEE96}" type="datetimeFigureOut">
              <a:rPr lang="ar-SA" smtClean="0"/>
              <a:t>03/03/1434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4219E-59A3-41F4-87A6-716C94D9D5D6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283018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27474-5E67-4899-B0AE-63C3993FEE96}" type="datetimeFigureOut">
              <a:rPr lang="ar-SA" smtClean="0"/>
              <a:t>03/03/1434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4219E-59A3-41F4-87A6-716C94D9D5D6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5026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727474-5E67-4899-B0AE-63C3993FEE96}" type="datetimeFigureOut">
              <a:rPr lang="ar-SA" smtClean="0"/>
              <a:t>03/03/1434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14219E-59A3-41F4-87A6-716C94D9D5D6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24916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06639305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Office</Application>
  <PresentationFormat>عرض على الشاشة (3:4)‏</PresentationFormat>
  <Paragraphs>0</Paragraphs>
  <Slides>1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2" baseType="lpstr">
      <vt:lpstr>نسق Office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1</cp:revision>
  <dcterms:created xsi:type="dcterms:W3CDTF">2013-01-14T04:50:49Z</dcterms:created>
  <dcterms:modified xsi:type="dcterms:W3CDTF">2013-01-14T04:51:28Z</dcterms:modified>
</cp:coreProperties>
</file>