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312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27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30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95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986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188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147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547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527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758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663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FC270-A41D-4253-8EDF-55E5B8520FA5}" type="datetimeFigureOut">
              <a:rPr lang="ru-RU" smtClean="0"/>
              <a:t>14.01.2013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88733-6547-4EAD-A692-8E198EC52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586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7013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Office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created xsi:type="dcterms:W3CDTF">2013-01-14T03:33:28Z</dcterms:created>
  <dcterms:modified xsi:type="dcterms:W3CDTF">2013-01-14T03:33:52Z</dcterms:modified>
</cp:coreProperties>
</file>