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35394-B63C-45E7-82E2-45D20898369B}" type="datetimeFigureOut">
              <a:rPr lang="zh-CN" altLang="en-US" smtClean="0"/>
              <a:t>2012/2/13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755C5-EE64-46D6-A41D-B9BDC4AFF2D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35394-B63C-45E7-82E2-45D20898369B}" type="datetimeFigureOut">
              <a:rPr lang="zh-CN" altLang="en-US" smtClean="0"/>
              <a:t>2012/2/13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755C5-EE64-46D6-A41D-B9BDC4AFF2D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35394-B63C-45E7-82E2-45D20898369B}" type="datetimeFigureOut">
              <a:rPr lang="zh-CN" altLang="en-US" smtClean="0"/>
              <a:t>2012/2/13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755C5-EE64-46D6-A41D-B9BDC4AFF2D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35394-B63C-45E7-82E2-45D20898369B}" type="datetimeFigureOut">
              <a:rPr lang="zh-CN" altLang="en-US" smtClean="0"/>
              <a:t>2012/2/13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755C5-EE64-46D6-A41D-B9BDC4AFF2D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35394-B63C-45E7-82E2-45D20898369B}" type="datetimeFigureOut">
              <a:rPr lang="zh-CN" altLang="en-US" smtClean="0"/>
              <a:t>2012/2/13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755C5-EE64-46D6-A41D-B9BDC4AFF2D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35394-B63C-45E7-82E2-45D20898369B}" type="datetimeFigureOut">
              <a:rPr lang="zh-CN" altLang="en-US" smtClean="0"/>
              <a:t>2012/2/13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755C5-EE64-46D6-A41D-B9BDC4AFF2D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35394-B63C-45E7-82E2-45D20898369B}" type="datetimeFigureOut">
              <a:rPr lang="zh-CN" altLang="en-US" smtClean="0"/>
              <a:t>2012/2/13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755C5-EE64-46D6-A41D-B9BDC4AFF2D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35394-B63C-45E7-82E2-45D20898369B}" type="datetimeFigureOut">
              <a:rPr lang="zh-CN" altLang="en-US" smtClean="0"/>
              <a:t>2012/2/13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755C5-EE64-46D6-A41D-B9BDC4AFF2D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35394-B63C-45E7-82E2-45D20898369B}" type="datetimeFigureOut">
              <a:rPr lang="zh-CN" altLang="en-US" smtClean="0"/>
              <a:t>2012/2/13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755C5-EE64-46D6-A41D-B9BDC4AFF2D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35394-B63C-45E7-82E2-45D20898369B}" type="datetimeFigureOut">
              <a:rPr lang="zh-CN" altLang="en-US" smtClean="0"/>
              <a:t>2012/2/13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755C5-EE64-46D6-A41D-B9BDC4AFF2D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35394-B63C-45E7-82E2-45D20898369B}" type="datetimeFigureOut">
              <a:rPr lang="zh-CN" altLang="en-US" smtClean="0"/>
              <a:t>2012/2/13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755C5-EE64-46D6-A41D-B9BDC4AFF2D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35394-B63C-45E7-82E2-45D20898369B}" type="datetimeFigureOut">
              <a:rPr lang="zh-CN" altLang="en-US" smtClean="0"/>
              <a:t>2012/2/13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3755C5-EE64-46D6-A41D-B9BDC4AFF2D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Office</Application>
  <PresentationFormat>全屏显示(4:3)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2012-02-13T12:13:27Z</dcterms:created>
  <dcterms:modified xsi:type="dcterms:W3CDTF">2012-02-13T12:14:22Z</dcterms:modified>
</cp:coreProperties>
</file>