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8BAD-1D9B-44E7-915E-6E43CF49A7D0}" type="datetimeFigureOut">
              <a:rPr kumimoji="1" lang="ja-JP" altLang="en-US" smtClean="0"/>
              <a:t>2012/4/11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BA4D1-4D3C-4599-970C-9D06CC8692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0417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8BAD-1D9B-44E7-915E-6E43CF49A7D0}" type="datetimeFigureOut">
              <a:rPr kumimoji="1" lang="ja-JP" altLang="en-US" smtClean="0"/>
              <a:t>2012/4/11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BA4D1-4D3C-4599-970C-9D06CC8692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1424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8BAD-1D9B-44E7-915E-6E43CF49A7D0}" type="datetimeFigureOut">
              <a:rPr kumimoji="1" lang="ja-JP" altLang="en-US" smtClean="0"/>
              <a:t>2012/4/11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BA4D1-4D3C-4599-970C-9D06CC8692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665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8BAD-1D9B-44E7-915E-6E43CF49A7D0}" type="datetimeFigureOut">
              <a:rPr kumimoji="1" lang="ja-JP" altLang="en-US" smtClean="0"/>
              <a:t>2012/4/11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BA4D1-4D3C-4599-970C-9D06CC8692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4077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8BAD-1D9B-44E7-915E-6E43CF49A7D0}" type="datetimeFigureOut">
              <a:rPr kumimoji="1" lang="ja-JP" altLang="en-US" smtClean="0"/>
              <a:t>2012/4/11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BA4D1-4D3C-4599-970C-9D06CC8692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6805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8BAD-1D9B-44E7-915E-6E43CF49A7D0}" type="datetimeFigureOut">
              <a:rPr kumimoji="1" lang="ja-JP" altLang="en-US" smtClean="0"/>
              <a:t>2012/4/11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BA4D1-4D3C-4599-970C-9D06CC8692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9376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8BAD-1D9B-44E7-915E-6E43CF49A7D0}" type="datetimeFigureOut">
              <a:rPr kumimoji="1" lang="ja-JP" altLang="en-US" smtClean="0"/>
              <a:t>2012/4/11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BA4D1-4D3C-4599-970C-9D06CC8692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287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8BAD-1D9B-44E7-915E-6E43CF49A7D0}" type="datetimeFigureOut">
              <a:rPr kumimoji="1" lang="ja-JP" altLang="en-US" smtClean="0"/>
              <a:t>2012/4/11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BA4D1-4D3C-4599-970C-9D06CC8692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0809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8BAD-1D9B-44E7-915E-6E43CF49A7D0}" type="datetimeFigureOut">
              <a:rPr kumimoji="1" lang="ja-JP" altLang="en-US" smtClean="0"/>
              <a:t>2012/4/11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BA4D1-4D3C-4599-970C-9D06CC8692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8126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8BAD-1D9B-44E7-915E-6E43CF49A7D0}" type="datetimeFigureOut">
              <a:rPr kumimoji="1" lang="ja-JP" altLang="en-US" smtClean="0"/>
              <a:t>2012/4/11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BA4D1-4D3C-4599-970C-9D06CC8692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661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58BAD-1D9B-44E7-915E-6E43CF49A7D0}" type="datetimeFigureOut">
              <a:rPr kumimoji="1" lang="ja-JP" altLang="en-US" smtClean="0"/>
              <a:t>2012/4/11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BA4D1-4D3C-4599-970C-9D06CC8692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5346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58BAD-1D9B-44E7-915E-6E43CF49A7D0}" type="datetimeFigureOut">
              <a:rPr kumimoji="1" lang="ja-JP" altLang="en-US" smtClean="0"/>
              <a:t>2012/4/11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BA4D1-4D3C-4599-970C-9D06CC8692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9461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64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Office</Application>
  <PresentationFormat>画面に合わせる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2012-04-11T06:35:01Z</dcterms:created>
  <dcterms:modified xsi:type="dcterms:W3CDTF">2012-04-11T06:35:43Z</dcterms:modified>
</cp:coreProperties>
</file>