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he-IL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0"/>
    <p:restoredTop sz="94660"/>
  </p:normalViewPr>
  <p:slideViewPr>
    <p:cSldViewPr showGuides="1">
      <p:cViewPr varScale="1">
        <p:scale>
          <a:sx n="102" d="100"/>
          <a:sy n="102" d="100"/>
        </p:scale>
        <p:origin x="-1212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שקופית כותר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he-IL" smtClean="0"/>
              <a:t>לחץ כדי לערוך סגנון כותרת של תבנית בסיס</a:t>
            </a:r>
            <a:endParaRPr lang="he-IL"/>
          </a:p>
        </p:txBody>
      </p:sp>
      <p:sp>
        <p:nvSpPr>
          <p:cNvPr id="3" name="כותרת משנה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he-IL" smtClean="0"/>
              <a:t>לחץ כדי לערוך סגנון כותרת משנה של תבנית בסיס</a:t>
            </a:r>
            <a:endParaRPr lang="he-IL"/>
          </a:p>
        </p:txBody>
      </p:sp>
      <p:sp>
        <p:nvSpPr>
          <p:cNvPr id="4" name="מציין מיקום של תאריך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EC2206-EF89-417A-89D8-20F3C1142E1B}" type="datetimeFigureOut">
              <a:rPr lang="he-IL" smtClean="0"/>
              <a:t>ג'/שבט/תשע"ג</a:t>
            </a:fld>
            <a:endParaRPr lang="he-IL"/>
          </a:p>
        </p:txBody>
      </p:sp>
      <p:sp>
        <p:nvSpPr>
          <p:cNvPr id="5" name="מציין מיקום של כותרת תחתונה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6" name="מציין מיקום של מספר שקופית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E88590-F12C-4409-B0CF-9772A8858070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17987144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כותרת וטקסט אנכ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 smtClean="0"/>
              <a:t>לחץ כדי לערוך סגנון כותרת של תבנית בסיס</a:t>
            </a:r>
            <a:endParaRPr lang="he-IL"/>
          </a:p>
        </p:txBody>
      </p:sp>
      <p:sp>
        <p:nvSpPr>
          <p:cNvPr id="3" name="מציין מיקום של טקסט אנכי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e-IL" smtClean="0"/>
              <a:t>לחץ כדי לערוך סגנונות טקסט של תבנית בסיס</a:t>
            </a:r>
          </a:p>
          <a:p>
            <a:pPr lvl="1"/>
            <a:r>
              <a:rPr lang="he-IL" smtClean="0"/>
              <a:t>רמה שנייה</a:t>
            </a:r>
          </a:p>
          <a:p>
            <a:pPr lvl="2"/>
            <a:r>
              <a:rPr lang="he-IL" smtClean="0"/>
              <a:t>רמה שלישית</a:t>
            </a:r>
          </a:p>
          <a:p>
            <a:pPr lvl="3"/>
            <a:r>
              <a:rPr lang="he-IL" smtClean="0"/>
              <a:t>רמה רביעית</a:t>
            </a:r>
          </a:p>
          <a:p>
            <a:pPr lvl="4"/>
            <a:r>
              <a:rPr lang="he-IL" smtClean="0"/>
              <a:t>רמה חמישית</a:t>
            </a:r>
            <a:endParaRPr lang="he-IL"/>
          </a:p>
        </p:txBody>
      </p:sp>
      <p:sp>
        <p:nvSpPr>
          <p:cNvPr id="4" name="מציין מיקום של תאריך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EC2206-EF89-417A-89D8-20F3C1142E1B}" type="datetimeFigureOut">
              <a:rPr lang="he-IL" smtClean="0"/>
              <a:t>ג'/שבט/תשע"ג</a:t>
            </a:fld>
            <a:endParaRPr lang="he-IL"/>
          </a:p>
        </p:txBody>
      </p:sp>
      <p:sp>
        <p:nvSpPr>
          <p:cNvPr id="5" name="מציין מיקום של כותרת תחתונה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6" name="מציין מיקום של מספר שקופית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E88590-F12C-4409-B0CF-9772A8858070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16649479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כותרת אנכית וטקס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אנכית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he-IL" smtClean="0"/>
              <a:t>לחץ כדי לערוך סגנון כותרת של תבנית בסיס</a:t>
            </a:r>
            <a:endParaRPr lang="he-IL"/>
          </a:p>
        </p:txBody>
      </p:sp>
      <p:sp>
        <p:nvSpPr>
          <p:cNvPr id="3" name="מציין מיקום של טקסט אנכי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he-IL" smtClean="0"/>
              <a:t>לחץ כדי לערוך סגנונות טקסט של תבנית בסיס</a:t>
            </a:r>
          </a:p>
          <a:p>
            <a:pPr lvl="1"/>
            <a:r>
              <a:rPr lang="he-IL" smtClean="0"/>
              <a:t>רמה שנייה</a:t>
            </a:r>
          </a:p>
          <a:p>
            <a:pPr lvl="2"/>
            <a:r>
              <a:rPr lang="he-IL" smtClean="0"/>
              <a:t>רמה שלישית</a:t>
            </a:r>
          </a:p>
          <a:p>
            <a:pPr lvl="3"/>
            <a:r>
              <a:rPr lang="he-IL" smtClean="0"/>
              <a:t>רמה רביעית</a:t>
            </a:r>
          </a:p>
          <a:p>
            <a:pPr lvl="4"/>
            <a:r>
              <a:rPr lang="he-IL" smtClean="0"/>
              <a:t>רמה חמישית</a:t>
            </a:r>
            <a:endParaRPr lang="he-IL"/>
          </a:p>
        </p:txBody>
      </p:sp>
      <p:sp>
        <p:nvSpPr>
          <p:cNvPr id="4" name="מציין מיקום של תאריך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EC2206-EF89-417A-89D8-20F3C1142E1B}" type="datetimeFigureOut">
              <a:rPr lang="he-IL" smtClean="0"/>
              <a:t>ג'/שבט/תשע"ג</a:t>
            </a:fld>
            <a:endParaRPr lang="he-IL"/>
          </a:p>
        </p:txBody>
      </p:sp>
      <p:sp>
        <p:nvSpPr>
          <p:cNvPr id="5" name="מציין מיקום של כותרת תחתונה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6" name="מציין מיקום של מספר שקופית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E88590-F12C-4409-B0CF-9772A8858070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9025912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כותרת ותוכ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 smtClean="0"/>
              <a:t>לחץ כדי לערוך סגנון כותרת של תבנית בסיס</a:t>
            </a:r>
            <a:endParaRPr lang="he-IL"/>
          </a:p>
        </p:txBody>
      </p:sp>
      <p:sp>
        <p:nvSpPr>
          <p:cNvPr id="3" name="מציין מיקום תוכן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e-IL" smtClean="0"/>
              <a:t>לחץ כדי לערוך סגנונות טקסט של תבנית בסיס</a:t>
            </a:r>
          </a:p>
          <a:p>
            <a:pPr lvl="1"/>
            <a:r>
              <a:rPr lang="he-IL" smtClean="0"/>
              <a:t>רמה שנייה</a:t>
            </a:r>
          </a:p>
          <a:p>
            <a:pPr lvl="2"/>
            <a:r>
              <a:rPr lang="he-IL" smtClean="0"/>
              <a:t>רמה שלישית</a:t>
            </a:r>
          </a:p>
          <a:p>
            <a:pPr lvl="3"/>
            <a:r>
              <a:rPr lang="he-IL" smtClean="0"/>
              <a:t>רמה רביעית</a:t>
            </a:r>
          </a:p>
          <a:p>
            <a:pPr lvl="4"/>
            <a:r>
              <a:rPr lang="he-IL" smtClean="0"/>
              <a:t>רמה חמישית</a:t>
            </a:r>
            <a:endParaRPr lang="he-IL"/>
          </a:p>
        </p:txBody>
      </p:sp>
      <p:sp>
        <p:nvSpPr>
          <p:cNvPr id="4" name="מציין מיקום של תאריך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EC2206-EF89-417A-89D8-20F3C1142E1B}" type="datetimeFigureOut">
              <a:rPr lang="he-IL" smtClean="0"/>
              <a:t>ג'/שבט/תשע"ג</a:t>
            </a:fld>
            <a:endParaRPr lang="he-IL"/>
          </a:p>
        </p:txBody>
      </p:sp>
      <p:sp>
        <p:nvSpPr>
          <p:cNvPr id="5" name="מציין מיקום של כותרת תחתונה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6" name="מציין מיקום של מספר שקופית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E88590-F12C-4409-B0CF-9772A8858070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1252795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כותרת מקטע עליונ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he-IL" smtClean="0"/>
              <a:t>לחץ כדי לערוך סגנון כותרת של תבנית בסיס</a:t>
            </a:r>
            <a:endParaRPr lang="he-IL"/>
          </a:p>
        </p:txBody>
      </p:sp>
      <p:sp>
        <p:nvSpPr>
          <p:cNvPr id="3" name="מציין מיקום טקסט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e-IL" smtClean="0"/>
              <a:t>לחץ כדי לערוך סגנונות טקסט של תבנית בסיס</a:t>
            </a:r>
          </a:p>
        </p:txBody>
      </p:sp>
      <p:sp>
        <p:nvSpPr>
          <p:cNvPr id="4" name="מציין מיקום של תאריך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EC2206-EF89-417A-89D8-20F3C1142E1B}" type="datetimeFigureOut">
              <a:rPr lang="he-IL" smtClean="0"/>
              <a:t>ג'/שבט/תשע"ג</a:t>
            </a:fld>
            <a:endParaRPr lang="he-IL"/>
          </a:p>
        </p:txBody>
      </p:sp>
      <p:sp>
        <p:nvSpPr>
          <p:cNvPr id="5" name="מציין מיקום של כותרת תחתונה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6" name="מציין מיקום של מספר שקופית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E88590-F12C-4409-B0CF-9772A8858070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40401213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שני תכנים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 smtClean="0"/>
              <a:t>לחץ כדי לערוך סגנון כותרת של תבנית בסיס</a:t>
            </a:r>
            <a:endParaRPr lang="he-IL"/>
          </a:p>
        </p:txBody>
      </p:sp>
      <p:sp>
        <p:nvSpPr>
          <p:cNvPr id="3" name="מציין מיקום תוכן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he-IL" smtClean="0"/>
              <a:t>לחץ כדי לערוך סגנונות טקסט של תבנית בסיס</a:t>
            </a:r>
          </a:p>
          <a:p>
            <a:pPr lvl="1"/>
            <a:r>
              <a:rPr lang="he-IL" smtClean="0"/>
              <a:t>רמה שנייה</a:t>
            </a:r>
          </a:p>
          <a:p>
            <a:pPr lvl="2"/>
            <a:r>
              <a:rPr lang="he-IL" smtClean="0"/>
              <a:t>רמה שלישית</a:t>
            </a:r>
          </a:p>
          <a:p>
            <a:pPr lvl="3"/>
            <a:r>
              <a:rPr lang="he-IL" smtClean="0"/>
              <a:t>רמה רביעית</a:t>
            </a:r>
          </a:p>
          <a:p>
            <a:pPr lvl="4"/>
            <a:r>
              <a:rPr lang="he-IL" smtClean="0"/>
              <a:t>רמה חמישית</a:t>
            </a:r>
            <a:endParaRPr lang="he-IL"/>
          </a:p>
        </p:txBody>
      </p:sp>
      <p:sp>
        <p:nvSpPr>
          <p:cNvPr id="4" name="מציין מיקום תוכן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he-IL" smtClean="0"/>
              <a:t>לחץ כדי לערוך סגנונות טקסט של תבנית בסיס</a:t>
            </a:r>
          </a:p>
          <a:p>
            <a:pPr lvl="1"/>
            <a:r>
              <a:rPr lang="he-IL" smtClean="0"/>
              <a:t>רמה שנייה</a:t>
            </a:r>
          </a:p>
          <a:p>
            <a:pPr lvl="2"/>
            <a:r>
              <a:rPr lang="he-IL" smtClean="0"/>
              <a:t>רמה שלישית</a:t>
            </a:r>
          </a:p>
          <a:p>
            <a:pPr lvl="3"/>
            <a:r>
              <a:rPr lang="he-IL" smtClean="0"/>
              <a:t>רמה רביעית</a:t>
            </a:r>
          </a:p>
          <a:p>
            <a:pPr lvl="4"/>
            <a:r>
              <a:rPr lang="he-IL" smtClean="0"/>
              <a:t>רמה חמישית</a:t>
            </a:r>
            <a:endParaRPr lang="he-IL"/>
          </a:p>
        </p:txBody>
      </p:sp>
      <p:sp>
        <p:nvSpPr>
          <p:cNvPr id="5" name="מציין מיקום של תאריך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EC2206-EF89-417A-89D8-20F3C1142E1B}" type="datetimeFigureOut">
              <a:rPr lang="he-IL" smtClean="0"/>
              <a:t>ג'/שבט/תשע"ג</a:t>
            </a:fld>
            <a:endParaRPr lang="he-IL"/>
          </a:p>
        </p:txBody>
      </p:sp>
      <p:sp>
        <p:nvSpPr>
          <p:cNvPr id="6" name="מציין מיקום של כותרת תחתונה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7" name="מציין מיקום של מספר שקופית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E88590-F12C-4409-B0CF-9772A8858070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22678090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השווא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he-IL" smtClean="0"/>
              <a:t>לחץ כדי לערוך סגנון כותרת של תבנית בסיס</a:t>
            </a:r>
            <a:endParaRPr lang="he-IL"/>
          </a:p>
        </p:txBody>
      </p:sp>
      <p:sp>
        <p:nvSpPr>
          <p:cNvPr id="3" name="מציין מיקום טקסט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e-IL" smtClean="0"/>
              <a:t>לחץ כדי לערוך סגנונות טקסט של תבנית בסיס</a:t>
            </a:r>
          </a:p>
        </p:txBody>
      </p:sp>
      <p:sp>
        <p:nvSpPr>
          <p:cNvPr id="4" name="מציין מיקום תוכן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he-IL" smtClean="0"/>
              <a:t>לחץ כדי לערוך סגנונות טקסט של תבנית בסיס</a:t>
            </a:r>
          </a:p>
          <a:p>
            <a:pPr lvl="1"/>
            <a:r>
              <a:rPr lang="he-IL" smtClean="0"/>
              <a:t>רמה שנייה</a:t>
            </a:r>
          </a:p>
          <a:p>
            <a:pPr lvl="2"/>
            <a:r>
              <a:rPr lang="he-IL" smtClean="0"/>
              <a:t>רמה שלישית</a:t>
            </a:r>
          </a:p>
          <a:p>
            <a:pPr lvl="3"/>
            <a:r>
              <a:rPr lang="he-IL" smtClean="0"/>
              <a:t>רמה רביעית</a:t>
            </a:r>
          </a:p>
          <a:p>
            <a:pPr lvl="4"/>
            <a:r>
              <a:rPr lang="he-IL" smtClean="0"/>
              <a:t>רמה חמישית</a:t>
            </a:r>
            <a:endParaRPr lang="he-IL"/>
          </a:p>
        </p:txBody>
      </p:sp>
      <p:sp>
        <p:nvSpPr>
          <p:cNvPr id="5" name="מציין מיקום טקסט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e-IL" smtClean="0"/>
              <a:t>לחץ כדי לערוך סגנונות טקסט של תבנית בסיס</a:t>
            </a:r>
          </a:p>
        </p:txBody>
      </p:sp>
      <p:sp>
        <p:nvSpPr>
          <p:cNvPr id="6" name="מציין מיקום תוכן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he-IL" smtClean="0"/>
              <a:t>לחץ כדי לערוך סגנונות טקסט של תבנית בסיס</a:t>
            </a:r>
          </a:p>
          <a:p>
            <a:pPr lvl="1"/>
            <a:r>
              <a:rPr lang="he-IL" smtClean="0"/>
              <a:t>רמה שנייה</a:t>
            </a:r>
          </a:p>
          <a:p>
            <a:pPr lvl="2"/>
            <a:r>
              <a:rPr lang="he-IL" smtClean="0"/>
              <a:t>רמה שלישית</a:t>
            </a:r>
          </a:p>
          <a:p>
            <a:pPr lvl="3"/>
            <a:r>
              <a:rPr lang="he-IL" smtClean="0"/>
              <a:t>רמה רביעית</a:t>
            </a:r>
          </a:p>
          <a:p>
            <a:pPr lvl="4"/>
            <a:r>
              <a:rPr lang="he-IL" smtClean="0"/>
              <a:t>רמה חמישית</a:t>
            </a:r>
            <a:endParaRPr lang="he-IL"/>
          </a:p>
        </p:txBody>
      </p:sp>
      <p:sp>
        <p:nvSpPr>
          <p:cNvPr id="7" name="מציין מיקום של תאריך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EC2206-EF89-417A-89D8-20F3C1142E1B}" type="datetimeFigureOut">
              <a:rPr lang="he-IL" smtClean="0"/>
              <a:t>ג'/שבט/תשע"ג</a:t>
            </a:fld>
            <a:endParaRPr lang="he-IL"/>
          </a:p>
        </p:txBody>
      </p:sp>
      <p:sp>
        <p:nvSpPr>
          <p:cNvPr id="8" name="מציין מיקום של כותרת תחתונה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9" name="מציין מיקום של מספר שקופית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E88590-F12C-4409-B0CF-9772A8858070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39976863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כותרת בלבד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 smtClean="0"/>
              <a:t>לחץ כדי לערוך סגנון כותרת של תבנית בסיס</a:t>
            </a:r>
            <a:endParaRPr lang="he-IL"/>
          </a:p>
        </p:txBody>
      </p:sp>
      <p:sp>
        <p:nvSpPr>
          <p:cNvPr id="3" name="מציין מיקום של תאריך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EC2206-EF89-417A-89D8-20F3C1142E1B}" type="datetimeFigureOut">
              <a:rPr lang="he-IL" smtClean="0"/>
              <a:t>ג'/שבט/תשע"ג</a:t>
            </a:fld>
            <a:endParaRPr lang="he-IL"/>
          </a:p>
        </p:txBody>
      </p:sp>
      <p:sp>
        <p:nvSpPr>
          <p:cNvPr id="4" name="מציין מיקום של כותרת תחתונה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5" name="מציין מיקום של מספר שקופית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E88590-F12C-4409-B0CF-9772A8858070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30440594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ריק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תאריך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EC2206-EF89-417A-89D8-20F3C1142E1B}" type="datetimeFigureOut">
              <a:rPr lang="he-IL" smtClean="0"/>
              <a:t>ג'/שבט/תשע"ג</a:t>
            </a:fld>
            <a:endParaRPr lang="he-IL"/>
          </a:p>
        </p:txBody>
      </p:sp>
      <p:sp>
        <p:nvSpPr>
          <p:cNvPr id="3" name="מציין מיקום של כותרת תחתונה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4" name="מציין מיקום של מספר שקופית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E88590-F12C-4409-B0CF-9772A8858070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6841413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תוכן עם כיתו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he-IL" smtClean="0"/>
              <a:t>לחץ כדי לערוך סגנון כותרת של תבנית בסיס</a:t>
            </a:r>
            <a:endParaRPr lang="he-IL"/>
          </a:p>
        </p:txBody>
      </p:sp>
      <p:sp>
        <p:nvSpPr>
          <p:cNvPr id="3" name="מציין מיקום תוכן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e-IL" smtClean="0"/>
              <a:t>לחץ כדי לערוך סגנונות טקסט של תבנית בסיס</a:t>
            </a:r>
          </a:p>
          <a:p>
            <a:pPr lvl="1"/>
            <a:r>
              <a:rPr lang="he-IL" smtClean="0"/>
              <a:t>רמה שנייה</a:t>
            </a:r>
          </a:p>
          <a:p>
            <a:pPr lvl="2"/>
            <a:r>
              <a:rPr lang="he-IL" smtClean="0"/>
              <a:t>רמה שלישית</a:t>
            </a:r>
          </a:p>
          <a:p>
            <a:pPr lvl="3"/>
            <a:r>
              <a:rPr lang="he-IL" smtClean="0"/>
              <a:t>רמה רביעית</a:t>
            </a:r>
          </a:p>
          <a:p>
            <a:pPr lvl="4"/>
            <a:r>
              <a:rPr lang="he-IL" smtClean="0"/>
              <a:t>רמה חמישית</a:t>
            </a:r>
            <a:endParaRPr lang="he-IL"/>
          </a:p>
        </p:txBody>
      </p:sp>
      <p:sp>
        <p:nvSpPr>
          <p:cNvPr id="4" name="מציין מיקום טקסט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e-IL" smtClean="0"/>
              <a:t>לחץ כדי לערוך סגנונות טקסט של תבנית בסיס</a:t>
            </a:r>
          </a:p>
        </p:txBody>
      </p:sp>
      <p:sp>
        <p:nvSpPr>
          <p:cNvPr id="5" name="מציין מיקום של תאריך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EC2206-EF89-417A-89D8-20F3C1142E1B}" type="datetimeFigureOut">
              <a:rPr lang="he-IL" smtClean="0"/>
              <a:t>ג'/שבט/תשע"ג</a:t>
            </a:fld>
            <a:endParaRPr lang="he-IL"/>
          </a:p>
        </p:txBody>
      </p:sp>
      <p:sp>
        <p:nvSpPr>
          <p:cNvPr id="6" name="מציין מיקום של כותרת תחתונה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7" name="מציין מיקום של מספר שקופית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E88590-F12C-4409-B0CF-9772A8858070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15278309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תמונה עם כיתו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he-IL" smtClean="0"/>
              <a:t>לחץ כדי לערוך סגנון כותרת של תבנית בסיס</a:t>
            </a:r>
            <a:endParaRPr lang="he-IL"/>
          </a:p>
        </p:txBody>
      </p:sp>
      <p:sp>
        <p:nvSpPr>
          <p:cNvPr id="3" name="מציין מיקום של תמונה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e-IL"/>
          </a:p>
        </p:txBody>
      </p:sp>
      <p:sp>
        <p:nvSpPr>
          <p:cNvPr id="4" name="מציין מיקום טקסט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e-IL" smtClean="0"/>
              <a:t>לחץ כדי לערוך סגנונות טקסט של תבנית בסיס</a:t>
            </a:r>
          </a:p>
        </p:txBody>
      </p:sp>
      <p:sp>
        <p:nvSpPr>
          <p:cNvPr id="5" name="מציין מיקום של תאריך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EC2206-EF89-417A-89D8-20F3C1142E1B}" type="datetimeFigureOut">
              <a:rPr lang="he-IL" smtClean="0"/>
              <a:t>ג'/שבט/תשע"ג</a:t>
            </a:fld>
            <a:endParaRPr lang="he-IL"/>
          </a:p>
        </p:txBody>
      </p:sp>
      <p:sp>
        <p:nvSpPr>
          <p:cNvPr id="6" name="מציין מיקום של כותרת תחתונה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7" name="מציין מיקום של מספר שקופית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E88590-F12C-4409-B0CF-9772A8858070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311053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כותרת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he-IL" smtClean="0"/>
              <a:t>לחץ כדי לערוך סגנון כותרת של תבנית בסיס</a:t>
            </a:r>
            <a:endParaRPr lang="he-IL"/>
          </a:p>
        </p:txBody>
      </p:sp>
      <p:sp>
        <p:nvSpPr>
          <p:cNvPr id="3" name="מציין מיקום טקסט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he-IL" smtClean="0"/>
              <a:t>לחץ כדי לערוך סגנונות טקסט של תבנית בסיס</a:t>
            </a:r>
          </a:p>
          <a:p>
            <a:pPr lvl="1"/>
            <a:r>
              <a:rPr lang="he-IL" smtClean="0"/>
              <a:t>רמה שנייה</a:t>
            </a:r>
          </a:p>
          <a:p>
            <a:pPr lvl="2"/>
            <a:r>
              <a:rPr lang="he-IL" smtClean="0"/>
              <a:t>רמה שלישית</a:t>
            </a:r>
          </a:p>
          <a:p>
            <a:pPr lvl="3"/>
            <a:r>
              <a:rPr lang="he-IL" smtClean="0"/>
              <a:t>רמה רביעית</a:t>
            </a:r>
          </a:p>
          <a:p>
            <a:pPr lvl="4"/>
            <a:r>
              <a:rPr lang="he-IL" smtClean="0"/>
              <a:t>רמה חמישית</a:t>
            </a:r>
            <a:endParaRPr lang="he-IL"/>
          </a:p>
        </p:txBody>
      </p:sp>
      <p:sp>
        <p:nvSpPr>
          <p:cNvPr id="4" name="מציין מיקום של תאריך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EC2206-EF89-417A-89D8-20F3C1142E1B}" type="datetimeFigureOut">
              <a:rPr lang="he-IL" smtClean="0"/>
              <a:t>ג'/שבט/תשע"ג</a:t>
            </a:fld>
            <a:endParaRPr lang="he-IL"/>
          </a:p>
        </p:txBody>
      </p:sp>
      <p:sp>
        <p:nvSpPr>
          <p:cNvPr id="5" name="מציין מיקום של כותרת תחתונה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e-IL"/>
          </a:p>
        </p:txBody>
      </p:sp>
      <p:sp>
        <p:nvSpPr>
          <p:cNvPr id="6" name="מציין מיקום של מספר שקופית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E88590-F12C-4409-B0CF-9772A8858070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32584705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he-IL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3" name="כותרת משנה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115870375"/>
      </p:ext>
    </p:extLst>
  </p:cSld>
  <p:clrMapOvr>
    <a:masterClrMapping/>
  </p:clrMapOvr>
</p:sld>
</file>

<file path=ppt/theme/theme1.xml><?xml version="1.0" encoding="utf-8"?>
<a:theme xmlns:a="http://schemas.openxmlformats.org/drawingml/2006/main" name="ערכת נושא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Office</Application>
  <PresentationFormat>‫הצגה על המסך (4:3)</PresentationFormat>
  <Paragraphs>0</Paragraphs>
  <Slides>1</Slides>
  <Notes>0</Notes>
  <HiddenSlides>0</HiddenSlides>
  <MMClips>0</MMClips>
  <ScaleCrop>false</ScaleCrop>
  <HeadingPairs>
    <vt:vector size="4" baseType="variant">
      <vt:variant>
        <vt:lpstr>ערכת נושא</vt:lpstr>
      </vt:variant>
      <vt:variant>
        <vt:i4>1</vt:i4>
      </vt:variant>
      <vt:variant>
        <vt:lpstr>כותרות שקופיות</vt:lpstr>
      </vt:variant>
      <vt:variant>
        <vt:i4>1</vt:i4>
      </vt:variant>
    </vt:vector>
  </HeadingPairs>
  <TitlesOfParts>
    <vt:vector size="2" baseType="lpstr">
      <vt:lpstr>ערכת נושא Office</vt:lpstr>
      <vt:lpstr>מצגת של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revision>1</cp:revision>
  <dcterms:created xsi:type="dcterms:W3CDTF">2013-01-14T03:28:16Z</dcterms:created>
  <dcterms:modified xsi:type="dcterms:W3CDTF">2013-01-14T03:28:53Z</dcterms:modified>
</cp:coreProperties>
</file>