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241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395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078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3911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28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930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662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147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814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82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68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D07AB-4975-4136-BDCB-62D324C4DB57}" type="datetimeFigureOut">
              <a:rPr lang="zh-TW" altLang="en-US" smtClean="0"/>
              <a:t>2018/2/28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74BF5-5EAE-4CAF-B17F-63E4DDD296A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28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6654018" y="4806461"/>
            <a:ext cx="1463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/>
              <a:t>狗</a:t>
            </a:r>
            <a:endParaRPr lang="zh-TW" altLang="en-US" sz="60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6961163" y="2335237"/>
            <a:ext cx="1463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/>
              <a:t>草</a:t>
            </a:r>
            <a:endParaRPr lang="en-US" altLang="zh-TW" sz="6000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5498123" y="3570849"/>
            <a:ext cx="1463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/>
              <a:t>豬</a:t>
            </a:r>
            <a:endParaRPr lang="zh-TW" altLang="en-US" sz="6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3291840" y="4586512"/>
            <a:ext cx="14630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 smtClean="0"/>
              <a:t>花</a:t>
            </a:r>
            <a:endParaRPr lang="en-US" altLang="zh-TW" sz="6000" dirty="0" smtClean="0"/>
          </a:p>
          <a:p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21180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寬螢幕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created xsi:type="dcterms:W3CDTF">2018-02-28T15:26:40Z</dcterms:created>
  <dcterms:modified xsi:type="dcterms:W3CDTF">2018-02-28T15:28:38Z</dcterms:modified>
</cp:coreProperties>
</file>