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1" r:id="rId2"/>
    <p:sldId id="262" r:id="rId3"/>
    <p:sldId id="263" r:id="rId4"/>
    <p:sldId id="264" r:id="rId5"/>
    <p:sldId id="265" r:id="rId6"/>
    <p:sldId id="259" r:id="rId7"/>
    <p:sldId id="260" r:id="rId8"/>
    <p:sldId id="266" r:id="rId9"/>
    <p:sldId id="267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D59C7C-E3A6-4B75-9CA5-EB22D9DE104A}" type="doc">
      <dgm:prSet loTypeId="urn:microsoft.com/office/officeart/2005/8/layout/lProcess2" loCatId="list" qsTypeId="urn:microsoft.com/office/officeart/2005/8/quickstyle/simple2" qsCatId="simple" csTypeId="urn:microsoft.com/office/officeart/2005/8/colors/colorful1#5" csCatId="colorful" phldr="1"/>
      <dgm:spPr/>
      <dgm:t>
        <a:bodyPr/>
        <a:lstStyle/>
        <a:p>
          <a:endParaRPr lang="zh-TW" altLang="en-US"/>
        </a:p>
      </dgm:t>
    </dgm:pt>
    <dgm:pt modelId="{CA3393E2-D15E-425F-B96C-2D700B5B1DDB}">
      <dgm:prSet phldrT="[文字]" custT="1"/>
      <dgm:spPr/>
      <dgm:t>
        <a:bodyPr/>
        <a:lstStyle/>
        <a:p>
          <a:r>
            <a:rPr lang="zh-TW" altLang="en-US" sz="3600" b="1" i="0" u="none" dirty="0" smtClean="0">
              <a:latin typeface="標楷體" pitchFamily="65" charset="-120"/>
              <a:ea typeface="標楷體" pitchFamily="65" charset="-120"/>
            </a:rPr>
            <a:t>七上</a:t>
          </a:r>
          <a:endParaRPr lang="zh-TW" altLang="en-US" sz="3600" b="1" dirty="0">
            <a:latin typeface="標楷體" pitchFamily="65" charset="-120"/>
            <a:ea typeface="標楷體" pitchFamily="65" charset="-120"/>
          </a:endParaRPr>
        </a:p>
      </dgm:t>
    </dgm:pt>
    <dgm:pt modelId="{1F247CD3-F9E0-4510-B123-6866A073C0BF}" type="parTrans" cxnId="{327AA792-1557-473F-AA52-45E58FA2FEC0}">
      <dgm:prSet/>
      <dgm:spPr/>
      <dgm:t>
        <a:bodyPr/>
        <a:lstStyle/>
        <a:p>
          <a:endParaRPr lang="zh-TW" altLang="en-US"/>
        </a:p>
      </dgm:t>
    </dgm:pt>
    <dgm:pt modelId="{B12EE053-78AB-4D84-8EC3-EF9AB6617EAC}" type="sibTrans" cxnId="{327AA792-1557-473F-AA52-45E58FA2FEC0}">
      <dgm:prSet/>
      <dgm:spPr/>
      <dgm:t>
        <a:bodyPr/>
        <a:lstStyle/>
        <a:p>
          <a:endParaRPr lang="zh-TW" altLang="en-US"/>
        </a:p>
      </dgm:t>
    </dgm:pt>
    <dgm:pt modelId="{2122B21D-B8BB-439D-B6AD-AF965077A6BD}">
      <dgm:prSet phldrT="[文字]" custT="1"/>
      <dgm:spPr>
        <a:solidFill>
          <a:schemeClr val="accent6"/>
        </a:solidFill>
      </dgm:spPr>
      <dgm:t>
        <a:bodyPr/>
        <a:lstStyle/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陣列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程式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設計</a:t>
          </a:r>
          <a:endParaRPr lang="zh-TW" altLang="en-US" sz="2000" b="0" i="0" u="none" dirty="0">
            <a:latin typeface="標楷體" pitchFamily="65" charset="-120"/>
            <a:ea typeface="標楷體" pitchFamily="65" charset="-120"/>
          </a:endParaRPr>
        </a:p>
      </dgm:t>
    </dgm:pt>
    <dgm:pt modelId="{A850D6FA-E11C-49DC-838F-172047B9A5CB}" type="parTrans" cxnId="{152A0966-331B-47E5-B890-1E3593F76602}">
      <dgm:prSet/>
      <dgm:spPr/>
      <dgm:t>
        <a:bodyPr/>
        <a:lstStyle/>
        <a:p>
          <a:endParaRPr lang="zh-TW" altLang="en-US"/>
        </a:p>
      </dgm:t>
    </dgm:pt>
    <dgm:pt modelId="{95B0DE08-78E8-4F18-829C-6ED16EF12B1B}" type="sibTrans" cxnId="{152A0966-331B-47E5-B890-1E3593F76602}">
      <dgm:prSet/>
      <dgm:spPr/>
      <dgm:t>
        <a:bodyPr/>
        <a:lstStyle/>
        <a:p>
          <a:endParaRPr lang="zh-TW" altLang="en-US"/>
        </a:p>
      </dgm:t>
    </dgm:pt>
    <dgm:pt modelId="{B896443A-157F-4D61-BF7E-C3F46121B67B}">
      <dgm:prSet phldrT="[文字]" custT="1"/>
      <dgm:spPr/>
      <dgm:t>
        <a:bodyPr/>
        <a:lstStyle/>
        <a:p>
          <a:r>
            <a:rPr lang="zh-TW" altLang="en-US" sz="3600" b="1" i="0" u="none" dirty="0" smtClean="0">
              <a:latin typeface="標楷體" pitchFamily="65" charset="-120"/>
              <a:ea typeface="標楷體" pitchFamily="65" charset="-120"/>
            </a:rPr>
            <a:t>九上</a:t>
          </a:r>
          <a:endParaRPr lang="zh-TW" altLang="en-US" sz="3600" b="1" i="0" u="none" dirty="0">
            <a:latin typeface="標楷體" pitchFamily="65" charset="-120"/>
            <a:ea typeface="標楷體" pitchFamily="65" charset="-120"/>
          </a:endParaRPr>
        </a:p>
      </dgm:t>
    </dgm:pt>
    <dgm:pt modelId="{F6D2A8B2-8520-47DF-B723-30795CE24548}" type="parTrans" cxnId="{FFADE600-B91C-467F-A97F-249ECB6E650F}">
      <dgm:prSet/>
      <dgm:spPr/>
      <dgm:t>
        <a:bodyPr/>
        <a:lstStyle/>
        <a:p>
          <a:endParaRPr lang="zh-TW" altLang="en-US"/>
        </a:p>
      </dgm:t>
    </dgm:pt>
    <dgm:pt modelId="{6DFB727B-20E5-4BC6-8F4E-B5BD2AE6326A}" type="sibTrans" cxnId="{FFADE600-B91C-467F-A97F-249ECB6E650F}">
      <dgm:prSet/>
      <dgm:spPr/>
      <dgm:t>
        <a:bodyPr/>
        <a:lstStyle/>
        <a:p>
          <a:endParaRPr lang="zh-TW" altLang="en-US"/>
        </a:p>
      </dgm:t>
    </dgm:pt>
    <dgm:pt modelId="{19F1EB8D-621B-4B3E-9B5D-8C92FA91AA9B}">
      <dgm:prSet phldrT="[文字]" custT="1"/>
      <dgm:spPr/>
      <dgm:t>
        <a:bodyPr/>
        <a:lstStyle/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資料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表示</a:t>
          </a:r>
          <a:endParaRPr lang="zh-TW" altLang="en-US" sz="2000" b="0" i="0" u="none" dirty="0">
            <a:latin typeface="標楷體" pitchFamily="65" charset="-120"/>
            <a:ea typeface="標楷體" pitchFamily="65" charset="-120"/>
          </a:endParaRPr>
        </a:p>
      </dgm:t>
    </dgm:pt>
    <dgm:pt modelId="{C83A2DB2-CA06-4FFE-8D22-6FF527E88FCE}" type="parTrans" cxnId="{35A76874-DEAF-4B66-8DD9-80B402E2741A}">
      <dgm:prSet/>
      <dgm:spPr/>
      <dgm:t>
        <a:bodyPr/>
        <a:lstStyle/>
        <a:p>
          <a:endParaRPr lang="zh-TW" altLang="en-US"/>
        </a:p>
      </dgm:t>
    </dgm:pt>
    <dgm:pt modelId="{F626BBC8-5985-4B39-B4A7-32B38B630321}" type="sibTrans" cxnId="{35A76874-DEAF-4B66-8DD9-80B402E2741A}">
      <dgm:prSet/>
      <dgm:spPr/>
      <dgm:t>
        <a:bodyPr/>
        <a:lstStyle/>
        <a:p>
          <a:endParaRPr lang="zh-TW" altLang="en-US"/>
        </a:p>
      </dgm:t>
    </dgm:pt>
    <dgm:pt modelId="{7C0AD177-2BBE-4CA9-9D4B-4E238026B803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zh-TW" altLang="en-US" sz="2000" b="0" i="0" u="none" dirty="0" smtClean="0">
              <a:latin typeface="標楷體" pitchFamily="65" charset="-120"/>
              <a:ea typeface="標楷體" pitchFamily="65" charset="-120"/>
            </a:rPr>
            <a:t>系統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2000" b="0" i="0" u="none" dirty="0" smtClean="0">
              <a:latin typeface="標楷體" pitchFamily="65" charset="-120"/>
              <a:ea typeface="標楷體" pitchFamily="65" charset="-120"/>
            </a:rPr>
            <a:t>平台</a:t>
          </a:r>
          <a:endParaRPr lang="zh-TW" altLang="en-US" sz="2000" b="0" i="0" u="none" dirty="0">
            <a:latin typeface="標楷體" pitchFamily="65" charset="-120"/>
            <a:ea typeface="標楷體" pitchFamily="65" charset="-120"/>
          </a:endParaRPr>
        </a:p>
      </dgm:t>
    </dgm:pt>
    <dgm:pt modelId="{230CC7A5-59CC-400A-B234-1263E3EA0668}" type="parTrans" cxnId="{E543775C-B578-411C-973F-EB0C0A952DE0}">
      <dgm:prSet/>
      <dgm:spPr/>
      <dgm:t>
        <a:bodyPr/>
        <a:lstStyle/>
        <a:p>
          <a:endParaRPr lang="zh-TW" altLang="en-US"/>
        </a:p>
      </dgm:t>
    </dgm:pt>
    <dgm:pt modelId="{DB4784CE-A2C8-4FB6-814B-141658ACC189}" type="sibTrans" cxnId="{E543775C-B578-411C-973F-EB0C0A952DE0}">
      <dgm:prSet/>
      <dgm:spPr/>
      <dgm:t>
        <a:bodyPr/>
        <a:lstStyle/>
        <a:p>
          <a:endParaRPr lang="zh-TW" altLang="en-US"/>
        </a:p>
      </dgm:t>
    </dgm:pt>
    <dgm:pt modelId="{9CF62DC9-4314-4CE3-8239-370555D02BF4}">
      <dgm:prSet phldrT="[文字]" custT="1"/>
      <dgm:spPr/>
      <dgm:t>
        <a:bodyPr/>
        <a:lstStyle/>
        <a:p>
          <a:r>
            <a:rPr lang="zh-TW" altLang="en-US" sz="3600" b="1" i="0" u="none" dirty="0" smtClean="0">
              <a:latin typeface="標楷體" pitchFamily="65" charset="-120"/>
              <a:ea typeface="標楷體" pitchFamily="65" charset="-120"/>
            </a:rPr>
            <a:t>九下</a:t>
          </a:r>
          <a:endParaRPr lang="zh-TW" altLang="en-US" sz="3600" b="1" i="0" u="none" dirty="0">
            <a:latin typeface="標楷體" pitchFamily="65" charset="-120"/>
            <a:ea typeface="標楷體" pitchFamily="65" charset="-120"/>
          </a:endParaRPr>
        </a:p>
      </dgm:t>
    </dgm:pt>
    <dgm:pt modelId="{56856369-D910-4121-804D-FC763369335A}" type="parTrans" cxnId="{60341FA8-A6D4-4374-BE38-8C2C8E5EFD8E}">
      <dgm:prSet/>
      <dgm:spPr/>
      <dgm:t>
        <a:bodyPr/>
        <a:lstStyle/>
        <a:p>
          <a:endParaRPr lang="zh-TW" altLang="en-US"/>
        </a:p>
      </dgm:t>
    </dgm:pt>
    <dgm:pt modelId="{A5E7D7B9-A99D-41A7-8BB5-D16E701EAFC0}" type="sibTrans" cxnId="{60341FA8-A6D4-4374-BE38-8C2C8E5EFD8E}">
      <dgm:prSet/>
      <dgm:spPr/>
      <dgm:t>
        <a:bodyPr/>
        <a:lstStyle/>
        <a:p>
          <a:endParaRPr lang="zh-TW" altLang="en-US"/>
        </a:p>
      </dgm:t>
    </dgm:pt>
    <dgm:pt modelId="{EC0AF8A9-5636-4921-ABD0-56B3DC5FAA11}">
      <dgm:prSet phldrT="[文字]" custT="1"/>
      <dgm:spPr>
        <a:solidFill>
          <a:schemeClr val="accent1"/>
        </a:solidFill>
      </dgm:spPr>
      <dgm:t>
        <a:bodyPr/>
        <a:lstStyle/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資訊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科技與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社會</a:t>
          </a:r>
          <a:endParaRPr lang="zh-TW" altLang="en-US" sz="2000" b="0" i="0" u="none" dirty="0">
            <a:latin typeface="標楷體" pitchFamily="65" charset="-120"/>
            <a:ea typeface="標楷體" pitchFamily="65" charset="-120"/>
          </a:endParaRPr>
        </a:p>
      </dgm:t>
    </dgm:pt>
    <dgm:pt modelId="{54B71DDA-8E73-4E1E-AFEB-BD6E894BA961}" type="parTrans" cxnId="{55C9717D-431C-41B6-A002-4EB0369956E2}">
      <dgm:prSet/>
      <dgm:spPr/>
      <dgm:t>
        <a:bodyPr/>
        <a:lstStyle/>
        <a:p>
          <a:endParaRPr lang="zh-TW" altLang="en-US"/>
        </a:p>
      </dgm:t>
    </dgm:pt>
    <dgm:pt modelId="{DBC255D9-5DB9-4A8F-93B4-4B36547F0468}" type="sibTrans" cxnId="{55C9717D-431C-41B6-A002-4EB0369956E2}">
      <dgm:prSet/>
      <dgm:spPr/>
      <dgm:t>
        <a:bodyPr/>
        <a:lstStyle/>
        <a:p>
          <a:endParaRPr lang="zh-TW" altLang="en-US"/>
        </a:p>
      </dgm:t>
    </dgm:pt>
    <dgm:pt modelId="{90891CDA-FF7A-4CFF-A1B5-2F15EF847BC1}">
      <dgm:prSet phldrT="[文字]" custT="1"/>
      <dgm:spPr>
        <a:solidFill>
          <a:schemeClr val="accent6"/>
        </a:solidFill>
      </dgm:spPr>
      <dgm:t>
        <a:bodyPr/>
        <a:lstStyle/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模組化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程式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設計</a:t>
          </a:r>
          <a:endParaRPr lang="zh-TW" altLang="en-US" sz="2000" b="0" i="0" u="none" dirty="0">
            <a:latin typeface="標楷體" pitchFamily="65" charset="-120"/>
            <a:ea typeface="標楷體" pitchFamily="65" charset="-120"/>
          </a:endParaRPr>
        </a:p>
      </dgm:t>
    </dgm:pt>
    <dgm:pt modelId="{D81B9FA6-AE5A-4B3D-8303-215C38B41B13}" type="parTrans" cxnId="{B4E4984B-00AE-4E34-B5EF-163681A4ABCF}">
      <dgm:prSet/>
      <dgm:spPr/>
      <dgm:t>
        <a:bodyPr/>
        <a:lstStyle/>
        <a:p>
          <a:endParaRPr lang="zh-TW" altLang="en-US"/>
        </a:p>
      </dgm:t>
    </dgm:pt>
    <dgm:pt modelId="{7700FFF2-2730-4F29-BBB8-B43A0FBC17C8}" type="sibTrans" cxnId="{B4E4984B-00AE-4E34-B5EF-163681A4ABCF}">
      <dgm:prSet/>
      <dgm:spPr/>
      <dgm:t>
        <a:bodyPr/>
        <a:lstStyle/>
        <a:p>
          <a:endParaRPr lang="zh-TW" altLang="en-US"/>
        </a:p>
      </dgm:t>
    </dgm:pt>
    <dgm:pt modelId="{D8D8A934-4D72-4F87-85BC-D8B292BCBB52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資料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處理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分析</a:t>
          </a:r>
          <a:endParaRPr lang="zh-TW" altLang="en-US" sz="2000" b="0" i="0" u="none" dirty="0">
            <a:latin typeface="標楷體" pitchFamily="65" charset="-120"/>
            <a:ea typeface="標楷體" pitchFamily="65" charset="-120"/>
          </a:endParaRPr>
        </a:p>
      </dgm:t>
    </dgm:pt>
    <dgm:pt modelId="{E133BA48-3FEC-488B-BD75-AD8C8F082E9B}" type="parTrans" cxnId="{BAA951D9-9895-4806-985B-CFB087AF2658}">
      <dgm:prSet/>
      <dgm:spPr/>
      <dgm:t>
        <a:bodyPr/>
        <a:lstStyle/>
        <a:p>
          <a:endParaRPr lang="zh-TW" altLang="en-US"/>
        </a:p>
      </dgm:t>
    </dgm:pt>
    <dgm:pt modelId="{8E1A4981-C31E-4D38-9647-F9837F015DB8}" type="sibTrans" cxnId="{BAA951D9-9895-4806-985B-CFB087AF2658}">
      <dgm:prSet/>
      <dgm:spPr/>
      <dgm:t>
        <a:bodyPr/>
        <a:lstStyle/>
        <a:p>
          <a:endParaRPr lang="zh-TW" altLang="en-US"/>
        </a:p>
      </dgm:t>
    </dgm:pt>
    <dgm:pt modelId="{FA202F1C-B3FB-4A6E-9355-DE7B81DDDD8B}">
      <dgm:prSet phldrT="[文字]" custT="1"/>
      <dgm:spPr>
        <a:solidFill>
          <a:schemeClr val="accent1"/>
        </a:solidFill>
      </dgm:spPr>
      <dgm:t>
        <a:bodyPr/>
        <a:lstStyle/>
        <a:p>
          <a:r>
            <a:rPr lang="zh-TW" altLang="en-US" sz="2000" b="0" i="0" u="none" dirty="0" smtClean="0">
              <a:latin typeface="標楷體" pitchFamily="65" charset="-120"/>
              <a:ea typeface="標楷體" pitchFamily="65" charset="-120"/>
            </a:rPr>
            <a:t>多媒體應用專題</a:t>
          </a:r>
          <a:endParaRPr lang="zh-TW" altLang="en-US" sz="2000" b="0" i="0" u="none" dirty="0">
            <a:latin typeface="標楷體" pitchFamily="65" charset="-120"/>
            <a:ea typeface="標楷體" pitchFamily="65" charset="-120"/>
          </a:endParaRPr>
        </a:p>
      </dgm:t>
    </dgm:pt>
    <dgm:pt modelId="{EDF3C8AB-34A1-4872-AD17-26E85890F628}" type="parTrans" cxnId="{04870FCD-085B-4F12-954F-933B00BF402A}">
      <dgm:prSet/>
      <dgm:spPr/>
      <dgm:t>
        <a:bodyPr/>
        <a:lstStyle/>
        <a:p>
          <a:endParaRPr lang="zh-TW" altLang="en-US"/>
        </a:p>
      </dgm:t>
    </dgm:pt>
    <dgm:pt modelId="{2A3ECB87-D210-4BB9-9184-0BC268FC3246}" type="sibTrans" cxnId="{04870FCD-085B-4F12-954F-933B00BF402A}">
      <dgm:prSet/>
      <dgm:spPr/>
      <dgm:t>
        <a:bodyPr/>
        <a:lstStyle/>
        <a:p>
          <a:endParaRPr lang="zh-TW" altLang="en-US"/>
        </a:p>
      </dgm:t>
    </dgm:pt>
    <dgm:pt modelId="{49C66866-E6CE-4708-B11B-201933171E4B}">
      <dgm:prSet phldrT="[文字]" custT="1"/>
      <dgm:spPr/>
      <dgm:t>
        <a:bodyPr/>
        <a:lstStyle/>
        <a:p>
          <a:r>
            <a:rPr lang="zh-TW" altLang="en-US" sz="3600" b="1" i="0" u="none" dirty="0" smtClean="0">
              <a:latin typeface="標楷體" pitchFamily="65" charset="-120"/>
              <a:ea typeface="標楷體" pitchFamily="65" charset="-120"/>
            </a:rPr>
            <a:t>八下</a:t>
          </a:r>
          <a:endParaRPr lang="zh-TW" altLang="en-US" sz="3600" b="1" i="0" u="none" dirty="0">
            <a:latin typeface="標楷體" pitchFamily="65" charset="-120"/>
            <a:ea typeface="標楷體" pitchFamily="65" charset="-120"/>
          </a:endParaRPr>
        </a:p>
      </dgm:t>
    </dgm:pt>
    <dgm:pt modelId="{0826F31E-8F90-41F1-AD7E-4841A748AC34}" type="parTrans" cxnId="{539F9729-58D4-4A23-8796-4A8C7A94F242}">
      <dgm:prSet/>
      <dgm:spPr/>
      <dgm:t>
        <a:bodyPr/>
        <a:lstStyle/>
        <a:p>
          <a:endParaRPr lang="zh-TW" altLang="en-US"/>
        </a:p>
      </dgm:t>
    </dgm:pt>
    <dgm:pt modelId="{A3EC6D15-51D0-4CF2-A9F4-1B1668BDF571}" type="sibTrans" cxnId="{539F9729-58D4-4A23-8796-4A8C7A94F242}">
      <dgm:prSet/>
      <dgm:spPr/>
      <dgm:t>
        <a:bodyPr/>
        <a:lstStyle/>
        <a:p>
          <a:endParaRPr lang="zh-TW" altLang="en-US"/>
        </a:p>
      </dgm:t>
    </dgm:pt>
    <dgm:pt modelId="{1A35B5EE-9B44-472D-9427-85667016E6E6}">
      <dgm:prSet phldrT="[文字]" custT="1"/>
      <dgm:spPr>
        <a:solidFill>
          <a:schemeClr val="accent3"/>
        </a:solidFill>
      </dgm:spPr>
      <dgm:t>
        <a:bodyPr/>
        <a:lstStyle/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基本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演算法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搜尋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sz="2000" b="0" i="0" u="none" dirty="0" smtClean="0">
              <a:latin typeface="標楷體" pitchFamily="65" charset="-120"/>
              <a:ea typeface="標楷體" pitchFamily="65" charset="-120"/>
            </a:rPr>
            <a:t>排序</a:t>
          </a:r>
          <a:endParaRPr lang="zh-TW" altLang="en-US" sz="2000" b="0" i="0" u="none" dirty="0">
            <a:latin typeface="標楷體" pitchFamily="65" charset="-120"/>
            <a:ea typeface="標楷體" pitchFamily="65" charset="-120"/>
          </a:endParaRPr>
        </a:p>
      </dgm:t>
    </dgm:pt>
    <dgm:pt modelId="{25130999-3C23-4696-B1F7-D5A6F3A09F8E}" type="parTrans" cxnId="{559A3A35-63D0-464C-8924-E3ED92C25521}">
      <dgm:prSet/>
      <dgm:spPr/>
      <dgm:t>
        <a:bodyPr/>
        <a:lstStyle/>
        <a:p>
          <a:endParaRPr lang="zh-TW" altLang="en-US"/>
        </a:p>
      </dgm:t>
    </dgm:pt>
    <dgm:pt modelId="{66FAE147-7FDE-4DA5-9266-DB120C84BE5D}" type="sibTrans" cxnId="{559A3A35-63D0-464C-8924-E3ED92C25521}">
      <dgm:prSet/>
      <dgm:spPr/>
      <dgm:t>
        <a:bodyPr/>
        <a:lstStyle/>
        <a:p>
          <a:endParaRPr lang="zh-TW" altLang="en-US"/>
        </a:p>
      </dgm:t>
    </dgm:pt>
    <dgm:pt modelId="{FAC32960-E327-4E23-97C0-65EDEBCAE2E8}">
      <dgm:prSet phldrT="[文字]" custT="1"/>
      <dgm:spPr>
        <a:solidFill>
          <a:schemeClr val="accent5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循序</a:t>
          </a:r>
          <a:r>
            <a:rPr lang="en-US" altLang="en-US" sz="1600" b="0" i="0" u="none" dirty="0" smtClean="0">
              <a:latin typeface="標楷體" pitchFamily="65" charset="-120"/>
              <a:ea typeface="標楷體" pitchFamily="65" charset="-120"/>
            </a:rPr>
            <a:t>/</a:t>
          </a:r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選擇與重複結構概念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166BCFE7-BEC4-4739-B272-D7EAD31EFF86}" type="parTrans" cxnId="{7E3FD8F6-28D3-4C26-82D6-329E37472ACD}">
      <dgm:prSet/>
      <dgm:spPr/>
      <dgm:t>
        <a:bodyPr/>
        <a:lstStyle/>
        <a:p>
          <a:endParaRPr lang="zh-TW" altLang="en-US"/>
        </a:p>
      </dgm:t>
    </dgm:pt>
    <dgm:pt modelId="{CC4CC34E-64D0-46BB-9CEB-F8C860EFCD40}" type="sibTrans" cxnId="{7E3FD8F6-28D3-4C26-82D6-329E37472ACD}">
      <dgm:prSet/>
      <dgm:spPr/>
      <dgm:t>
        <a:bodyPr/>
        <a:lstStyle/>
        <a:p>
          <a:endParaRPr lang="zh-TW" altLang="en-US"/>
        </a:p>
      </dgm:t>
    </dgm:pt>
    <dgm:pt modelId="{49CBEC54-EDF7-4D90-925A-E07CECA38D5C}">
      <dgm:prSet phldrT="[文字]" custT="1"/>
      <dgm:spPr/>
      <dgm:t>
        <a:bodyPr/>
        <a:lstStyle/>
        <a:p>
          <a:r>
            <a:rPr lang="zh-TW" altLang="en-US" sz="3600" b="1" i="0" u="none" dirty="0" smtClean="0">
              <a:latin typeface="標楷體" pitchFamily="65" charset="-120"/>
              <a:ea typeface="標楷體" pitchFamily="65" charset="-120"/>
            </a:rPr>
            <a:t>七下</a:t>
          </a:r>
          <a:endParaRPr lang="zh-TW" altLang="en-US" sz="3600" b="1" i="0" u="none" dirty="0">
            <a:latin typeface="標楷體" pitchFamily="65" charset="-120"/>
            <a:ea typeface="標楷體" pitchFamily="65" charset="-120"/>
          </a:endParaRPr>
        </a:p>
      </dgm:t>
    </dgm:pt>
    <dgm:pt modelId="{7F348D78-B361-4CD1-ACD8-6A5D9461962B}" type="parTrans" cxnId="{8FE5664B-9CF9-451F-A753-0D99DD25C6EA}">
      <dgm:prSet/>
      <dgm:spPr/>
      <dgm:t>
        <a:bodyPr/>
        <a:lstStyle/>
        <a:p>
          <a:endParaRPr lang="zh-TW" altLang="en-US"/>
        </a:p>
      </dgm:t>
    </dgm:pt>
    <dgm:pt modelId="{A2CD113D-CAD5-4295-87DD-D6CFEB06EAF1}" type="sibTrans" cxnId="{8FE5664B-9CF9-451F-A753-0D99DD25C6EA}">
      <dgm:prSet/>
      <dgm:spPr/>
      <dgm:t>
        <a:bodyPr/>
        <a:lstStyle/>
        <a:p>
          <a:endParaRPr lang="zh-TW" altLang="en-US"/>
        </a:p>
      </dgm:t>
    </dgm:pt>
    <dgm:pt modelId="{B049A2BC-FDCC-4280-BA11-44297E3554B1}">
      <dgm:prSet phldrT="[文字]" custT="1"/>
      <dgm:spPr/>
      <dgm:t>
        <a:bodyPr/>
        <a:lstStyle/>
        <a:p>
          <a:r>
            <a:rPr lang="zh-TW" altLang="en-US" sz="3600" b="0" i="0" u="none" dirty="0" smtClean="0">
              <a:latin typeface="標楷體" pitchFamily="65" charset="-120"/>
              <a:ea typeface="標楷體" pitchFamily="65" charset="-120"/>
            </a:rPr>
            <a:t>八上</a:t>
          </a:r>
          <a:endParaRPr lang="zh-TW" altLang="en-US" sz="3600" b="0" i="0" u="none" dirty="0">
            <a:latin typeface="標楷體" pitchFamily="65" charset="-120"/>
            <a:ea typeface="標楷體" pitchFamily="65" charset="-120"/>
          </a:endParaRPr>
        </a:p>
      </dgm:t>
    </dgm:pt>
    <dgm:pt modelId="{CC3C5D64-154F-424F-812E-D3E8A20DF26A}" type="parTrans" cxnId="{04202762-226B-4A39-97FE-C6065A07FE6A}">
      <dgm:prSet/>
      <dgm:spPr/>
      <dgm:t>
        <a:bodyPr/>
        <a:lstStyle/>
        <a:p>
          <a:endParaRPr lang="zh-TW" altLang="en-US"/>
        </a:p>
      </dgm:t>
    </dgm:pt>
    <dgm:pt modelId="{E8AC9213-4B76-4566-93E3-58A0EA53319B}" type="sibTrans" cxnId="{04202762-226B-4A39-97FE-C6065A07FE6A}">
      <dgm:prSet/>
      <dgm:spPr/>
      <dgm:t>
        <a:bodyPr/>
        <a:lstStyle/>
        <a:p>
          <a:endParaRPr lang="zh-TW" altLang="en-US"/>
        </a:p>
      </dgm:t>
    </dgm:pt>
    <dgm:pt modelId="{46F55F77-848F-4C03-8880-48A874706129}">
      <dgm:prSet phldrT="[文字]" custT="1"/>
      <dgm:spPr/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資訊安全與合理使用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DA88A288-2F0C-4200-AAE1-D4CDBEA710AD}" type="parTrans" cxnId="{B349AEC5-3240-4975-B58D-60A3288BF487}">
      <dgm:prSet/>
      <dgm:spPr/>
      <dgm:t>
        <a:bodyPr/>
        <a:lstStyle/>
        <a:p>
          <a:endParaRPr lang="zh-TW" altLang="en-US"/>
        </a:p>
      </dgm:t>
    </dgm:pt>
    <dgm:pt modelId="{B0F98EE3-2D99-4D31-AB1D-8D10AA550A97}" type="sibTrans" cxnId="{B349AEC5-3240-4975-B58D-60A3288BF487}">
      <dgm:prSet/>
      <dgm:spPr/>
      <dgm:t>
        <a:bodyPr/>
        <a:lstStyle/>
        <a:p>
          <a:endParaRPr lang="zh-TW" altLang="en-US"/>
        </a:p>
      </dgm:t>
    </dgm:pt>
    <dgm:pt modelId="{6190156F-B8A8-4D81-9FA1-DE128B1C3939}">
      <dgm:prSet phldrT="[文字]" custT="1"/>
      <dgm:spPr>
        <a:solidFill>
          <a:schemeClr val="accent2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資料處理應用專題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63657E40-B253-4122-A53F-B4D15669DEC5}" type="parTrans" cxnId="{2AF97EE3-81B8-4006-9A0D-8841E2D9A683}">
      <dgm:prSet/>
      <dgm:spPr/>
      <dgm:t>
        <a:bodyPr/>
        <a:lstStyle/>
        <a:p>
          <a:endParaRPr lang="zh-TW" altLang="en-US"/>
        </a:p>
      </dgm:t>
    </dgm:pt>
    <dgm:pt modelId="{11CDDDB2-B890-4E07-8F7F-DF2B67CBB3C3}" type="sibTrans" cxnId="{2AF97EE3-81B8-4006-9A0D-8841E2D9A683}">
      <dgm:prSet/>
      <dgm:spPr/>
      <dgm:t>
        <a:bodyPr/>
        <a:lstStyle/>
        <a:p>
          <a:endParaRPr lang="zh-TW" altLang="en-US"/>
        </a:p>
      </dgm:t>
    </dgm:pt>
    <dgm:pt modelId="{5939DE7C-53D9-43A4-A6EF-45AB2E290155}">
      <dgm:prSet phldrT="[文字]" custT="1"/>
      <dgm:spPr>
        <a:solidFill>
          <a:schemeClr val="accent5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問題解析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1062902D-5265-4310-A6B0-DCFA5D5EAB3B}" type="parTrans" cxnId="{C5A63460-293A-4B18-B2AB-EC4EA6A8014C}">
      <dgm:prSet/>
      <dgm:spPr/>
      <dgm:t>
        <a:bodyPr/>
        <a:lstStyle/>
        <a:p>
          <a:endParaRPr lang="zh-TW" altLang="en-US"/>
        </a:p>
      </dgm:t>
    </dgm:pt>
    <dgm:pt modelId="{DA42B567-1950-4FE2-A2F7-90A3C07F2D27}" type="sibTrans" cxnId="{C5A63460-293A-4B18-B2AB-EC4EA6A8014C}">
      <dgm:prSet/>
      <dgm:spPr/>
      <dgm:t>
        <a:bodyPr/>
        <a:lstStyle/>
        <a:p>
          <a:endParaRPr lang="zh-TW" altLang="en-US"/>
        </a:p>
      </dgm:t>
    </dgm:pt>
    <dgm:pt modelId="{1C4767DD-1F0F-41D8-90E6-799755B1C5E1}">
      <dgm:prSet phldrT="[文字]" custT="1"/>
      <dgm:spPr>
        <a:solidFill>
          <a:schemeClr val="accent5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演算法</a:t>
          </a:r>
          <a:endParaRPr lang="en-US" altLang="zh-TW" sz="16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概念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9D9D106F-A989-424C-9A45-1572A17DF6D2}" type="parTrans" cxnId="{F1691FAB-AAC3-4CF0-B633-065CF8A5E790}">
      <dgm:prSet/>
      <dgm:spPr/>
      <dgm:t>
        <a:bodyPr/>
        <a:lstStyle/>
        <a:p>
          <a:endParaRPr lang="zh-TW" altLang="en-US"/>
        </a:p>
      </dgm:t>
    </dgm:pt>
    <dgm:pt modelId="{F782110D-A11B-4ECB-810A-9A002BCEBE88}" type="sibTrans" cxnId="{F1691FAB-AAC3-4CF0-B633-065CF8A5E790}">
      <dgm:prSet/>
      <dgm:spPr/>
      <dgm:t>
        <a:bodyPr/>
        <a:lstStyle/>
        <a:p>
          <a:endParaRPr lang="zh-TW" altLang="en-US"/>
        </a:p>
      </dgm:t>
    </dgm:pt>
    <dgm:pt modelId="{F3CFB8C8-BF3D-4362-BE86-EAAE0986326B}">
      <dgm:prSet phldrT="[文字]" custT="1"/>
      <dgm:spPr>
        <a:solidFill>
          <a:schemeClr val="accent3"/>
        </a:solidFill>
      </dgm:spPr>
      <dgm:t>
        <a:bodyPr/>
        <a:lstStyle/>
        <a:p>
          <a:r>
            <a:rPr lang="zh-TW" altLang="en-US" sz="2000" b="0" i="0" u="none" dirty="0" smtClean="0">
              <a:latin typeface="標楷體" pitchFamily="65" charset="-120"/>
              <a:ea typeface="標楷體" pitchFamily="65" charset="-120"/>
            </a:rPr>
            <a:t>資訊</a:t>
          </a:r>
          <a:endParaRPr lang="en-US" altLang="zh-TW" sz="20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2000" b="0" i="0" u="none" dirty="0" smtClean="0">
              <a:latin typeface="標楷體" pitchFamily="65" charset="-120"/>
              <a:ea typeface="標楷體" pitchFamily="65" charset="-120"/>
            </a:rPr>
            <a:t>倫理</a:t>
          </a:r>
          <a:endParaRPr lang="zh-TW" altLang="en-US" sz="2000" b="0" i="0" u="none" dirty="0">
            <a:latin typeface="標楷體" pitchFamily="65" charset="-120"/>
            <a:ea typeface="標楷體" pitchFamily="65" charset="-120"/>
          </a:endParaRPr>
        </a:p>
      </dgm:t>
    </dgm:pt>
    <dgm:pt modelId="{CB492272-C3E0-4E20-8CCE-1810B542E944}" type="parTrans" cxnId="{77CAF6FB-C573-42D4-AD0B-38DC3A6A6E35}">
      <dgm:prSet/>
      <dgm:spPr/>
      <dgm:t>
        <a:bodyPr/>
        <a:lstStyle/>
        <a:p>
          <a:endParaRPr lang="zh-TW" altLang="en-US"/>
        </a:p>
      </dgm:t>
    </dgm:pt>
    <dgm:pt modelId="{50A80B0E-43BA-478D-AC2A-C5042339DD9C}" type="sibTrans" cxnId="{77CAF6FB-C573-42D4-AD0B-38DC3A6A6E35}">
      <dgm:prSet/>
      <dgm:spPr/>
      <dgm:t>
        <a:bodyPr/>
        <a:lstStyle/>
        <a:p>
          <a:endParaRPr lang="zh-TW" altLang="en-US"/>
        </a:p>
      </dgm:t>
    </dgm:pt>
    <dgm:pt modelId="{B146A314-487E-45DB-965B-2A24A25BF552}">
      <dgm:prSet phldrT="[文字]" custT="1"/>
      <dgm:spPr>
        <a:solidFill>
          <a:schemeClr val="accent5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基本程式設計概論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96B294B5-D05A-42B4-8A2E-340A1FA6356F}" type="parTrans" cxnId="{3E07B9F8-9792-43C6-879E-6DF050986BC6}">
      <dgm:prSet/>
      <dgm:spPr/>
    </dgm:pt>
    <dgm:pt modelId="{8586455D-F032-44A2-9214-D22B919FE65E}" type="sibTrans" cxnId="{3E07B9F8-9792-43C6-879E-6DF050986BC6}">
      <dgm:prSet/>
      <dgm:spPr/>
    </dgm:pt>
    <dgm:pt modelId="{8DE2A6E9-20E3-4132-9C6E-16D8C6648F61}">
      <dgm:prSet phldrT="[文字]" custT="1"/>
      <dgm:spPr>
        <a:solidFill>
          <a:schemeClr val="accent1"/>
        </a:solidFill>
      </dgm:spPr>
      <dgm:t>
        <a:bodyPr/>
        <a:lstStyle/>
        <a:p>
          <a:r>
            <a:rPr lang="zh-TW" altLang="en-US" sz="2000" b="0" i="0" u="none" dirty="0" smtClean="0">
              <a:latin typeface="標楷體" pitchFamily="65" charset="-120"/>
              <a:ea typeface="標楷體" pitchFamily="65" charset="-120"/>
            </a:rPr>
            <a:t>程式設計應用專題</a:t>
          </a:r>
          <a:endParaRPr lang="zh-TW" altLang="en-US" sz="2000" b="0" i="0" u="none" dirty="0">
            <a:latin typeface="標楷體" pitchFamily="65" charset="-120"/>
            <a:ea typeface="標楷體" pitchFamily="65" charset="-120"/>
          </a:endParaRPr>
        </a:p>
      </dgm:t>
    </dgm:pt>
    <dgm:pt modelId="{1EB256F8-75A8-46CA-B6D2-0DB8050F5712}" type="sibTrans" cxnId="{C6915D93-4833-4793-A868-578DC8DA4CB8}">
      <dgm:prSet/>
      <dgm:spPr/>
      <dgm:t>
        <a:bodyPr/>
        <a:lstStyle/>
        <a:p>
          <a:endParaRPr lang="zh-TW" altLang="en-US"/>
        </a:p>
      </dgm:t>
    </dgm:pt>
    <dgm:pt modelId="{DA142D30-98EE-4EA6-B518-5F1DFC9078DA}" type="parTrans" cxnId="{C6915D93-4833-4793-A868-578DC8DA4CB8}">
      <dgm:prSet/>
      <dgm:spPr/>
      <dgm:t>
        <a:bodyPr/>
        <a:lstStyle/>
        <a:p>
          <a:endParaRPr lang="zh-TW" altLang="en-US"/>
        </a:p>
      </dgm:t>
    </dgm:pt>
    <dgm:pt modelId="{EDB4A241-9178-4AAA-A679-52F8C3925372}" type="pres">
      <dgm:prSet presAssocID="{38D59C7C-E3A6-4B75-9CA5-EB22D9DE104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1E88C6C-DD1E-4C26-BEEB-BF541C0EEA93}" type="pres">
      <dgm:prSet presAssocID="{CA3393E2-D15E-425F-B96C-2D700B5B1DDB}" presName="compNode" presStyleCnt="0"/>
      <dgm:spPr/>
    </dgm:pt>
    <dgm:pt modelId="{5F1318B7-2B5A-4168-BF60-99B12C06D491}" type="pres">
      <dgm:prSet presAssocID="{CA3393E2-D15E-425F-B96C-2D700B5B1DDB}" presName="aNode" presStyleLbl="bgShp" presStyleIdx="0" presStyleCnt="6"/>
      <dgm:spPr/>
      <dgm:t>
        <a:bodyPr/>
        <a:lstStyle/>
        <a:p>
          <a:endParaRPr lang="zh-TW" altLang="en-US"/>
        </a:p>
      </dgm:t>
    </dgm:pt>
    <dgm:pt modelId="{A72AFC3F-4E57-4040-A09E-4FF548571ECF}" type="pres">
      <dgm:prSet presAssocID="{CA3393E2-D15E-425F-B96C-2D700B5B1DDB}" presName="textNode" presStyleLbl="bgShp" presStyleIdx="0" presStyleCnt="6"/>
      <dgm:spPr/>
      <dgm:t>
        <a:bodyPr/>
        <a:lstStyle/>
        <a:p>
          <a:endParaRPr lang="zh-TW" altLang="en-US"/>
        </a:p>
      </dgm:t>
    </dgm:pt>
    <dgm:pt modelId="{E263036C-0326-4714-86BB-5685BB7B4A0D}" type="pres">
      <dgm:prSet presAssocID="{CA3393E2-D15E-425F-B96C-2D700B5B1DDB}" presName="compChildNode" presStyleCnt="0"/>
      <dgm:spPr/>
    </dgm:pt>
    <dgm:pt modelId="{D7680443-B4B7-43A9-AC93-3AF0F7445FD9}" type="pres">
      <dgm:prSet presAssocID="{CA3393E2-D15E-425F-B96C-2D700B5B1DDB}" presName="theInnerList" presStyleCnt="0"/>
      <dgm:spPr/>
    </dgm:pt>
    <dgm:pt modelId="{759DB4C9-6BB0-4E61-9FDD-034C046ADCF5}" type="pres">
      <dgm:prSet presAssocID="{46F55F77-848F-4C03-8880-48A874706129}" presName="childNode" presStyleLbl="node1" presStyleIdx="0" presStyleCnt="16" custLinFactY="-1226" custLinFactNeighborX="701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7061A22-AE44-4C7A-AA22-C3C90B50DFD7}" type="pres">
      <dgm:prSet presAssocID="{46F55F77-848F-4C03-8880-48A874706129}" presName="aSpace2" presStyleCnt="0"/>
      <dgm:spPr/>
    </dgm:pt>
    <dgm:pt modelId="{0C857D9B-D8AF-42BF-A83D-AA01DF58D6BB}" type="pres">
      <dgm:prSet presAssocID="{6190156F-B8A8-4D81-9FA1-DE128B1C3939}" presName="childNode" presStyleLbl="node1" presStyleIdx="1" presStyleCnt="16" custLinFactY="-1362" custLinFactNeighborX="1113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D45EF6-3ED7-4E9C-BD45-A4F61FBA1FC0}" type="pres">
      <dgm:prSet presAssocID="{CA3393E2-D15E-425F-B96C-2D700B5B1DDB}" presName="aSpace" presStyleCnt="0"/>
      <dgm:spPr/>
    </dgm:pt>
    <dgm:pt modelId="{F003AFF3-72B3-4C0D-B1ED-BBD8C0D52612}" type="pres">
      <dgm:prSet presAssocID="{49CBEC54-EDF7-4D90-925A-E07CECA38D5C}" presName="compNode" presStyleCnt="0"/>
      <dgm:spPr/>
    </dgm:pt>
    <dgm:pt modelId="{9E74D835-3831-4B70-AB4F-38C840D2EEC2}" type="pres">
      <dgm:prSet presAssocID="{49CBEC54-EDF7-4D90-925A-E07CECA38D5C}" presName="aNode" presStyleLbl="bgShp" presStyleIdx="1" presStyleCnt="6" custLinFactNeighborX="384"/>
      <dgm:spPr/>
      <dgm:t>
        <a:bodyPr/>
        <a:lstStyle/>
        <a:p>
          <a:endParaRPr lang="zh-TW" altLang="en-US"/>
        </a:p>
      </dgm:t>
    </dgm:pt>
    <dgm:pt modelId="{2A358903-C98D-4460-A339-534377663004}" type="pres">
      <dgm:prSet presAssocID="{49CBEC54-EDF7-4D90-925A-E07CECA38D5C}" presName="textNode" presStyleLbl="bgShp" presStyleIdx="1" presStyleCnt="6"/>
      <dgm:spPr/>
      <dgm:t>
        <a:bodyPr/>
        <a:lstStyle/>
        <a:p>
          <a:endParaRPr lang="zh-TW" altLang="en-US"/>
        </a:p>
      </dgm:t>
    </dgm:pt>
    <dgm:pt modelId="{2FE822CC-8440-47A3-9D66-84F895E46695}" type="pres">
      <dgm:prSet presAssocID="{49CBEC54-EDF7-4D90-925A-E07CECA38D5C}" presName="compChildNode" presStyleCnt="0"/>
      <dgm:spPr/>
    </dgm:pt>
    <dgm:pt modelId="{C1D7BE2D-48F1-4ADB-ADC9-B47A0D4F53C5}" type="pres">
      <dgm:prSet presAssocID="{49CBEC54-EDF7-4D90-925A-E07CECA38D5C}" presName="theInnerList" presStyleCnt="0"/>
      <dgm:spPr/>
    </dgm:pt>
    <dgm:pt modelId="{C196C1C0-CC33-475E-BE9D-130460B9D5D7}" type="pres">
      <dgm:prSet presAssocID="{5939DE7C-53D9-43A4-A6EF-45AB2E290155}" presName="childNode" presStyleLbl="node1" presStyleIdx="2" presStyleCnt="16" custLinFactY="-16982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0D28AE-5C8C-422E-9E50-092E5FA0BF79}" type="pres">
      <dgm:prSet presAssocID="{5939DE7C-53D9-43A4-A6EF-45AB2E290155}" presName="aSpace2" presStyleCnt="0"/>
      <dgm:spPr/>
    </dgm:pt>
    <dgm:pt modelId="{FB12BDD4-7133-4831-9A57-0B1C9C5338EE}" type="pres">
      <dgm:prSet presAssocID="{1C4767DD-1F0F-41D8-90E6-799755B1C5E1}" presName="childNode" presStyleLbl="node1" presStyleIdx="3" presStyleCnt="16" custLinFactY="-16982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7FDCF5-8E4A-4428-8694-28B11F0429E7}" type="pres">
      <dgm:prSet presAssocID="{1C4767DD-1F0F-41D8-90E6-799755B1C5E1}" presName="aSpace2" presStyleCnt="0"/>
      <dgm:spPr/>
    </dgm:pt>
    <dgm:pt modelId="{FD1ED22A-6C0E-44D9-BA34-DA72AABE2FAE}" type="pres">
      <dgm:prSet presAssocID="{FAC32960-E327-4E23-97C0-65EDEBCAE2E8}" presName="childNode" presStyleLbl="node1" presStyleIdx="4" presStyleCnt="16" custLinFactY="-16982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1DC7FB7-659B-4377-A730-FB463985D168}" type="pres">
      <dgm:prSet presAssocID="{FAC32960-E327-4E23-97C0-65EDEBCAE2E8}" presName="aSpace2" presStyleCnt="0"/>
      <dgm:spPr/>
    </dgm:pt>
    <dgm:pt modelId="{DA29B451-E95C-44A0-BEDE-CE30F8C75773}" type="pres">
      <dgm:prSet presAssocID="{B146A314-487E-45DB-965B-2A24A25BF552}" presName="childNode" presStyleLbl="node1" presStyleIdx="5" presStyleCnt="16" custLinFactY="-16982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E46CA2-D376-42F0-89E2-8B8DB2D1038F}" type="pres">
      <dgm:prSet presAssocID="{49CBEC54-EDF7-4D90-925A-E07CECA38D5C}" presName="aSpace" presStyleCnt="0"/>
      <dgm:spPr/>
    </dgm:pt>
    <dgm:pt modelId="{5976F94E-FDFC-4807-9C28-A76B7FDAB070}" type="pres">
      <dgm:prSet presAssocID="{B049A2BC-FDCC-4280-BA11-44297E3554B1}" presName="compNode" presStyleCnt="0"/>
      <dgm:spPr/>
    </dgm:pt>
    <dgm:pt modelId="{98CFBA35-C45C-4245-951A-57D2F87A57A5}" type="pres">
      <dgm:prSet presAssocID="{B049A2BC-FDCC-4280-BA11-44297E3554B1}" presName="aNode" presStyleLbl="bgShp" presStyleIdx="2" presStyleCnt="6"/>
      <dgm:spPr/>
      <dgm:t>
        <a:bodyPr/>
        <a:lstStyle/>
        <a:p>
          <a:endParaRPr lang="zh-TW" altLang="en-US"/>
        </a:p>
      </dgm:t>
    </dgm:pt>
    <dgm:pt modelId="{0CD85895-0E63-483C-B42C-532F0351E635}" type="pres">
      <dgm:prSet presAssocID="{B049A2BC-FDCC-4280-BA11-44297E3554B1}" presName="textNode" presStyleLbl="bgShp" presStyleIdx="2" presStyleCnt="6"/>
      <dgm:spPr/>
      <dgm:t>
        <a:bodyPr/>
        <a:lstStyle/>
        <a:p>
          <a:endParaRPr lang="zh-TW" altLang="en-US"/>
        </a:p>
      </dgm:t>
    </dgm:pt>
    <dgm:pt modelId="{C2ADBB38-F6D1-4AD9-9869-0918F7732125}" type="pres">
      <dgm:prSet presAssocID="{B049A2BC-FDCC-4280-BA11-44297E3554B1}" presName="compChildNode" presStyleCnt="0"/>
      <dgm:spPr/>
    </dgm:pt>
    <dgm:pt modelId="{31D881FB-EE46-4203-A4EF-8A72A035C1CA}" type="pres">
      <dgm:prSet presAssocID="{B049A2BC-FDCC-4280-BA11-44297E3554B1}" presName="theInnerList" presStyleCnt="0"/>
      <dgm:spPr/>
    </dgm:pt>
    <dgm:pt modelId="{66E1640E-3803-4173-9FBF-A597A2D75B35}" type="pres">
      <dgm:prSet presAssocID="{F3CFB8C8-BF3D-4362-BE86-EAAE0986326B}" presName="childNode" presStyleLbl="node1" presStyleIdx="6" presStyleCnt="16" custLinFactY="-342" custLinFactNeighborX="311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49A17E9-C397-4F73-8C3E-5DB12B269799}" type="pres">
      <dgm:prSet presAssocID="{F3CFB8C8-BF3D-4362-BE86-EAAE0986326B}" presName="aSpace2" presStyleCnt="0"/>
      <dgm:spPr/>
    </dgm:pt>
    <dgm:pt modelId="{C36AC881-C3BA-4B14-B68E-DADAA1F42536}" type="pres">
      <dgm:prSet presAssocID="{1A35B5EE-9B44-472D-9427-85667016E6E6}" presName="childNode" presStyleLbl="node1" presStyleIdx="7" presStyleCnt="16" custLinFactY="-2400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09DC20-8346-4918-BF21-5F0C905F5159}" type="pres">
      <dgm:prSet presAssocID="{B049A2BC-FDCC-4280-BA11-44297E3554B1}" presName="aSpace" presStyleCnt="0"/>
      <dgm:spPr/>
    </dgm:pt>
    <dgm:pt modelId="{266C4959-E999-42DA-86B3-34AF61B28002}" type="pres">
      <dgm:prSet presAssocID="{49C66866-E6CE-4708-B11B-201933171E4B}" presName="compNode" presStyleCnt="0"/>
      <dgm:spPr/>
    </dgm:pt>
    <dgm:pt modelId="{2D80192E-6D52-488D-88EB-239EFABA3070}" type="pres">
      <dgm:prSet presAssocID="{49C66866-E6CE-4708-B11B-201933171E4B}" presName="aNode" presStyleLbl="bgShp" presStyleIdx="3" presStyleCnt="6"/>
      <dgm:spPr/>
      <dgm:t>
        <a:bodyPr/>
        <a:lstStyle/>
        <a:p>
          <a:endParaRPr lang="zh-TW" altLang="en-US"/>
        </a:p>
      </dgm:t>
    </dgm:pt>
    <dgm:pt modelId="{212B7724-346B-4DB0-9B40-77447952982E}" type="pres">
      <dgm:prSet presAssocID="{49C66866-E6CE-4708-B11B-201933171E4B}" presName="textNode" presStyleLbl="bgShp" presStyleIdx="3" presStyleCnt="6"/>
      <dgm:spPr/>
      <dgm:t>
        <a:bodyPr/>
        <a:lstStyle/>
        <a:p>
          <a:endParaRPr lang="zh-TW" altLang="en-US"/>
        </a:p>
      </dgm:t>
    </dgm:pt>
    <dgm:pt modelId="{8FF72D76-3565-4CCF-BE01-5A26EA9E83ED}" type="pres">
      <dgm:prSet presAssocID="{49C66866-E6CE-4708-B11B-201933171E4B}" presName="compChildNode" presStyleCnt="0"/>
      <dgm:spPr/>
    </dgm:pt>
    <dgm:pt modelId="{E93988BF-14F4-4C6F-BA9B-CFB503058FB7}" type="pres">
      <dgm:prSet presAssocID="{49C66866-E6CE-4708-B11B-201933171E4B}" presName="theInnerList" presStyleCnt="0"/>
      <dgm:spPr/>
    </dgm:pt>
    <dgm:pt modelId="{F2A8D8CB-6972-4F81-856F-F4243E6EAFC8}" type="pres">
      <dgm:prSet presAssocID="{2122B21D-B8BB-439D-B6AD-AF965077A6BD}" presName="childNode" presStyleLbl="node1" presStyleIdx="8" presStyleCnt="16" custLinFactY="-342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B9AF518-B69C-42A8-9658-43B190EE6E05}" type="pres">
      <dgm:prSet presAssocID="{2122B21D-B8BB-439D-B6AD-AF965077A6BD}" presName="aSpace2" presStyleCnt="0"/>
      <dgm:spPr/>
    </dgm:pt>
    <dgm:pt modelId="{A6DED872-9914-444F-996F-6AEEC04E04C9}" type="pres">
      <dgm:prSet presAssocID="{90891CDA-FF7A-4CFF-A1B5-2F15EF847BC1}" presName="childNode" presStyleLbl="node1" presStyleIdx="9" presStyleCnt="16" custLinFactY="-342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63E2B10-55B8-43C9-A02E-CEE784AEE6D9}" type="pres">
      <dgm:prSet presAssocID="{49C66866-E6CE-4708-B11B-201933171E4B}" presName="aSpace" presStyleCnt="0"/>
      <dgm:spPr/>
    </dgm:pt>
    <dgm:pt modelId="{FE9812DB-6190-4D2F-BB9C-294BB8C84E9F}" type="pres">
      <dgm:prSet presAssocID="{B896443A-157F-4D61-BF7E-C3F46121B67B}" presName="compNode" presStyleCnt="0"/>
      <dgm:spPr/>
    </dgm:pt>
    <dgm:pt modelId="{6CB3AABA-1546-4DFE-BEF8-B72738559CF4}" type="pres">
      <dgm:prSet presAssocID="{B896443A-157F-4D61-BF7E-C3F46121B67B}" presName="aNode" presStyleLbl="bgShp" presStyleIdx="4" presStyleCnt="6"/>
      <dgm:spPr/>
      <dgm:t>
        <a:bodyPr/>
        <a:lstStyle/>
        <a:p>
          <a:endParaRPr lang="zh-TW" altLang="en-US"/>
        </a:p>
      </dgm:t>
    </dgm:pt>
    <dgm:pt modelId="{117D7C50-94B3-4DAA-B65B-11DBB5F0B020}" type="pres">
      <dgm:prSet presAssocID="{B896443A-157F-4D61-BF7E-C3F46121B67B}" presName="textNode" presStyleLbl="bgShp" presStyleIdx="4" presStyleCnt="6"/>
      <dgm:spPr/>
      <dgm:t>
        <a:bodyPr/>
        <a:lstStyle/>
        <a:p>
          <a:endParaRPr lang="zh-TW" altLang="en-US"/>
        </a:p>
      </dgm:t>
    </dgm:pt>
    <dgm:pt modelId="{E51F5E6E-3332-4F7F-9690-F3F740CF88FD}" type="pres">
      <dgm:prSet presAssocID="{B896443A-157F-4D61-BF7E-C3F46121B67B}" presName="compChildNode" presStyleCnt="0"/>
      <dgm:spPr/>
    </dgm:pt>
    <dgm:pt modelId="{8EF74AB1-D68C-4C87-A9F1-98AB32EA08FF}" type="pres">
      <dgm:prSet presAssocID="{B896443A-157F-4D61-BF7E-C3F46121B67B}" presName="theInnerList" presStyleCnt="0"/>
      <dgm:spPr/>
    </dgm:pt>
    <dgm:pt modelId="{3DCF50BE-F493-4211-B2C8-6788B1EE3AA3}" type="pres">
      <dgm:prSet presAssocID="{19F1EB8D-621B-4B3E-9B5D-8C92FA91AA9B}" presName="childNode" presStyleLbl="node1" presStyleIdx="10" presStyleCnt="16" custLinFactY="-8647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2EBB2B-5518-4883-A588-9A485B8B1734}" type="pres">
      <dgm:prSet presAssocID="{19F1EB8D-621B-4B3E-9B5D-8C92FA91AA9B}" presName="aSpace2" presStyleCnt="0"/>
      <dgm:spPr/>
    </dgm:pt>
    <dgm:pt modelId="{D99E1B5D-6CE3-4591-891F-A8A8BFCEE66F}" type="pres">
      <dgm:prSet presAssocID="{D8D8A934-4D72-4F87-85BC-D8B292BCBB52}" presName="childNode" presStyleLbl="node1" presStyleIdx="11" presStyleCnt="16" custLinFactY="-7447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73F18FE-2D84-4F6E-8A94-BC3FAE1368FA}" type="pres">
      <dgm:prSet presAssocID="{D8D8A934-4D72-4F87-85BC-D8B292BCBB52}" presName="aSpace2" presStyleCnt="0"/>
      <dgm:spPr/>
    </dgm:pt>
    <dgm:pt modelId="{DFA1A590-7F2B-445E-BB13-B48272C895D4}" type="pres">
      <dgm:prSet presAssocID="{7C0AD177-2BBE-4CA9-9D4B-4E238026B803}" presName="childNode" presStyleLbl="node1" presStyleIdx="12" presStyleCnt="16" custLinFactY="-8647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CD2473-3620-446A-A749-8CF3517EB82C}" type="pres">
      <dgm:prSet presAssocID="{B896443A-157F-4D61-BF7E-C3F46121B67B}" presName="aSpace" presStyleCnt="0"/>
      <dgm:spPr/>
    </dgm:pt>
    <dgm:pt modelId="{1EBBA900-9B59-4A3F-BC22-9C47A2EE52DF}" type="pres">
      <dgm:prSet presAssocID="{9CF62DC9-4314-4CE3-8239-370555D02BF4}" presName="compNode" presStyleCnt="0"/>
      <dgm:spPr/>
    </dgm:pt>
    <dgm:pt modelId="{1AD9190B-AD98-4D45-AB98-7ACCA2E9ABC5}" type="pres">
      <dgm:prSet presAssocID="{9CF62DC9-4314-4CE3-8239-370555D02BF4}" presName="aNode" presStyleLbl="bgShp" presStyleIdx="5" presStyleCnt="6"/>
      <dgm:spPr/>
      <dgm:t>
        <a:bodyPr/>
        <a:lstStyle/>
        <a:p>
          <a:endParaRPr lang="zh-TW" altLang="en-US"/>
        </a:p>
      </dgm:t>
    </dgm:pt>
    <dgm:pt modelId="{4D56F479-7C45-4B6E-A2C0-677A22C1B981}" type="pres">
      <dgm:prSet presAssocID="{9CF62DC9-4314-4CE3-8239-370555D02BF4}" presName="textNode" presStyleLbl="bgShp" presStyleIdx="5" presStyleCnt="6"/>
      <dgm:spPr/>
      <dgm:t>
        <a:bodyPr/>
        <a:lstStyle/>
        <a:p>
          <a:endParaRPr lang="zh-TW" altLang="en-US"/>
        </a:p>
      </dgm:t>
    </dgm:pt>
    <dgm:pt modelId="{1561FEC6-0319-4710-936B-8302CBF55476}" type="pres">
      <dgm:prSet presAssocID="{9CF62DC9-4314-4CE3-8239-370555D02BF4}" presName="compChildNode" presStyleCnt="0"/>
      <dgm:spPr/>
    </dgm:pt>
    <dgm:pt modelId="{0BA83F5F-CAD6-4DAD-880C-FBF645F6AB13}" type="pres">
      <dgm:prSet presAssocID="{9CF62DC9-4314-4CE3-8239-370555D02BF4}" presName="theInnerList" presStyleCnt="0"/>
      <dgm:spPr/>
    </dgm:pt>
    <dgm:pt modelId="{26A00FA4-7111-44FE-8508-C8A148176054}" type="pres">
      <dgm:prSet presAssocID="{EC0AF8A9-5636-4921-ABD0-56B3DC5FAA11}" presName="childNode" presStyleLbl="node1" presStyleIdx="13" presStyleCnt="16" custLinFactY="-8647" custLinFactNeighborX="440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748921-F57A-4963-9961-7EDBE91CB910}" type="pres">
      <dgm:prSet presAssocID="{EC0AF8A9-5636-4921-ABD0-56B3DC5FAA11}" presName="aSpace2" presStyleCnt="0"/>
      <dgm:spPr/>
    </dgm:pt>
    <dgm:pt modelId="{9E268CAB-A219-4223-BA57-3CAFE3C0A85E}" type="pres">
      <dgm:prSet presAssocID="{FA202F1C-B3FB-4A6E-9355-DE7B81DDDD8B}" presName="childNode" presStyleLbl="node1" presStyleIdx="14" presStyleCnt="16" custAng="0" custLinFactY="-9781" custLinFactNeighborX="-701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B3A73A-CC6A-4338-B6B1-D06414CC2569}" type="pres">
      <dgm:prSet presAssocID="{FA202F1C-B3FB-4A6E-9355-DE7B81DDDD8B}" presName="aSpace2" presStyleCnt="0"/>
      <dgm:spPr/>
    </dgm:pt>
    <dgm:pt modelId="{6E85819D-6DE6-4488-9777-38DE31D52B15}" type="pres">
      <dgm:prSet presAssocID="{8DE2A6E9-20E3-4132-9C6E-16D8C6648F61}" presName="childNode" presStyleLbl="node1" presStyleIdx="15" presStyleCnt="16" custLinFactY="-11003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5A76874-DEAF-4B66-8DD9-80B402E2741A}" srcId="{B896443A-157F-4D61-BF7E-C3F46121B67B}" destId="{19F1EB8D-621B-4B3E-9B5D-8C92FA91AA9B}" srcOrd="0" destOrd="0" parTransId="{C83A2DB2-CA06-4FFE-8D22-6FF527E88FCE}" sibTransId="{F626BBC8-5985-4B39-B4A7-32B38B630321}"/>
    <dgm:cxn modelId="{2772AB3B-7216-4960-B4AC-106D3B626475}" type="presOf" srcId="{B146A314-487E-45DB-965B-2A24A25BF552}" destId="{DA29B451-E95C-44A0-BEDE-CE30F8C75773}" srcOrd="0" destOrd="0" presId="urn:microsoft.com/office/officeart/2005/8/layout/lProcess2"/>
    <dgm:cxn modelId="{04870FCD-085B-4F12-954F-933B00BF402A}" srcId="{9CF62DC9-4314-4CE3-8239-370555D02BF4}" destId="{FA202F1C-B3FB-4A6E-9355-DE7B81DDDD8B}" srcOrd="1" destOrd="0" parTransId="{EDF3C8AB-34A1-4872-AD17-26E85890F628}" sibTransId="{2A3ECB87-D210-4BB9-9184-0BC268FC3246}"/>
    <dgm:cxn modelId="{409DDF00-176B-477F-8C79-95156C0C88FC}" type="presOf" srcId="{5939DE7C-53D9-43A4-A6EF-45AB2E290155}" destId="{C196C1C0-CC33-475E-BE9D-130460B9D5D7}" srcOrd="0" destOrd="0" presId="urn:microsoft.com/office/officeart/2005/8/layout/lProcess2"/>
    <dgm:cxn modelId="{B349AEC5-3240-4975-B58D-60A3288BF487}" srcId="{CA3393E2-D15E-425F-B96C-2D700B5B1DDB}" destId="{46F55F77-848F-4C03-8880-48A874706129}" srcOrd="0" destOrd="0" parTransId="{DA88A288-2F0C-4200-AAE1-D4CDBEA710AD}" sibTransId="{B0F98EE3-2D99-4D31-AB1D-8D10AA550A97}"/>
    <dgm:cxn modelId="{0FCCB283-92F4-4EF5-833C-028397714910}" type="presOf" srcId="{49C66866-E6CE-4708-B11B-201933171E4B}" destId="{2D80192E-6D52-488D-88EB-239EFABA3070}" srcOrd="0" destOrd="0" presId="urn:microsoft.com/office/officeart/2005/8/layout/lProcess2"/>
    <dgm:cxn modelId="{327AA792-1557-473F-AA52-45E58FA2FEC0}" srcId="{38D59C7C-E3A6-4B75-9CA5-EB22D9DE104A}" destId="{CA3393E2-D15E-425F-B96C-2D700B5B1DDB}" srcOrd="0" destOrd="0" parTransId="{1F247CD3-F9E0-4510-B123-6866A073C0BF}" sibTransId="{B12EE053-78AB-4D84-8EC3-EF9AB6617EAC}"/>
    <dgm:cxn modelId="{F1691FAB-AAC3-4CF0-B633-065CF8A5E790}" srcId="{49CBEC54-EDF7-4D90-925A-E07CECA38D5C}" destId="{1C4767DD-1F0F-41D8-90E6-799755B1C5E1}" srcOrd="1" destOrd="0" parTransId="{9D9D106F-A989-424C-9A45-1572A17DF6D2}" sibTransId="{F782110D-A11B-4ECB-810A-9A002BCEBE88}"/>
    <dgm:cxn modelId="{FAB1419C-0833-4C85-B6AB-100C7ACBF336}" type="presOf" srcId="{B049A2BC-FDCC-4280-BA11-44297E3554B1}" destId="{98CFBA35-C45C-4245-951A-57D2F87A57A5}" srcOrd="0" destOrd="0" presId="urn:microsoft.com/office/officeart/2005/8/layout/lProcess2"/>
    <dgm:cxn modelId="{55C9717D-431C-41B6-A002-4EB0369956E2}" srcId="{9CF62DC9-4314-4CE3-8239-370555D02BF4}" destId="{EC0AF8A9-5636-4921-ABD0-56B3DC5FAA11}" srcOrd="0" destOrd="0" parTransId="{54B71DDA-8E73-4E1E-AFEB-BD6E894BA961}" sibTransId="{DBC255D9-5DB9-4A8F-93B4-4B36547F0468}"/>
    <dgm:cxn modelId="{A522DE96-A45C-492E-B4A1-609D275EF75E}" type="presOf" srcId="{49CBEC54-EDF7-4D90-925A-E07CECA38D5C}" destId="{9E74D835-3831-4B70-AB4F-38C840D2EEC2}" srcOrd="0" destOrd="0" presId="urn:microsoft.com/office/officeart/2005/8/layout/lProcess2"/>
    <dgm:cxn modelId="{286E212B-9B89-4036-8538-D889EFFC1803}" type="presOf" srcId="{46F55F77-848F-4C03-8880-48A874706129}" destId="{759DB4C9-6BB0-4E61-9FDD-034C046ADCF5}" srcOrd="0" destOrd="0" presId="urn:microsoft.com/office/officeart/2005/8/layout/lProcess2"/>
    <dgm:cxn modelId="{8D70C446-9792-4DB4-9B27-0747B49E330A}" type="presOf" srcId="{8DE2A6E9-20E3-4132-9C6E-16D8C6648F61}" destId="{6E85819D-6DE6-4488-9777-38DE31D52B15}" srcOrd="0" destOrd="0" presId="urn:microsoft.com/office/officeart/2005/8/layout/lProcess2"/>
    <dgm:cxn modelId="{8FE5664B-9CF9-451F-A753-0D99DD25C6EA}" srcId="{38D59C7C-E3A6-4B75-9CA5-EB22D9DE104A}" destId="{49CBEC54-EDF7-4D90-925A-E07CECA38D5C}" srcOrd="1" destOrd="0" parTransId="{7F348D78-B361-4CD1-ACD8-6A5D9461962B}" sibTransId="{A2CD113D-CAD5-4295-87DD-D6CFEB06EAF1}"/>
    <dgm:cxn modelId="{73302CB1-874F-4E0C-8F87-BD2C7E3EC643}" type="presOf" srcId="{B896443A-157F-4D61-BF7E-C3F46121B67B}" destId="{6CB3AABA-1546-4DFE-BEF8-B72738559CF4}" srcOrd="0" destOrd="0" presId="urn:microsoft.com/office/officeart/2005/8/layout/lProcess2"/>
    <dgm:cxn modelId="{28940367-2724-4209-8244-36E386F5800C}" type="presOf" srcId="{F3CFB8C8-BF3D-4362-BE86-EAAE0986326B}" destId="{66E1640E-3803-4173-9FBF-A597A2D75B35}" srcOrd="0" destOrd="0" presId="urn:microsoft.com/office/officeart/2005/8/layout/lProcess2"/>
    <dgm:cxn modelId="{927710F8-7AE1-40CF-AF08-A2E618F2EDB4}" type="presOf" srcId="{9CF62DC9-4314-4CE3-8239-370555D02BF4}" destId="{1AD9190B-AD98-4D45-AB98-7ACCA2E9ABC5}" srcOrd="0" destOrd="0" presId="urn:microsoft.com/office/officeart/2005/8/layout/lProcess2"/>
    <dgm:cxn modelId="{22EB26F0-9B75-4D34-A419-BFF9650062DB}" type="presOf" srcId="{B896443A-157F-4D61-BF7E-C3F46121B67B}" destId="{117D7C50-94B3-4DAA-B65B-11DBB5F0B020}" srcOrd="1" destOrd="0" presId="urn:microsoft.com/office/officeart/2005/8/layout/lProcess2"/>
    <dgm:cxn modelId="{D64918B0-C6DC-4EA0-AFB4-CF82C10B837B}" type="presOf" srcId="{6190156F-B8A8-4D81-9FA1-DE128B1C3939}" destId="{0C857D9B-D8AF-42BF-A83D-AA01DF58D6BB}" srcOrd="0" destOrd="0" presId="urn:microsoft.com/office/officeart/2005/8/layout/lProcess2"/>
    <dgm:cxn modelId="{80691676-62C8-4795-B3C9-46EC6ACCEB13}" type="presOf" srcId="{7C0AD177-2BBE-4CA9-9D4B-4E238026B803}" destId="{DFA1A590-7F2B-445E-BB13-B48272C895D4}" srcOrd="0" destOrd="0" presId="urn:microsoft.com/office/officeart/2005/8/layout/lProcess2"/>
    <dgm:cxn modelId="{B4E4984B-00AE-4E34-B5EF-163681A4ABCF}" srcId="{49C66866-E6CE-4708-B11B-201933171E4B}" destId="{90891CDA-FF7A-4CFF-A1B5-2F15EF847BC1}" srcOrd="1" destOrd="0" parTransId="{D81B9FA6-AE5A-4B3D-8303-215C38B41B13}" sibTransId="{7700FFF2-2730-4F29-BBB8-B43A0FBC17C8}"/>
    <dgm:cxn modelId="{FC3C7465-7FC6-4E20-9406-A70154F1CA51}" type="presOf" srcId="{19F1EB8D-621B-4B3E-9B5D-8C92FA91AA9B}" destId="{3DCF50BE-F493-4211-B2C8-6788B1EE3AA3}" srcOrd="0" destOrd="0" presId="urn:microsoft.com/office/officeart/2005/8/layout/lProcess2"/>
    <dgm:cxn modelId="{3E07B9F8-9792-43C6-879E-6DF050986BC6}" srcId="{49CBEC54-EDF7-4D90-925A-E07CECA38D5C}" destId="{B146A314-487E-45DB-965B-2A24A25BF552}" srcOrd="3" destOrd="0" parTransId="{96B294B5-D05A-42B4-8A2E-340A1FA6356F}" sibTransId="{8586455D-F032-44A2-9214-D22B919FE65E}"/>
    <dgm:cxn modelId="{C931AC7F-4879-4D71-9686-12D475958720}" type="presOf" srcId="{EC0AF8A9-5636-4921-ABD0-56B3DC5FAA11}" destId="{26A00FA4-7111-44FE-8508-C8A148176054}" srcOrd="0" destOrd="0" presId="urn:microsoft.com/office/officeart/2005/8/layout/lProcess2"/>
    <dgm:cxn modelId="{52BB7023-158D-441F-B567-51DFA7C874A9}" type="presOf" srcId="{49CBEC54-EDF7-4D90-925A-E07CECA38D5C}" destId="{2A358903-C98D-4460-A339-534377663004}" srcOrd="1" destOrd="0" presId="urn:microsoft.com/office/officeart/2005/8/layout/lProcess2"/>
    <dgm:cxn modelId="{2FCF5F46-98D1-4650-8A3B-56BE9E7E3FAE}" type="presOf" srcId="{B049A2BC-FDCC-4280-BA11-44297E3554B1}" destId="{0CD85895-0E63-483C-B42C-532F0351E635}" srcOrd="1" destOrd="0" presId="urn:microsoft.com/office/officeart/2005/8/layout/lProcess2"/>
    <dgm:cxn modelId="{BAA951D9-9895-4806-985B-CFB087AF2658}" srcId="{B896443A-157F-4D61-BF7E-C3F46121B67B}" destId="{D8D8A934-4D72-4F87-85BC-D8B292BCBB52}" srcOrd="1" destOrd="0" parTransId="{E133BA48-3FEC-488B-BD75-AD8C8F082E9B}" sibTransId="{8E1A4981-C31E-4D38-9647-F9837F015DB8}"/>
    <dgm:cxn modelId="{152A0966-331B-47E5-B890-1E3593F76602}" srcId="{49C66866-E6CE-4708-B11B-201933171E4B}" destId="{2122B21D-B8BB-439D-B6AD-AF965077A6BD}" srcOrd="0" destOrd="0" parTransId="{A850D6FA-E11C-49DC-838F-172047B9A5CB}" sibTransId="{95B0DE08-78E8-4F18-829C-6ED16EF12B1B}"/>
    <dgm:cxn modelId="{4DC78679-AAB3-4F01-A99C-0D6C6A9364CF}" type="presOf" srcId="{CA3393E2-D15E-425F-B96C-2D700B5B1DDB}" destId="{5F1318B7-2B5A-4168-BF60-99B12C06D491}" srcOrd="0" destOrd="0" presId="urn:microsoft.com/office/officeart/2005/8/layout/lProcess2"/>
    <dgm:cxn modelId="{E543775C-B578-411C-973F-EB0C0A952DE0}" srcId="{B896443A-157F-4D61-BF7E-C3F46121B67B}" destId="{7C0AD177-2BBE-4CA9-9D4B-4E238026B803}" srcOrd="2" destOrd="0" parTransId="{230CC7A5-59CC-400A-B234-1263E3EA0668}" sibTransId="{DB4784CE-A2C8-4FB6-814B-141658ACC189}"/>
    <dgm:cxn modelId="{762A3A6E-8B58-4ED5-9CFF-1C9734924AA2}" type="presOf" srcId="{90891CDA-FF7A-4CFF-A1B5-2F15EF847BC1}" destId="{A6DED872-9914-444F-996F-6AEEC04E04C9}" srcOrd="0" destOrd="0" presId="urn:microsoft.com/office/officeart/2005/8/layout/lProcess2"/>
    <dgm:cxn modelId="{30123F8C-2858-4E40-8747-54856CF47A54}" type="presOf" srcId="{49C66866-E6CE-4708-B11B-201933171E4B}" destId="{212B7724-346B-4DB0-9B40-77447952982E}" srcOrd="1" destOrd="0" presId="urn:microsoft.com/office/officeart/2005/8/layout/lProcess2"/>
    <dgm:cxn modelId="{2598DF1F-0E03-4669-8787-09D09454A645}" type="presOf" srcId="{CA3393E2-D15E-425F-B96C-2D700B5B1DDB}" destId="{A72AFC3F-4E57-4040-A09E-4FF548571ECF}" srcOrd="1" destOrd="0" presId="urn:microsoft.com/office/officeart/2005/8/layout/lProcess2"/>
    <dgm:cxn modelId="{04202762-226B-4A39-97FE-C6065A07FE6A}" srcId="{38D59C7C-E3A6-4B75-9CA5-EB22D9DE104A}" destId="{B049A2BC-FDCC-4280-BA11-44297E3554B1}" srcOrd="2" destOrd="0" parTransId="{CC3C5D64-154F-424F-812E-D3E8A20DF26A}" sibTransId="{E8AC9213-4B76-4566-93E3-58A0EA53319B}"/>
    <dgm:cxn modelId="{3626830C-076E-40B0-A4D4-DA92C365B9AE}" type="presOf" srcId="{9CF62DC9-4314-4CE3-8239-370555D02BF4}" destId="{4D56F479-7C45-4B6E-A2C0-677A22C1B981}" srcOrd="1" destOrd="0" presId="urn:microsoft.com/office/officeart/2005/8/layout/lProcess2"/>
    <dgm:cxn modelId="{94CDDCBF-0711-47FD-8C54-D9C528ADC44F}" type="presOf" srcId="{FAC32960-E327-4E23-97C0-65EDEBCAE2E8}" destId="{FD1ED22A-6C0E-44D9-BA34-DA72AABE2FAE}" srcOrd="0" destOrd="0" presId="urn:microsoft.com/office/officeart/2005/8/layout/lProcess2"/>
    <dgm:cxn modelId="{539F9729-58D4-4A23-8796-4A8C7A94F242}" srcId="{38D59C7C-E3A6-4B75-9CA5-EB22D9DE104A}" destId="{49C66866-E6CE-4708-B11B-201933171E4B}" srcOrd="3" destOrd="0" parTransId="{0826F31E-8F90-41F1-AD7E-4841A748AC34}" sibTransId="{A3EC6D15-51D0-4CF2-A9F4-1B1668BDF571}"/>
    <dgm:cxn modelId="{AF515784-8756-4445-9613-D7BE6AB04C46}" type="presOf" srcId="{D8D8A934-4D72-4F87-85BC-D8B292BCBB52}" destId="{D99E1B5D-6CE3-4591-891F-A8A8BFCEE66F}" srcOrd="0" destOrd="0" presId="urn:microsoft.com/office/officeart/2005/8/layout/lProcess2"/>
    <dgm:cxn modelId="{2AF97EE3-81B8-4006-9A0D-8841E2D9A683}" srcId="{CA3393E2-D15E-425F-B96C-2D700B5B1DDB}" destId="{6190156F-B8A8-4D81-9FA1-DE128B1C3939}" srcOrd="1" destOrd="0" parTransId="{63657E40-B253-4122-A53F-B4D15669DEC5}" sibTransId="{11CDDDB2-B890-4E07-8F7F-DF2B67CBB3C3}"/>
    <dgm:cxn modelId="{D0C432B5-3EF1-4D88-9440-BDAC5D255A3E}" type="presOf" srcId="{1C4767DD-1F0F-41D8-90E6-799755B1C5E1}" destId="{FB12BDD4-7133-4831-9A57-0B1C9C5338EE}" srcOrd="0" destOrd="0" presId="urn:microsoft.com/office/officeart/2005/8/layout/lProcess2"/>
    <dgm:cxn modelId="{DECB565C-C5F8-488E-8999-3BDDD466F445}" type="presOf" srcId="{38D59C7C-E3A6-4B75-9CA5-EB22D9DE104A}" destId="{EDB4A241-9178-4AAA-A679-52F8C3925372}" srcOrd="0" destOrd="0" presId="urn:microsoft.com/office/officeart/2005/8/layout/lProcess2"/>
    <dgm:cxn modelId="{E27ABA5A-5052-4A30-9DD0-52398F083C2E}" type="presOf" srcId="{2122B21D-B8BB-439D-B6AD-AF965077A6BD}" destId="{F2A8D8CB-6972-4F81-856F-F4243E6EAFC8}" srcOrd="0" destOrd="0" presId="urn:microsoft.com/office/officeart/2005/8/layout/lProcess2"/>
    <dgm:cxn modelId="{FFADE600-B91C-467F-A97F-249ECB6E650F}" srcId="{38D59C7C-E3A6-4B75-9CA5-EB22D9DE104A}" destId="{B896443A-157F-4D61-BF7E-C3F46121B67B}" srcOrd="4" destOrd="0" parTransId="{F6D2A8B2-8520-47DF-B723-30795CE24548}" sibTransId="{6DFB727B-20E5-4BC6-8F4E-B5BD2AE6326A}"/>
    <dgm:cxn modelId="{60341FA8-A6D4-4374-BE38-8C2C8E5EFD8E}" srcId="{38D59C7C-E3A6-4B75-9CA5-EB22D9DE104A}" destId="{9CF62DC9-4314-4CE3-8239-370555D02BF4}" srcOrd="5" destOrd="0" parTransId="{56856369-D910-4121-804D-FC763369335A}" sibTransId="{A5E7D7B9-A99D-41A7-8BB5-D16E701EAFC0}"/>
    <dgm:cxn modelId="{E7351CDC-F10E-49A2-AD71-291C0122BF85}" type="presOf" srcId="{1A35B5EE-9B44-472D-9427-85667016E6E6}" destId="{C36AC881-C3BA-4B14-B68E-DADAA1F42536}" srcOrd="0" destOrd="0" presId="urn:microsoft.com/office/officeart/2005/8/layout/lProcess2"/>
    <dgm:cxn modelId="{77CAF6FB-C573-42D4-AD0B-38DC3A6A6E35}" srcId="{B049A2BC-FDCC-4280-BA11-44297E3554B1}" destId="{F3CFB8C8-BF3D-4362-BE86-EAAE0986326B}" srcOrd="0" destOrd="0" parTransId="{CB492272-C3E0-4E20-8CCE-1810B542E944}" sibTransId="{50A80B0E-43BA-478D-AC2A-C5042339DD9C}"/>
    <dgm:cxn modelId="{7E3FD8F6-28D3-4C26-82D6-329E37472ACD}" srcId="{49CBEC54-EDF7-4D90-925A-E07CECA38D5C}" destId="{FAC32960-E327-4E23-97C0-65EDEBCAE2E8}" srcOrd="2" destOrd="0" parTransId="{166BCFE7-BEC4-4739-B272-D7EAD31EFF86}" sibTransId="{CC4CC34E-64D0-46BB-9CEB-F8C860EFCD40}"/>
    <dgm:cxn modelId="{D6031012-488E-4055-A7A0-04254213300B}" type="presOf" srcId="{FA202F1C-B3FB-4A6E-9355-DE7B81DDDD8B}" destId="{9E268CAB-A219-4223-BA57-3CAFE3C0A85E}" srcOrd="0" destOrd="0" presId="urn:microsoft.com/office/officeart/2005/8/layout/lProcess2"/>
    <dgm:cxn modelId="{C6915D93-4833-4793-A868-578DC8DA4CB8}" srcId="{9CF62DC9-4314-4CE3-8239-370555D02BF4}" destId="{8DE2A6E9-20E3-4132-9C6E-16D8C6648F61}" srcOrd="2" destOrd="0" parTransId="{DA142D30-98EE-4EA6-B518-5F1DFC9078DA}" sibTransId="{1EB256F8-75A8-46CA-B6D2-0DB8050F5712}"/>
    <dgm:cxn modelId="{559A3A35-63D0-464C-8924-E3ED92C25521}" srcId="{B049A2BC-FDCC-4280-BA11-44297E3554B1}" destId="{1A35B5EE-9B44-472D-9427-85667016E6E6}" srcOrd="1" destOrd="0" parTransId="{25130999-3C23-4696-B1F7-D5A6F3A09F8E}" sibTransId="{66FAE147-7FDE-4DA5-9266-DB120C84BE5D}"/>
    <dgm:cxn modelId="{C5A63460-293A-4B18-B2AB-EC4EA6A8014C}" srcId="{49CBEC54-EDF7-4D90-925A-E07CECA38D5C}" destId="{5939DE7C-53D9-43A4-A6EF-45AB2E290155}" srcOrd="0" destOrd="0" parTransId="{1062902D-5265-4310-A6B0-DCFA5D5EAB3B}" sibTransId="{DA42B567-1950-4FE2-A2F7-90A3C07F2D27}"/>
    <dgm:cxn modelId="{57652E26-90A5-4D45-A3D9-54E9D7373050}" type="presParOf" srcId="{EDB4A241-9178-4AAA-A679-52F8C3925372}" destId="{71E88C6C-DD1E-4C26-BEEB-BF541C0EEA93}" srcOrd="0" destOrd="0" presId="urn:microsoft.com/office/officeart/2005/8/layout/lProcess2"/>
    <dgm:cxn modelId="{3F4489DD-7C3D-41F9-B2C7-9D91289DC91C}" type="presParOf" srcId="{71E88C6C-DD1E-4C26-BEEB-BF541C0EEA93}" destId="{5F1318B7-2B5A-4168-BF60-99B12C06D491}" srcOrd="0" destOrd="0" presId="urn:microsoft.com/office/officeart/2005/8/layout/lProcess2"/>
    <dgm:cxn modelId="{253A79C3-FC67-4539-A6BC-34008426AF2F}" type="presParOf" srcId="{71E88C6C-DD1E-4C26-BEEB-BF541C0EEA93}" destId="{A72AFC3F-4E57-4040-A09E-4FF548571ECF}" srcOrd="1" destOrd="0" presId="urn:microsoft.com/office/officeart/2005/8/layout/lProcess2"/>
    <dgm:cxn modelId="{33A29D27-B3F0-459C-8A45-1FC0D85C3B8C}" type="presParOf" srcId="{71E88C6C-DD1E-4C26-BEEB-BF541C0EEA93}" destId="{E263036C-0326-4714-86BB-5685BB7B4A0D}" srcOrd="2" destOrd="0" presId="urn:microsoft.com/office/officeart/2005/8/layout/lProcess2"/>
    <dgm:cxn modelId="{37F71284-32E2-4234-A8B2-5D3AB0DEFC28}" type="presParOf" srcId="{E263036C-0326-4714-86BB-5685BB7B4A0D}" destId="{D7680443-B4B7-43A9-AC93-3AF0F7445FD9}" srcOrd="0" destOrd="0" presId="urn:microsoft.com/office/officeart/2005/8/layout/lProcess2"/>
    <dgm:cxn modelId="{7C19471C-3E3B-4E32-95EC-300C4A2704C7}" type="presParOf" srcId="{D7680443-B4B7-43A9-AC93-3AF0F7445FD9}" destId="{759DB4C9-6BB0-4E61-9FDD-034C046ADCF5}" srcOrd="0" destOrd="0" presId="urn:microsoft.com/office/officeart/2005/8/layout/lProcess2"/>
    <dgm:cxn modelId="{F51CAEAA-067F-4EBB-9B3D-630EAFDD1652}" type="presParOf" srcId="{D7680443-B4B7-43A9-AC93-3AF0F7445FD9}" destId="{D7061A22-AE44-4C7A-AA22-C3C90B50DFD7}" srcOrd="1" destOrd="0" presId="urn:microsoft.com/office/officeart/2005/8/layout/lProcess2"/>
    <dgm:cxn modelId="{28CD7434-65B8-4034-8191-DC4B1DC9642D}" type="presParOf" srcId="{D7680443-B4B7-43A9-AC93-3AF0F7445FD9}" destId="{0C857D9B-D8AF-42BF-A83D-AA01DF58D6BB}" srcOrd="2" destOrd="0" presId="urn:microsoft.com/office/officeart/2005/8/layout/lProcess2"/>
    <dgm:cxn modelId="{9B1161FE-EE58-4204-8AC3-B586DC8DC5F4}" type="presParOf" srcId="{EDB4A241-9178-4AAA-A679-52F8C3925372}" destId="{A9D45EF6-3ED7-4E9C-BD45-A4F61FBA1FC0}" srcOrd="1" destOrd="0" presId="urn:microsoft.com/office/officeart/2005/8/layout/lProcess2"/>
    <dgm:cxn modelId="{BF86266D-DEA2-4474-9C59-35DFF85E4057}" type="presParOf" srcId="{EDB4A241-9178-4AAA-A679-52F8C3925372}" destId="{F003AFF3-72B3-4C0D-B1ED-BBD8C0D52612}" srcOrd="2" destOrd="0" presId="urn:microsoft.com/office/officeart/2005/8/layout/lProcess2"/>
    <dgm:cxn modelId="{12F31FEC-51EB-4182-BFF7-D93EB05206D4}" type="presParOf" srcId="{F003AFF3-72B3-4C0D-B1ED-BBD8C0D52612}" destId="{9E74D835-3831-4B70-AB4F-38C840D2EEC2}" srcOrd="0" destOrd="0" presId="urn:microsoft.com/office/officeart/2005/8/layout/lProcess2"/>
    <dgm:cxn modelId="{24DA48D3-86C2-4D73-8D63-529B4A57F2DE}" type="presParOf" srcId="{F003AFF3-72B3-4C0D-B1ED-BBD8C0D52612}" destId="{2A358903-C98D-4460-A339-534377663004}" srcOrd="1" destOrd="0" presId="urn:microsoft.com/office/officeart/2005/8/layout/lProcess2"/>
    <dgm:cxn modelId="{2083BE57-183E-4D15-A209-757642151790}" type="presParOf" srcId="{F003AFF3-72B3-4C0D-B1ED-BBD8C0D52612}" destId="{2FE822CC-8440-47A3-9D66-84F895E46695}" srcOrd="2" destOrd="0" presId="urn:microsoft.com/office/officeart/2005/8/layout/lProcess2"/>
    <dgm:cxn modelId="{76B8BB30-4866-4618-8A97-E8F2342B3F3E}" type="presParOf" srcId="{2FE822CC-8440-47A3-9D66-84F895E46695}" destId="{C1D7BE2D-48F1-4ADB-ADC9-B47A0D4F53C5}" srcOrd="0" destOrd="0" presId="urn:microsoft.com/office/officeart/2005/8/layout/lProcess2"/>
    <dgm:cxn modelId="{FD5D06A1-7AEC-42D7-9769-AA91EAAD5B08}" type="presParOf" srcId="{C1D7BE2D-48F1-4ADB-ADC9-B47A0D4F53C5}" destId="{C196C1C0-CC33-475E-BE9D-130460B9D5D7}" srcOrd="0" destOrd="0" presId="urn:microsoft.com/office/officeart/2005/8/layout/lProcess2"/>
    <dgm:cxn modelId="{D883DEE8-10D3-4AAC-ADA5-DB49D67F36FE}" type="presParOf" srcId="{C1D7BE2D-48F1-4ADB-ADC9-B47A0D4F53C5}" destId="{4A0D28AE-5C8C-422E-9E50-092E5FA0BF79}" srcOrd="1" destOrd="0" presId="urn:microsoft.com/office/officeart/2005/8/layout/lProcess2"/>
    <dgm:cxn modelId="{A09F59ED-C07D-4E4A-A337-84768B1F2641}" type="presParOf" srcId="{C1D7BE2D-48F1-4ADB-ADC9-B47A0D4F53C5}" destId="{FB12BDD4-7133-4831-9A57-0B1C9C5338EE}" srcOrd="2" destOrd="0" presId="urn:microsoft.com/office/officeart/2005/8/layout/lProcess2"/>
    <dgm:cxn modelId="{7CDC0AC9-B78F-4A39-AC0E-B916AE85E91C}" type="presParOf" srcId="{C1D7BE2D-48F1-4ADB-ADC9-B47A0D4F53C5}" destId="{C37FDCF5-8E4A-4428-8694-28B11F0429E7}" srcOrd="3" destOrd="0" presId="urn:microsoft.com/office/officeart/2005/8/layout/lProcess2"/>
    <dgm:cxn modelId="{C81C08B5-56C5-45A5-962C-A20DCE7F63B9}" type="presParOf" srcId="{C1D7BE2D-48F1-4ADB-ADC9-B47A0D4F53C5}" destId="{FD1ED22A-6C0E-44D9-BA34-DA72AABE2FAE}" srcOrd="4" destOrd="0" presId="urn:microsoft.com/office/officeart/2005/8/layout/lProcess2"/>
    <dgm:cxn modelId="{447E1CE6-86A9-4493-AEBF-D2454E6C2DDE}" type="presParOf" srcId="{C1D7BE2D-48F1-4ADB-ADC9-B47A0D4F53C5}" destId="{F1DC7FB7-659B-4377-A730-FB463985D168}" srcOrd="5" destOrd="0" presId="urn:microsoft.com/office/officeart/2005/8/layout/lProcess2"/>
    <dgm:cxn modelId="{CC2088F2-FA10-465B-92D5-12A4BA040BFC}" type="presParOf" srcId="{C1D7BE2D-48F1-4ADB-ADC9-B47A0D4F53C5}" destId="{DA29B451-E95C-44A0-BEDE-CE30F8C75773}" srcOrd="6" destOrd="0" presId="urn:microsoft.com/office/officeart/2005/8/layout/lProcess2"/>
    <dgm:cxn modelId="{0B7C9637-DDC3-4E5E-A6BF-3D7B396A1224}" type="presParOf" srcId="{EDB4A241-9178-4AAA-A679-52F8C3925372}" destId="{88E46CA2-D376-42F0-89E2-8B8DB2D1038F}" srcOrd="3" destOrd="0" presId="urn:microsoft.com/office/officeart/2005/8/layout/lProcess2"/>
    <dgm:cxn modelId="{C198BDEB-3DD3-4AEE-8FF9-E827D8FAC5DA}" type="presParOf" srcId="{EDB4A241-9178-4AAA-A679-52F8C3925372}" destId="{5976F94E-FDFC-4807-9C28-A76B7FDAB070}" srcOrd="4" destOrd="0" presId="urn:microsoft.com/office/officeart/2005/8/layout/lProcess2"/>
    <dgm:cxn modelId="{2D6DEFF6-35EF-44AA-93E0-A90259C1F13B}" type="presParOf" srcId="{5976F94E-FDFC-4807-9C28-A76B7FDAB070}" destId="{98CFBA35-C45C-4245-951A-57D2F87A57A5}" srcOrd="0" destOrd="0" presId="urn:microsoft.com/office/officeart/2005/8/layout/lProcess2"/>
    <dgm:cxn modelId="{1B7483D5-400A-4A69-A2A6-13CF8874FE87}" type="presParOf" srcId="{5976F94E-FDFC-4807-9C28-A76B7FDAB070}" destId="{0CD85895-0E63-483C-B42C-532F0351E635}" srcOrd="1" destOrd="0" presId="urn:microsoft.com/office/officeart/2005/8/layout/lProcess2"/>
    <dgm:cxn modelId="{A5FE1756-BA76-44A0-B596-C7335C7A0098}" type="presParOf" srcId="{5976F94E-FDFC-4807-9C28-A76B7FDAB070}" destId="{C2ADBB38-F6D1-4AD9-9869-0918F7732125}" srcOrd="2" destOrd="0" presId="urn:microsoft.com/office/officeart/2005/8/layout/lProcess2"/>
    <dgm:cxn modelId="{BEEAA6FB-58E7-44A6-AE15-DC55ECD1A177}" type="presParOf" srcId="{C2ADBB38-F6D1-4AD9-9869-0918F7732125}" destId="{31D881FB-EE46-4203-A4EF-8A72A035C1CA}" srcOrd="0" destOrd="0" presId="urn:microsoft.com/office/officeart/2005/8/layout/lProcess2"/>
    <dgm:cxn modelId="{03FCC9B7-55BF-4A34-AD18-E3C2A74386D5}" type="presParOf" srcId="{31D881FB-EE46-4203-A4EF-8A72A035C1CA}" destId="{66E1640E-3803-4173-9FBF-A597A2D75B35}" srcOrd="0" destOrd="0" presId="urn:microsoft.com/office/officeart/2005/8/layout/lProcess2"/>
    <dgm:cxn modelId="{40B8A223-D969-4E23-9246-5379D459C4AC}" type="presParOf" srcId="{31D881FB-EE46-4203-A4EF-8A72A035C1CA}" destId="{849A17E9-C397-4F73-8C3E-5DB12B269799}" srcOrd="1" destOrd="0" presId="urn:microsoft.com/office/officeart/2005/8/layout/lProcess2"/>
    <dgm:cxn modelId="{A8512147-4468-4530-AA2B-EDACEF4860E9}" type="presParOf" srcId="{31D881FB-EE46-4203-A4EF-8A72A035C1CA}" destId="{C36AC881-C3BA-4B14-B68E-DADAA1F42536}" srcOrd="2" destOrd="0" presId="urn:microsoft.com/office/officeart/2005/8/layout/lProcess2"/>
    <dgm:cxn modelId="{2C625967-65F0-44CE-A54F-4BF77319C64C}" type="presParOf" srcId="{EDB4A241-9178-4AAA-A679-52F8C3925372}" destId="{BD09DC20-8346-4918-BF21-5F0C905F5159}" srcOrd="5" destOrd="0" presId="urn:microsoft.com/office/officeart/2005/8/layout/lProcess2"/>
    <dgm:cxn modelId="{DC63D3EA-4A76-4633-B3FB-B382A2A5897B}" type="presParOf" srcId="{EDB4A241-9178-4AAA-A679-52F8C3925372}" destId="{266C4959-E999-42DA-86B3-34AF61B28002}" srcOrd="6" destOrd="0" presId="urn:microsoft.com/office/officeart/2005/8/layout/lProcess2"/>
    <dgm:cxn modelId="{D9F94E1D-A45E-4B4A-9BBF-2BC4BC214CF9}" type="presParOf" srcId="{266C4959-E999-42DA-86B3-34AF61B28002}" destId="{2D80192E-6D52-488D-88EB-239EFABA3070}" srcOrd="0" destOrd="0" presId="urn:microsoft.com/office/officeart/2005/8/layout/lProcess2"/>
    <dgm:cxn modelId="{29D40B5F-F7A4-4473-9F3E-A6A2BF8A0E9D}" type="presParOf" srcId="{266C4959-E999-42DA-86B3-34AF61B28002}" destId="{212B7724-346B-4DB0-9B40-77447952982E}" srcOrd="1" destOrd="0" presId="urn:microsoft.com/office/officeart/2005/8/layout/lProcess2"/>
    <dgm:cxn modelId="{7C2F3AFA-8541-43C6-AD1E-3F2D922F2E10}" type="presParOf" srcId="{266C4959-E999-42DA-86B3-34AF61B28002}" destId="{8FF72D76-3565-4CCF-BE01-5A26EA9E83ED}" srcOrd="2" destOrd="0" presId="urn:microsoft.com/office/officeart/2005/8/layout/lProcess2"/>
    <dgm:cxn modelId="{307C8D6D-5C2D-4C46-AF78-74EEB706E5D7}" type="presParOf" srcId="{8FF72D76-3565-4CCF-BE01-5A26EA9E83ED}" destId="{E93988BF-14F4-4C6F-BA9B-CFB503058FB7}" srcOrd="0" destOrd="0" presId="urn:microsoft.com/office/officeart/2005/8/layout/lProcess2"/>
    <dgm:cxn modelId="{7FFD3F97-C98A-4B2F-A424-405B68DF1E73}" type="presParOf" srcId="{E93988BF-14F4-4C6F-BA9B-CFB503058FB7}" destId="{F2A8D8CB-6972-4F81-856F-F4243E6EAFC8}" srcOrd="0" destOrd="0" presId="urn:microsoft.com/office/officeart/2005/8/layout/lProcess2"/>
    <dgm:cxn modelId="{5007DE95-7D27-48C5-BDCA-9C2ABBFA33FF}" type="presParOf" srcId="{E93988BF-14F4-4C6F-BA9B-CFB503058FB7}" destId="{6B9AF518-B69C-42A8-9658-43B190EE6E05}" srcOrd="1" destOrd="0" presId="urn:microsoft.com/office/officeart/2005/8/layout/lProcess2"/>
    <dgm:cxn modelId="{339BD371-CD88-440D-A1AB-682D80120884}" type="presParOf" srcId="{E93988BF-14F4-4C6F-BA9B-CFB503058FB7}" destId="{A6DED872-9914-444F-996F-6AEEC04E04C9}" srcOrd="2" destOrd="0" presId="urn:microsoft.com/office/officeart/2005/8/layout/lProcess2"/>
    <dgm:cxn modelId="{DA59829F-3E99-4383-949E-31EDCDFEB12E}" type="presParOf" srcId="{EDB4A241-9178-4AAA-A679-52F8C3925372}" destId="{F63E2B10-55B8-43C9-A02E-CEE784AEE6D9}" srcOrd="7" destOrd="0" presId="urn:microsoft.com/office/officeart/2005/8/layout/lProcess2"/>
    <dgm:cxn modelId="{7CD5B4F4-2AF9-421F-BF35-1FC3F3DD4ACB}" type="presParOf" srcId="{EDB4A241-9178-4AAA-A679-52F8C3925372}" destId="{FE9812DB-6190-4D2F-BB9C-294BB8C84E9F}" srcOrd="8" destOrd="0" presId="urn:microsoft.com/office/officeart/2005/8/layout/lProcess2"/>
    <dgm:cxn modelId="{923A11FC-1FBF-4E70-B735-C75A0B2CDF05}" type="presParOf" srcId="{FE9812DB-6190-4D2F-BB9C-294BB8C84E9F}" destId="{6CB3AABA-1546-4DFE-BEF8-B72738559CF4}" srcOrd="0" destOrd="0" presId="urn:microsoft.com/office/officeart/2005/8/layout/lProcess2"/>
    <dgm:cxn modelId="{A51AB5DC-1422-4570-A6DC-5228D7431D10}" type="presParOf" srcId="{FE9812DB-6190-4D2F-BB9C-294BB8C84E9F}" destId="{117D7C50-94B3-4DAA-B65B-11DBB5F0B020}" srcOrd="1" destOrd="0" presId="urn:microsoft.com/office/officeart/2005/8/layout/lProcess2"/>
    <dgm:cxn modelId="{712F5E6D-CA92-4328-99BC-8985549266F5}" type="presParOf" srcId="{FE9812DB-6190-4D2F-BB9C-294BB8C84E9F}" destId="{E51F5E6E-3332-4F7F-9690-F3F740CF88FD}" srcOrd="2" destOrd="0" presId="urn:microsoft.com/office/officeart/2005/8/layout/lProcess2"/>
    <dgm:cxn modelId="{92B22314-D949-43DE-8199-BC469D252DD0}" type="presParOf" srcId="{E51F5E6E-3332-4F7F-9690-F3F740CF88FD}" destId="{8EF74AB1-D68C-4C87-A9F1-98AB32EA08FF}" srcOrd="0" destOrd="0" presId="urn:microsoft.com/office/officeart/2005/8/layout/lProcess2"/>
    <dgm:cxn modelId="{1EDAB852-D962-4AD5-BA63-98DDF1C66C0D}" type="presParOf" srcId="{8EF74AB1-D68C-4C87-A9F1-98AB32EA08FF}" destId="{3DCF50BE-F493-4211-B2C8-6788B1EE3AA3}" srcOrd="0" destOrd="0" presId="urn:microsoft.com/office/officeart/2005/8/layout/lProcess2"/>
    <dgm:cxn modelId="{6C3C71B1-3849-4D94-8F6D-3E8383BE3D83}" type="presParOf" srcId="{8EF74AB1-D68C-4C87-A9F1-98AB32EA08FF}" destId="{302EBB2B-5518-4883-A588-9A485B8B1734}" srcOrd="1" destOrd="0" presId="urn:microsoft.com/office/officeart/2005/8/layout/lProcess2"/>
    <dgm:cxn modelId="{34F8E2C7-7B26-4FA2-9919-26D9DA8DE07C}" type="presParOf" srcId="{8EF74AB1-D68C-4C87-A9F1-98AB32EA08FF}" destId="{D99E1B5D-6CE3-4591-891F-A8A8BFCEE66F}" srcOrd="2" destOrd="0" presId="urn:microsoft.com/office/officeart/2005/8/layout/lProcess2"/>
    <dgm:cxn modelId="{69D724EC-46E0-4C71-86DE-BC46F9895CA1}" type="presParOf" srcId="{8EF74AB1-D68C-4C87-A9F1-98AB32EA08FF}" destId="{B73F18FE-2D84-4F6E-8A94-BC3FAE1368FA}" srcOrd="3" destOrd="0" presId="urn:microsoft.com/office/officeart/2005/8/layout/lProcess2"/>
    <dgm:cxn modelId="{0A8B8443-AA2E-4E1F-9577-14E5F1B3374F}" type="presParOf" srcId="{8EF74AB1-D68C-4C87-A9F1-98AB32EA08FF}" destId="{DFA1A590-7F2B-445E-BB13-B48272C895D4}" srcOrd="4" destOrd="0" presId="urn:microsoft.com/office/officeart/2005/8/layout/lProcess2"/>
    <dgm:cxn modelId="{E652A7DD-9322-4364-A456-1EBEE59492C5}" type="presParOf" srcId="{EDB4A241-9178-4AAA-A679-52F8C3925372}" destId="{5CCD2473-3620-446A-A749-8CF3517EB82C}" srcOrd="9" destOrd="0" presId="urn:microsoft.com/office/officeart/2005/8/layout/lProcess2"/>
    <dgm:cxn modelId="{B8A04896-9559-463C-B923-8AC72BCFCBDD}" type="presParOf" srcId="{EDB4A241-9178-4AAA-A679-52F8C3925372}" destId="{1EBBA900-9B59-4A3F-BC22-9C47A2EE52DF}" srcOrd="10" destOrd="0" presId="urn:microsoft.com/office/officeart/2005/8/layout/lProcess2"/>
    <dgm:cxn modelId="{5DCD1CB9-BFAC-4C0A-BEFD-0141EA5E1118}" type="presParOf" srcId="{1EBBA900-9B59-4A3F-BC22-9C47A2EE52DF}" destId="{1AD9190B-AD98-4D45-AB98-7ACCA2E9ABC5}" srcOrd="0" destOrd="0" presId="urn:microsoft.com/office/officeart/2005/8/layout/lProcess2"/>
    <dgm:cxn modelId="{56566ECB-B784-4D43-9EBA-B2A1A4238F9C}" type="presParOf" srcId="{1EBBA900-9B59-4A3F-BC22-9C47A2EE52DF}" destId="{4D56F479-7C45-4B6E-A2C0-677A22C1B981}" srcOrd="1" destOrd="0" presId="urn:microsoft.com/office/officeart/2005/8/layout/lProcess2"/>
    <dgm:cxn modelId="{A9BBAC75-19B8-434A-AD61-327B7AD34F59}" type="presParOf" srcId="{1EBBA900-9B59-4A3F-BC22-9C47A2EE52DF}" destId="{1561FEC6-0319-4710-936B-8302CBF55476}" srcOrd="2" destOrd="0" presId="urn:microsoft.com/office/officeart/2005/8/layout/lProcess2"/>
    <dgm:cxn modelId="{689CA90D-7137-48A9-8D04-EBA88D2DC294}" type="presParOf" srcId="{1561FEC6-0319-4710-936B-8302CBF55476}" destId="{0BA83F5F-CAD6-4DAD-880C-FBF645F6AB13}" srcOrd="0" destOrd="0" presId="urn:microsoft.com/office/officeart/2005/8/layout/lProcess2"/>
    <dgm:cxn modelId="{3546FF63-18F4-418D-8215-5CB7462DA89E}" type="presParOf" srcId="{0BA83F5F-CAD6-4DAD-880C-FBF645F6AB13}" destId="{26A00FA4-7111-44FE-8508-C8A148176054}" srcOrd="0" destOrd="0" presId="urn:microsoft.com/office/officeart/2005/8/layout/lProcess2"/>
    <dgm:cxn modelId="{F4A0F049-690B-4930-9DA5-24D7A360D3FA}" type="presParOf" srcId="{0BA83F5F-CAD6-4DAD-880C-FBF645F6AB13}" destId="{34748921-F57A-4963-9961-7EDBE91CB910}" srcOrd="1" destOrd="0" presId="urn:microsoft.com/office/officeart/2005/8/layout/lProcess2"/>
    <dgm:cxn modelId="{4AEEAFA1-8341-41D2-9A4D-43BCD7439B80}" type="presParOf" srcId="{0BA83F5F-CAD6-4DAD-880C-FBF645F6AB13}" destId="{9E268CAB-A219-4223-BA57-3CAFE3C0A85E}" srcOrd="2" destOrd="0" presId="urn:microsoft.com/office/officeart/2005/8/layout/lProcess2"/>
    <dgm:cxn modelId="{463DB63E-C58C-4775-82FE-E0C20DD90FB5}" type="presParOf" srcId="{0BA83F5F-CAD6-4DAD-880C-FBF645F6AB13}" destId="{36B3A73A-CC6A-4338-B6B1-D06414CC2569}" srcOrd="3" destOrd="0" presId="urn:microsoft.com/office/officeart/2005/8/layout/lProcess2"/>
    <dgm:cxn modelId="{80DE1BFC-60CF-40A9-A11D-7E34062ECE39}" type="presParOf" srcId="{0BA83F5F-CAD6-4DAD-880C-FBF645F6AB13}" destId="{6E85819D-6DE6-4488-9777-38DE31D52B15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D59C7C-E3A6-4B75-9CA5-EB22D9DE104A}" type="doc">
      <dgm:prSet loTypeId="urn:microsoft.com/office/officeart/2005/8/layout/lProcess2" loCatId="list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CA3393E2-D15E-425F-B96C-2D700B5B1DDB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七上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1F247CD3-F9E0-4510-B123-6866A073C0BF}" type="parTrans" cxnId="{327AA792-1557-473F-AA52-45E58FA2FEC0}">
      <dgm:prSet/>
      <dgm:spPr/>
      <dgm:t>
        <a:bodyPr/>
        <a:lstStyle/>
        <a:p>
          <a:endParaRPr lang="zh-TW" altLang="en-US"/>
        </a:p>
      </dgm:t>
    </dgm:pt>
    <dgm:pt modelId="{B12EE053-78AB-4D84-8EC3-EF9AB6617EAC}" type="sibTrans" cxnId="{327AA792-1557-473F-AA52-45E58FA2FEC0}">
      <dgm:prSet/>
      <dgm:spPr/>
      <dgm:t>
        <a:bodyPr/>
        <a:lstStyle/>
        <a:p>
          <a:endParaRPr lang="zh-TW" altLang="en-US"/>
        </a:p>
      </dgm:t>
    </dgm:pt>
    <dgm:pt modelId="{A8DC21E4-83E3-4FED-BA37-6E916BA926AD}">
      <dgm:prSet phldrT="[文字]" custT="1"/>
      <dgm:spPr/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材料</a:t>
          </a:r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與</a:t>
          </a:r>
          <a:endParaRPr lang="en-US" altLang="zh-TW" sz="16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加工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A003592B-CCA8-489C-A2B0-F66A07C97838}" type="parTrans" cxnId="{E7DF20DD-2B7D-46EA-90EE-4DC16A53E93D}">
      <dgm:prSet/>
      <dgm:spPr/>
      <dgm:t>
        <a:bodyPr/>
        <a:lstStyle/>
        <a:p>
          <a:endParaRPr lang="zh-TW" altLang="en-US"/>
        </a:p>
      </dgm:t>
    </dgm:pt>
    <dgm:pt modelId="{CA5B64EA-C412-4666-85FA-D056BF56209F}" type="sibTrans" cxnId="{E7DF20DD-2B7D-46EA-90EE-4DC16A53E93D}">
      <dgm:prSet/>
      <dgm:spPr/>
      <dgm:t>
        <a:bodyPr/>
        <a:lstStyle/>
        <a:p>
          <a:endParaRPr lang="zh-TW" altLang="en-US"/>
        </a:p>
      </dgm:t>
    </dgm:pt>
    <dgm:pt modelId="{2122B21D-B8BB-439D-B6AD-AF965077A6BD}">
      <dgm:prSet phldrT="[文字]" custT="1"/>
      <dgm:spPr>
        <a:solidFill>
          <a:schemeClr val="accent6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能源</a:t>
          </a:r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與</a:t>
          </a:r>
          <a:endParaRPr lang="en-US" altLang="zh-TW" sz="16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動力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A850D6FA-E11C-49DC-838F-172047B9A5CB}" type="parTrans" cxnId="{152A0966-331B-47E5-B890-1E3593F76602}">
      <dgm:prSet/>
      <dgm:spPr/>
      <dgm:t>
        <a:bodyPr/>
        <a:lstStyle/>
        <a:p>
          <a:endParaRPr lang="zh-TW" altLang="en-US"/>
        </a:p>
      </dgm:t>
    </dgm:pt>
    <dgm:pt modelId="{95B0DE08-78E8-4F18-829C-6ED16EF12B1B}" type="sibTrans" cxnId="{152A0966-331B-47E5-B890-1E3593F76602}">
      <dgm:prSet/>
      <dgm:spPr/>
      <dgm:t>
        <a:bodyPr/>
        <a:lstStyle/>
        <a:p>
          <a:endParaRPr lang="zh-TW" altLang="en-US"/>
        </a:p>
      </dgm:t>
    </dgm:pt>
    <dgm:pt modelId="{B896443A-157F-4D61-BF7E-C3F46121B67B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九上</a:t>
          </a:r>
          <a:endParaRPr lang="zh-TW" altLang="en-US" b="1" i="0" u="none" dirty="0">
            <a:latin typeface="標楷體" pitchFamily="65" charset="-120"/>
            <a:ea typeface="標楷體" pitchFamily="65" charset="-120"/>
          </a:endParaRPr>
        </a:p>
      </dgm:t>
    </dgm:pt>
    <dgm:pt modelId="{F6D2A8B2-8520-47DF-B723-30795CE24548}" type="parTrans" cxnId="{FFADE600-B91C-467F-A97F-249ECB6E650F}">
      <dgm:prSet/>
      <dgm:spPr/>
      <dgm:t>
        <a:bodyPr/>
        <a:lstStyle/>
        <a:p>
          <a:endParaRPr lang="zh-TW" altLang="en-US"/>
        </a:p>
      </dgm:t>
    </dgm:pt>
    <dgm:pt modelId="{6DFB727B-20E5-4BC6-8F4E-B5BD2AE6326A}" type="sibTrans" cxnId="{FFADE600-B91C-467F-A97F-249ECB6E650F}">
      <dgm:prSet/>
      <dgm:spPr/>
      <dgm:t>
        <a:bodyPr/>
        <a:lstStyle/>
        <a:p>
          <a:endParaRPr lang="zh-TW" altLang="en-US"/>
        </a:p>
      </dgm:t>
    </dgm:pt>
    <dgm:pt modelId="{19F1EB8D-621B-4B3E-9B5D-8C92FA91AA9B}">
      <dgm:prSet phldrT="[文字]" custT="1"/>
      <dgm:spPr/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科技與科學的關係</a:t>
          </a:r>
        </a:p>
      </dgm:t>
    </dgm:pt>
    <dgm:pt modelId="{C83A2DB2-CA06-4FFE-8D22-6FF527E88FCE}" type="parTrans" cxnId="{35A76874-DEAF-4B66-8DD9-80B402E2741A}">
      <dgm:prSet/>
      <dgm:spPr/>
      <dgm:t>
        <a:bodyPr/>
        <a:lstStyle/>
        <a:p>
          <a:endParaRPr lang="zh-TW" altLang="en-US"/>
        </a:p>
      </dgm:t>
    </dgm:pt>
    <dgm:pt modelId="{F626BBC8-5985-4B39-B4A7-32B38B630321}" type="sibTrans" cxnId="{35A76874-DEAF-4B66-8DD9-80B402E2741A}">
      <dgm:prSet/>
      <dgm:spPr/>
      <dgm:t>
        <a:bodyPr/>
        <a:lstStyle/>
        <a:p>
          <a:endParaRPr lang="zh-TW" altLang="en-US"/>
        </a:p>
      </dgm:t>
    </dgm:pt>
    <dgm:pt modelId="{7C0AD177-2BBE-4CA9-9D4B-4E238026B803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電與控制的應用</a:t>
          </a:r>
        </a:p>
      </dgm:t>
    </dgm:pt>
    <dgm:pt modelId="{230CC7A5-59CC-400A-B234-1263E3EA0668}" type="parTrans" cxnId="{E543775C-B578-411C-973F-EB0C0A952DE0}">
      <dgm:prSet/>
      <dgm:spPr/>
      <dgm:t>
        <a:bodyPr/>
        <a:lstStyle/>
        <a:p>
          <a:endParaRPr lang="zh-TW" altLang="en-US"/>
        </a:p>
      </dgm:t>
    </dgm:pt>
    <dgm:pt modelId="{DB4784CE-A2C8-4FB6-814B-141658ACC189}" type="sibTrans" cxnId="{E543775C-B578-411C-973F-EB0C0A952DE0}">
      <dgm:prSet/>
      <dgm:spPr/>
      <dgm:t>
        <a:bodyPr/>
        <a:lstStyle/>
        <a:p>
          <a:endParaRPr lang="zh-TW" altLang="en-US"/>
        </a:p>
      </dgm:t>
    </dgm:pt>
    <dgm:pt modelId="{9CF62DC9-4314-4CE3-8239-370555D02BF4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九下</a:t>
          </a:r>
          <a:endParaRPr lang="zh-TW" altLang="en-US" b="1" i="0" u="none" dirty="0">
            <a:latin typeface="標楷體" pitchFamily="65" charset="-120"/>
            <a:ea typeface="標楷體" pitchFamily="65" charset="-120"/>
          </a:endParaRPr>
        </a:p>
      </dgm:t>
    </dgm:pt>
    <dgm:pt modelId="{56856369-D910-4121-804D-FC763369335A}" type="parTrans" cxnId="{60341FA8-A6D4-4374-BE38-8C2C8E5EFD8E}">
      <dgm:prSet/>
      <dgm:spPr/>
      <dgm:t>
        <a:bodyPr/>
        <a:lstStyle/>
        <a:p>
          <a:endParaRPr lang="zh-TW" altLang="en-US"/>
        </a:p>
      </dgm:t>
    </dgm:pt>
    <dgm:pt modelId="{A5E7D7B9-A99D-41A7-8BB5-D16E701EAFC0}" type="sibTrans" cxnId="{60341FA8-A6D4-4374-BE38-8C2C8E5EFD8E}">
      <dgm:prSet/>
      <dgm:spPr/>
      <dgm:t>
        <a:bodyPr/>
        <a:lstStyle/>
        <a:p>
          <a:endParaRPr lang="zh-TW" altLang="en-US"/>
        </a:p>
      </dgm:t>
    </dgm:pt>
    <dgm:pt modelId="{EC0AF8A9-5636-4921-ABD0-56B3DC5FAA11}">
      <dgm:prSet phldrT="[文字]" custT="1"/>
      <dgm:spPr>
        <a:solidFill>
          <a:schemeClr val="accent1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科技議題與產業發展</a:t>
          </a:r>
        </a:p>
      </dgm:t>
    </dgm:pt>
    <dgm:pt modelId="{54B71DDA-8E73-4E1E-AFEB-BD6E894BA961}" type="parTrans" cxnId="{55C9717D-431C-41B6-A002-4EB0369956E2}">
      <dgm:prSet/>
      <dgm:spPr/>
      <dgm:t>
        <a:bodyPr/>
        <a:lstStyle/>
        <a:p>
          <a:endParaRPr lang="zh-TW" altLang="en-US"/>
        </a:p>
      </dgm:t>
    </dgm:pt>
    <dgm:pt modelId="{DBC255D9-5DB9-4A8F-93B4-4B36547F0468}" type="sibTrans" cxnId="{55C9717D-431C-41B6-A002-4EB0369956E2}">
      <dgm:prSet/>
      <dgm:spPr/>
      <dgm:t>
        <a:bodyPr/>
        <a:lstStyle/>
        <a:p>
          <a:endParaRPr lang="zh-TW" altLang="en-US"/>
        </a:p>
      </dgm:t>
    </dgm:pt>
    <dgm:pt modelId="{8DE2A6E9-20E3-4132-9C6E-16D8C6648F61}">
      <dgm:prSet phldrT="[文字]" custT="1"/>
      <dgm:spPr>
        <a:solidFill>
          <a:schemeClr val="accent1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電與控制的專題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DA142D30-98EE-4EA6-B518-5F1DFC9078DA}" type="parTrans" cxnId="{C6915D93-4833-4793-A868-578DC8DA4CB8}">
      <dgm:prSet/>
      <dgm:spPr/>
      <dgm:t>
        <a:bodyPr/>
        <a:lstStyle/>
        <a:p>
          <a:endParaRPr lang="zh-TW" altLang="en-US"/>
        </a:p>
      </dgm:t>
    </dgm:pt>
    <dgm:pt modelId="{1EB256F8-75A8-46CA-B6D2-0DB8050F5712}" type="sibTrans" cxnId="{C6915D93-4833-4793-A868-578DC8DA4CB8}">
      <dgm:prSet/>
      <dgm:spPr/>
      <dgm:t>
        <a:bodyPr/>
        <a:lstStyle/>
        <a:p>
          <a:endParaRPr lang="zh-TW" altLang="en-US"/>
        </a:p>
      </dgm:t>
    </dgm:pt>
    <dgm:pt modelId="{90891CDA-FF7A-4CFF-A1B5-2F15EF847BC1}">
      <dgm:prSet phldrT="[文字]" custT="1"/>
      <dgm:spPr>
        <a:solidFill>
          <a:schemeClr val="accent6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居家</a:t>
          </a:r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產品保養</a:t>
          </a:r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維護</a:t>
          </a:r>
        </a:p>
      </dgm:t>
    </dgm:pt>
    <dgm:pt modelId="{D81B9FA6-AE5A-4B3D-8303-215C38B41B13}" type="parTrans" cxnId="{B4E4984B-00AE-4E34-B5EF-163681A4ABCF}">
      <dgm:prSet/>
      <dgm:spPr/>
      <dgm:t>
        <a:bodyPr/>
        <a:lstStyle/>
        <a:p>
          <a:endParaRPr lang="zh-TW" altLang="en-US"/>
        </a:p>
      </dgm:t>
    </dgm:pt>
    <dgm:pt modelId="{7700FFF2-2730-4F29-BBB8-B43A0FBC17C8}" type="sibTrans" cxnId="{B4E4984B-00AE-4E34-B5EF-163681A4ABCF}">
      <dgm:prSet/>
      <dgm:spPr/>
      <dgm:t>
        <a:bodyPr/>
        <a:lstStyle/>
        <a:p>
          <a:endParaRPr lang="zh-TW" altLang="en-US"/>
        </a:p>
      </dgm:t>
    </dgm:pt>
    <dgm:pt modelId="{D8D8A934-4D72-4F87-85BC-D8B292BCBB52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產品設計專題</a:t>
          </a:r>
        </a:p>
      </dgm:t>
    </dgm:pt>
    <dgm:pt modelId="{E133BA48-3FEC-488B-BD75-AD8C8F082E9B}" type="parTrans" cxnId="{BAA951D9-9895-4806-985B-CFB087AF2658}">
      <dgm:prSet/>
      <dgm:spPr/>
      <dgm:t>
        <a:bodyPr/>
        <a:lstStyle/>
        <a:p>
          <a:endParaRPr lang="zh-TW" altLang="en-US"/>
        </a:p>
      </dgm:t>
    </dgm:pt>
    <dgm:pt modelId="{8E1A4981-C31E-4D38-9647-F9837F015DB8}" type="sibTrans" cxnId="{BAA951D9-9895-4806-985B-CFB087AF2658}">
      <dgm:prSet/>
      <dgm:spPr/>
      <dgm:t>
        <a:bodyPr/>
        <a:lstStyle/>
        <a:p>
          <a:endParaRPr lang="zh-TW" altLang="en-US"/>
        </a:p>
      </dgm:t>
    </dgm:pt>
    <dgm:pt modelId="{FA202F1C-B3FB-4A6E-9355-DE7B81DDDD8B}">
      <dgm:prSet phldrT="[文字]" custT="1"/>
      <dgm:spPr>
        <a:solidFill>
          <a:schemeClr val="accent1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新興科技</a:t>
          </a:r>
        </a:p>
      </dgm:t>
    </dgm:pt>
    <dgm:pt modelId="{EDF3C8AB-34A1-4872-AD17-26E85890F628}" type="parTrans" cxnId="{04870FCD-085B-4F12-954F-933B00BF402A}">
      <dgm:prSet/>
      <dgm:spPr/>
      <dgm:t>
        <a:bodyPr/>
        <a:lstStyle/>
        <a:p>
          <a:endParaRPr lang="zh-TW" altLang="en-US"/>
        </a:p>
      </dgm:t>
    </dgm:pt>
    <dgm:pt modelId="{2A3ECB87-D210-4BB9-9184-0BC268FC3246}" type="sibTrans" cxnId="{04870FCD-085B-4F12-954F-933B00BF402A}">
      <dgm:prSet/>
      <dgm:spPr/>
      <dgm:t>
        <a:bodyPr/>
        <a:lstStyle/>
        <a:p>
          <a:endParaRPr lang="zh-TW" altLang="en-US"/>
        </a:p>
      </dgm:t>
    </dgm:pt>
    <dgm:pt modelId="{49C66866-E6CE-4708-B11B-201933171E4B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八下</a:t>
          </a:r>
          <a:endParaRPr lang="zh-TW" altLang="en-US" b="1" i="0" u="none" dirty="0">
            <a:latin typeface="標楷體" pitchFamily="65" charset="-120"/>
            <a:ea typeface="標楷體" pitchFamily="65" charset="-120"/>
          </a:endParaRPr>
        </a:p>
      </dgm:t>
    </dgm:pt>
    <dgm:pt modelId="{0826F31E-8F90-41F1-AD7E-4841A748AC34}" type="parTrans" cxnId="{539F9729-58D4-4A23-8796-4A8C7A94F242}">
      <dgm:prSet/>
      <dgm:spPr/>
      <dgm:t>
        <a:bodyPr/>
        <a:lstStyle/>
        <a:p>
          <a:endParaRPr lang="zh-TW" altLang="en-US"/>
        </a:p>
      </dgm:t>
    </dgm:pt>
    <dgm:pt modelId="{A3EC6D15-51D0-4CF2-A9F4-1B1668BDF571}" type="sibTrans" cxnId="{539F9729-58D4-4A23-8796-4A8C7A94F242}">
      <dgm:prSet/>
      <dgm:spPr/>
      <dgm:t>
        <a:bodyPr/>
        <a:lstStyle/>
        <a:p>
          <a:endParaRPr lang="zh-TW" altLang="en-US"/>
        </a:p>
      </dgm:t>
    </dgm:pt>
    <dgm:pt modelId="{1A35B5EE-9B44-472D-9427-85667016E6E6}">
      <dgm:prSet phldrT="[文字]" custT="1"/>
      <dgm:spPr>
        <a:solidFill>
          <a:schemeClr val="accent3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機具操作與使用</a:t>
          </a:r>
        </a:p>
      </dgm:t>
    </dgm:pt>
    <dgm:pt modelId="{25130999-3C23-4696-B1F7-D5A6F3A09F8E}" type="parTrans" cxnId="{559A3A35-63D0-464C-8924-E3ED92C25521}">
      <dgm:prSet/>
      <dgm:spPr/>
      <dgm:t>
        <a:bodyPr/>
        <a:lstStyle/>
        <a:p>
          <a:endParaRPr lang="zh-TW" altLang="en-US"/>
        </a:p>
      </dgm:t>
    </dgm:pt>
    <dgm:pt modelId="{66FAE147-7FDE-4DA5-9266-DB120C84BE5D}" type="sibTrans" cxnId="{559A3A35-63D0-464C-8924-E3ED92C25521}">
      <dgm:prSet/>
      <dgm:spPr/>
      <dgm:t>
        <a:bodyPr/>
        <a:lstStyle/>
        <a:p>
          <a:endParaRPr lang="zh-TW" altLang="en-US"/>
        </a:p>
      </dgm:t>
    </dgm:pt>
    <dgm:pt modelId="{FAC32960-E327-4E23-97C0-65EDEBCAE2E8}">
      <dgm:prSet phldrT="[文字]" custT="1"/>
      <dgm:spPr>
        <a:solidFill>
          <a:schemeClr val="accent5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機構結構的運用</a:t>
          </a:r>
        </a:p>
      </dgm:t>
    </dgm:pt>
    <dgm:pt modelId="{166BCFE7-BEC4-4739-B272-D7EAD31EFF86}" type="parTrans" cxnId="{7E3FD8F6-28D3-4C26-82D6-329E37472ACD}">
      <dgm:prSet/>
      <dgm:spPr/>
      <dgm:t>
        <a:bodyPr/>
        <a:lstStyle/>
        <a:p>
          <a:endParaRPr lang="zh-TW" altLang="en-US"/>
        </a:p>
      </dgm:t>
    </dgm:pt>
    <dgm:pt modelId="{CC4CC34E-64D0-46BB-9CEB-F8C860EFCD40}" type="sibTrans" cxnId="{7E3FD8F6-28D3-4C26-82D6-329E37472ACD}">
      <dgm:prSet/>
      <dgm:spPr/>
      <dgm:t>
        <a:bodyPr/>
        <a:lstStyle/>
        <a:p>
          <a:endParaRPr lang="zh-TW" altLang="en-US"/>
        </a:p>
      </dgm:t>
    </dgm:pt>
    <dgm:pt modelId="{FFB69869-1FF2-49DA-8EA5-5BBB989B5684}">
      <dgm:prSet phldrT="[文字]" custT="1"/>
      <dgm:spPr>
        <a:solidFill>
          <a:schemeClr val="accent2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手工具的操作</a:t>
          </a:r>
        </a:p>
      </dgm:t>
    </dgm:pt>
    <dgm:pt modelId="{359E282A-85A4-4E0E-ACCD-1DA7F93F1C56}" type="parTrans" cxnId="{B4DE3516-C525-4375-AF4E-EF90B04C5295}">
      <dgm:prSet/>
      <dgm:spPr/>
      <dgm:t>
        <a:bodyPr/>
        <a:lstStyle/>
        <a:p>
          <a:endParaRPr lang="zh-TW" altLang="en-US"/>
        </a:p>
      </dgm:t>
    </dgm:pt>
    <dgm:pt modelId="{A5924ADD-34FB-4208-9C28-3CC22C96D530}" type="sibTrans" cxnId="{B4DE3516-C525-4375-AF4E-EF90B04C5295}">
      <dgm:prSet/>
      <dgm:spPr/>
      <dgm:t>
        <a:bodyPr/>
        <a:lstStyle/>
        <a:p>
          <a:endParaRPr lang="zh-TW" altLang="en-US"/>
        </a:p>
      </dgm:t>
    </dgm:pt>
    <dgm:pt modelId="{49CBEC54-EDF7-4D90-925A-E07CECA38D5C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七下</a:t>
          </a:r>
          <a:endParaRPr lang="zh-TW" altLang="en-US" b="1" i="0" u="none" dirty="0">
            <a:latin typeface="標楷體" pitchFamily="65" charset="-120"/>
            <a:ea typeface="標楷體" pitchFamily="65" charset="-120"/>
          </a:endParaRPr>
        </a:p>
      </dgm:t>
    </dgm:pt>
    <dgm:pt modelId="{7F348D78-B361-4CD1-ACD8-6A5D9461962B}" type="parTrans" cxnId="{8FE5664B-9CF9-451F-A753-0D99DD25C6EA}">
      <dgm:prSet/>
      <dgm:spPr/>
      <dgm:t>
        <a:bodyPr/>
        <a:lstStyle/>
        <a:p>
          <a:endParaRPr lang="zh-TW" altLang="en-US"/>
        </a:p>
      </dgm:t>
    </dgm:pt>
    <dgm:pt modelId="{A2CD113D-CAD5-4295-87DD-D6CFEB06EAF1}" type="sibTrans" cxnId="{8FE5664B-9CF9-451F-A753-0D99DD25C6EA}">
      <dgm:prSet/>
      <dgm:spPr/>
      <dgm:t>
        <a:bodyPr/>
        <a:lstStyle/>
        <a:p>
          <a:endParaRPr lang="zh-TW" altLang="en-US"/>
        </a:p>
      </dgm:t>
    </dgm:pt>
    <dgm:pt modelId="{B049A2BC-FDCC-4280-BA11-44297E3554B1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八上</a:t>
          </a:r>
          <a:endParaRPr lang="zh-TW" altLang="en-US" b="1" i="0" u="none" dirty="0">
            <a:latin typeface="標楷體" pitchFamily="65" charset="-120"/>
            <a:ea typeface="標楷體" pitchFamily="65" charset="-120"/>
          </a:endParaRPr>
        </a:p>
      </dgm:t>
    </dgm:pt>
    <dgm:pt modelId="{CC3C5D64-154F-424F-812E-D3E8A20DF26A}" type="parTrans" cxnId="{04202762-226B-4A39-97FE-C6065A07FE6A}">
      <dgm:prSet/>
      <dgm:spPr/>
      <dgm:t>
        <a:bodyPr/>
        <a:lstStyle/>
        <a:p>
          <a:endParaRPr lang="zh-TW" altLang="en-US"/>
        </a:p>
      </dgm:t>
    </dgm:pt>
    <dgm:pt modelId="{E8AC9213-4B76-4566-93E3-58A0EA53319B}" type="sibTrans" cxnId="{04202762-226B-4A39-97FE-C6065A07FE6A}">
      <dgm:prSet/>
      <dgm:spPr/>
      <dgm:t>
        <a:bodyPr/>
        <a:lstStyle/>
        <a:p>
          <a:endParaRPr lang="zh-TW" altLang="en-US"/>
        </a:p>
      </dgm:t>
    </dgm:pt>
    <dgm:pt modelId="{46F55F77-848F-4C03-8880-48A874706129}">
      <dgm:prSet phldrT="[文字]" custT="1"/>
      <dgm:spPr/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科技本質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DA88A288-2F0C-4200-AAE1-D4CDBEA710AD}" type="parTrans" cxnId="{B349AEC5-3240-4975-B58D-60A3288BF487}">
      <dgm:prSet/>
      <dgm:spPr/>
      <dgm:t>
        <a:bodyPr/>
        <a:lstStyle/>
        <a:p>
          <a:endParaRPr lang="zh-TW" altLang="en-US"/>
        </a:p>
      </dgm:t>
    </dgm:pt>
    <dgm:pt modelId="{B0F98EE3-2D99-4D31-AB1D-8D10AA550A97}" type="sibTrans" cxnId="{B349AEC5-3240-4975-B58D-60A3288BF487}">
      <dgm:prSet/>
      <dgm:spPr/>
      <dgm:t>
        <a:bodyPr/>
        <a:lstStyle/>
        <a:p>
          <a:endParaRPr lang="zh-TW" altLang="en-US"/>
        </a:p>
      </dgm:t>
    </dgm:pt>
    <dgm:pt modelId="{6190156F-B8A8-4D81-9FA1-DE128B1C3939}">
      <dgm:prSet phldrT="[文字]" custT="1"/>
      <dgm:spPr>
        <a:solidFill>
          <a:schemeClr val="accent2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設計圖的繪製</a:t>
          </a:r>
        </a:p>
      </dgm:t>
    </dgm:pt>
    <dgm:pt modelId="{63657E40-B253-4122-A53F-B4D15669DEC5}" type="parTrans" cxnId="{2AF97EE3-81B8-4006-9A0D-8841E2D9A683}">
      <dgm:prSet/>
      <dgm:spPr/>
      <dgm:t>
        <a:bodyPr/>
        <a:lstStyle/>
        <a:p>
          <a:endParaRPr lang="zh-TW" altLang="en-US"/>
        </a:p>
      </dgm:t>
    </dgm:pt>
    <dgm:pt modelId="{11CDDDB2-B890-4E07-8F7F-DF2B67CBB3C3}" type="sibTrans" cxnId="{2AF97EE3-81B8-4006-9A0D-8841E2D9A683}">
      <dgm:prSet/>
      <dgm:spPr/>
      <dgm:t>
        <a:bodyPr/>
        <a:lstStyle/>
        <a:p>
          <a:endParaRPr lang="zh-TW" altLang="en-US"/>
        </a:p>
      </dgm:t>
    </dgm:pt>
    <dgm:pt modelId="{5939DE7C-53D9-43A4-A6EF-45AB2E290155}">
      <dgm:prSet phldrT="[文字]" custT="1"/>
      <dgm:spPr>
        <a:solidFill>
          <a:schemeClr val="accent5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創意思考的方法</a:t>
          </a:r>
        </a:p>
      </dgm:t>
    </dgm:pt>
    <dgm:pt modelId="{1062902D-5265-4310-A6B0-DCFA5D5EAB3B}" type="parTrans" cxnId="{C5A63460-293A-4B18-B2AB-EC4EA6A8014C}">
      <dgm:prSet/>
      <dgm:spPr/>
      <dgm:t>
        <a:bodyPr/>
        <a:lstStyle/>
        <a:p>
          <a:endParaRPr lang="zh-TW" altLang="en-US"/>
        </a:p>
      </dgm:t>
    </dgm:pt>
    <dgm:pt modelId="{DA42B567-1950-4FE2-A2F7-90A3C07F2D27}" type="sibTrans" cxnId="{C5A63460-293A-4B18-B2AB-EC4EA6A8014C}">
      <dgm:prSet/>
      <dgm:spPr/>
      <dgm:t>
        <a:bodyPr/>
        <a:lstStyle/>
        <a:p>
          <a:endParaRPr lang="zh-TW" altLang="en-US"/>
        </a:p>
      </dgm:t>
    </dgm:pt>
    <dgm:pt modelId="{1C4767DD-1F0F-41D8-90E6-799755B1C5E1}">
      <dgm:prSet phldrT="[文字]" custT="1"/>
      <dgm:spPr>
        <a:solidFill>
          <a:schemeClr val="accent5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機構結構模組</a:t>
          </a:r>
        </a:p>
      </dgm:t>
    </dgm:pt>
    <dgm:pt modelId="{9D9D106F-A989-424C-9A45-1572A17DF6D2}" type="parTrans" cxnId="{F1691FAB-AAC3-4CF0-B633-065CF8A5E790}">
      <dgm:prSet/>
      <dgm:spPr/>
      <dgm:t>
        <a:bodyPr/>
        <a:lstStyle/>
        <a:p>
          <a:endParaRPr lang="zh-TW" altLang="en-US"/>
        </a:p>
      </dgm:t>
    </dgm:pt>
    <dgm:pt modelId="{F782110D-A11B-4ECB-810A-9A002BCEBE88}" type="sibTrans" cxnId="{F1691FAB-AAC3-4CF0-B633-065CF8A5E790}">
      <dgm:prSet/>
      <dgm:spPr/>
      <dgm:t>
        <a:bodyPr/>
        <a:lstStyle/>
        <a:p>
          <a:endParaRPr lang="zh-TW" altLang="en-US"/>
        </a:p>
      </dgm:t>
    </dgm:pt>
    <dgm:pt modelId="{104E39F1-2246-4451-9427-E6D755A18CE3}">
      <dgm:prSet phldrT="[文字]" custT="1"/>
      <dgm:spPr/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科技系統</a:t>
          </a:r>
        </a:p>
      </dgm:t>
    </dgm:pt>
    <dgm:pt modelId="{FFA565D9-C1C7-47D1-B037-65EF23D22572}" type="parTrans" cxnId="{02E61ED9-543C-451D-BE99-F2095A6DBA58}">
      <dgm:prSet/>
      <dgm:spPr/>
      <dgm:t>
        <a:bodyPr/>
        <a:lstStyle/>
        <a:p>
          <a:endParaRPr lang="zh-TW" altLang="en-US"/>
        </a:p>
      </dgm:t>
    </dgm:pt>
    <dgm:pt modelId="{7CCB5717-5F60-41FF-8289-7EE6D8E57DC0}" type="sibTrans" cxnId="{02E61ED9-543C-451D-BE99-F2095A6DBA58}">
      <dgm:prSet/>
      <dgm:spPr/>
      <dgm:t>
        <a:bodyPr/>
        <a:lstStyle/>
        <a:p>
          <a:endParaRPr lang="zh-TW" altLang="en-US"/>
        </a:p>
      </dgm:t>
    </dgm:pt>
    <dgm:pt modelId="{F3CFB8C8-BF3D-4362-BE86-EAAE0986326B}">
      <dgm:prSet phldrT="[文字]" custT="1"/>
      <dgm:spPr>
        <a:solidFill>
          <a:schemeClr val="accent3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設計</a:t>
          </a:r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的</a:t>
          </a:r>
          <a:endParaRPr lang="en-US" altLang="zh-TW" sz="16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流程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CB492272-C3E0-4E20-8CCE-1810B542E944}" type="parTrans" cxnId="{77CAF6FB-C573-42D4-AD0B-38DC3A6A6E35}">
      <dgm:prSet/>
      <dgm:spPr/>
      <dgm:t>
        <a:bodyPr/>
        <a:lstStyle/>
        <a:p>
          <a:endParaRPr lang="zh-TW" altLang="en-US"/>
        </a:p>
      </dgm:t>
    </dgm:pt>
    <dgm:pt modelId="{50A80B0E-43BA-478D-AC2A-C5042339DD9C}" type="sibTrans" cxnId="{77CAF6FB-C573-42D4-AD0B-38DC3A6A6E35}">
      <dgm:prSet/>
      <dgm:spPr/>
      <dgm:t>
        <a:bodyPr/>
        <a:lstStyle/>
        <a:p>
          <a:endParaRPr lang="zh-TW" altLang="en-US"/>
        </a:p>
      </dgm:t>
    </dgm:pt>
    <dgm:pt modelId="{EDB4A241-9178-4AAA-A679-52F8C3925372}" type="pres">
      <dgm:prSet presAssocID="{38D59C7C-E3A6-4B75-9CA5-EB22D9DE104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1E88C6C-DD1E-4C26-BEEB-BF541C0EEA93}" type="pres">
      <dgm:prSet presAssocID="{CA3393E2-D15E-425F-B96C-2D700B5B1DDB}" presName="compNode" presStyleCnt="0"/>
      <dgm:spPr/>
    </dgm:pt>
    <dgm:pt modelId="{5F1318B7-2B5A-4168-BF60-99B12C06D491}" type="pres">
      <dgm:prSet presAssocID="{CA3393E2-D15E-425F-B96C-2D700B5B1DDB}" presName="aNode" presStyleLbl="bgShp" presStyleIdx="0" presStyleCnt="6"/>
      <dgm:spPr/>
      <dgm:t>
        <a:bodyPr/>
        <a:lstStyle/>
        <a:p>
          <a:endParaRPr lang="zh-TW" altLang="en-US"/>
        </a:p>
      </dgm:t>
    </dgm:pt>
    <dgm:pt modelId="{A72AFC3F-4E57-4040-A09E-4FF548571ECF}" type="pres">
      <dgm:prSet presAssocID="{CA3393E2-D15E-425F-B96C-2D700B5B1DDB}" presName="textNode" presStyleLbl="bgShp" presStyleIdx="0" presStyleCnt="6"/>
      <dgm:spPr/>
      <dgm:t>
        <a:bodyPr/>
        <a:lstStyle/>
        <a:p>
          <a:endParaRPr lang="zh-TW" altLang="en-US"/>
        </a:p>
      </dgm:t>
    </dgm:pt>
    <dgm:pt modelId="{E263036C-0326-4714-86BB-5685BB7B4A0D}" type="pres">
      <dgm:prSet presAssocID="{CA3393E2-D15E-425F-B96C-2D700B5B1DDB}" presName="compChildNode" presStyleCnt="0"/>
      <dgm:spPr/>
    </dgm:pt>
    <dgm:pt modelId="{D7680443-B4B7-43A9-AC93-3AF0F7445FD9}" type="pres">
      <dgm:prSet presAssocID="{CA3393E2-D15E-425F-B96C-2D700B5B1DDB}" presName="theInnerList" presStyleCnt="0"/>
      <dgm:spPr/>
    </dgm:pt>
    <dgm:pt modelId="{759DB4C9-6BB0-4E61-9FDD-034C046ADCF5}" type="pres">
      <dgm:prSet presAssocID="{46F55F77-848F-4C03-8880-48A874706129}" presName="childNode" presStyleLbl="node1" presStyleIdx="0" presStyleCnt="18" custLinFactNeighborX="701" custLinFactNeighborY="1654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7061A22-AE44-4C7A-AA22-C3C90B50DFD7}" type="pres">
      <dgm:prSet presAssocID="{46F55F77-848F-4C03-8880-48A874706129}" presName="aSpace2" presStyleCnt="0"/>
      <dgm:spPr/>
    </dgm:pt>
    <dgm:pt modelId="{0C857D9B-D8AF-42BF-A83D-AA01DF58D6BB}" type="pres">
      <dgm:prSet presAssocID="{6190156F-B8A8-4D81-9FA1-DE128B1C3939}" presName="childNode" presStyleLbl="node1" presStyleIdx="1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8E38622-3D07-47D2-9EB1-E1D1AE7AD1A0}" type="pres">
      <dgm:prSet presAssocID="{6190156F-B8A8-4D81-9FA1-DE128B1C3939}" presName="aSpace2" presStyleCnt="0"/>
      <dgm:spPr/>
    </dgm:pt>
    <dgm:pt modelId="{2E5C6CB8-37B4-4367-9318-0C84ACAA5E22}" type="pres">
      <dgm:prSet presAssocID="{FFB69869-1FF2-49DA-8EA5-5BBB989B5684}" presName="childNode" presStyleLbl="node1" presStyleIdx="2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D45EF6-3ED7-4E9C-BD45-A4F61FBA1FC0}" type="pres">
      <dgm:prSet presAssocID="{CA3393E2-D15E-425F-B96C-2D700B5B1DDB}" presName="aSpace" presStyleCnt="0"/>
      <dgm:spPr/>
    </dgm:pt>
    <dgm:pt modelId="{F003AFF3-72B3-4C0D-B1ED-BBD8C0D52612}" type="pres">
      <dgm:prSet presAssocID="{49CBEC54-EDF7-4D90-925A-E07CECA38D5C}" presName="compNode" presStyleCnt="0"/>
      <dgm:spPr/>
    </dgm:pt>
    <dgm:pt modelId="{9E74D835-3831-4B70-AB4F-38C840D2EEC2}" type="pres">
      <dgm:prSet presAssocID="{49CBEC54-EDF7-4D90-925A-E07CECA38D5C}" presName="aNode" presStyleLbl="bgShp" presStyleIdx="1" presStyleCnt="6" custLinFactNeighborX="384"/>
      <dgm:spPr/>
      <dgm:t>
        <a:bodyPr/>
        <a:lstStyle/>
        <a:p>
          <a:endParaRPr lang="zh-TW" altLang="en-US"/>
        </a:p>
      </dgm:t>
    </dgm:pt>
    <dgm:pt modelId="{2A358903-C98D-4460-A339-534377663004}" type="pres">
      <dgm:prSet presAssocID="{49CBEC54-EDF7-4D90-925A-E07CECA38D5C}" presName="textNode" presStyleLbl="bgShp" presStyleIdx="1" presStyleCnt="6"/>
      <dgm:spPr/>
      <dgm:t>
        <a:bodyPr/>
        <a:lstStyle/>
        <a:p>
          <a:endParaRPr lang="zh-TW" altLang="en-US"/>
        </a:p>
      </dgm:t>
    </dgm:pt>
    <dgm:pt modelId="{2FE822CC-8440-47A3-9D66-84F895E46695}" type="pres">
      <dgm:prSet presAssocID="{49CBEC54-EDF7-4D90-925A-E07CECA38D5C}" presName="compChildNode" presStyleCnt="0"/>
      <dgm:spPr/>
    </dgm:pt>
    <dgm:pt modelId="{C1D7BE2D-48F1-4ADB-ADC9-B47A0D4F53C5}" type="pres">
      <dgm:prSet presAssocID="{49CBEC54-EDF7-4D90-925A-E07CECA38D5C}" presName="theInnerList" presStyleCnt="0"/>
      <dgm:spPr/>
    </dgm:pt>
    <dgm:pt modelId="{C196C1C0-CC33-475E-BE9D-130460B9D5D7}" type="pres">
      <dgm:prSet presAssocID="{5939DE7C-53D9-43A4-A6EF-45AB2E290155}" presName="childNode" presStyleLbl="node1" presStyleIdx="3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0D28AE-5C8C-422E-9E50-092E5FA0BF79}" type="pres">
      <dgm:prSet presAssocID="{5939DE7C-53D9-43A4-A6EF-45AB2E290155}" presName="aSpace2" presStyleCnt="0"/>
      <dgm:spPr/>
    </dgm:pt>
    <dgm:pt modelId="{FB12BDD4-7133-4831-9A57-0B1C9C5338EE}" type="pres">
      <dgm:prSet presAssocID="{1C4767DD-1F0F-41D8-90E6-799755B1C5E1}" presName="childNode" presStyleLbl="node1" presStyleIdx="4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7FDCF5-8E4A-4428-8694-28B11F0429E7}" type="pres">
      <dgm:prSet presAssocID="{1C4767DD-1F0F-41D8-90E6-799755B1C5E1}" presName="aSpace2" presStyleCnt="0"/>
      <dgm:spPr/>
    </dgm:pt>
    <dgm:pt modelId="{FD1ED22A-6C0E-44D9-BA34-DA72AABE2FAE}" type="pres">
      <dgm:prSet presAssocID="{FAC32960-E327-4E23-97C0-65EDEBCAE2E8}" presName="childNode" presStyleLbl="node1" presStyleIdx="5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E46CA2-D376-42F0-89E2-8B8DB2D1038F}" type="pres">
      <dgm:prSet presAssocID="{49CBEC54-EDF7-4D90-925A-E07CECA38D5C}" presName="aSpace" presStyleCnt="0"/>
      <dgm:spPr/>
    </dgm:pt>
    <dgm:pt modelId="{5976F94E-FDFC-4807-9C28-A76B7FDAB070}" type="pres">
      <dgm:prSet presAssocID="{B049A2BC-FDCC-4280-BA11-44297E3554B1}" presName="compNode" presStyleCnt="0"/>
      <dgm:spPr/>
    </dgm:pt>
    <dgm:pt modelId="{98CFBA35-C45C-4245-951A-57D2F87A57A5}" type="pres">
      <dgm:prSet presAssocID="{B049A2BC-FDCC-4280-BA11-44297E3554B1}" presName="aNode" presStyleLbl="bgShp" presStyleIdx="2" presStyleCnt="6"/>
      <dgm:spPr/>
      <dgm:t>
        <a:bodyPr/>
        <a:lstStyle/>
        <a:p>
          <a:endParaRPr lang="zh-TW" altLang="en-US"/>
        </a:p>
      </dgm:t>
    </dgm:pt>
    <dgm:pt modelId="{0CD85895-0E63-483C-B42C-532F0351E635}" type="pres">
      <dgm:prSet presAssocID="{B049A2BC-FDCC-4280-BA11-44297E3554B1}" presName="textNode" presStyleLbl="bgShp" presStyleIdx="2" presStyleCnt="6"/>
      <dgm:spPr/>
      <dgm:t>
        <a:bodyPr/>
        <a:lstStyle/>
        <a:p>
          <a:endParaRPr lang="zh-TW" altLang="en-US"/>
        </a:p>
      </dgm:t>
    </dgm:pt>
    <dgm:pt modelId="{C2ADBB38-F6D1-4AD9-9869-0918F7732125}" type="pres">
      <dgm:prSet presAssocID="{B049A2BC-FDCC-4280-BA11-44297E3554B1}" presName="compChildNode" presStyleCnt="0"/>
      <dgm:spPr/>
    </dgm:pt>
    <dgm:pt modelId="{31D881FB-EE46-4203-A4EF-8A72A035C1CA}" type="pres">
      <dgm:prSet presAssocID="{B049A2BC-FDCC-4280-BA11-44297E3554B1}" presName="theInnerList" presStyleCnt="0"/>
      <dgm:spPr/>
    </dgm:pt>
    <dgm:pt modelId="{DF7641EA-77F5-49D8-AE8F-1415433EB707}" type="pres">
      <dgm:prSet presAssocID="{104E39F1-2246-4451-9427-E6D755A18CE3}" presName="childNode" presStyleLbl="node1" presStyleIdx="6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D63C674-3496-49A3-A4C3-AE604D647BD2}" type="pres">
      <dgm:prSet presAssocID="{104E39F1-2246-4451-9427-E6D755A18CE3}" presName="aSpace2" presStyleCnt="0"/>
      <dgm:spPr/>
    </dgm:pt>
    <dgm:pt modelId="{66E1640E-3803-4173-9FBF-A597A2D75B35}" type="pres">
      <dgm:prSet presAssocID="{F3CFB8C8-BF3D-4362-BE86-EAAE0986326B}" presName="childNode" presStyleLbl="node1" presStyleIdx="7" presStyleCnt="18" custLinFactNeighborX="311" custLinFactNeighborY="133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49A17E9-C397-4F73-8C3E-5DB12B269799}" type="pres">
      <dgm:prSet presAssocID="{F3CFB8C8-BF3D-4362-BE86-EAAE0986326B}" presName="aSpace2" presStyleCnt="0"/>
      <dgm:spPr/>
    </dgm:pt>
    <dgm:pt modelId="{C36AC881-C3BA-4B14-B68E-DADAA1F42536}" type="pres">
      <dgm:prSet presAssocID="{1A35B5EE-9B44-472D-9427-85667016E6E6}" presName="childNode" presStyleLbl="node1" presStyleIdx="8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09DC20-8346-4918-BF21-5F0C905F5159}" type="pres">
      <dgm:prSet presAssocID="{B049A2BC-FDCC-4280-BA11-44297E3554B1}" presName="aSpace" presStyleCnt="0"/>
      <dgm:spPr/>
    </dgm:pt>
    <dgm:pt modelId="{266C4959-E999-42DA-86B3-34AF61B28002}" type="pres">
      <dgm:prSet presAssocID="{49C66866-E6CE-4708-B11B-201933171E4B}" presName="compNode" presStyleCnt="0"/>
      <dgm:spPr/>
    </dgm:pt>
    <dgm:pt modelId="{2D80192E-6D52-488D-88EB-239EFABA3070}" type="pres">
      <dgm:prSet presAssocID="{49C66866-E6CE-4708-B11B-201933171E4B}" presName="aNode" presStyleLbl="bgShp" presStyleIdx="3" presStyleCnt="6"/>
      <dgm:spPr/>
      <dgm:t>
        <a:bodyPr/>
        <a:lstStyle/>
        <a:p>
          <a:endParaRPr lang="zh-TW" altLang="en-US"/>
        </a:p>
      </dgm:t>
    </dgm:pt>
    <dgm:pt modelId="{212B7724-346B-4DB0-9B40-77447952982E}" type="pres">
      <dgm:prSet presAssocID="{49C66866-E6CE-4708-B11B-201933171E4B}" presName="textNode" presStyleLbl="bgShp" presStyleIdx="3" presStyleCnt="6"/>
      <dgm:spPr/>
      <dgm:t>
        <a:bodyPr/>
        <a:lstStyle/>
        <a:p>
          <a:endParaRPr lang="zh-TW" altLang="en-US"/>
        </a:p>
      </dgm:t>
    </dgm:pt>
    <dgm:pt modelId="{8FF72D76-3565-4CCF-BE01-5A26EA9E83ED}" type="pres">
      <dgm:prSet presAssocID="{49C66866-E6CE-4708-B11B-201933171E4B}" presName="compChildNode" presStyleCnt="0"/>
      <dgm:spPr/>
    </dgm:pt>
    <dgm:pt modelId="{E93988BF-14F4-4C6F-BA9B-CFB503058FB7}" type="pres">
      <dgm:prSet presAssocID="{49C66866-E6CE-4708-B11B-201933171E4B}" presName="theInnerList" presStyleCnt="0"/>
      <dgm:spPr/>
    </dgm:pt>
    <dgm:pt modelId="{87D4F8DB-97AD-49CF-9F00-E5137A7A86BD}" type="pres">
      <dgm:prSet presAssocID="{A8DC21E4-83E3-4FED-BA37-6E916BA926AD}" presName="childNode" presStyleLbl="node1" presStyleIdx="9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6170051-AF85-4E39-8859-0E8B4AEF63A1}" type="pres">
      <dgm:prSet presAssocID="{A8DC21E4-83E3-4FED-BA37-6E916BA926AD}" presName="aSpace2" presStyleCnt="0"/>
      <dgm:spPr/>
    </dgm:pt>
    <dgm:pt modelId="{F2A8D8CB-6972-4F81-856F-F4243E6EAFC8}" type="pres">
      <dgm:prSet presAssocID="{2122B21D-B8BB-439D-B6AD-AF965077A6BD}" presName="childNode" presStyleLbl="node1" presStyleIdx="10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B9AF518-B69C-42A8-9658-43B190EE6E05}" type="pres">
      <dgm:prSet presAssocID="{2122B21D-B8BB-439D-B6AD-AF965077A6BD}" presName="aSpace2" presStyleCnt="0"/>
      <dgm:spPr/>
    </dgm:pt>
    <dgm:pt modelId="{A6DED872-9914-444F-996F-6AEEC04E04C9}" type="pres">
      <dgm:prSet presAssocID="{90891CDA-FF7A-4CFF-A1B5-2F15EF847BC1}" presName="childNode" presStyleLbl="node1" presStyleIdx="11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63E2B10-55B8-43C9-A02E-CEE784AEE6D9}" type="pres">
      <dgm:prSet presAssocID="{49C66866-E6CE-4708-B11B-201933171E4B}" presName="aSpace" presStyleCnt="0"/>
      <dgm:spPr/>
    </dgm:pt>
    <dgm:pt modelId="{FE9812DB-6190-4D2F-BB9C-294BB8C84E9F}" type="pres">
      <dgm:prSet presAssocID="{B896443A-157F-4D61-BF7E-C3F46121B67B}" presName="compNode" presStyleCnt="0"/>
      <dgm:spPr/>
    </dgm:pt>
    <dgm:pt modelId="{6CB3AABA-1546-4DFE-BEF8-B72738559CF4}" type="pres">
      <dgm:prSet presAssocID="{B896443A-157F-4D61-BF7E-C3F46121B67B}" presName="aNode" presStyleLbl="bgShp" presStyleIdx="4" presStyleCnt="6"/>
      <dgm:spPr/>
      <dgm:t>
        <a:bodyPr/>
        <a:lstStyle/>
        <a:p>
          <a:endParaRPr lang="zh-TW" altLang="en-US"/>
        </a:p>
      </dgm:t>
    </dgm:pt>
    <dgm:pt modelId="{117D7C50-94B3-4DAA-B65B-11DBB5F0B020}" type="pres">
      <dgm:prSet presAssocID="{B896443A-157F-4D61-BF7E-C3F46121B67B}" presName="textNode" presStyleLbl="bgShp" presStyleIdx="4" presStyleCnt="6"/>
      <dgm:spPr/>
      <dgm:t>
        <a:bodyPr/>
        <a:lstStyle/>
        <a:p>
          <a:endParaRPr lang="zh-TW" altLang="en-US"/>
        </a:p>
      </dgm:t>
    </dgm:pt>
    <dgm:pt modelId="{E51F5E6E-3332-4F7F-9690-F3F740CF88FD}" type="pres">
      <dgm:prSet presAssocID="{B896443A-157F-4D61-BF7E-C3F46121B67B}" presName="compChildNode" presStyleCnt="0"/>
      <dgm:spPr/>
    </dgm:pt>
    <dgm:pt modelId="{8EF74AB1-D68C-4C87-A9F1-98AB32EA08FF}" type="pres">
      <dgm:prSet presAssocID="{B896443A-157F-4D61-BF7E-C3F46121B67B}" presName="theInnerList" presStyleCnt="0"/>
      <dgm:spPr/>
    </dgm:pt>
    <dgm:pt modelId="{3DCF50BE-F493-4211-B2C8-6788B1EE3AA3}" type="pres">
      <dgm:prSet presAssocID="{19F1EB8D-621B-4B3E-9B5D-8C92FA91AA9B}" presName="childNode" presStyleLbl="node1" presStyleIdx="12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02EBB2B-5518-4883-A588-9A485B8B1734}" type="pres">
      <dgm:prSet presAssocID="{19F1EB8D-621B-4B3E-9B5D-8C92FA91AA9B}" presName="aSpace2" presStyleCnt="0"/>
      <dgm:spPr/>
    </dgm:pt>
    <dgm:pt modelId="{D99E1B5D-6CE3-4591-891F-A8A8BFCEE66F}" type="pres">
      <dgm:prSet presAssocID="{D8D8A934-4D72-4F87-85BC-D8B292BCBB52}" presName="childNode" presStyleLbl="node1" presStyleIdx="13" presStyleCnt="18" custLinFactNeighborY="780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73F18FE-2D84-4F6E-8A94-BC3FAE1368FA}" type="pres">
      <dgm:prSet presAssocID="{D8D8A934-4D72-4F87-85BC-D8B292BCBB52}" presName="aSpace2" presStyleCnt="0"/>
      <dgm:spPr/>
    </dgm:pt>
    <dgm:pt modelId="{DFA1A590-7F2B-445E-BB13-B48272C895D4}" type="pres">
      <dgm:prSet presAssocID="{7C0AD177-2BBE-4CA9-9D4B-4E238026B803}" presName="childNode" presStyleLbl="node1" presStyleIdx="14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CD2473-3620-446A-A749-8CF3517EB82C}" type="pres">
      <dgm:prSet presAssocID="{B896443A-157F-4D61-BF7E-C3F46121B67B}" presName="aSpace" presStyleCnt="0"/>
      <dgm:spPr/>
    </dgm:pt>
    <dgm:pt modelId="{1EBBA900-9B59-4A3F-BC22-9C47A2EE52DF}" type="pres">
      <dgm:prSet presAssocID="{9CF62DC9-4314-4CE3-8239-370555D02BF4}" presName="compNode" presStyleCnt="0"/>
      <dgm:spPr/>
    </dgm:pt>
    <dgm:pt modelId="{1AD9190B-AD98-4D45-AB98-7ACCA2E9ABC5}" type="pres">
      <dgm:prSet presAssocID="{9CF62DC9-4314-4CE3-8239-370555D02BF4}" presName="aNode" presStyleLbl="bgShp" presStyleIdx="5" presStyleCnt="6"/>
      <dgm:spPr/>
      <dgm:t>
        <a:bodyPr/>
        <a:lstStyle/>
        <a:p>
          <a:endParaRPr lang="zh-TW" altLang="en-US"/>
        </a:p>
      </dgm:t>
    </dgm:pt>
    <dgm:pt modelId="{4D56F479-7C45-4B6E-A2C0-677A22C1B981}" type="pres">
      <dgm:prSet presAssocID="{9CF62DC9-4314-4CE3-8239-370555D02BF4}" presName="textNode" presStyleLbl="bgShp" presStyleIdx="5" presStyleCnt="6"/>
      <dgm:spPr/>
      <dgm:t>
        <a:bodyPr/>
        <a:lstStyle/>
        <a:p>
          <a:endParaRPr lang="zh-TW" altLang="en-US"/>
        </a:p>
      </dgm:t>
    </dgm:pt>
    <dgm:pt modelId="{1561FEC6-0319-4710-936B-8302CBF55476}" type="pres">
      <dgm:prSet presAssocID="{9CF62DC9-4314-4CE3-8239-370555D02BF4}" presName="compChildNode" presStyleCnt="0"/>
      <dgm:spPr/>
    </dgm:pt>
    <dgm:pt modelId="{0BA83F5F-CAD6-4DAD-880C-FBF645F6AB13}" type="pres">
      <dgm:prSet presAssocID="{9CF62DC9-4314-4CE3-8239-370555D02BF4}" presName="theInnerList" presStyleCnt="0"/>
      <dgm:spPr/>
    </dgm:pt>
    <dgm:pt modelId="{26A00FA4-7111-44FE-8508-C8A148176054}" type="pres">
      <dgm:prSet presAssocID="{EC0AF8A9-5636-4921-ABD0-56B3DC5FAA11}" presName="childNode" presStyleLbl="node1" presStyleIdx="15" presStyleCnt="18" custLinFactNeighborX="440" custLinFactNeighborY="1531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4748921-F57A-4963-9961-7EDBE91CB910}" type="pres">
      <dgm:prSet presAssocID="{EC0AF8A9-5636-4921-ABD0-56B3DC5FAA11}" presName="aSpace2" presStyleCnt="0"/>
      <dgm:spPr/>
    </dgm:pt>
    <dgm:pt modelId="{9E268CAB-A219-4223-BA57-3CAFE3C0A85E}" type="pres">
      <dgm:prSet presAssocID="{FA202F1C-B3FB-4A6E-9355-DE7B81DDDD8B}" presName="childNode" presStyleLbl="node1" presStyleIdx="16" presStyleCnt="18" custAng="0" custLinFactNeighborX="-701" custLinFactNeighborY="79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B3A73A-CC6A-4338-B6B1-D06414CC2569}" type="pres">
      <dgm:prSet presAssocID="{FA202F1C-B3FB-4A6E-9355-DE7B81DDDD8B}" presName="aSpace2" presStyleCnt="0"/>
      <dgm:spPr/>
    </dgm:pt>
    <dgm:pt modelId="{6E85819D-6DE6-4488-9777-38DE31D52B15}" type="pres">
      <dgm:prSet presAssocID="{8DE2A6E9-20E3-4132-9C6E-16D8C6648F61}" presName="childNode" presStyleLbl="node1" presStyleIdx="17" presStyleCnt="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5A76874-DEAF-4B66-8DD9-80B402E2741A}" srcId="{B896443A-157F-4D61-BF7E-C3F46121B67B}" destId="{19F1EB8D-621B-4B3E-9B5D-8C92FA91AA9B}" srcOrd="0" destOrd="0" parTransId="{C83A2DB2-CA06-4FFE-8D22-6FF527E88FCE}" sibTransId="{F626BBC8-5985-4B39-B4A7-32B38B630321}"/>
    <dgm:cxn modelId="{65AD9728-5E3D-4C87-B8D9-6436C0853B81}" type="presOf" srcId="{49CBEC54-EDF7-4D90-925A-E07CECA38D5C}" destId="{2A358903-C98D-4460-A339-534377663004}" srcOrd="1" destOrd="0" presId="urn:microsoft.com/office/officeart/2005/8/layout/lProcess2"/>
    <dgm:cxn modelId="{CE742663-35FC-4FE9-846B-6E70528E162B}" type="presOf" srcId="{B896443A-157F-4D61-BF7E-C3F46121B67B}" destId="{6CB3AABA-1546-4DFE-BEF8-B72738559CF4}" srcOrd="0" destOrd="0" presId="urn:microsoft.com/office/officeart/2005/8/layout/lProcess2"/>
    <dgm:cxn modelId="{D21AD4C4-2269-4CD6-944E-5BB40AAC42C0}" type="presOf" srcId="{B049A2BC-FDCC-4280-BA11-44297E3554B1}" destId="{98CFBA35-C45C-4245-951A-57D2F87A57A5}" srcOrd="0" destOrd="0" presId="urn:microsoft.com/office/officeart/2005/8/layout/lProcess2"/>
    <dgm:cxn modelId="{02E61ED9-543C-451D-BE99-F2095A6DBA58}" srcId="{B049A2BC-FDCC-4280-BA11-44297E3554B1}" destId="{104E39F1-2246-4451-9427-E6D755A18CE3}" srcOrd="0" destOrd="0" parTransId="{FFA565D9-C1C7-47D1-B037-65EF23D22572}" sibTransId="{7CCB5717-5F60-41FF-8289-7EE6D8E57DC0}"/>
    <dgm:cxn modelId="{04870FCD-085B-4F12-954F-933B00BF402A}" srcId="{9CF62DC9-4314-4CE3-8239-370555D02BF4}" destId="{FA202F1C-B3FB-4A6E-9355-DE7B81DDDD8B}" srcOrd="1" destOrd="0" parTransId="{EDF3C8AB-34A1-4872-AD17-26E85890F628}" sibTransId="{2A3ECB87-D210-4BB9-9184-0BC268FC3246}"/>
    <dgm:cxn modelId="{0751506A-9BEE-410C-82E7-ADDEAEEFE96A}" type="presOf" srcId="{2122B21D-B8BB-439D-B6AD-AF965077A6BD}" destId="{F2A8D8CB-6972-4F81-856F-F4243E6EAFC8}" srcOrd="0" destOrd="0" presId="urn:microsoft.com/office/officeart/2005/8/layout/lProcess2"/>
    <dgm:cxn modelId="{50802C5E-C8B9-4C74-8853-A785BA853135}" type="presOf" srcId="{EC0AF8A9-5636-4921-ABD0-56B3DC5FAA11}" destId="{26A00FA4-7111-44FE-8508-C8A148176054}" srcOrd="0" destOrd="0" presId="urn:microsoft.com/office/officeart/2005/8/layout/lProcess2"/>
    <dgm:cxn modelId="{B349AEC5-3240-4975-B58D-60A3288BF487}" srcId="{CA3393E2-D15E-425F-B96C-2D700B5B1DDB}" destId="{46F55F77-848F-4C03-8880-48A874706129}" srcOrd="0" destOrd="0" parTransId="{DA88A288-2F0C-4200-AAE1-D4CDBEA710AD}" sibTransId="{B0F98EE3-2D99-4D31-AB1D-8D10AA550A97}"/>
    <dgm:cxn modelId="{FF7A491E-1A79-4D66-B074-C95CA6522F5C}" type="presOf" srcId="{19F1EB8D-621B-4B3E-9B5D-8C92FA91AA9B}" destId="{3DCF50BE-F493-4211-B2C8-6788B1EE3AA3}" srcOrd="0" destOrd="0" presId="urn:microsoft.com/office/officeart/2005/8/layout/lProcess2"/>
    <dgm:cxn modelId="{62981BAE-A2D3-4EFC-AB01-F81A11126912}" type="presOf" srcId="{46F55F77-848F-4C03-8880-48A874706129}" destId="{759DB4C9-6BB0-4E61-9FDD-034C046ADCF5}" srcOrd="0" destOrd="0" presId="urn:microsoft.com/office/officeart/2005/8/layout/lProcess2"/>
    <dgm:cxn modelId="{A329EAC4-21B7-443C-99FD-8ED32473E17E}" type="presOf" srcId="{8DE2A6E9-20E3-4132-9C6E-16D8C6648F61}" destId="{6E85819D-6DE6-4488-9777-38DE31D52B15}" srcOrd="0" destOrd="0" presId="urn:microsoft.com/office/officeart/2005/8/layout/lProcess2"/>
    <dgm:cxn modelId="{F1691FAB-AAC3-4CF0-B633-065CF8A5E790}" srcId="{49CBEC54-EDF7-4D90-925A-E07CECA38D5C}" destId="{1C4767DD-1F0F-41D8-90E6-799755B1C5E1}" srcOrd="1" destOrd="0" parTransId="{9D9D106F-A989-424C-9A45-1572A17DF6D2}" sibTransId="{F782110D-A11B-4ECB-810A-9A002BCEBE88}"/>
    <dgm:cxn modelId="{327AA792-1557-473F-AA52-45E58FA2FEC0}" srcId="{38D59C7C-E3A6-4B75-9CA5-EB22D9DE104A}" destId="{CA3393E2-D15E-425F-B96C-2D700B5B1DDB}" srcOrd="0" destOrd="0" parTransId="{1F247CD3-F9E0-4510-B123-6866A073C0BF}" sibTransId="{B12EE053-78AB-4D84-8EC3-EF9AB6617EAC}"/>
    <dgm:cxn modelId="{CE4D1515-61B3-4133-ADA4-9853133C3528}" type="presOf" srcId="{49CBEC54-EDF7-4D90-925A-E07CECA38D5C}" destId="{9E74D835-3831-4B70-AB4F-38C840D2EEC2}" srcOrd="0" destOrd="0" presId="urn:microsoft.com/office/officeart/2005/8/layout/lProcess2"/>
    <dgm:cxn modelId="{B4DE3516-C525-4375-AF4E-EF90B04C5295}" srcId="{CA3393E2-D15E-425F-B96C-2D700B5B1DDB}" destId="{FFB69869-1FF2-49DA-8EA5-5BBB989B5684}" srcOrd="2" destOrd="0" parTransId="{359E282A-85A4-4E0E-ACCD-1DA7F93F1C56}" sibTransId="{A5924ADD-34FB-4208-9C28-3CC22C96D530}"/>
    <dgm:cxn modelId="{55C9717D-431C-41B6-A002-4EB0369956E2}" srcId="{9CF62DC9-4314-4CE3-8239-370555D02BF4}" destId="{EC0AF8A9-5636-4921-ABD0-56B3DC5FAA11}" srcOrd="0" destOrd="0" parTransId="{54B71DDA-8E73-4E1E-AFEB-BD6E894BA961}" sibTransId="{DBC255D9-5DB9-4A8F-93B4-4B36547F0468}"/>
    <dgm:cxn modelId="{759BFF1E-3563-4BFC-94A4-6A4741CDE906}" type="presOf" srcId="{6190156F-B8A8-4D81-9FA1-DE128B1C3939}" destId="{0C857D9B-D8AF-42BF-A83D-AA01DF58D6BB}" srcOrd="0" destOrd="0" presId="urn:microsoft.com/office/officeart/2005/8/layout/lProcess2"/>
    <dgm:cxn modelId="{816D3724-4EED-47E0-976F-516ABE3E8255}" type="presOf" srcId="{B896443A-157F-4D61-BF7E-C3F46121B67B}" destId="{117D7C50-94B3-4DAA-B65B-11DBB5F0B020}" srcOrd="1" destOrd="0" presId="urn:microsoft.com/office/officeart/2005/8/layout/lProcess2"/>
    <dgm:cxn modelId="{8FE5664B-9CF9-451F-A753-0D99DD25C6EA}" srcId="{38D59C7C-E3A6-4B75-9CA5-EB22D9DE104A}" destId="{49CBEC54-EDF7-4D90-925A-E07CECA38D5C}" srcOrd="1" destOrd="0" parTransId="{7F348D78-B361-4CD1-ACD8-6A5D9461962B}" sibTransId="{A2CD113D-CAD5-4295-87DD-D6CFEB06EAF1}"/>
    <dgm:cxn modelId="{81C8AAA4-423D-4C65-87B4-8302B380B68B}" type="presOf" srcId="{90891CDA-FF7A-4CFF-A1B5-2F15EF847BC1}" destId="{A6DED872-9914-444F-996F-6AEEC04E04C9}" srcOrd="0" destOrd="0" presId="urn:microsoft.com/office/officeart/2005/8/layout/lProcess2"/>
    <dgm:cxn modelId="{1F437B7C-B074-45BC-90DF-8755CA0759D3}" type="presOf" srcId="{FAC32960-E327-4E23-97C0-65EDEBCAE2E8}" destId="{FD1ED22A-6C0E-44D9-BA34-DA72AABE2FAE}" srcOrd="0" destOrd="0" presId="urn:microsoft.com/office/officeart/2005/8/layout/lProcess2"/>
    <dgm:cxn modelId="{0A25393B-8FF9-45C3-A451-B670458D653E}" type="presOf" srcId="{1A35B5EE-9B44-472D-9427-85667016E6E6}" destId="{C36AC881-C3BA-4B14-B68E-DADAA1F42536}" srcOrd="0" destOrd="0" presId="urn:microsoft.com/office/officeart/2005/8/layout/lProcess2"/>
    <dgm:cxn modelId="{6256E875-1932-4A07-AB17-1BD49A4D2E3B}" type="presOf" srcId="{D8D8A934-4D72-4F87-85BC-D8B292BCBB52}" destId="{D99E1B5D-6CE3-4591-891F-A8A8BFCEE66F}" srcOrd="0" destOrd="0" presId="urn:microsoft.com/office/officeart/2005/8/layout/lProcess2"/>
    <dgm:cxn modelId="{B4E4984B-00AE-4E34-B5EF-163681A4ABCF}" srcId="{49C66866-E6CE-4708-B11B-201933171E4B}" destId="{90891CDA-FF7A-4CFF-A1B5-2F15EF847BC1}" srcOrd="2" destOrd="0" parTransId="{D81B9FA6-AE5A-4B3D-8303-215C38B41B13}" sibTransId="{7700FFF2-2730-4F29-BBB8-B43A0FBC17C8}"/>
    <dgm:cxn modelId="{1198A8A5-C96E-4A01-ACF6-00AF3C8331A0}" type="presOf" srcId="{49C66866-E6CE-4708-B11B-201933171E4B}" destId="{212B7724-346B-4DB0-9B40-77447952982E}" srcOrd="1" destOrd="0" presId="urn:microsoft.com/office/officeart/2005/8/layout/lProcess2"/>
    <dgm:cxn modelId="{A74811F0-8D66-4F11-B180-88334DF5E6AD}" type="presOf" srcId="{FFB69869-1FF2-49DA-8EA5-5BBB989B5684}" destId="{2E5C6CB8-37B4-4367-9318-0C84ACAA5E22}" srcOrd="0" destOrd="0" presId="urn:microsoft.com/office/officeart/2005/8/layout/lProcess2"/>
    <dgm:cxn modelId="{BAA951D9-9895-4806-985B-CFB087AF2658}" srcId="{B896443A-157F-4D61-BF7E-C3F46121B67B}" destId="{D8D8A934-4D72-4F87-85BC-D8B292BCBB52}" srcOrd="1" destOrd="0" parTransId="{E133BA48-3FEC-488B-BD75-AD8C8F082E9B}" sibTransId="{8E1A4981-C31E-4D38-9647-F9837F015DB8}"/>
    <dgm:cxn modelId="{C8826A12-9827-458F-92A4-3E77EEA2DB12}" type="presOf" srcId="{5939DE7C-53D9-43A4-A6EF-45AB2E290155}" destId="{C196C1C0-CC33-475E-BE9D-130460B9D5D7}" srcOrd="0" destOrd="0" presId="urn:microsoft.com/office/officeart/2005/8/layout/lProcess2"/>
    <dgm:cxn modelId="{152A0966-331B-47E5-B890-1E3593F76602}" srcId="{49C66866-E6CE-4708-B11B-201933171E4B}" destId="{2122B21D-B8BB-439D-B6AD-AF965077A6BD}" srcOrd="1" destOrd="0" parTransId="{A850D6FA-E11C-49DC-838F-172047B9A5CB}" sibTransId="{95B0DE08-78E8-4F18-829C-6ED16EF12B1B}"/>
    <dgm:cxn modelId="{4A1C51A4-1948-4628-B0BD-D0835110F6B3}" type="presOf" srcId="{F3CFB8C8-BF3D-4362-BE86-EAAE0986326B}" destId="{66E1640E-3803-4173-9FBF-A597A2D75B35}" srcOrd="0" destOrd="0" presId="urn:microsoft.com/office/officeart/2005/8/layout/lProcess2"/>
    <dgm:cxn modelId="{5DE76FAA-0D0F-40C8-94E2-1942CF2325C7}" type="presOf" srcId="{49C66866-E6CE-4708-B11B-201933171E4B}" destId="{2D80192E-6D52-488D-88EB-239EFABA3070}" srcOrd="0" destOrd="0" presId="urn:microsoft.com/office/officeart/2005/8/layout/lProcess2"/>
    <dgm:cxn modelId="{E543775C-B578-411C-973F-EB0C0A952DE0}" srcId="{B896443A-157F-4D61-BF7E-C3F46121B67B}" destId="{7C0AD177-2BBE-4CA9-9D4B-4E238026B803}" srcOrd="2" destOrd="0" parTransId="{230CC7A5-59CC-400A-B234-1263E3EA0668}" sibTransId="{DB4784CE-A2C8-4FB6-814B-141658ACC189}"/>
    <dgm:cxn modelId="{04202762-226B-4A39-97FE-C6065A07FE6A}" srcId="{38D59C7C-E3A6-4B75-9CA5-EB22D9DE104A}" destId="{B049A2BC-FDCC-4280-BA11-44297E3554B1}" srcOrd="2" destOrd="0" parTransId="{CC3C5D64-154F-424F-812E-D3E8A20DF26A}" sibTransId="{E8AC9213-4B76-4566-93E3-58A0EA53319B}"/>
    <dgm:cxn modelId="{666B9297-BE39-4C0E-B83A-A27A0B25F775}" type="presOf" srcId="{B049A2BC-FDCC-4280-BA11-44297E3554B1}" destId="{0CD85895-0E63-483C-B42C-532F0351E635}" srcOrd="1" destOrd="0" presId="urn:microsoft.com/office/officeart/2005/8/layout/lProcess2"/>
    <dgm:cxn modelId="{539F9729-58D4-4A23-8796-4A8C7A94F242}" srcId="{38D59C7C-E3A6-4B75-9CA5-EB22D9DE104A}" destId="{49C66866-E6CE-4708-B11B-201933171E4B}" srcOrd="3" destOrd="0" parTransId="{0826F31E-8F90-41F1-AD7E-4841A748AC34}" sibTransId="{A3EC6D15-51D0-4CF2-A9F4-1B1668BDF571}"/>
    <dgm:cxn modelId="{67DEBDB8-ED03-4E47-B3A3-B470A2A18956}" type="presOf" srcId="{CA3393E2-D15E-425F-B96C-2D700B5B1DDB}" destId="{A72AFC3F-4E57-4040-A09E-4FF548571ECF}" srcOrd="1" destOrd="0" presId="urn:microsoft.com/office/officeart/2005/8/layout/lProcess2"/>
    <dgm:cxn modelId="{2AF97EE3-81B8-4006-9A0D-8841E2D9A683}" srcId="{CA3393E2-D15E-425F-B96C-2D700B5B1DDB}" destId="{6190156F-B8A8-4D81-9FA1-DE128B1C3939}" srcOrd="1" destOrd="0" parTransId="{63657E40-B253-4122-A53F-B4D15669DEC5}" sibTransId="{11CDDDB2-B890-4E07-8F7F-DF2B67CBB3C3}"/>
    <dgm:cxn modelId="{E2B89128-006B-40EC-9962-164FD104860D}" type="presOf" srcId="{104E39F1-2246-4451-9427-E6D755A18CE3}" destId="{DF7641EA-77F5-49D8-AE8F-1415433EB707}" srcOrd="0" destOrd="0" presId="urn:microsoft.com/office/officeart/2005/8/layout/lProcess2"/>
    <dgm:cxn modelId="{AE857150-7B0C-4AB0-BFC3-A1E817A16820}" type="presOf" srcId="{A8DC21E4-83E3-4FED-BA37-6E916BA926AD}" destId="{87D4F8DB-97AD-49CF-9F00-E5137A7A86BD}" srcOrd="0" destOrd="0" presId="urn:microsoft.com/office/officeart/2005/8/layout/lProcess2"/>
    <dgm:cxn modelId="{FFADE600-B91C-467F-A97F-249ECB6E650F}" srcId="{38D59C7C-E3A6-4B75-9CA5-EB22D9DE104A}" destId="{B896443A-157F-4D61-BF7E-C3F46121B67B}" srcOrd="4" destOrd="0" parTransId="{F6D2A8B2-8520-47DF-B723-30795CE24548}" sibTransId="{6DFB727B-20E5-4BC6-8F4E-B5BD2AE6326A}"/>
    <dgm:cxn modelId="{60341FA8-A6D4-4374-BE38-8C2C8E5EFD8E}" srcId="{38D59C7C-E3A6-4B75-9CA5-EB22D9DE104A}" destId="{9CF62DC9-4314-4CE3-8239-370555D02BF4}" srcOrd="5" destOrd="0" parTransId="{56856369-D910-4121-804D-FC763369335A}" sibTransId="{A5E7D7B9-A99D-41A7-8BB5-D16E701EAFC0}"/>
    <dgm:cxn modelId="{4286DA6C-5716-4320-9096-D5ABDE3D480A}" type="presOf" srcId="{7C0AD177-2BBE-4CA9-9D4B-4E238026B803}" destId="{DFA1A590-7F2B-445E-BB13-B48272C895D4}" srcOrd="0" destOrd="0" presId="urn:microsoft.com/office/officeart/2005/8/layout/lProcess2"/>
    <dgm:cxn modelId="{F5847B83-E769-42B7-B016-0B519087DF6A}" type="presOf" srcId="{1C4767DD-1F0F-41D8-90E6-799755B1C5E1}" destId="{FB12BDD4-7133-4831-9A57-0B1C9C5338EE}" srcOrd="0" destOrd="0" presId="urn:microsoft.com/office/officeart/2005/8/layout/lProcess2"/>
    <dgm:cxn modelId="{77CAF6FB-C573-42D4-AD0B-38DC3A6A6E35}" srcId="{B049A2BC-FDCC-4280-BA11-44297E3554B1}" destId="{F3CFB8C8-BF3D-4362-BE86-EAAE0986326B}" srcOrd="1" destOrd="0" parTransId="{CB492272-C3E0-4E20-8CCE-1810B542E944}" sibTransId="{50A80B0E-43BA-478D-AC2A-C5042339DD9C}"/>
    <dgm:cxn modelId="{7E3FD8F6-28D3-4C26-82D6-329E37472ACD}" srcId="{49CBEC54-EDF7-4D90-925A-E07CECA38D5C}" destId="{FAC32960-E327-4E23-97C0-65EDEBCAE2E8}" srcOrd="2" destOrd="0" parTransId="{166BCFE7-BEC4-4739-B272-D7EAD31EFF86}" sibTransId="{CC4CC34E-64D0-46BB-9CEB-F8C860EFCD40}"/>
    <dgm:cxn modelId="{A47F5637-95C9-4CB4-9136-93C23672F2C6}" type="presOf" srcId="{CA3393E2-D15E-425F-B96C-2D700B5B1DDB}" destId="{5F1318B7-2B5A-4168-BF60-99B12C06D491}" srcOrd="0" destOrd="0" presId="urn:microsoft.com/office/officeart/2005/8/layout/lProcess2"/>
    <dgm:cxn modelId="{E7DF20DD-2B7D-46EA-90EE-4DC16A53E93D}" srcId="{49C66866-E6CE-4708-B11B-201933171E4B}" destId="{A8DC21E4-83E3-4FED-BA37-6E916BA926AD}" srcOrd="0" destOrd="0" parTransId="{A003592B-CCA8-489C-A2B0-F66A07C97838}" sibTransId="{CA5B64EA-C412-4666-85FA-D056BF56209F}"/>
    <dgm:cxn modelId="{C6915D93-4833-4793-A868-578DC8DA4CB8}" srcId="{9CF62DC9-4314-4CE3-8239-370555D02BF4}" destId="{8DE2A6E9-20E3-4132-9C6E-16D8C6648F61}" srcOrd="2" destOrd="0" parTransId="{DA142D30-98EE-4EA6-B518-5F1DFC9078DA}" sibTransId="{1EB256F8-75A8-46CA-B6D2-0DB8050F5712}"/>
    <dgm:cxn modelId="{559A3A35-63D0-464C-8924-E3ED92C25521}" srcId="{B049A2BC-FDCC-4280-BA11-44297E3554B1}" destId="{1A35B5EE-9B44-472D-9427-85667016E6E6}" srcOrd="2" destOrd="0" parTransId="{25130999-3C23-4696-B1F7-D5A6F3A09F8E}" sibTransId="{66FAE147-7FDE-4DA5-9266-DB120C84BE5D}"/>
    <dgm:cxn modelId="{8F3A34AC-09FF-45ED-8BC1-021A578F93FC}" type="presOf" srcId="{9CF62DC9-4314-4CE3-8239-370555D02BF4}" destId="{1AD9190B-AD98-4D45-AB98-7ACCA2E9ABC5}" srcOrd="0" destOrd="0" presId="urn:microsoft.com/office/officeart/2005/8/layout/lProcess2"/>
    <dgm:cxn modelId="{C5A63460-293A-4B18-B2AB-EC4EA6A8014C}" srcId="{49CBEC54-EDF7-4D90-925A-E07CECA38D5C}" destId="{5939DE7C-53D9-43A4-A6EF-45AB2E290155}" srcOrd="0" destOrd="0" parTransId="{1062902D-5265-4310-A6B0-DCFA5D5EAB3B}" sibTransId="{DA42B567-1950-4FE2-A2F7-90A3C07F2D27}"/>
    <dgm:cxn modelId="{E2624FDB-11C3-4D75-AD52-11693A95B4D6}" type="presOf" srcId="{FA202F1C-B3FB-4A6E-9355-DE7B81DDDD8B}" destId="{9E268CAB-A219-4223-BA57-3CAFE3C0A85E}" srcOrd="0" destOrd="0" presId="urn:microsoft.com/office/officeart/2005/8/layout/lProcess2"/>
    <dgm:cxn modelId="{A9A444E3-308F-4C0F-93CA-C69AA379D90E}" type="presOf" srcId="{9CF62DC9-4314-4CE3-8239-370555D02BF4}" destId="{4D56F479-7C45-4B6E-A2C0-677A22C1B981}" srcOrd="1" destOrd="0" presId="urn:microsoft.com/office/officeart/2005/8/layout/lProcess2"/>
    <dgm:cxn modelId="{C32CE7F0-8E11-47C9-9F15-1B8F4DCBE0A3}" type="presOf" srcId="{38D59C7C-E3A6-4B75-9CA5-EB22D9DE104A}" destId="{EDB4A241-9178-4AAA-A679-52F8C3925372}" srcOrd="0" destOrd="0" presId="urn:microsoft.com/office/officeart/2005/8/layout/lProcess2"/>
    <dgm:cxn modelId="{F83467E7-02F3-4FCC-AA6E-D55FFC397A73}" type="presParOf" srcId="{EDB4A241-9178-4AAA-A679-52F8C3925372}" destId="{71E88C6C-DD1E-4C26-BEEB-BF541C0EEA93}" srcOrd="0" destOrd="0" presId="urn:microsoft.com/office/officeart/2005/8/layout/lProcess2"/>
    <dgm:cxn modelId="{C06D1F4A-C224-4495-B812-46A7ED669B8E}" type="presParOf" srcId="{71E88C6C-DD1E-4C26-BEEB-BF541C0EEA93}" destId="{5F1318B7-2B5A-4168-BF60-99B12C06D491}" srcOrd="0" destOrd="0" presId="urn:microsoft.com/office/officeart/2005/8/layout/lProcess2"/>
    <dgm:cxn modelId="{1F43E243-C5FA-49A6-AEBB-4A275F48A5E6}" type="presParOf" srcId="{71E88C6C-DD1E-4C26-BEEB-BF541C0EEA93}" destId="{A72AFC3F-4E57-4040-A09E-4FF548571ECF}" srcOrd="1" destOrd="0" presId="urn:microsoft.com/office/officeart/2005/8/layout/lProcess2"/>
    <dgm:cxn modelId="{D7354469-78C3-4CFE-9E62-A5FCC06A3F7D}" type="presParOf" srcId="{71E88C6C-DD1E-4C26-BEEB-BF541C0EEA93}" destId="{E263036C-0326-4714-86BB-5685BB7B4A0D}" srcOrd="2" destOrd="0" presId="urn:microsoft.com/office/officeart/2005/8/layout/lProcess2"/>
    <dgm:cxn modelId="{E25B6413-FE9D-4A8E-8427-9F369DAE5769}" type="presParOf" srcId="{E263036C-0326-4714-86BB-5685BB7B4A0D}" destId="{D7680443-B4B7-43A9-AC93-3AF0F7445FD9}" srcOrd="0" destOrd="0" presId="urn:microsoft.com/office/officeart/2005/8/layout/lProcess2"/>
    <dgm:cxn modelId="{26F82A86-1886-4919-B3AD-8FC6B6900033}" type="presParOf" srcId="{D7680443-B4B7-43A9-AC93-3AF0F7445FD9}" destId="{759DB4C9-6BB0-4E61-9FDD-034C046ADCF5}" srcOrd="0" destOrd="0" presId="urn:microsoft.com/office/officeart/2005/8/layout/lProcess2"/>
    <dgm:cxn modelId="{77F6C30B-D01B-4924-AE77-CD75E7DEA900}" type="presParOf" srcId="{D7680443-B4B7-43A9-AC93-3AF0F7445FD9}" destId="{D7061A22-AE44-4C7A-AA22-C3C90B50DFD7}" srcOrd="1" destOrd="0" presId="urn:microsoft.com/office/officeart/2005/8/layout/lProcess2"/>
    <dgm:cxn modelId="{3911326C-3F1A-425C-AE61-FE67D79F511D}" type="presParOf" srcId="{D7680443-B4B7-43A9-AC93-3AF0F7445FD9}" destId="{0C857D9B-D8AF-42BF-A83D-AA01DF58D6BB}" srcOrd="2" destOrd="0" presId="urn:microsoft.com/office/officeart/2005/8/layout/lProcess2"/>
    <dgm:cxn modelId="{50F37918-1534-43AF-B161-D66B1D3568F8}" type="presParOf" srcId="{D7680443-B4B7-43A9-AC93-3AF0F7445FD9}" destId="{98E38622-3D07-47D2-9EB1-E1D1AE7AD1A0}" srcOrd="3" destOrd="0" presId="urn:microsoft.com/office/officeart/2005/8/layout/lProcess2"/>
    <dgm:cxn modelId="{DF1BBE07-A801-44BB-B490-E93132719B1B}" type="presParOf" srcId="{D7680443-B4B7-43A9-AC93-3AF0F7445FD9}" destId="{2E5C6CB8-37B4-4367-9318-0C84ACAA5E22}" srcOrd="4" destOrd="0" presId="urn:microsoft.com/office/officeart/2005/8/layout/lProcess2"/>
    <dgm:cxn modelId="{3D72B363-2BA7-431F-8852-49524BB5064C}" type="presParOf" srcId="{EDB4A241-9178-4AAA-A679-52F8C3925372}" destId="{A9D45EF6-3ED7-4E9C-BD45-A4F61FBA1FC0}" srcOrd="1" destOrd="0" presId="urn:microsoft.com/office/officeart/2005/8/layout/lProcess2"/>
    <dgm:cxn modelId="{76E40B90-2D24-480B-BED8-972B2CFB4C25}" type="presParOf" srcId="{EDB4A241-9178-4AAA-A679-52F8C3925372}" destId="{F003AFF3-72B3-4C0D-B1ED-BBD8C0D52612}" srcOrd="2" destOrd="0" presId="urn:microsoft.com/office/officeart/2005/8/layout/lProcess2"/>
    <dgm:cxn modelId="{1591C5E0-E621-4A2B-81E3-BBB2171531D8}" type="presParOf" srcId="{F003AFF3-72B3-4C0D-B1ED-BBD8C0D52612}" destId="{9E74D835-3831-4B70-AB4F-38C840D2EEC2}" srcOrd="0" destOrd="0" presId="urn:microsoft.com/office/officeart/2005/8/layout/lProcess2"/>
    <dgm:cxn modelId="{B5F49358-7129-4801-8302-95FEFD75C4DE}" type="presParOf" srcId="{F003AFF3-72B3-4C0D-B1ED-BBD8C0D52612}" destId="{2A358903-C98D-4460-A339-534377663004}" srcOrd="1" destOrd="0" presId="urn:microsoft.com/office/officeart/2005/8/layout/lProcess2"/>
    <dgm:cxn modelId="{BE186CC3-EA70-4A98-BB88-69DECDE841F2}" type="presParOf" srcId="{F003AFF3-72B3-4C0D-B1ED-BBD8C0D52612}" destId="{2FE822CC-8440-47A3-9D66-84F895E46695}" srcOrd="2" destOrd="0" presId="urn:microsoft.com/office/officeart/2005/8/layout/lProcess2"/>
    <dgm:cxn modelId="{BFB11163-C30D-481D-BED4-DD2AF6713C2E}" type="presParOf" srcId="{2FE822CC-8440-47A3-9D66-84F895E46695}" destId="{C1D7BE2D-48F1-4ADB-ADC9-B47A0D4F53C5}" srcOrd="0" destOrd="0" presId="urn:microsoft.com/office/officeart/2005/8/layout/lProcess2"/>
    <dgm:cxn modelId="{C689108C-188F-41B5-945A-0909DD83EACE}" type="presParOf" srcId="{C1D7BE2D-48F1-4ADB-ADC9-B47A0D4F53C5}" destId="{C196C1C0-CC33-475E-BE9D-130460B9D5D7}" srcOrd="0" destOrd="0" presId="urn:microsoft.com/office/officeart/2005/8/layout/lProcess2"/>
    <dgm:cxn modelId="{B0A24B45-025E-46AF-B19D-63F862E9A0EE}" type="presParOf" srcId="{C1D7BE2D-48F1-4ADB-ADC9-B47A0D4F53C5}" destId="{4A0D28AE-5C8C-422E-9E50-092E5FA0BF79}" srcOrd="1" destOrd="0" presId="urn:microsoft.com/office/officeart/2005/8/layout/lProcess2"/>
    <dgm:cxn modelId="{77461FF0-224C-4679-A3C1-24C8B62119E2}" type="presParOf" srcId="{C1D7BE2D-48F1-4ADB-ADC9-B47A0D4F53C5}" destId="{FB12BDD4-7133-4831-9A57-0B1C9C5338EE}" srcOrd="2" destOrd="0" presId="urn:microsoft.com/office/officeart/2005/8/layout/lProcess2"/>
    <dgm:cxn modelId="{E7064C52-9554-4523-AE14-C8E13C4229D5}" type="presParOf" srcId="{C1D7BE2D-48F1-4ADB-ADC9-B47A0D4F53C5}" destId="{C37FDCF5-8E4A-4428-8694-28B11F0429E7}" srcOrd="3" destOrd="0" presId="urn:microsoft.com/office/officeart/2005/8/layout/lProcess2"/>
    <dgm:cxn modelId="{637F11AA-1E0C-4947-860F-FC74DC3F564A}" type="presParOf" srcId="{C1D7BE2D-48F1-4ADB-ADC9-B47A0D4F53C5}" destId="{FD1ED22A-6C0E-44D9-BA34-DA72AABE2FAE}" srcOrd="4" destOrd="0" presId="urn:microsoft.com/office/officeart/2005/8/layout/lProcess2"/>
    <dgm:cxn modelId="{454FA43D-13F1-4C27-8BB6-C6B69E188222}" type="presParOf" srcId="{EDB4A241-9178-4AAA-A679-52F8C3925372}" destId="{88E46CA2-D376-42F0-89E2-8B8DB2D1038F}" srcOrd="3" destOrd="0" presId="urn:microsoft.com/office/officeart/2005/8/layout/lProcess2"/>
    <dgm:cxn modelId="{1B7638E9-BA3C-4D42-B35E-98D058F3A928}" type="presParOf" srcId="{EDB4A241-9178-4AAA-A679-52F8C3925372}" destId="{5976F94E-FDFC-4807-9C28-A76B7FDAB070}" srcOrd="4" destOrd="0" presId="urn:microsoft.com/office/officeart/2005/8/layout/lProcess2"/>
    <dgm:cxn modelId="{3B6A8841-7A91-4185-91B5-06223734B65A}" type="presParOf" srcId="{5976F94E-FDFC-4807-9C28-A76B7FDAB070}" destId="{98CFBA35-C45C-4245-951A-57D2F87A57A5}" srcOrd="0" destOrd="0" presId="urn:microsoft.com/office/officeart/2005/8/layout/lProcess2"/>
    <dgm:cxn modelId="{82BCE88C-59E5-4E2D-94A1-92CB28D13C54}" type="presParOf" srcId="{5976F94E-FDFC-4807-9C28-A76B7FDAB070}" destId="{0CD85895-0E63-483C-B42C-532F0351E635}" srcOrd="1" destOrd="0" presId="urn:microsoft.com/office/officeart/2005/8/layout/lProcess2"/>
    <dgm:cxn modelId="{2F215F2D-3CBB-4C02-BF1F-71BFCA3601E4}" type="presParOf" srcId="{5976F94E-FDFC-4807-9C28-A76B7FDAB070}" destId="{C2ADBB38-F6D1-4AD9-9869-0918F7732125}" srcOrd="2" destOrd="0" presId="urn:microsoft.com/office/officeart/2005/8/layout/lProcess2"/>
    <dgm:cxn modelId="{ED4790FF-98DF-4CAF-A69A-C9583546E8E8}" type="presParOf" srcId="{C2ADBB38-F6D1-4AD9-9869-0918F7732125}" destId="{31D881FB-EE46-4203-A4EF-8A72A035C1CA}" srcOrd="0" destOrd="0" presId="urn:microsoft.com/office/officeart/2005/8/layout/lProcess2"/>
    <dgm:cxn modelId="{94248AD6-8F94-4712-A5FF-990D57CE16F7}" type="presParOf" srcId="{31D881FB-EE46-4203-A4EF-8A72A035C1CA}" destId="{DF7641EA-77F5-49D8-AE8F-1415433EB707}" srcOrd="0" destOrd="0" presId="urn:microsoft.com/office/officeart/2005/8/layout/lProcess2"/>
    <dgm:cxn modelId="{D3FAA332-DA0E-4024-A484-36BC5FA82F9A}" type="presParOf" srcId="{31D881FB-EE46-4203-A4EF-8A72A035C1CA}" destId="{CD63C674-3496-49A3-A4C3-AE604D647BD2}" srcOrd="1" destOrd="0" presId="urn:microsoft.com/office/officeart/2005/8/layout/lProcess2"/>
    <dgm:cxn modelId="{46538479-3FA0-4142-A549-569B2054C65C}" type="presParOf" srcId="{31D881FB-EE46-4203-A4EF-8A72A035C1CA}" destId="{66E1640E-3803-4173-9FBF-A597A2D75B35}" srcOrd="2" destOrd="0" presId="urn:microsoft.com/office/officeart/2005/8/layout/lProcess2"/>
    <dgm:cxn modelId="{6CA454DC-9A3C-4108-91A4-AF2D5F221B3D}" type="presParOf" srcId="{31D881FB-EE46-4203-A4EF-8A72A035C1CA}" destId="{849A17E9-C397-4F73-8C3E-5DB12B269799}" srcOrd="3" destOrd="0" presId="urn:microsoft.com/office/officeart/2005/8/layout/lProcess2"/>
    <dgm:cxn modelId="{B9614ACB-74F1-46D0-A481-25296FE8D257}" type="presParOf" srcId="{31D881FB-EE46-4203-A4EF-8A72A035C1CA}" destId="{C36AC881-C3BA-4B14-B68E-DADAA1F42536}" srcOrd="4" destOrd="0" presId="urn:microsoft.com/office/officeart/2005/8/layout/lProcess2"/>
    <dgm:cxn modelId="{9ABF969C-FB8B-476F-8FC4-829E63E5A566}" type="presParOf" srcId="{EDB4A241-9178-4AAA-A679-52F8C3925372}" destId="{BD09DC20-8346-4918-BF21-5F0C905F5159}" srcOrd="5" destOrd="0" presId="urn:microsoft.com/office/officeart/2005/8/layout/lProcess2"/>
    <dgm:cxn modelId="{39CE8BB9-02AE-4003-9A86-AA355D0ACF0B}" type="presParOf" srcId="{EDB4A241-9178-4AAA-A679-52F8C3925372}" destId="{266C4959-E999-42DA-86B3-34AF61B28002}" srcOrd="6" destOrd="0" presId="urn:microsoft.com/office/officeart/2005/8/layout/lProcess2"/>
    <dgm:cxn modelId="{8C149609-1043-4D23-BC10-6776F21B596E}" type="presParOf" srcId="{266C4959-E999-42DA-86B3-34AF61B28002}" destId="{2D80192E-6D52-488D-88EB-239EFABA3070}" srcOrd="0" destOrd="0" presId="urn:microsoft.com/office/officeart/2005/8/layout/lProcess2"/>
    <dgm:cxn modelId="{202BC43C-3308-4ABE-9A8A-B61647419951}" type="presParOf" srcId="{266C4959-E999-42DA-86B3-34AF61B28002}" destId="{212B7724-346B-4DB0-9B40-77447952982E}" srcOrd="1" destOrd="0" presId="urn:microsoft.com/office/officeart/2005/8/layout/lProcess2"/>
    <dgm:cxn modelId="{B79116F2-A9DE-4C97-A2FA-6C247E0A024D}" type="presParOf" srcId="{266C4959-E999-42DA-86B3-34AF61B28002}" destId="{8FF72D76-3565-4CCF-BE01-5A26EA9E83ED}" srcOrd="2" destOrd="0" presId="urn:microsoft.com/office/officeart/2005/8/layout/lProcess2"/>
    <dgm:cxn modelId="{ED31121A-66AA-435C-830E-3D708C305E8E}" type="presParOf" srcId="{8FF72D76-3565-4CCF-BE01-5A26EA9E83ED}" destId="{E93988BF-14F4-4C6F-BA9B-CFB503058FB7}" srcOrd="0" destOrd="0" presId="urn:microsoft.com/office/officeart/2005/8/layout/lProcess2"/>
    <dgm:cxn modelId="{EAA342C0-C98F-4193-9ABD-9A5267B898A6}" type="presParOf" srcId="{E93988BF-14F4-4C6F-BA9B-CFB503058FB7}" destId="{87D4F8DB-97AD-49CF-9F00-E5137A7A86BD}" srcOrd="0" destOrd="0" presId="urn:microsoft.com/office/officeart/2005/8/layout/lProcess2"/>
    <dgm:cxn modelId="{5ECED422-0BD3-4ECE-9C2E-7B5B15C781E2}" type="presParOf" srcId="{E93988BF-14F4-4C6F-BA9B-CFB503058FB7}" destId="{06170051-AF85-4E39-8859-0E8B4AEF63A1}" srcOrd="1" destOrd="0" presId="urn:microsoft.com/office/officeart/2005/8/layout/lProcess2"/>
    <dgm:cxn modelId="{4EC79EFA-1608-4ECB-AD1B-CA5372B6E3E0}" type="presParOf" srcId="{E93988BF-14F4-4C6F-BA9B-CFB503058FB7}" destId="{F2A8D8CB-6972-4F81-856F-F4243E6EAFC8}" srcOrd="2" destOrd="0" presId="urn:microsoft.com/office/officeart/2005/8/layout/lProcess2"/>
    <dgm:cxn modelId="{F646BE8B-8227-45A8-95A7-6C6BC4AFDDC0}" type="presParOf" srcId="{E93988BF-14F4-4C6F-BA9B-CFB503058FB7}" destId="{6B9AF518-B69C-42A8-9658-43B190EE6E05}" srcOrd="3" destOrd="0" presId="urn:microsoft.com/office/officeart/2005/8/layout/lProcess2"/>
    <dgm:cxn modelId="{5F4AFD8C-968B-4679-8C48-1550CA24E012}" type="presParOf" srcId="{E93988BF-14F4-4C6F-BA9B-CFB503058FB7}" destId="{A6DED872-9914-444F-996F-6AEEC04E04C9}" srcOrd="4" destOrd="0" presId="urn:microsoft.com/office/officeart/2005/8/layout/lProcess2"/>
    <dgm:cxn modelId="{4D401261-EDB7-4CDB-B399-56271596E8E6}" type="presParOf" srcId="{EDB4A241-9178-4AAA-A679-52F8C3925372}" destId="{F63E2B10-55B8-43C9-A02E-CEE784AEE6D9}" srcOrd="7" destOrd="0" presId="urn:microsoft.com/office/officeart/2005/8/layout/lProcess2"/>
    <dgm:cxn modelId="{E618D80F-894B-45C9-A9D5-E2C66C1CFFD9}" type="presParOf" srcId="{EDB4A241-9178-4AAA-A679-52F8C3925372}" destId="{FE9812DB-6190-4D2F-BB9C-294BB8C84E9F}" srcOrd="8" destOrd="0" presId="urn:microsoft.com/office/officeart/2005/8/layout/lProcess2"/>
    <dgm:cxn modelId="{965A4FB8-A1E9-43EB-83AD-1233CA9E158D}" type="presParOf" srcId="{FE9812DB-6190-4D2F-BB9C-294BB8C84E9F}" destId="{6CB3AABA-1546-4DFE-BEF8-B72738559CF4}" srcOrd="0" destOrd="0" presId="urn:microsoft.com/office/officeart/2005/8/layout/lProcess2"/>
    <dgm:cxn modelId="{92994312-B024-4E62-A877-EC0504930D4E}" type="presParOf" srcId="{FE9812DB-6190-4D2F-BB9C-294BB8C84E9F}" destId="{117D7C50-94B3-4DAA-B65B-11DBB5F0B020}" srcOrd="1" destOrd="0" presId="urn:microsoft.com/office/officeart/2005/8/layout/lProcess2"/>
    <dgm:cxn modelId="{B8EAF432-CBF6-4D92-8B8B-DD2F6AB55E1E}" type="presParOf" srcId="{FE9812DB-6190-4D2F-BB9C-294BB8C84E9F}" destId="{E51F5E6E-3332-4F7F-9690-F3F740CF88FD}" srcOrd="2" destOrd="0" presId="urn:microsoft.com/office/officeart/2005/8/layout/lProcess2"/>
    <dgm:cxn modelId="{7DBA103D-D19C-4808-8B36-C71AF70FB39A}" type="presParOf" srcId="{E51F5E6E-3332-4F7F-9690-F3F740CF88FD}" destId="{8EF74AB1-D68C-4C87-A9F1-98AB32EA08FF}" srcOrd="0" destOrd="0" presId="urn:microsoft.com/office/officeart/2005/8/layout/lProcess2"/>
    <dgm:cxn modelId="{AF5063B6-1587-4F34-AD0D-7B3512C2EB18}" type="presParOf" srcId="{8EF74AB1-D68C-4C87-A9F1-98AB32EA08FF}" destId="{3DCF50BE-F493-4211-B2C8-6788B1EE3AA3}" srcOrd="0" destOrd="0" presId="urn:microsoft.com/office/officeart/2005/8/layout/lProcess2"/>
    <dgm:cxn modelId="{B268065C-254F-4BD0-ACE4-C7B3B5BDD34F}" type="presParOf" srcId="{8EF74AB1-D68C-4C87-A9F1-98AB32EA08FF}" destId="{302EBB2B-5518-4883-A588-9A485B8B1734}" srcOrd="1" destOrd="0" presId="urn:microsoft.com/office/officeart/2005/8/layout/lProcess2"/>
    <dgm:cxn modelId="{E0F0BF6F-E83F-4539-A857-0ADCC6C6E8E4}" type="presParOf" srcId="{8EF74AB1-D68C-4C87-A9F1-98AB32EA08FF}" destId="{D99E1B5D-6CE3-4591-891F-A8A8BFCEE66F}" srcOrd="2" destOrd="0" presId="urn:microsoft.com/office/officeart/2005/8/layout/lProcess2"/>
    <dgm:cxn modelId="{78C796F6-7098-44AD-887D-DA80E46FEB0E}" type="presParOf" srcId="{8EF74AB1-D68C-4C87-A9F1-98AB32EA08FF}" destId="{B73F18FE-2D84-4F6E-8A94-BC3FAE1368FA}" srcOrd="3" destOrd="0" presId="urn:microsoft.com/office/officeart/2005/8/layout/lProcess2"/>
    <dgm:cxn modelId="{DE16C20A-CB01-4555-9F6F-715B63E1E75F}" type="presParOf" srcId="{8EF74AB1-D68C-4C87-A9F1-98AB32EA08FF}" destId="{DFA1A590-7F2B-445E-BB13-B48272C895D4}" srcOrd="4" destOrd="0" presId="urn:microsoft.com/office/officeart/2005/8/layout/lProcess2"/>
    <dgm:cxn modelId="{4E2BE9A2-4809-4DD8-9D85-1E12156146AB}" type="presParOf" srcId="{EDB4A241-9178-4AAA-A679-52F8C3925372}" destId="{5CCD2473-3620-446A-A749-8CF3517EB82C}" srcOrd="9" destOrd="0" presId="urn:microsoft.com/office/officeart/2005/8/layout/lProcess2"/>
    <dgm:cxn modelId="{2E018D72-50F4-4316-A7E1-88F19E387CD4}" type="presParOf" srcId="{EDB4A241-9178-4AAA-A679-52F8C3925372}" destId="{1EBBA900-9B59-4A3F-BC22-9C47A2EE52DF}" srcOrd="10" destOrd="0" presId="urn:microsoft.com/office/officeart/2005/8/layout/lProcess2"/>
    <dgm:cxn modelId="{32F3825F-0FE7-42D3-8C5F-9DB86E5EF3E7}" type="presParOf" srcId="{1EBBA900-9B59-4A3F-BC22-9C47A2EE52DF}" destId="{1AD9190B-AD98-4D45-AB98-7ACCA2E9ABC5}" srcOrd="0" destOrd="0" presId="urn:microsoft.com/office/officeart/2005/8/layout/lProcess2"/>
    <dgm:cxn modelId="{E69635B4-D2CE-49DD-9F90-3D8EBFD9C0BA}" type="presParOf" srcId="{1EBBA900-9B59-4A3F-BC22-9C47A2EE52DF}" destId="{4D56F479-7C45-4B6E-A2C0-677A22C1B981}" srcOrd="1" destOrd="0" presId="urn:microsoft.com/office/officeart/2005/8/layout/lProcess2"/>
    <dgm:cxn modelId="{99B001CA-388C-4271-B67E-5FAE3FCF5EED}" type="presParOf" srcId="{1EBBA900-9B59-4A3F-BC22-9C47A2EE52DF}" destId="{1561FEC6-0319-4710-936B-8302CBF55476}" srcOrd="2" destOrd="0" presId="urn:microsoft.com/office/officeart/2005/8/layout/lProcess2"/>
    <dgm:cxn modelId="{EE1193BF-F054-404E-88EB-8210E77FEE23}" type="presParOf" srcId="{1561FEC6-0319-4710-936B-8302CBF55476}" destId="{0BA83F5F-CAD6-4DAD-880C-FBF645F6AB13}" srcOrd="0" destOrd="0" presId="urn:microsoft.com/office/officeart/2005/8/layout/lProcess2"/>
    <dgm:cxn modelId="{6F640F1E-C540-49AB-B58F-1CDEF6F4BCEA}" type="presParOf" srcId="{0BA83F5F-CAD6-4DAD-880C-FBF645F6AB13}" destId="{26A00FA4-7111-44FE-8508-C8A148176054}" srcOrd="0" destOrd="0" presId="urn:microsoft.com/office/officeart/2005/8/layout/lProcess2"/>
    <dgm:cxn modelId="{C807CE86-BAE3-4149-BC0E-D9A919C62CD8}" type="presParOf" srcId="{0BA83F5F-CAD6-4DAD-880C-FBF645F6AB13}" destId="{34748921-F57A-4963-9961-7EDBE91CB910}" srcOrd="1" destOrd="0" presId="urn:microsoft.com/office/officeart/2005/8/layout/lProcess2"/>
    <dgm:cxn modelId="{91BB787F-1C12-4057-97CD-D5F5BA24372B}" type="presParOf" srcId="{0BA83F5F-CAD6-4DAD-880C-FBF645F6AB13}" destId="{9E268CAB-A219-4223-BA57-3CAFE3C0A85E}" srcOrd="2" destOrd="0" presId="urn:microsoft.com/office/officeart/2005/8/layout/lProcess2"/>
    <dgm:cxn modelId="{A9B799E0-6A41-4751-8A11-F971EBEB552E}" type="presParOf" srcId="{0BA83F5F-CAD6-4DAD-880C-FBF645F6AB13}" destId="{36B3A73A-CC6A-4338-B6B1-D06414CC2569}" srcOrd="3" destOrd="0" presId="urn:microsoft.com/office/officeart/2005/8/layout/lProcess2"/>
    <dgm:cxn modelId="{4D0B32CB-0B1F-486B-A208-C4A6CF7D7EC1}" type="presParOf" srcId="{0BA83F5F-CAD6-4DAD-880C-FBF645F6AB13}" destId="{6E85819D-6DE6-4488-9777-38DE31D52B15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D59C7C-E3A6-4B75-9CA5-EB22D9DE104A}" type="doc">
      <dgm:prSet loTypeId="urn:microsoft.com/office/officeart/2005/8/layout/lProcess2" loCatId="list" qsTypeId="urn:microsoft.com/office/officeart/2005/8/quickstyle/simple2" qsCatId="simple" csTypeId="urn:microsoft.com/office/officeart/2005/8/colors/colorful1#2" csCatId="colorful" phldr="1"/>
      <dgm:spPr/>
      <dgm:t>
        <a:bodyPr/>
        <a:lstStyle/>
        <a:p>
          <a:endParaRPr lang="zh-TW" altLang="en-US"/>
        </a:p>
      </dgm:t>
    </dgm:pt>
    <dgm:pt modelId="{CA3393E2-D15E-425F-B96C-2D700B5B1DDB}">
      <dgm:prSet phldrT="[文字]"/>
      <dgm:spPr/>
      <dgm:t>
        <a:bodyPr/>
        <a:lstStyle/>
        <a:p>
          <a:endParaRPr lang="zh-TW" altLang="en-US" b="1" dirty="0"/>
        </a:p>
      </dgm:t>
    </dgm:pt>
    <dgm:pt modelId="{1F247CD3-F9E0-4510-B123-6866A073C0BF}" type="parTrans" cxnId="{327AA792-1557-473F-AA52-45E58FA2FEC0}">
      <dgm:prSet/>
      <dgm:spPr/>
      <dgm:t>
        <a:bodyPr/>
        <a:lstStyle/>
        <a:p>
          <a:endParaRPr lang="zh-TW" altLang="en-US"/>
        </a:p>
      </dgm:t>
    </dgm:pt>
    <dgm:pt modelId="{B12EE053-78AB-4D84-8EC3-EF9AB6617EAC}" type="sibTrans" cxnId="{327AA792-1557-473F-AA52-45E58FA2FEC0}">
      <dgm:prSet/>
      <dgm:spPr/>
      <dgm:t>
        <a:bodyPr/>
        <a:lstStyle/>
        <a:p>
          <a:endParaRPr lang="zh-TW" altLang="en-US"/>
        </a:p>
      </dgm:t>
    </dgm:pt>
    <dgm:pt modelId="{1A35B5EE-9B44-472D-9427-85667016E6E6}">
      <dgm:prSet phldrT="[文字]" custT="1"/>
      <dgm:spPr/>
      <dgm:t>
        <a:bodyPr/>
        <a:lstStyle/>
        <a:p>
          <a:r>
            <a:rPr lang="zh-TW" altLang="en-US" sz="2800" b="0" i="0" u="none" dirty="0" smtClean="0">
              <a:latin typeface="標楷體" pitchFamily="65" charset="-120"/>
              <a:ea typeface="標楷體" pitchFamily="65" charset="-120"/>
            </a:rPr>
            <a:t>電與控制</a:t>
          </a:r>
          <a:endParaRPr lang="zh-TW" altLang="en-US" sz="2800" b="0" i="0" u="none" dirty="0">
            <a:latin typeface="標楷體" pitchFamily="65" charset="-120"/>
            <a:ea typeface="標楷體" pitchFamily="65" charset="-120"/>
          </a:endParaRPr>
        </a:p>
      </dgm:t>
    </dgm:pt>
    <dgm:pt modelId="{25130999-3C23-4696-B1F7-D5A6F3A09F8E}" type="parTrans" cxnId="{559A3A35-63D0-464C-8924-E3ED92C25521}">
      <dgm:prSet/>
      <dgm:spPr/>
      <dgm:t>
        <a:bodyPr/>
        <a:lstStyle/>
        <a:p>
          <a:endParaRPr lang="zh-TW" altLang="en-US"/>
        </a:p>
      </dgm:t>
    </dgm:pt>
    <dgm:pt modelId="{66FAE147-7FDE-4DA5-9266-DB120C84BE5D}" type="sibTrans" cxnId="{559A3A35-63D0-464C-8924-E3ED92C25521}">
      <dgm:prSet/>
      <dgm:spPr/>
      <dgm:t>
        <a:bodyPr/>
        <a:lstStyle/>
        <a:p>
          <a:endParaRPr lang="zh-TW" altLang="en-US"/>
        </a:p>
      </dgm:t>
    </dgm:pt>
    <dgm:pt modelId="{46F55F77-848F-4C03-8880-48A874706129}">
      <dgm:prSet phldrT="[文字]" custT="1"/>
      <dgm:spPr/>
      <dgm:t>
        <a:bodyPr/>
        <a:lstStyle/>
        <a:p>
          <a:r>
            <a:rPr lang="zh-TW" altLang="en-US" sz="2800" b="0" i="0" u="none" dirty="0" smtClean="0">
              <a:latin typeface="標楷體" pitchFamily="65" charset="-120"/>
              <a:ea typeface="標楷體" pitchFamily="65" charset="-120"/>
            </a:rPr>
            <a:t>無動力專題</a:t>
          </a:r>
          <a:endParaRPr lang="zh-TW" altLang="en-US" sz="2800" b="0" i="0" u="none" dirty="0">
            <a:latin typeface="標楷體" pitchFamily="65" charset="-120"/>
            <a:ea typeface="標楷體" pitchFamily="65" charset="-120"/>
          </a:endParaRPr>
        </a:p>
      </dgm:t>
    </dgm:pt>
    <dgm:pt modelId="{DA88A288-2F0C-4200-AAE1-D4CDBEA710AD}" type="parTrans" cxnId="{B349AEC5-3240-4975-B58D-60A3288BF487}">
      <dgm:prSet/>
      <dgm:spPr/>
      <dgm:t>
        <a:bodyPr/>
        <a:lstStyle/>
        <a:p>
          <a:endParaRPr lang="zh-TW" altLang="en-US"/>
        </a:p>
      </dgm:t>
    </dgm:pt>
    <dgm:pt modelId="{B0F98EE3-2D99-4D31-AB1D-8D10AA550A97}" type="sibTrans" cxnId="{B349AEC5-3240-4975-B58D-60A3288BF487}">
      <dgm:prSet/>
      <dgm:spPr/>
      <dgm:t>
        <a:bodyPr/>
        <a:lstStyle/>
        <a:p>
          <a:endParaRPr lang="zh-TW" altLang="en-US"/>
        </a:p>
      </dgm:t>
    </dgm:pt>
    <dgm:pt modelId="{5939DE7C-53D9-43A4-A6EF-45AB2E290155}">
      <dgm:prSet phldrT="[文字]"/>
      <dgm:spPr/>
      <dgm:t>
        <a:bodyPr/>
        <a:lstStyle/>
        <a:p>
          <a:endParaRPr lang="zh-TW" altLang="en-US" dirty="0"/>
        </a:p>
      </dgm:t>
    </dgm:pt>
    <dgm:pt modelId="{1062902D-5265-4310-A6B0-DCFA5D5EAB3B}" type="parTrans" cxnId="{C5A63460-293A-4B18-B2AB-EC4EA6A8014C}">
      <dgm:prSet/>
      <dgm:spPr/>
      <dgm:t>
        <a:bodyPr/>
        <a:lstStyle/>
        <a:p>
          <a:endParaRPr lang="zh-TW" altLang="en-US"/>
        </a:p>
      </dgm:t>
    </dgm:pt>
    <dgm:pt modelId="{DA42B567-1950-4FE2-A2F7-90A3C07F2D27}" type="sibTrans" cxnId="{C5A63460-293A-4B18-B2AB-EC4EA6A8014C}">
      <dgm:prSet/>
      <dgm:spPr/>
      <dgm:t>
        <a:bodyPr/>
        <a:lstStyle/>
        <a:p>
          <a:endParaRPr lang="zh-TW" altLang="en-US"/>
        </a:p>
      </dgm:t>
    </dgm:pt>
    <dgm:pt modelId="{1C4767DD-1F0F-41D8-90E6-799755B1C5E1}">
      <dgm:prSet phldrT="[文字]" custT="1"/>
      <dgm:spPr/>
      <dgm:t>
        <a:bodyPr/>
        <a:lstStyle/>
        <a:p>
          <a:r>
            <a:rPr lang="zh-TW" altLang="en-US" sz="2800" b="0" i="0" u="none" dirty="0" smtClean="0">
              <a:latin typeface="標楷體" pitchFamily="65" charset="-120"/>
              <a:ea typeface="標楷體" pitchFamily="65" charset="-120"/>
            </a:rPr>
            <a:t>動力專題</a:t>
          </a:r>
          <a:endParaRPr lang="zh-TW" altLang="en-US" sz="2800" b="0" i="0" u="none" dirty="0">
            <a:latin typeface="標楷體" pitchFamily="65" charset="-120"/>
            <a:ea typeface="標楷體" pitchFamily="65" charset="-120"/>
          </a:endParaRPr>
        </a:p>
      </dgm:t>
    </dgm:pt>
    <dgm:pt modelId="{9D9D106F-A989-424C-9A45-1572A17DF6D2}" type="parTrans" cxnId="{F1691FAB-AAC3-4CF0-B633-065CF8A5E790}">
      <dgm:prSet/>
      <dgm:spPr/>
      <dgm:t>
        <a:bodyPr/>
        <a:lstStyle/>
        <a:p>
          <a:endParaRPr lang="zh-TW" altLang="en-US"/>
        </a:p>
      </dgm:t>
    </dgm:pt>
    <dgm:pt modelId="{F782110D-A11B-4ECB-810A-9A002BCEBE88}" type="sibTrans" cxnId="{F1691FAB-AAC3-4CF0-B633-065CF8A5E790}">
      <dgm:prSet/>
      <dgm:spPr/>
      <dgm:t>
        <a:bodyPr/>
        <a:lstStyle/>
        <a:p>
          <a:endParaRPr lang="zh-TW" altLang="en-US"/>
        </a:p>
      </dgm:t>
    </dgm:pt>
    <dgm:pt modelId="{104E39F1-2246-4451-9427-E6D755A18CE3}">
      <dgm:prSet phldrT="[文字]"/>
      <dgm:spPr/>
      <dgm:t>
        <a:bodyPr/>
        <a:lstStyle/>
        <a:p>
          <a:endParaRPr lang="zh-TW" altLang="en-US" dirty="0"/>
        </a:p>
      </dgm:t>
    </dgm:pt>
    <dgm:pt modelId="{FFA565D9-C1C7-47D1-B037-65EF23D22572}" type="parTrans" cxnId="{02E61ED9-543C-451D-BE99-F2095A6DBA58}">
      <dgm:prSet/>
      <dgm:spPr/>
      <dgm:t>
        <a:bodyPr/>
        <a:lstStyle/>
        <a:p>
          <a:endParaRPr lang="zh-TW" altLang="en-US"/>
        </a:p>
      </dgm:t>
    </dgm:pt>
    <dgm:pt modelId="{7CCB5717-5F60-41FF-8289-7EE6D8E57DC0}" type="sibTrans" cxnId="{02E61ED9-543C-451D-BE99-F2095A6DBA58}">
      <dgm:prSet/>
      <dgm:spPr/>
      <dgm:t>
        <a:bodyPr/>
        <a:lstStyle/>
        <a:p>
          <a:endParaRPr lang="zh-TW" altLang="en-US"/>
        </a:p>
      </dgm:t>
    </dgm:pt>
    <dgm:pt modelId="{EDB4A241-9178-4AAA-A679-52F8C3925372}" type="pres">
      <dgm:prSet presAssocID="{38D59C7C-E3A6-4B75-9CA5-EB22D9DE104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1E88C6C-DD1E-4C26-BEEB-BF541C0EEA93}" type="pres">
      <dgm:prSet presAssocID="{CA3393E2-D15E-425F-B96C-2D700B5B1DDB}" presName="compNode" presStyleCnt="0"/>
      <dgm:spPr/>
    </dgm:pt>
    <dgm:pt modelId="{5F1318B7-2B5A-4168-BF60-99B12C06D491}" type="pres">
      <dgm:prSet presAssocID="{CA3393E2-D15E-425F-B96C-2D700B5B1DDB}" presName="aNode" presStyleLbl="bgShp" presStyleIdx="0" presStyleCnt="3" custScaleY="100000" custLinFactNeighborX="6768"/>
      <dgm:spPr/>
      <dgm:t>
        <a:bodyPr/>
        <a:lstStyle/>
        <a:p>
          <a:endParaRPr lang="zh-TW" altLang="en-US"/>
        </a:p>
      </dgm:t>
    </dgm:pt>
    <dgm:pt modelId="{A72AFC3F-4E57-4040-A09E-4FF548571ECF}" type="pres">
      <dgm:prSet presAssocID="{CA3393E2-D15E-425F-B96C-2D700B5B1DDB}" presName="textNode" presStyleLbl="bgShp" presStyleIdx="0" presStyleCnt="3"/>
      <dgm:spPr/>
      <dgm:t>
        <a:bodyPr/>
        <a:lstStyle/>
        <a:p>
          <a:endParaRPr lang="zh-TW" altLang="en-US"/>
        </a:p>
      </dgm:t>
    </dgm:pt>
    <dgm:pt modelId="{E263036C-0326-4714-86BB-5685BB7B4A0D}" type="pres">
      <dgm:prSet presAssocID="{CA3393E2-D15E-425F-B96C-2D700B5B1DDB}" presName="compChildNode" presStyleCnt="0"/>
      <dgm:spPr/>
    </dgm:pt>
    <dgm:pt modelId="{D7680443-B4B7-43A9-AC93-3AF0F7445FD9}" type="pres">
      <dgm:prSet presAssocID="{CA3393E2-D15E-425F-B96C-2D700B5B1DDB}" presName="theInnerList" presStyleCnt="0"/>
      <dgm:spPr/>
    </dgm:pt>
    <dgm:pt modelId="{759DB4C9-6BB0-4E61-9FDD-034C046ADCF5}" type="pres">
      <dgm:prSet presAssocID="{46F55F77-848F-4C03-8880-48A874706129}" presName="childNode" presStyleLbl="node1" presStyleIdx="0" presStyleCnt="3" custScaleX="100230" custScaleY="125016" custLinFactNeighborX="4255" custLinFactNeighborY="-2376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D45EF6-3ED7-4E9C-BD45-A4F61FBA1FC0}" type="pres">
      <dgm:prSet presAssocID="{CA3393E2-D15E-425F-B96C-2D700B5B1DDB}" presName="aSpace" presStyleCnt="0"/>
      <dgm:spPr/>
    </dgm:pt>
    <dgm:pt modelId="{C02B9862-5CE3-4095-987D-32A26025F2E1}" type="pres">
      <dgm:prSet presAssocID="{5939DE7C-53D9-43A4-A6EF-45AB2E290155}" presName="compNode" presStyleCnt="0"/>
      <dgm:spPr/>
    </dgm:pt>
    <dgm:pt modelId="{14DAA0FE-5238-4A5B-A779-2F3596AF3650}" type="pres">
      <dgm:prSet presAssocID="{5939DE7C-53D9-43A4-A6EF-45AB2E290155}" presName="aNode" presStyleLbl="bgShp" presStyleIdx="1" presStyleCnt="3" custLinFactNeighborX="181" custLinFactNeighborY="59091"/>
      <dgm:spPr/>
      <dgm:t>
        <a:bodyPr/>
        <a:lstStyle/>
        <a:p>
          <a:endParaRPr lang="zh-TW" altLang="en-US"/>
        </a:p>
      </dgm:t>
    </dgm:pt>
    <dgm:pt modelId="{C5F59F20-2A68-4A4B-8A14-2C36E7CD5790}" type="pres">
      <dgm:prSet presAssocID="{5939DE7C-53D9-43A4-A6EF-45AB2E290155}" presName="textNode" presStyleLbl="bgShp" presStyleIdx="1" presStyleCnt="3"/>
      <dgm:spPr/>
      <dgm:t>
        <a:bodyPr/>
        <a:lstStyle/>
        <a:p>
          <a:endParaRPr lang="zh-TW" altLang="en-US"/>
        </a:p>
      </dgm:t>
    </dgm:pt>
    <dgm:pt modelId="{0C77DBB0-1E26-4156-84FB-11EA8B5FA25C}" type="pres">
      <dgm:prSet presAssocID="{5939DE7C-53D9-43A4-A6EF-45AB2E290155}" presName="compChildNode" presStyleCnt="0"/>
      <dgm:spPr/>
    </dgm:pt>
    <dgm:pt modelId="{40F29E4D-3CE1-4B86-97A4-69164709AF17}" type="pres">
      <dgm:prSet presAssocID="{5939DE7C-53D9-43A4-A6EF-45AB2E290155}" presName="theInnerList" presStyleCnt="0"/>
      <dgm:spPr/>
    </dgm:pt>
    <dgm:pt modelId="{FB12BDD4-7133-4831-9A57-0B1C9C5338EE}" type="pres">
      <dgm:prSet presAssocID="{1C4767DD-1F0F-41D8-90E6-799755B1C5E1}" presName="childNode" presStyleLbl="node1" presStyleIdx="1" presStyleCnt="3" custScaleY="139866" custLinFactNeighborX="1191" custLinFactNeighborY="-2544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3F6A2E-4E32-44A8-BB6F-FB99E21BDDFD}" type="pres">
      <dgm:prSet presAssocID="{5939DE7C-53D9-43A4-A6EF-45AB2E290155}" presName="aSpace" presStyleCnt="0"/>
      <dgm:spPr/>
    </dgm:pt>
    <dgm:pt modelId="{6C1B42C6-9694-4EE9-95C8-6159692A869E}" type="pres">
      <dgm:prSet presAssocID="{104E39F1-2246-4451-9427-E6D755A18CE3}" presName="compNode" presStyleCnt="0"/>
      <dgm:spPr/>
    </dgm:pt>
    <dgm:pt modelId="{24115F1E-73EA-4609-A417-1C90176E51D3}" type="pres">
      <dgm:prSet presAssocID="{104E39F1-2246-4451-9427-E6D755A18CE3}" presName="aNode" presStyleLbl="bgShp" presStyleIdx="2" presStyleCnt="3"/>
      <dgm:spPr/>
      <dgm:t>
        <a:bodyPr/>
        <a:lstStyle/>
        <a:p>
          <a:endParaRPr lang="zh-TW" altLang="en-US"/>
        </a:p>
      </dgm:t>
    </dgm:pt>
    <dgm:pt modelId="{37E963A1-7C8A-44F9-801D-3623566A5590}" type="pres">
      <dgm:prSet presAssocID="{104E39F1-2246-4451-9427-E6D755A18CE3}" presName="textNode" presStyleLbl="bgShp" presStyleIdx="2" presStyleCnt="3"/>
      <dgm:spPr/>
      <dgm:t>
        <a:bodyPr/>
        <a:lstStyle/>
        <a:p>
          <a:endParaRPr lang="zh-TW" altLang="en-US"/>
        </a:p>
      </dgm:t>
    </dgm:pt>
    <dgm:pt modelId="{21897CBB-9B04-4E2C-93CD-2AD8F919EF61}" type="pres">
      <dgm:prSet presAssocID="{104E39F1-2246-4451-9427-E6D755A18CE3}" presName="compChildNode" presStyleCnt="0"/>
      <dgm:spPr/>
    </dgm:pt>
    <dgm:pt modelId="{E545F5E3-DA09-4245-9A42-578F2B1B34EA}" type="pres">
      <dgm:prSet presAssocID="{104E39F1-2246-4451-9427-E6D755A18CE3}" presName="theInnerList" presStyleCnt="0"/>
      <dgm:spPr/>
    </dgm:pt>
    <dgm:pt modelId="{C36AC881-C3BA-4B14-B68E-DADAA1F42536}" type="pres">
      <dgm:prSet presAssocID="{1A35B5EE-9B44-472D-9427-85667016E6E6}" presName="childNode" presStyleLbl="node1" presStyleIdx="2" presStyleCnt="3" custScaleY="143829" custLinFactNeighborX="2406" custLinFactNeighborY="-2746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5E6D6E6-DCC8-4E9A-8DAB-B0502F8904FB}" type="presOf" srcId="{5939DE7C-53D9-43A4-A6EF-45AB2E290155}" destId="{C5F59F20-2A68-4A4B-8A14-2C36E7CD5790}" srcOrd="1" destOrd="0" presId="urn:microsoft.com/office/officeart/2005/8/layout/lProcess2"/>
    <dgm:cxn modelId="{559A3A35-63D0-464C-8924-E3ED92C25521}" srcId="{104E39F1-2246-4451-9427-E6D755A18CE3}" destId="{1A35B5EE-9B44-472D-9427-85667016E6E6}" srcOrd="0" destOrd="0" parTransId="{25130999-3C23-4696-B1F7-D5A6F3A09F8E}" sibTransId="{66FAE147-7FDE-4DA5-9266-DB120C84BE5D}"/>
    <dgm:cxn modelId="{58BD8815-54A0-4F89-8D55-DA2E19BC8EFE}" type="presOf" srcId="{5939DE7C-53D9-43A4-A6EF-45AB2E290155}" destId="{14DAA0FE-5238-4A5B-A779-2F3596AF3650}" srcOrd="0" destOrd="0" presId="urn:microsoft.com/office/officeart/2005/8/layout/lProcess2"/>
    <dgm:cxn modelId="{F1691FAB-AAC3-4CF0-B633-065CF8A5E790}" srcId="{5939DE7C-53D9-43A4-A6EF-45AB2E290155}" destId="{1C4767DD-1F0F-41D8-90E6-799755B1C5E1}" srcOrd="0" destOrd="0" parTransId="{9D9D106F-A989-424C-9A45-1572A17DF6D2}" sibTransId="{F782110D-A11B-4ECB-810A-9A002BCEBE88}"/>
    <dgm:cxn modelId="{7ABA911B-A635-4706-9934-9F16A21ED733}" type="presOf" srcId="{1C4767DD-1F0F-41D8-90E6-799755B1C5E1}" destId="{FB12BDD4-7133-4831-9A57-0B1C9C5338EE}" srcOrd="0" destOrd="0" presId="urn:microsoft.com/office/officeart/2005/8/layout/lProcess2"/>
    <dgm:cxn modelId="{CDCFD940-D4FF-478B-9F7A-DE5C47C70174}" type="presOf" srcId="{38D59C7C-E3A6-4B75-9CA5-EB22D9DE104A}" destId="{EDB4A241-9178-4AAA-A679-52F8C3925372}" srcOrd="0" destOrd="0" presId="urn:microsoft.com/office/officeart/2005/8/layout/lProcess2"/>
    <dgm:cxn modelId="{FC717896-14E0-48ED-8938-02F5AE66507A}" type="presOf" srcId="{104E39F1-2246-4451-9427-E6D755A18CE3}" destId="{24115F1E-73EA-4609-A417-1C90176E51D3}" srcOrd="0" destOrd="0" presId="urn:microsoft.com/office/officeart/2005/8/layout/lProcess2"/>
    <dgm:cxn modelId="{2A3661D2-FD00-4E97-AB4C-9AA02218E76B}" type="presOf" srcId="{104E39F1-2246-4451-9427-E6D755A18CE3}" destId="{37E963A1-7C8A-44F9-801D-3623566A5590}" srcOrd="1" destOrd="0" presId="urn:microsoft.com/office/officeart/2005/8/layout/lProcess2"/>
    <dgm:cxn modelId="{85B9B56D-0561-4836-92C7-5B05C054BFFE}" type="presOf" srcId="{CA3393E2-D15E-425F-B96C-2D700B5B1DDB}" destId="{A72AFC3F-4E57-4040-A09E-4FF548571ECF}" srcOrd="1" destOrd="0" presId="urn:microsoft.com/office/officeart/2005/8/layout/lProcess2"/>
    <dgm:cxn modelId="{C5A63460-293A-4B18-B2AB-EC4EA6A8014C}" srcId="{38D59C7C-E3A6-4B75-9CA5-EB22D9DE104A}" destId="{5939DE7C-53D9-43A4-A6EF-45AB2E290155}" srcOrd="1" destOrd="0" parTransId="{1062902D-5265-4310-A6B0-DCFA5D5EAB3B}" sibTransId="{DA42B567-1950-4FE2-A2F7-90A3C07F2D27}"/>
    <dgm:cxn modelId="{6810F24B-7E69-4778-AC76-2CD32354F3B4}" type="presOf" srcId="{46F55F77-848F-4C03-8880-48A874706129}" destId="{759DB4C9-6BB0-4E61-9FDD-034C046ADCF5}" srcOrd="0" destOrd="0" presId="urn:microsoft.com/office/officeart/2005/8/layout/lProcess2"/>
    <dgm:cxn modelId="{327AA792-1557-473F-AA52-45E58FA2FEC0}" srcId="{38D59C7C-E3A6-4B75-9CA5-EB22D9DE104A}" destId="{CA3393E2-D15E-425F-B96C-2D700B5B1DDB}" srcOrd="0" destOrd="0" parTransId="{1F247CD3-F9E0-4510-B123-6866A073C0BF}" sibTransId="{B12EE053-78AB-4D84-8EC3-EF9AB6617EAC}"/>
    <dgm:cxn modelId="{02E61ED9-543C-451D-BE99-F2095A6DBA58}" srcId="{38D59C7C-E3A6-4B75-9CA5-EB22D9DE104A}" destId="{104E39F1-2246-4451-9427-E6D755A18CE3}" srcOrd="2" destOrd="0" parTransId="{FFA565D9-C1C7-47D1-B037-65EF23D22572}" sibTransId="{7CCB5717-5F60-41FF-8289-7EE6D8E57DC0}"/>
    <dgm:cxn modelId="{429522D0-7BB7-409F-98F2-FCD63396C3A7}" type="presOf" srcId="{1A35B5EE-9B44-472D-9427-85667016E6E6}" destId="{C36AC881-C3BA-4B14-B68E-DADAA1F42536}" srcOrd="0" destOrd="0" presId="urn:microsoft.com/office/officeart/2005/8/layout/lProcess2"/>
    <dgm:cxn modelId="{049B61C9-2B7E-4159-8AB9-0DA06EC17803}" type="presOf" srcId="{CA3393E2-D15E-425F-B96C-2D700B5B1DDB}" destId="{5F1318B7-2B5A-4168-BF60-99B12C06D491}" srcOrd="0" destOrd="0" presId="urn:microsoft.com/office/officeart/2005/8/layout/lProcess2"/>
    <dgm:cxn modelId="{B349AEC5-3240-4975-B58D-60A3288BF487}" srcId="{CA3393E2-D15E-425F-B96C-2D700B5B1DDB}" destId="{46F55F77-848F-4C03-8880-48A874706129}" srcOrd="0" destOrd="0" parTransId="{DA88A288-2F0C-4200-AAE1-D4CDBEA710AD}" sibTransId="{B0F98EE3-2D99-4D31-AB1D-8D10AA550A97}"/>
    <dgm:cxn modelId="{EA0317C4-1A49-480C-873D-BEAD75DD91EF}" type="presParOf" srcId="{EDB4A241-9178-4AAA-A679-52F8C3925372}" destId="{71E88C6C-DD1E-4C26-BEEB-BF541C0EEA93}" srcOrd="0" destOrd="0" presId="urn:microsoft.com/office/officeart/2005/8/layout/lProcess2"/>
    <dgm:cxn modelId="{174A165D-D8B3-42CB-953B-0C7425CBB142}" type="presParOf" srcId="{71E88C6C-DD1E-4C26-BEEB-BF541C0EEA93}" destId="{5F1318B7-2B5A-4168-BF60-99B12C06D491}" srcOrd="0" destOrd="0" presId="urn:microsoft.com/office/officeart/2005/8/layout/lProcess2"/>
    <dgm:cxn modelId="{B3E0E771-EAE5-4DC2-8DE4-309F7CA4D19C}" type="presParOf" srcId="{71E88C6C-DD1E-4C26-BEEB-BF541C0EEA93}" destId="{A72AFC3F-4E57-4040-A09E-4FF548571ECF}" srcOrd="1" destOrd="0" presId="urn:microsoft.com/office/officeart/2005/8/layout/lProcess2"/>
    <dgm:cxn modelId="{B45ADE3F-D687-4232-8D39-D89F8FC5D968}" type="presParOf" srcId="{71E88C6C-DD1E-4C26-BEEB-BF541C0EEA93}" destId="{E263036C-0326-4714-86BB-5685BB7B4A0D}" srcOrd="2" destOrd="0" presId="urn:microsoft.com/office/officeart/2005/8/layout/lProcess2"/>
    <dgm:cxn modelId="{F6600F7D-2A92-47C1-BAD5-7476B35AAF38}" type="presParOf" srcId="{E263036C-0326-4714-86BB-5685BB7B4A0D}" destId="{D7680443-B4B7-43A9-AC93-3AF0F7445FD9}" srcOrd="0" destOrd="0" presId="urn:microsoft.com/office/officeart/2005/8/layout/lProcess2"/>
    <dgm:cxn modelId="{F82F7660-988E-401F-81EE-9A87D156A5C2}" type="presParOf" srcId="{D7680443-B4B7-43A9-AC93-3AF0F7445FD9}" destId="{759DB4C9-6BB0-4E61-9FDD-034C046ADCF5}" srcOrd="0" destOrd="0" presId="urn:microsoft.com/office/officeart/2005/8/layout/lProcess2"/>
    <dgm:cxn modelId="{6D3A4700-B252-46DC-AC2F-83269915AC79}" type="presParOf" srcId="{EDB4A241-9178-4AAA-A679-52F8C3925372}" destId="{A9D45EF6-3ED7-4E9C-BD45-A4F61FBA1FC0}" srcOrd="1" destOrd="0" presId="urn:microsoft.com/office/officeart/2005/8/layout/lProcess2"/>
    <dgm:cxn modelId="{F964E79C-AB59-4252-A950-06C179498441}" type="presParOf" srcId="{EDB4A241-9178-4AAA-A679-52F8C3925372}" destId="{C02B9862-5CE3-4095-987D-32A26025F2E1}" srcOrd="2" destOrd="0" presId="urn:microsoft.com/office/officeart/2005/8/layout/lProcess2"/>
    <dgm:cxn modelId="{C6E34007-58DB-4AEC-8FF9-9F66763B07A0}" type="presParOf" srcId="{C02B9862-5CE3-4095-987D-32A26025F2E1}" destId="{14DAA0FE-5238-4A5B-A779-2F3596AF3650}" srcOrd="0" destOrd="0" presId="urn:microsoft.com/office/officeart/2005/8/layout/lProcess2"/>
    <dgm:cxn modelId="{6260EBA8-F1F7-4EE7-931F-BFAF7B19F25D}" type="presParOf" srcId="{C02B9862-5CE3-4095-987D-32A26025F2E1}" destId="{C5F59F20-2A68-4A4B-8A14-2C36E7CD5790}" srcOrd="1" destOrd="0" presId="urn:microsoft.com/office/officeart/2005/8/layout/lProcess2"/>
    <dgm:cxn modelId="{12356B96-AD56-4BAC-BE32-4ED3207E51DF}" type="presParOf" srcId="{C02B9862-5CE3-4095-987D-32A26025F2E1}" destId="{0C77DBB0-1E26-4156-84FB-11EA8B5FA25C}" srcOrd="2" destOrd="0" presId="urn:microsoft.com/office/officeart/2005/8/layout/lProcess2"/>
    <dgm:cxn modelId="{658EAA13-85D2-462E-872E-EAC3EE055600}" type="presParOf" srcId="{0C77DBB0-1E26-4156-84FB-11EA8B5FA25C}" destId="{40F29E4D-3CE1-4B86-97A4-69164709AF17}" srcOrd="0" destOrd="0" presId="urn:microsoft.com/office/officeart/2005/8/layout/lProcess2"/>
    <dgm:cxn modelId="{ADC22396-723B-4CD1-9C21-05728F734868}" type="presParOf" srcId="{40F29E4D-3CE1-4B86-97A4-69164709AF17}" destId="{FB12BDD4-7133-4831-9A57-0B1C9C5338EE}" srcOrd="0" destOrd="0" presId="urn:microsoft.com/office/officeart/2005/8/layout/lProcess2"/>
    <dgm:cxn modelId="{57C0CDD7-A803-4F37-AECA-D893496F6797}" type="presParOf" srcId="{EDB4A241-9178-4AAA-A679-52F8C3925372}" destId="{D43F6A2E-4E32-44A8-BB6F-FB99E21BDDFD}" srcOrd="3" destOrd="0" presId="urn:microsoft.com/office/officeart/2005/8/layout/lProcess2"/>
    <dgm:cxn modelId="{895E2373-5A25-42FC-9A13-72921909710B}" type="presParOf" srcId="{EDB4A241-9178-4AAA-A679-52F8C3925372}" destId="{6C1B42C6-9694-4EE9-95C8-6159692A869E}" srcOrd="4" destOrd="0" presId="urn:microsoft.com/office/officeart/2005/8/layout/lProcess2"/>
    <dgm:cxn modelId="{04170EEA-E862-438C-B18C-405B0EA57F74}" type="presParOf" srcId="{6C1B42C6-9694-4EE9-95C8-6159692A869E}" destId="{24115F1E-73EA-4609-A417-1C90176E51D3}" srcOrd="0" destOrd="0" presId="urn:microsoft.com/office/officeart/2005/8/layout/lProcess2"/>
    <dgm:cxn modelId="{ED63696C-6810-4017-9CF6-E78D16E3A83F}" type="presParOf" srcId="{6C1B42C6-9694-4EE9-95C8-6159692A869E}" destId="{37E963A1-7C8A-44F9-801D-3623566A5590}" srcOrd="1" destOrd="0" presId="urn:microsoft.com/office/officeart/2005/8/layout/lProcess2"/>
    <dgm:cxn modelId="{210E1ACC-2BDD-49F9-B6C5-CC1321C8FD49}" type="presParOf" srcId="{6C1B42C6-9694-4EE9-95C8-6159692A869E}" destId="{21897CBB-9B04-4E2C-93CD-2AD8F919EF61}" srcOrd="2" destOrd="0" presId="urn:microsoft.com/office/officeart/2005/8/layout/lProcess2"/>
    <dgm:cxn modelId="{F55B45A3-646D-45C3-8759-A45381C3A4C5}" type="presParOf" srcId="{21897CBB-9B04-4E2C-93CD-2AD8F919EF61}" destId="{E545F5E3-DA09-4245-9A42-578F2B1B34EA}" srcOrd="0" destOrd="0" presId="urn:microsoft.com/office/officeart/2005/8/layout/lProcess2"/>
    <dgm:cxn modelId="{BFDEBCE3-AD19-4D51-861D-C0F3DAA9AEC8}" type="presParOf" srcId="{E545F5E3-DA09-4245-9A42-578F2B1B34EA}" destId="{C36AC881-C3BA-4B14-B68E-DADAA1F42536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D59C7C-E3A6-4B75-9CA5-EB22D9DE104A}" type="doc">
      <dgm:prSet loTypeId="urn:microsoft.com/office/officeart/2005/8/layout/lProcess2" loCatId="list" qsTypeId="urn:microsoft.com/office/officeart/2005/8/quickstyle/simple2" qsCatId="simple" csTypeId="urn:microsoft.com/office/officeart/2005/8/colors/colorful1#3" csCatId="colorful" phldr="1"/>
      <dgm:spPr/>
      <dgm:t>
        <a:bodyPr/>
        <a:lstStyle/>
        <a:p>
          <a:endParaRPr lang="zh-TW" altLang="en-US"/>
        </a:p>
      </dgm:t>
    </dgm:pt>
    <dgm:pt modelId="{CA3393E2-D15E-425F-B96C-2D700B5B1DDB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七上</a:t>
          </a:r>
          <a:endParaRPr lang="zh-TW" altLang="en-US" b="1" dirty="0">
            <a:latin typeface="標楷體" pitchFamily="65" charset="-120"/>
            <a:ea typeface="標楷體" pitchFamily="65" charset="-120"/>
          </a:endParaRPr>
        </a:p>
      </dgm:t>
    </dgm:pt>
    <dgm:pt modelId="{1F247CD3-F9E0-4510-B123-6866A073C0BF}" type="parTrans" cxnId="{327AA792-1557-473F-AA52-45E58FA2FEC0}">
      <dgm:prSet/>
      <dgm:spPr/>
      <dgm:t>
        <a:bodyPr/>
        <a:lstStyle/>
        <a:p>
          <a:endParaRPr lang="zh-TW" altLang="en-US"/>
        </a:p>
      </dgm:t>
    </dgm:pt>
    <dgm:pt modelId="{B12EE053-78AB-4D84-8EC3-EF9AB6617EAC}" type="sibTrans" cxnId="{327AA792-1557-473F-AA52-45E58FA2FEC0}">
      <dgm:prSet/>
      <dgm:spPr/>
      <dgm:t>
        <a:bodyPr/>
        <a:lstStyle/>
        <a:p>
          <a:endParaRPr lang="zh-TW" altLang="en-US"/>
        </a:p>
      </dgm:t>
    </dgm:pt>
    <dgm:pt modelId="{2122B21D-B8BB-439D-B6AD-AF965077A6BD}">
      <dgm:prSet phldrT="[文字]" custT="1"/>
      <dgm:spPr>
        <a:solidFill>
          <a:schemeClr val="accent6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小馬達</a:t>
          </a:r>
          <a:endParaRPr lang="en-US" altLang="zh-TW" sz="16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動力車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A850D6FA-E11C-49DC-838F-172047B9A5CB}" type="parTrans" cxnId="{152A0966-331B-47E5-B890-1E3593F76602}">
      <dgm:prSet/>
      <dgm:spPr/>
      <dgm:t>
        <a:bodyPr/>
        <a:lstStyle/>
        <a:p>
          <a:endParaRPr lang="zh-TW" altLang="en-US"/>
        </a:p>
      </dgm:t>
    </dgm:pt>
    <dgm:pt modelId="{95B0DE08-78E8-4F18-829C-6ED16EF12B1B}" type="sibTrans" cxnId="{152A0966-331B-47E5-B890-1E3593F76602}">
      <dgm:prSet/>
      <dgm:spPr/>
      <dgm:t>
        <a:bodyPr/>
        <a:lstStyle/>
        <a:p>
          <a:endParaRPr lang="zh-TW" altLang="en-US"/>
        </a:p>
      </dgm:t>
    </dgm:pt>
    <dgm:pt modelId="{B896443A-157F-4D61-BF7E-C3F46121B67B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九上</a:t>
          </a:r>
          <a:endParaRPr lang="zh-TW" altLang="en-US" b="1" i="0" u="none" dirty="0">
            <a:latin typeface="標楷體" pitchFamily="65" charset="-120"/>
            <a:ea typeface="標楷體" pitchFamily="65" charset="-120"/>
          </a:endParaRPr>
        </a:p>
      </dgm:t>
    </dgm:pt>
    <dgm:pt modelId="{F6D2A8B2-8520-47DF-B723-30795CE24548}" type="parTrans" cxnId="{FFADE600-B91C-467F-A97F-249ECB6E650F}">
      <dgm:prSet/>
      <dgm:spPr/>
      <dgm:t>
        <a:bodyPr/>
        <a:lstStyle/>
        <a:p>
          <a:endParaRPr lang="zh-TW" altLang="en-US"/>
        </a:p>
      </dgm:t>
    </dgm:pt>
    <dgm:pt modelId="{6DFB727B-20E5-4BC6-8F4E-B5BD2AE6326A}" type="sibTrans" cxnId="{FFADE600-B91C-467F-A97F-249ECB6E650F}">
      <dgm:prSet/>
      <dgm:spPr/>
      <dgm:t>
        <a:bodyPr/>
        <a:lstStyle/>
        <a:p>
          <a:endParaRPr lang="zh-TW" altLang="en-US"/>
        </a:p>
      </dgm:t>
    </dgm:pt>
    <dgm:pt modelId="{7C0AD177-2BBE-4CA9-9D4B-4E238026B803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en-US" altLang="zh-TW" sz="1600" b="0" i="0" u="none" dirty="0" smtClean="0">
              <a:latin typeface="標楷體" pitchFamily="65" charset="-120"/>
              <a:ea typeface="標楷體" pitchFamily="65" charset="-120"/>
            </a:rPr>
            <a:t>USB</a:t>
          </a:r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動物造型燈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230CC7A5-59CC-400A-B234-1263E3EA0668}" type="parTrans" cxnId="{E543775C-B578-411C-973F-EB0C0A952DE0}">
      <dgm:prSet/>
      <dgm:spPr/>
      <dgm:t>
        <a:bodyPr/>
        <a:lstStyle/>
        <a:p>
          <a:endParaRPr lang="zh-TW" altLang="en-US"/>
        </a:p>
      </dgm:t>
    </dgm:pt>
    <dgm:pt modelId="{DB4784CE-A2C8-4FB6-814B-141658ACC189}" type="sibTrans" cxnId="{E543775C-B578-411C-973F-EB0C0A952DE0}">
      <dgm:prSet/>
      <dgm:spPr/>
      <dgm:t>
        <a:bodyPr/>
        <a:lstStyle/>
        <a:p>
          <a:endParaRPr lang="zh-TW" altLang="en-US"/>
        </a:p>
      </dgm:t>
    </dgm:pt>
    <dgm:pt modelId="{9CF62DC9-4314-4CE3-8239-370555D02BF4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九下</a:t>
          </a:r>
          <a:endParaRPr lang="zh-TW" altLang="en-US" b="1" i="0" u="none" dirty="0">
            <a:latin typeface="標楷體" pitchFamily="65" charset="-120"/>
            <a:ea typeface="標楷體" pitchFamily="65" charset="-120"/>
          </a:endParaRPr>
        </a:p>
      </dgm:t>
    </dgm:pt>
    <dgm:pt modelId="{56856369-D910-4121-804D-FC763369335A}" type="parTrans" cxnId="{60341FA8-A6D4-4374-BE38-8C2C8E5EFD8E}">
      <dgm:prSet/>
      <dgm:spPr/>
      <dgm:t>
        <a:bodyPr/>
        <a:lstStyle/>
        <a:p>
          <a:endParaRPr lang="zh-TW" altLang="en-US"/>
        </a:p>
      </dgm:t>
    </dgm:pt>
    <dgm:pt modelId="{A5E7D7B9-A99D-41A7-8BB5-D16E701EAFC0}" type="sibTrans" cxnId="{60341FA8-A6D4-4374-BE38-8C2C8E5EFD8E}">
      <dgm:prSet/>
      <dgm:spPr/>
      <dgm:t>
        <a:bodyPr/>
        <a:lstStyle/>
        <a:p>
          <a:endParaRPr lang="zh-TW" altLang="en-US"/>
        </a:p>
      </dgm:t>
    </dgm:pt>
    <dgm:pt modelId="{8DE2A6E9-20E3-4132-9C6E-16D8C6648F61}">
      <dgm:prSet phldrT="[文字]" custT="1"/>
      <dgm:spPr>
        <a:solidFill>
          <a:schemeClr val="accent1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電與控制專題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DA142D30-98EE-4EA6-B518-5F1DFC9078DA}" type="parTrans" cxnId="{C6915D93-4833-4793-A868-578DC8DA4CB8}">
      <dgm:prSet/>
      <dgm:spPr/>
      <dgm:t>
        <a:bodyPr/>
        <a:lstStyle/>
        <a:p>
          <a:endParaRPr lang="zh-TW" altLang="en-US"/>
        </a:p>
      </dgm:t>
    </dgm:pt>
    <dgm:pt modelId="{1EB256F8-75A8-46CA-B6D2-0DB8050F5712}" type="sibTrans" cxnId="{C6915D93-4833-4793-A868-578DC8DA4CB8}">
      <dgm:prSet/>
      <dgm:spPr/>
      <dgm:t>
        <a:bodyPr/>
        <a:lstStyle/>
        <a:p>
          <a:endParaRPr lang="zh-TW" altLang="en-US"/>
        </a:p>
      </dgm:t>
    </dgm:pt>
    <dgm:pt modelId="{90891CDA-FF7A-4CFF-A1B5-2F15EF847BC1}">
      <dgm:prSet phldrT="[文字]" custT="1"/>
      <dgm:spPr>
        <a:solidFill>
          <a:schemeClr val="accent6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居家修繕模組練習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D81B9FA6-AE5A-4B3D-8303-215C38B41B13}" type="parTrans" cxnId="{B4E4984B-00AE-4E34-B5EF-163681A4ABCF}">
      <dgm:prSet/>
      <dgm:spPr/>
      <dgm:t>
        <a:bodyPr/>
        <a:lstStyle/>
        <a:p>
          <a:endParaRPr lang="zh-TW" altLang="en-US"/>
        </a:p>
      </dgm:t>
    </dgm:pt>
    <dgm:pt modelId="{7700FFF2-2730-4F29-BBB8-B43A0FBC17C8}" type="sibTrans" cxnId="{B4E4984B-00AE-4E34-B5EF-163681A4ABCF}">
      <dgm:prSet/>
      <dgm:spPr/>
      <dgm:t>
        <a:bodyPr/>
        <a:lstStyle/>
        <a:p>
          <a:endParaRPr lang="zh-TW" altLang="en-US"/>
        </a:p>
      </dgm:t>
    </dgm:pt>
    <dgm:pt modelId="{D8D8A934-4D72-4F87-85BC-D8B292BCBB52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產品設計</a:t>
          </a:r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專題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E133BA48-3FEC-488B-BD75-AD8C8F082E9B}" type="parTrans" cxnId="{BAA951D9-9895-4806-985B-CFB087AF2658}">
      <dgm:prSet/>
      <dgm:spPr/>
      <dgm:t>
        <a:bodyPr/>
        <a:lstStyle/>
        <a:p>
          <a:endParaRPr lang="zh-TW" altLang="en-US"/>
        </a:p>
      </dgm:t>
    </dgm:pt>
    <dgm:pt modelId="{8E1A4981-C31E-4D38-9647-F9837F015DB8}" type="sibTrans" cxnId="{BAA951D9-9895-4806-985B-CFB087AF2658}">
      <dgm:prSet/>
      <dgm:spPr/>
      <dgm:t>
        <a:bodyPr/>
        <a:lstStyle/>
        <a:p>
          <a:endParaRPr lang="zh-TW" altLang="en-US"/>
        </a:p>
      </dgm:t>
    </dgm:pt>
    <dgm:pt modelId="{FA202F1C-B3FB-4A6E-9355-DE7B81DDDD8B}">
      <dgm:prSet phldrT="[文字]" custT="1"/>
      <dgm:spPr>
        <a:solidFill>
          <a:schemeClr val="accent1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新興科技</a:t>
          </a:r>
        </a:p>
      </dgm:t>
    </dgm:pt>
    <dgm:pt modelId="{EDF3C8AB-34A1-4872-AD17-26E85890F628}" type="parTrans" cxnId="{04870FCD-085B-4F12-954F-933B00BF402A}">
      <dgm:prSet/>
      <dgm:spPr/>
      <dgm:t>
        <a:bodyPr/>
        <a:lstStyle/>
        <a:p>
          <a:endParaRPr lang="zh-TW" altLang="en-US"/>
        </a:p>
      </dgm:t>
    </dgm:pt>
    <dgm:pt modelId="{2A3ECB87-D210-4BB9-9184-0BC268FC3246}" type="sibTrans" cxnId="{04870FCD-085B-4F12-954F-933B00BF402A}">
      <dgm:prSet/>
      <dgm:spPr/>
      <dgm:t>
        <a:bodyPr/>
        <a:lstStyle/>
        <a:p>
          <a:endParaRPr lang="zh-TW" altLang="en-US"/>
        </a:p>
      </dgm:t>
    </dgm:pt>
    <dgm:pt modelId="{49C66866-E6CE-4708-B11B-201933171E4B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八下</a:t>
          </a:r>
          <a:endParaRPr lang="zh-TW" altLang="en-US" b="1" i="0" u="none" dirty="0">
            <a:latin typeface="標楷體" pitchFamily="65" charset="-120"/>
            <a:ea typeface="標楷體" pitchFamily="65" charset="-120"/>
          </a:endParaRPr>
        </a:p>
      </dgm:t>
    </dgm:pt>
    <dgm:pt modelId="{0826F31E-8F90-41F1-AD7E-4841A748AC34}" type="parTrans" cxnId="{539F9729-58D4-4A23-8796-4A8C7A94F242}">
      <dgm:prSet/>
      <dgm:spPr/>
      <dgm:t>
        <a:bodyPr/>
        <a:lstStyle/>
        <a:p>
          <a:endParaRPr lang="zh-TW" altLang="en-US"/>
        </a:p>
      </dgm:t>
    </dgm:pt>
    <dgm:pt modelId="{A3EC6D15-51D0-4CF2-A9F4-1B1668BDF571}" type="sibTrans" cxnId="{539F9729-58D4-4A23-8796-4A8C7A94F242}">
      <dgm:prSet/>
      <dgm:spPr/>
      <dgm:t>
        <a:bodyPr/>
        <a:lstStyle/>
        <a:p>
          <a:endParaRPr lang="zh-TW" altLang="en-US"/>
        </a:p>
      </dgm:t>
    </dgm:pt>
    <dgm:pt modelId="{49CBEC54-EDF7-4D90-925A-E07CECA38D5C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七下</a:t>
          </a:r>
          <a:endParaRPr lang="zh-TW" altLang="en-US" b="1" i="0" u="none" dirty="0">
            <a:latin typeface="標楷體" pitchFamily="65" charset="-120"/>
            <a:ea typeface="標楷體" pitchFamily="65" charset="-120"/>
          </a:endParaRPr>
        </a:p>
      </dgm:t>
    </dgm:pt>
    <dgm:pt modelId="{7F348D78-B361-4CD1-ACD8-6A5D9461962B}" type="parTrans" cxnId="{8FE5664B-9CF9-451F-A753-0D99DD25C6EA}">
      <dgm:prSet/>
      <dgm:spPr/>
      <dgm:t>
        <a:bodyPr/>
        <a:lstStyle/>
        <a:p>
          <a:endParaRPr lang="zh-TW" altLang="en-US"/>
        </a:p>
      </dgm:t>
    </dgm:pt>
    <dgm:pt modelId="{A2CD113D-CAD5-4295-87DD-D6CFEB06EAF1}" type="sibTrans" cxnId="{8FE5664B-9CF9-451F-A753-0D99DD25C6EA}">
      <dgm:prSet/>
      <dgm:spPr/>
      <dgm:t>
        <a:bodyPr/>
        <a:lstStyle/>
        <a:p>
          <a:endParaRPr lang="zh-TW" altLang="en-US"/>
        </a:p>
      </dgm:t>
    </dgm:pt>
    <dgm:pt modelId="{B049A2BC-FDCC-4280-BA11-44297E3554B1}">
      <dgm:prSet phldrT="[文字]"/>
      <dgm:spPr/>
      <dgm:t>
        <a:bodyPr/>
        <a:lstStyle/>
        <a:p>
          <a:r>
            <a:rPr lang="zh-TW" altLang="en-US" b="1" i="0" u="none" dirty="0" smtClean="0">
              <a:latin typeface="標楷體" pitchFamily="65" charset="-120"/>
              <a:ea typeface="標楷體" pitchFamily="65" charset="-120"/>
            </a:rPr>
            <a:t>八上</a:t>
          </a:r>
          <a:endParaRPr lang="zh-TW" altLang="en-US" b="1" i="0" u="none" dirty="0">
            <a:latin typeface="標楷體" pitchFamily="65" charset="-120"/>
            <a:ea typeface="標楷體" pitchFamily="65" charset="-120"/>
          </a:endParaRPr>
        </a:p>
      </dgm:t>
    </dgm:pt>
    <dgm:pt modelId="{CC3C5D64-154F-424F-812E-D3E8A20DF26A}" type="parTrans" cxnId="{04202762-226B-4A39-97FE-C6065A07FE6A}">
      <dgm:prSet/>
      <dgm:spPr/>
      <dgm:t>
        <a:bodyPr/>
        <a:lstStyle/>
        <a:p>
          <a:endParaRPr lang="zh-TW" altLang="en-US"/>
        </a:p>
      </dgm:t>
    </dgm:pt>
    <dgm:pt modelId="{E8AC9213-4B76-4566-93E3-58A0EA53319B}" type="sibTrans" cxnId="{04202762-226B-4A39-97FE-C6065A07FE6A}">
      <dgm:prSet/>
      <dgm:spPr/>
      <dgm:t>
        <a:bodyPr/>
        <a:lstStyle/>
        <a:p>
          <a:endParaRPr lang="zh-TW" altLang="en-US"/>
        </a:p>
      </dgm:t>
    </dgm:pt>
    <dgm:pt modelId="{46F55F77-848F-4C03-8880-48A874706129}">
      <dgm:prSet phldrT="[文字]" custT="1"/>
      <dgm:spPr/>
      <dgm:t>
        <a:bodyPr/>
        <a:lstStyle/>
        <a:p>
          <a:r>
            <a:rPr lang="zh-TW" altLang="en-US" sz="1600" dirty="0" smtClean="0">
              <a:latin typeface="標楷體" pitchFamily="65" charset="-120"/>
              <a:ea typeface="標楷體" pitchFamily="65" charset="-120"/>
            </a:rPr>
            <a:t>認識圖學</a:t>
          </a:r>
          <a:endParaRPr lang="zh-TW" altLang="en-US" sz="1600" dirty="0">
            <a:latin typeface="標楷體" pitchFamily="65" charset="-120"/>
            <a:ea typeface="標楷體" pitchFamily="65" charset="-120"/>
          </a:endParaRPr>
        </a:p>
      </dgm:t>
    </dgm:pt>
    <dgm:pt modelId="{DA88A288-2F0C-4200-AAE1-D4CDBEA710AD}" type="parTrans" cxnId="{B349AEC5-3240-4975-B58D-60A3288BF487}">
      <dgm:prSet/>
      <dgm:spPr/>
      <dgm:t>
        <a:bodyPr/>
        <a:lstStyle/>
        <a:p>
          <a:endParaRPr lang="zh-TW" altLang="en-US"/>
        </a:p>
      </dgm:t>
    </dgm:pt>
    <dgm:pt modelId="{B0F98EE3-2D99-4D31-AB1D-8D10AA550A97}" type="sibTrans" cxnId="{B349AEC5-3240-4975-B58D-60A3288BF487}">
      <dgm:prSet/>
      <dgm:spPr/>
      <dgm:t>
        <a:bodyPr/>
        <a:lstStyle/>
        <a:p>
          <a:endParaRPr lang="zh-TW" altLang="en-US"/>
        </a:p>
      </dgm:t>
    </dgm:pt>
    <dgm:pt modelId="{6190156F-B8A8-4D81-9FA1-DE128B1C3939}">
      <dgm:prSet phldrT="[文字]" custT="1"/>
      <dgm:spPr>
        <a:solidFill>
          <a:schemeClr val="accent2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魯班鎖</a:t>
          </a:r>
          <a:endParaRPr lang="en-US" altLang="zh-TW" sz="16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製作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63657E40-B253-4122-A53F-B4D15669DEC5}" type="parTrans" cxnId="{2AF97EE3-81B8-4006-9A0D-8841E2D9A683}">
      <dgm:prSet/>
      <dgm:spPr/>
      <dgm:t>
        <a:bodyPr/>
        <a:lstStyle/>
        <a:p>
          <a:endParaRPr lang="zh-TW" altLang="en-US"/>
        </a:p>
      </dgm:t>
    </dgm:pt>
    <dgm:pt modelId="{11CDDDB2-B890-4E07-8F7F-DF2B67CBB3C3}" type="sibTrans" cxnId="{2AF97EE3-81B8-4006-9A0D-8841E2D9A683}">
      <dgm:prSet/>
      <dgm:spPr/>
      <dgm:t>
        <a:bodyPr/>
        <a:lstStyle/>
        <a:p>
          <a:endParaRPr lang="zh-TW" altLang="en-US"/>
        </a:p>
      </dgm:t>
    </dgm:pt>
    <dgm:pt modelId="{5939DE7C-53D9-43A4-A6EF-45AB2E290155}">
      <dgm:prSet phldrT="[文字]" custT="1"/>
      <dgm:spPr>
        <a:solidFill>
          <a:schemeClr val="accent5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凸輪玩具製作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1062902D-5265-4310-A6B0-DCFA5D5EAB3B}" type="parTrans" cxnId="{C5A63460-293A-4B18-B2AB-EC4EA6A8014C}">
      <dgm:prSet/>
      <dgm:spPr/>
      <dgm:t>
        <a:bodyPr/>
        <a:lstStyle/>
        <a:p>
          <a:endParaRPr lang="zh-TW" altLang="en-US"/>
        </a:p>
      </dgm:t>
    </dgm:pt>
    <dgm:pt modelId="{DA42B567-1950-4FE2-A2F7-90A3C07F2D27}" type="sibTrans" cxnId="{C5A63460-293A-4B18-B2AB-EC4EA6A8014C}">
      <dgm:prSet/>
      <dgm:spPr/>
      <dgm:t>
        <a:bodyPr/>
        <a:lstStyle/>
        <a:p>
          <a:endParaRPr lang="zh-TW" altLang="en-US"/>
        </a:p>
      </dgm:t>
    </dgm:pt>
    <dgm:pt modelId="{1C4767DD-1F0F-41D8-90E6-799755B1C5E1}">
      <dgm:prSet phldrT="[文字]" custT="1"/>
      <dgm:spPr>
        <a:solidFill>
          <a:schemeClr val="accent5"/>
        </a:solidFill>
      </dgm:spPr>
      <dgm:t>
        <a:bodyPr/>
        <a:lstStyle/>
        <a:p>
          <a:r>
            <a:rPr lang="zh-TW" altLang="en-US" sz="1600" b="0" i="0" u="none" dirty="0">
              <a:latin typeface="標楷體" pitchFamily="65" charset="-120"/>
              <a:ea typeface="標楷體" pitchFamily="65" charset="-120"/>
            </a:rPr>
            <a:t>機構結構</a:t>
          </a:r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模組練習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9D9D106F-A989-424C-9A45-1572A17DF6D2}" type="parTrans" cxnId="{F1691FAB-AAC3-4CF0-B633-065CF8A5E790}">
      <dgm:prSet/>
      <dgm:spPr/>
      <dgm:t>
        <a:bodyPr/>
        <a:lstStyle/>
        <a:p>
          <a:endParaRPr lang="zh-TW" altLang="en-US"/>
        </a:p>
      </dgm:t>
    </dgm:pt>
    <dgm:pt modelId="{F782110D-A11B-4ECB-810A-9A002BCEBE88}" type="sibTrans" cxnId="{F1691FAB-AAC3-4CF0-B633-065CF8A5E790}">
      <dgm:prSet/>
      <dgm:spPr/>
      <dgm:t>
        <a:bodyPr/>
        <a:lstStyle/>
        <a:p>
          <a:endParaRPr lang="zh-TW" altLang="en-US"/>
        </a:p>
      </dgm:t>
    </dgm:pt>
    <dgm:pt modelId="{104E39F1-2246-4451-9427-E6D755A18CE3}">
      <dgm:prSet phldrT="[文字]" custT="1"/>
      <dgm:spPr>
        <a:solidFill>
          <a:schemeClr val="accent3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木偶人</a:t>
          </a:r>
          <a:endParaRPr lang="en-US" altLang="zh-TW" sz="1600" b="0" i="0" u="none" dirty="0" smtClean="0">
            <a:latin typeface="標楷體" pitchFamily="65" charset="-120"/>
            <a:ea typeface="標楷體" pitchFamily="65" charset="-120"/>
          </a:endParaRPr>
        </a:p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製作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FFA565D9-C1C7-47D1-B037-65EF23D22572}" type="parTrans" cxnId="{02E61ED9-543C-451D-BE99-F2095A6DBA58}">
      <dgm:prSet/>
      <dgm:spPr/>
      <dgm:t>
        <a:bodyPr/>
        <a:lstStyle/>
        <a:p>
          <a:endParaRPr lang="zh-TW" altLang="en-US"/>
        </a:p>
      </dgm:t>
    </dgm:pt>
    <dgm:pt modelId="{7CCB5717-5F60-41FF-8289-7EE6D8E57DC0}" type="sibTrans" cxnId="{02E61ED9-543C-451D-BE99-F2095A6DBA58}">
      <dgm:prSet/>
      <dgm:spPr/>
      <dgm:t>
        <a:bodyPr/>
        <a:lstStyle/>
        <a:p>
          <a:endParaRPr lang="zh-TW" altLang="en-US"/>
        </a:p>
      </dgm:t>
    </dgm:pt>
    <dgm:pt modelId="{F3CFB8C8-BF3D-4362-BE86-EAAE0986326B}">
      <dgm:prSet phldrT="[文字]" custT="1"/>
      <dgm:spPr>
        <a:solidFill>
          <a:schemeClr val="accent3"/>
        </a:solidFill>
      </dgm:spPr>
      <dgm:t>
        <a:bodyPr/>
        <a:lstStyle/>
        <a:p>
          <a:r>
            <a:rPr lang="zh-TW" altLang="en-US" sz="1600" b="0" i="0" u="none" dirty="0" smtClean="0">
              <a:latin typeface="標楷體" pitchFamily="65" charset="-120"/>
              <a:ea typeface="標楷體" pitchFamily="65" charset="-120"/>
            </a:rPr>
            <a:t>水火箭車製作</a:t>
          </a:r>
          <a:endParaRPr lang="zh-TW" altLang="en-US" sz="1600" b="0" i="0" u="none" dirty="0">
            <a:latin typeface="標楷體" pitchFamily="65" charset="-120"/>
            <a:ea typeface="標楷體" pitchFamily="65" charset="-120"/>
          </a:endParaRPr>
        </a:p>
      </dgm:t>
    </dgm:pt>
    <dgm:pt modelId="{CB492272-C3E0-4E20-8CCE-1810B542E944}" type="parTrans" cxnId="{77CAF6FB-C573-42D4-AD0B-38DC3A6A6E35}">
      <dgm:prSet/>
      <dgm:spPr/>
      <dgm:t>
        <a:bodyPr/>
        <a:lstStyle/>
        <a:p>
          <a:endParaRPr lang="zh-TW" altLang="en-US"/>
        </a:p>
      </dgm:t>
    </dgm:pt>
    <dgm:pt modelId="{50A80B0E-43BA-478D-AC2A-C5042339DD9C}" type="sibTrans" cxnId="{77CAF6FB-C573-42D4-AD0B-38DC3A6A6E35}">
      <dgm:prSet/>
      <dgm:spPr/>
      <dgm:t>
        <a:bodyPr/>
        <a:lstStyle/>
        <a:p>
          <a:endParaRPr lang="zh-TW" altLang="en-US"/>
        </a:p>
      </dgm:t>
    </dgm:pt>
    <dgm:pt modelId="{EDB4A241-9178-4AAA-A679-52F8C3925372}" type="pres">
      <dgm:prSet presAssocID="{38D59C7C-E3A6-4B75-9CA5-EB22D9DE104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1E88C6C-DD1E-4C26-BEEB-BF541C0EEA93}" type="pres">
      <dgm:prSet presAssocID="{CA3393E2-D15E-425F-B96C-2D700B5B1DDB}" presName="compNode" presStyleCnt="0"/>
      <dgm:spPr/>
    </dgm:pt>
    <dgm:pt modelId="{5F1318B7-2B5A-4168-BF60-99B12C06D491}" type="pres">
      <dgm:prSet presAssocID="{CA3393E2-D15E-425F-B96C-2D700B5B1DDB}" presName="aNode" presStyleLbl="bgShp" presStyleIdx="0" presStyleCnt="6"/>
      <dgm:spPr/>
      <dgm:t>
        <a:bodyPr/>
        <a:lstStyle/>
        <a:p>
          <a:endParaRPr lang="zh-TW" altLang="en-US"/>
        </a:p>
      </dgm:t>
    </dgm:pt>
    <dgm:pt modelId="{A72AFC3F-4E57-4040-A09E-4FF548571ECF}" type="pres">
      <dgm:prSet presAssocID="{CA3393E2-D15E-425F-B96C-2D700B5B1DDB}" presName="textNode" presStyleLbl="bgShp" presStyleIdx="0" presStyleCnt="6"/>
      <dgm:spPr/>
      <dgm:t>
        <a:bodyPr/>
        <a:lstStyle/>
        <a:p>
          <a:endParaRPr lang="zh-TW" altLang="en-US"/>
        </a:p>
      </dgm:t>
    </dgm:pt>
    <dgm:pt modelId="{E263036C-0326-4714-86BB-5685BB7B4A0D}" type="pres">
      <dgm:prSet presAssocID="{CA3393E2-D15E-425F-B96C-2D700B5B1DDB}" presName="compChildNode" presStyleCnt="0"/>
      <dgm:spPr/>
    </dgm:pt>
    <dgm:pt modelId="{D7680443-B4B7-43A9-AC93-3AF0F7445FD9}" type="pres">
      <dgm:prSet presAssocID="{CA3393E2-D15E-425F-B96C-2D700B5B1DDB}" presName="theInnerList" presStyleCnt="0"/>
      <dgm:spPr/>
    </dgm:pt>
    <dgm:pt modelId="{759DB4C9-6BB0-4E61-9FDD-034C046ADCF5}" type="pres">
      <dgm:prSet presAssocID="{46F55F77-848F-4C03-8880-48A874706129}" presName="childNode" presStyleLbl="node1" presStyleIdx="0" presStyleCnt="12" custLinFactNeighborX="701" custLinFactNeighborY="1654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7061A22-AE44-4C7A-AA22-C3C90B50DFD7}" type="pres">
      <dgm:prSet presAssocID="{46F55F77-848F-4C03-8880-48A874706129}" presName="aSpace2" presStyleCnt="0"/>
      <dgm:spPr/>
    </dgm:pt>
    <dgm:pt modelId="{0C857D9B-D8AF-42BF-A83D-AA01DF58D6BB}" type="pres">
      <dgm:prSet presAssocID="{6190156F-B8A8-4D81-9FA1-DE128B1C3939}" presName="child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D45EF6-3ED7-4E9C-BD45-A4F61FBA1FC0}" type="pres">
      <dgm:prSet presAssocID="{CA3393E2-D15E-425F-B96C-2D700B5B1DDB}" presName="aSpace" presStyleCnt="0"/>
      <dgm:spPr/>
    </dgm:pt>
    <dgm:pt modelId="{F003AFF3-72B3-4C0D-B1ED-BBD8C0D52612}" type="pres">
      <dgm:prSet presAssocID="{49CBEC54-EDF7-4D90-925A-E07CECA38D5C}" presName="compNode" presStyleCnt="0"/>
      <dgm:spPr/>
    </dgm:pt>
    <dgm:pt modelId="{9E74D835-3831-4B70-AB4F-38C840D2EEC2}" type="pres">
      <dgm:prSet presAssocID="{49CBEC54-EDF7-4D90-925A-E07CECA38D5C}" presName="aNode" presStyleLbl="bgShp" presStyleIdx="1" presStyleCnt="6" custLinFactNeighborX="384"/>
      <dgm:spPr/>
      <dgm:t>
        <a:bodyPr/>
        <a:lstStyle/>
        <a:p>
          <a:endParaRPr lang="zh-TW" altLang="en-US"/>
        </a:p>
      </dgm:t>
    </dgm:pt>
    <dgm:pt modelId="{2A358903-C98D-4460-A339-534377663004}" type="pres">
      <dgm:prSet presAssocID="{49CBEC54-EDF7-4D90-925A-E07CECA38D5C}" presName="textNode" presStyleLbl="bgShp" presStyleIdx="1" presStyleCnt="6"/>
      <dgm:spPr/>
      <dgm:t>
        <a:bodyPr/>
        <a:lstStyle/>
        <a:p>
          <a:endParaRPr lang="zh-TW" altLang="en-US"/>
        </a:p>
      </dgm:t>
    </dgm:pt>
    <dgm:pt modelId="{2FE822CC-8440-47A3-9D66-84F895E46695}" type="pres">
      <dgm:prSet presAssocID="{49CBEC54-EDF7-4D90-925A-E07CECA38D5C}" presName="compChildNode" presStyleCnt="0"/>
      <dgm:spPr/>
    </dgm:pt>
    <dgm:pt modelId="{C1D7BE2D-48F1-4ADB-ADC9-B47A0D4F53C5}" type="pres">
      <dgm:prSet presAssocID="{49CBEC54-EDF7-4D90-925A-E07CECA38D5C}" presName="theInnerList" presStyleCnt="0"/>
      <dgm:spPr/>
    </dgm:pt>
    <dgm:pt modelId="{C196C1C0-CC33-475E-BE9D-130460B9D5D7}" type="pres">
      <dgm:prSet presAssocID="{5939DE7C-53D9-43A4-A6EF-45AB2E290155}" presName="child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A0D28AE-5C8C-422E-9E50-092E5FA0BF79}" type="pres">
      <dgm:prSet presAssocID="{5939DE7C-53D9-43A4-A6EF-45AB2E290155}" presName="aSpace2" presStyleCnt="0"/>
      <dgm:spPr/>
    </dgm:pt>
    <dgm:pt modelId="{FB12BDD4-7133-4831-9A57-0B1C9C5338EE}" type="pres">
      <dgm:prSet presAssocID="{1C4767DD-1F0F-41D8-90E6-799755B1C5E1}" presName="child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8E46CA2-D376-42F0-89E2-8B8DB2D1038F}" type="pres">
      <dgm:prSet presAssocID="{49CBEC54-EDF7-4D90-925A-E07CECA38D5C}" presName="aSpace" presStyleCnt="0"/>
      <dgm:spPr/>
    </dgm:pt>
    <dgm:pt modelId="{5976F94E-FDFC-4807-9C28-A76B7FDAB070}" type="pres">
      <dgm:prSet presAssocID="{B049A2BC-FDCC-4280-BA11-44297E3554B1}" presName="compNode" presStyleCnt="0"/>
      <dgm:spPr/>
    </dgm:pt>
    <dgm:pt modelId="{98CFBA35-C45C-4245-951A-57D2F87A57A5}" type="pres">
      <dgm:prSet presAssocID="{B049A2BC-FDCC-4280-BA11-44297E3554B1}" presName="aNode" presStyleLbl="bgShp" presStyleIdx="2" presStyleCnt="6"/>
      <dgm:spPr/>
      <dgm:t>
        <a:bodyPr/>
        <a:lstStyle/>
        <a:p>
          <a:endParaRPr lang="zh-TW" altLang="en-US"/>
        </a:p>
      </dgm:t>
    </dgm:pt>
    <dgm:pt modelId="{0CD85895-0E63-483C-B42C-532F0351E635}" type="pres">
      <dgm:prSet presAssocID="{B049A2BC-FDCC-4280-BA11-44297E3554B1}" presName="textNode" presStyleLbl="bgShp" presStyleIdx="2" presStyleCnt="6"/>
      <dgm:spPr/>
      <dgm:t>
        <a:bodyPr/>
        <a:lstStyle/>
        <a:p>
          <a:endParaRPr lang="zh-TW" altLang="en-US"/>
        </a:p>
      </dgm:t>
    </dgm:pt>
    <dgm:pt modelId="{C2ADBB38-F6D1-4AD9-9869-0918F7732125}" type="pres">
      <dgm:prSet presAssocID="{B049A2BC-FDCC-4280-BA11-44297E3554B1}" presName="compChildNode" presStyleCnt="0"/>
      <dgm:spPr/>
    </dgm:pt>
    <dgm:pt modelId="{31D881FB-EE46-4203-A4EF-8A72A035C1CA}" type="pres">
      <dgm:prSet presAssocID="{B049A2BC-FDCC-4280-BA11-44297E3554B1}" presName="theInnerList" presStyleCnt="0"/>
      <dgm:spPr/>
    </dgm:pt>
    <dgm:pt modelId="{DF7641EA-77F5-49D8-AE8F-1415433EB707}" type="pres">
      <dgm:prSet presAssocID="{104E39F1-2246-4451-9427-E6D755A18CE3}" presName="childNode" presStyleLbl="node1" presStyleIdx="4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D63C674-3496-49A3-A4C3-AE604D647BD2}" type="pres">
      <dgm:prSet presAssocID="{104E39F1-2246-4451-9427-E6D755A18CE3}" presName="aSpace2" presStyleCnt="0"/>
      <dgm:spPr/>
    </dgm:pt>
    <dgm:pt modelId="{66E1640E-3803-4173-9FBF-A597A2D75B35}" type="pres">
      <dgm:prSet presAssocID="{F3CFB8C8-BF3D-4362-BE86-EAAE0986326B}" presName="childNode" presStyleLbl="node1" presStyleIdx="5" presStyleCnt="12" custLinFactNeighborX="311" custLinFactNeighborY="133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D09DC20-8346-4918-BF21-5F0C905F5159}" type="pres">
      <dgm:prSet presAssocID="{B049A2BC-FDCC-4280-BA11-44297E3554B1}" presName="aSpace" presStyleCnt="0"/>
      <dgm:spPr/>
    </dgm:pt>
    <dgm:pt modelId="{266C4959-E999-42DA-86B3-34AF61B28002}" type="pres">
      <dgm:prSet presAssocID="{49C66866-E6CE-4708-B11B-201933171E4B}" presName="compNode" presStyleCnt="0"/>
      <dgm:spPr/>
    </dgm:pt>
    <dgm:pt modelId="{2D80192E-6D52-488D-88EB-239EFABA3070}" type="pres">
      <dgm:prSet presAssocID="{49C66866-E6CE-4708-B11B-201933171E4B}" presName="aNode" presStyleLbl="bgShp" presStyleIdx="3" presStyleCnt="6"/>
      <dgm:spPr/>
      <dgm:t>
        <a:bodyPr/>
        <a:lstStyle/>
        <a:p>
          <a:endParaRPr lang="zh-TW" altLang="en-US"/>
        </a:p>
      </dgm:t>
    </dgm:pt>
    <dgm:pt modelId="{212B7724-346B-4DB0-9B40-77447952982E}" type="pres">
      <dgm:prSet presAssocID="{49C66866-E6CE-4708-B11B-201933171E4B}" presName="textNode" presStyleLbl="bgShp" presStyleIdx="3" presStyleCnt="6"/>
      <dgm:spPr/>
      <dgm:t>
        <a:bodyPr/>
        <a:lstStyle/>
        <a:p>
          <a:endParaRPr lang="zh-TW" altLang="en-US"/>
        </a:p>
      </dgm:t>
    </dgm:pt>
    <dgm:pt modelId="{8FF72D76-3565-4CCF-BE01-5A26EA9E83ED}" type="pres">
      <dgm:prSet presAssocID="{49C66866-E6CE-4708-B11B-201933171E4B}" presName="compChildNode" presStyleCnt="0"/>
      <dgm:spPr/>
    </dgm:pt>
    <dgm:pt modelId="{E93988BF-14F4-4C6F-BA9B-CFB503058FB7}" type="pres">
      <dgm:prSet presAssocID="{49C66866-E6CE-4708-B11B-201933171E4B}" presName="theInnerList" presStyleCnt="0"/>
      <dgm:spPr/>
    </dgm:pt>
    <dgm:pt modelId="{F2A8D8CB-6972-4F81-856F-F4243E6EAFC8}" type="pres">
      <dgm:prSet presAssocID="{2122B21D-B8BB-439D-B6AD-AF965077A6BD}" presName="child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B9AF518-B69C-42A8-9658-43B190EE6E05}" type="pres">
      <dgm:prSet presAssocID="{2122B21D-B8BB-439D-B6AD-AF965077A6BD}" presName="aSpace2" presStyleCnt="0"/>
      <dgm:spPr/>
    </dgm:pt>
    <dgm:pt modelId="{A6DED872-9914-444F-996F-6AEEC04E04C9}" type="pres">
      <dgm:prSet presAssocID="{90891CDA-FF7A-4CFF-A1B5-2F15EF847BC1}" presName="child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63E2B10-55B8-43C9-A02E-CEE784AEE6D9}" type="pres">
      <dgm:prSet presAssocID="{49C66866-E6CE-4708-B11B-201933171E4B}" presName="aSpace" presStyleCnt="0"/>
      <dgm:spPr/>
    </dgm:pt>
    <dgm:pt modelId="{FE9812DB-6190-4D2F-BB9C-294BB8C84E9F}" type="pres">
      <dgm:prSet presAssocID="{B896443A-157F-4D61-BF7E-C3F46121B67B}" presName="compNode" presStyleCnt="0"/>
      <dgm:spPr/>
    </dgm:pt>
    <dgm:pt modelId="{6CB3AABA-1546-4DFE-BEF8-B72738559CF4}" type="pres">
      <dgm:prSet presAssocID="{B896443A-157F-4D61-BF7E-C3F46121B67B}" presName="aNode" presStyleLbl="bgShp" presStyleIdx="4" presStyleCnt="6"/>
      <dgm:spPr/>
      <dgm:t>
        <a:bodyPr/>
        <a:lstStyle/>
        <a:p>
          <a:endParaRPr lang="zh-TW" altLang="en-US"/>
        </a:p>
      </dgm:t>
    </dgm:pt>
    <dgm:pt modelId="{117D7C50-94B3-4DAA-B65B-11DBB5F0B020}" type="pres">
      <dgm:prSet presAssocID="{B896443A-157F-4D61-BF7E-C3F46121B67B}" presName="textNode" presStyleLbl="bgShp" presStyleIdx="4" presStyleCnt="6"/>
      <dgm:spPr/>
      <dgm:t>
        <a:bodyPr/>
        <a:lstStyle/>
        <a:p>
          <a:endParaRPr lang="zh-TW" altLang="en-US"/>
        </a:p>
      </dgm:t>
    </dgm:pt>
    <dgm:pt modelId="{E51F5E6E-3332-4F7F-9690-F3F740CF88FD}" type="pres">
      <dgm:prSet presAssocID="{B896443A-157F-4D61-BF7E-C3F46121B67B}" presName="compChildNode" presStyleCnt="0"/>
      <dgm:spPr/>
    </dgm:pt>
    <dgm:pt modelId="{8EF74AB1-D68C-4C87-A9F1-98AB32EA08FF}" type="pres">
      <dgm:prSet presAssocID="{B896443A-157F-4D61-BF7E-C3F46121B67B}" presName="theInnerList" presStyleCnt="0"/>
      <dgm:spPr/>
    </dgm:pt>
    <dgm:pt modelId="{D99E1B5D-6CE3-4591-891F-A8A8BFCEE66F}" type="pres">
      <dgm:prSet presAssocID="{D8D8A934-4D72-4F87-85BC-D8B292BCBB52}" presName="childNode" presStyleLbl="node1" presStyleIdx="8" presStyleCnt="12" custLinFactNeighborY="780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73F18FE-2D84-4F6E-8A94-BC3FAE1368FA}" type="pres">
      <dgm:prSet presAssocID="{D8D8A934-4D72-4F87-85BC-D8B292BCBB52}" presName="aSpace2" presStyleCnt="0"/>
      <dgm:spPr/>
    </dgm:pt>
    <dgm:pt modelId="{DFA1A590-7F2B-445E-BB13-B48272C895D4}" type="pres">
      <dgm:prSet presAssocID="{7C0AD177-2BBE-4CA9-9D4B-4E238026B803}" presName="child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CCD2473-3620-446A-A749-8CF3517EB82C}" type="pres">
      <dgm:prSet presAssocID="{B896443A-157F-4D61-BF7E-C3F46121B67B}" presName="aSpace" presStyleCnt="0"/>
      <dgm:spPr/>
    </dgm:pt>
    <dgm:pt modelId="{1EBBA900-9B59-4A3F-BC22-9C47A2EE52DF}" type="pres">
      <dgm:prSet presAssocID="{9CF62DC9-4314-4CE3-8239-370555D02BF4}" presName="compNode" presStyleCnt="0"/>
      <dgm:spPr/>
    </dgm:pt>
    <dgm:pt modelId="{1AD9190B-AD98-4D45-AB98-7ACCA2E9ABC5}" type="pres">
      <dgm:prSet presAssocID="{9CF62DC9-4314-4CE3-8239-370555D02BF4}" presName="aNode" presStyleLbl="bgShp" presStyleIdx="5" presStyleCnt="6"/>
      <dgm:spPr/>
      <dgm:t>
        <a:bodyPr/>
        <a:lstStyle/>
        <a:p>
          <a:endParaRPr lang="zh-TW" altLang="en-US"/>
        </a:p>
      </dgm:t>
    </dgm:pt>
    <dgm:pt modelId="{4D56F479-7C45-4B6E-A2C0-677A22C1B981}" type="pres">
      <dgm:prSet presAssocID="{9CF62DC9-4314-4CE3-8239-370555D02BF4}" presName="textNode" presStyleLbl="bgShp" presStyleIdx="5" presStyleCnt="6"/>
      <dgm:spPr/>
      <dgm:t>
        <a:bodyPr/>
        <a:lstStyle/>
        <a:p>
          <a:endParaRPr lang="zh-TW" altLang="en-US"/>
        </a:p>
      </dgm:t>
    </dgm:pt>
    <dgm:pt modelId="{1561FEC6-0319-4710-936B-8302CBF55476}" type="pres">
      <dgm:prSet presAssocID="{9CF62DC9-4314-4CE3-8239-370555D02BF4}" presName="compChildNode" presStyleCnt="0"/>
      <dgm:spPr/>
    </dgm:pt>
    <dgm:pt modelId="{0BA83F5F-CAD6-4DAD-880C-FBF645F6AB13}" type="pres">
      <dgm:prSet presAssocID="{9CF62DC9-4314-4CE3-8239-370555D02BF4}" presName="theInnerList" presStyleCnt="0"/>
      <dgm:spPr/>
    </dgm:pt>
    <dgm:pt modelId="{9E268CAB-A219-4223-BA57-3CAFE3C0A85E}" type="pres">
      <dgm:prSet presAssocID="{FA202F1C-B3FB-4A6E-9355-DE7B81DDDD8B}" presName="childNode" presStyleLbl="node1" presStyleIdx="10" presStyleCnt="12" custAng="0" custLinFactNeighborX="-701" custLinFactNeighborY="794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B3A73A-CC6A-4338-B6B1-D06414CC2569}" type="pres">
      <dgm:prSet presAssocID="{FA202F1C-B3FB-4A6E-9355-DE7B81DDDD8B}" presName="aSpace2" presStyleCnt="0"/>
      <dgm:spPr/>
    </dgm:pt>
    <dgm:pt modelId="{6E85819D-6DE6-4488-9777-38DE31D52B15}" type="pres">
      <dgm:prSet presAssocID="{8DE2A6E9-20E3-4132-9C6E-16D8C6648F61}" presName="child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F0B9D31-A187-4C5E-A129-6B3B56314E04}" type="presOf" srcId="{1C4767DD-1F0F-41D8-90E6-799755B1C5E1}" destId="{FB12BDD4-7133-4831-9A57-0B1C9C5338EE}" srcOrd="0" destOrd="0" presId="urn:microsoft.com/office/officeart/2005/8/layout/lProcess2"/>
    <dgm:cxn modelId="{BD6B39AB-43A9-4D7F-80CD-FA457C070FA0}" type="presOf" srcId="{104E39F1-2246-4451-9427-E6D755A18CE3}" destId="{DF7641EA-77F5-49D8-AE8F-1415433EB707}" srcOrd="0" destOrd="0" presId="urn:microsoft.com/office/officeart/2005/8/layout/lProcess2"/>
    <dgm:cxn modelId="{88718754-40E6-47F6-8658-1B2AF5D29062}" type="presOf" srcId="{FA202F1C-B3FB-4A6E-9355-DE7B81DDDD8B}" destId="{9E268CAB-A219-4223-BA57-3CAFE3C0A85E}" srcOrd="0" destOrd="0" presId="urn:microsoft.com/office/officeart/2005/8/layout/lProcess2"/>
    <dgm:cxn modelId="{0C1943E1-3E6E-4598-8EBA-0C88C1EC85E5}" type="presOf" srcId="{8DE2A6E9-20E3-4132-9C6E-16D8C6648F61}" destId="{6E85819D-6DE6-4488-9777-38DE31D52B15}" srcOrd="0" destOrd="0" presId="urn:microsoft.com/office/officeart/2005/8/layout/lProcess2"/>
    <dgm:cxn modelId="{02E61ED9-543C-451D-BE99-F2095A6DBA58}" srcId="{B049A2BC-FDCC-4280-BA11-44297E3554B1}" destId="{104E39F1-2246-4451-9427-E6D755A18CE3}" srcOrd="0" destOrd="0" parTransId="{FFA565D9-C1C7-47D1-B037-65EF23D22572}" sibTransId="{7CCB5717-5F60-41FF-8289-7EE6D8E57DC0}"/>
    <dgm:cxn modelId="{04870FCD-085B-4F12-954F-933B00BF402A}" srcId="{9CF62DC9-4314-4CE3-8239-370555D02BF4}" destId="{FA202F1C-B3FB-4A6E-9355-DE7B81DDDD8B}" srcOrd="0" destOrd="0" parTransId="{EDF3C8AB-34A1-4872-AD17-26E85890F628}" sibTransId="{2A3ECB87-D210-4BB9-9184-0BC268FC3246}"/>
    <dgm:cxn modelId="{84EEF342-7BC7-4C58-9F1A-532EC24755CA}" type="presOf" srcId="{49CBEC54-EDF7-4D90-925A-E07CECA38D5C}" destId="{9E74D835-3831-4B70-AB4F-38C840D2EEC2}" srcOrd="0" destOrd="0" presId="urn:microsoft.com/office/officeart/2005/8/layout/lProcess2"/>
    <dgm:cxn modelId="{298B522B-FE70-4959-BF11-0C3698D6067A}" type="presOf" srcId="{49CBEC54-EDF7-4D90-925A-E07CECA38D5C}" destId="{2A358903-C98D-4460-A339-534377663004}" srcOrd="1" destOrd="0" presId="urn:microsoft.com/office/officeart/2005/8/layout/lProcess2"/>
    <dgm:cxn modelId="{B349AEC5-3240-4975-B58D-60A3288BF487}" srcId="{CA3393E2-D15E-425F-B96C-2D700B5B1DDB}" destId="{46F55F77-848F-4C03-8880-48A874706129}" srcOrd="0" destOrd="0" parTransId="{DA88A288-2F0C-4200-AAE1-D4CDBEA710AD}" sibTransId="{B0F98EE3-2D99-4D31-AB1D-8D10AA550A97}"/>
    <dgm:cxn modelId="{327AA792-1557-473F-AA52-45E58FA2FEC0}" srcId="{38D59C7C-E3A6-4B75-9CA5-EB22D9DE104A}" destId="{CA3393E2-D15E-425F-B96C-2D700B5B1DDB}" srcOrd="0" destOrd="0" parTransId="{1F247CD3-F9E0-4510-B123-6866A073C0BF}" sibTransId="{B12EE053-78AB-4D84-8EC3-EF9AB6617EAC}"/>
    <dgm:cxn modelId="{F1691FAB-AAC3-4CF0-B633-065CF8A5E790}" srcId="{49CBEC54-EDF7-4D90-925A-E07CECA38D5C}" destId="{1C4767DD-1F0F-41D8-90E6-799755B1C5E1}" srcOrd="1" destOrd="0" parTransId="{9D9D106F-A989-424C-9A45-1572A17DF6D2}" sibTransId="{F782110D-A11B-4ECB-810A-9A002BCEBE88}"/>
    <dgm:cxn modelId="{8FE5664B-9CF9-451F-A753-0D99DD25C6EA}" srcId="{38D59C7C-E3A6-4B75-9CA5-EB22D9DE104A}" destId="{49CBEC54-EDF7-4D90-925A-E07CECA38D5C}" srcOrd="1" destOrd="0" parTransId="{7F348D78-B361-4CD1-ACD8-6A5D9461962B}" sibTransId="{A2CD113D-CAD5-4295-87DD-D6CFEB06EAF1}"/>
    <dgm:cxn modelId="{F3BC0EB6-F379-4E12-882B-A84B735F0F59}" type="presOf" srcId="{49C66866-E6CE-4708-B11B-201933171E4B}" destId="{2D80192E-6D52-488D-88EB-239EFABA3070}" srcOrd="0" destOrd="0" presId="urn:microsoft.com/office/officeart/2005/8/layout/lProcess2"/>
    <dgm:cxn modelId="{F5329961-59AC-458D-ACE1-677323E32EBE}" type="presOf" srcId="{90891CDA-FF7A-4CFF-A1B5-2F15EF847BC1}" destId="{A6DED872-9914-444F-996F-6AEEC04E04C9}" srcOrd="0" destOrd="0" presId="urn:microsoft.com/office/officeart/2005/8/layout/lProcess2"/>
    <dgm:cxn modelId="{21926960-EF66-4233-B305-382D457F0D74}" type="presOf" srcId="{B896443A-157F-4D61-BF7E-C3F46121B67B}" destId="{117D7C50-94B3-4DAA-B65B-11DBB5F0B020}" srcOrd="1" destOrd="0" presId="urn:microsoft.com/office/officeart/2005/8/layout/lProcess2"/>
    <dgm:cxn modelId="{561994FB-FA69-46B1-B262-624899239077}" type="presOf" srcId="{38D59C7C-E3A6-4B75-9CA5-EB22D9DE104A}" destId="{EDB4A241-9178-4AAA-A679-52F8C3925372}" srcOrd="0" destOrd="0" presId="urn:microsoft.com/office/officeart/2005/8/layout/lProcess2"/>
    <dgm:cxn modelId="{B4E4984B-00AE-4E34-B5EF-163681A4ABCF}" srcId="{49C66866-E6CE-4708-B11B-201933171E4B}" destId="{90891CDA-FF7A-4CFF-A1B5-2F15EF847BC1}" srcOrd="1" destOrd="0" parTransId="{D81B9FA6-AE5A-4B3D-8303-215C38B41B13}" sibTransId="{7700FFF2-2730-4F29-BBB8-B43A0FBC17C8}"/>
    <dgm:cxn modelId="{263BE146-542E-4E32-9102-41D4BDE70802}" type="presOf" srcId="{2122B21D-B8BB-439D-B6AD-AF965077A6BD}" destId="{F2A8D8CB-6972-4F81-856F-F4243E6EAFC8}" srcOrd="0" destOrd="0" presId="urn:microsoft.com/office/officeart/2005/8/layout/lProcess2"/>
    <dgm:cxn modelId="{0170B99C-7544-4144-9378-B5BB43C8D2D4}" type="presOf" srcId="{B896443A-157F-4D61-BF7E-C3F46121B67B}" destId="{6CB3AABA-1546-4DFE-BEF8-B72738559CF4}" srcOrd="0" destOrd="0" presId="urn:microsoft.com/office/officeart/2005/8/layout/lProcess2"/>
    <dgm:cxn modelId="{4464B747-1CA7-42C2-91F4-54E6EAA3F354}" type="presOf" srcId="{49C66866-E6CE-4708-B11B-201933171E4B}" destId="{212B7724-346B-4DB0-9B40-77447952982E}" srcOrd="1" destOrd="0" presId="urn:microsoft.com/office/officeart/2005/8/layout/lProcess2"/>
    <dgm:cxn modelId="{BAA951D9-9895-4806-985B-CFB087AF2658}" srcId="{B896443A-157F-4D61-BF7E-C3F46121B67B}" destId="{D8D8A934-4D72-4F87-85BC-D8B292BCBB52}" srcOrd="0" destOrd="0" parTransId="{E133BA48-3FEC-488B-BD75-AD8C8F082E9B}" sibTransId="{8E1A4981-C31E-4D38-9647-F9837F015DB8}"/>
    <dgm:cxn modelId="{152A0966-331B-47E5-B890-1E3593F76602}" srcId="{49C66866-E6CE-4708-B11B-201933171E4B}" destId="{2122B21D-B8BB-439D-B6AD-AF965077A6BD}" srcOrd="0" destOrd="0" parTransId="{A850D6FA-E11C-49DC-838F-172047B9A5CB}" sibTransId="{95B0DE08-78E8-4F18-829C-6ED16EF12B1B}"/>
    <dgm:cxn modelId="{EC97705E-6B03-4BC8-B3A7-6D415E68064B}" type="presOf" srcId="{46F55F77-848F-4C03-8880-48A874706129}" destId="{759DB4C9-6BB0-4E61-9FDD-034C046ADCF5}" srcOrd="0" destOrd="0" presId="urn:microsoft.com/office/officeart/2005/8/layout/lProcess2"/>
    <dgm:cxn modelId="{A4A1CD90-F414-44AC-A92C-047B1C0CF171}" type="presOf" srcId="{B049A2BC-FDCC-4280-BA11-44297E3554B1}" destId="{98CFBA35-C45C-4245-951A-57D2F87A57A5}" srcOrd="0" destOrd="0" presId="urn:microsoft.com/office/officeart/2005/8/layout/lProcess2"/>
    <dgm:cxn modelId="{E543775C-B578-411C-973F-EB0C0A952DE0}" srcId="{B896443A-157F-4D61-BF7E-C3F46121B67B}" destId="{7C0AD177-2BBE-4CA9-9D4B-4E238026B803}" srcOrd="1" destOrd="0" parTransId="{230CC7A5-59CC-400A-B234-1263E3EA0668}" sibTransId="{DB4784CE-A2C8-4FB6-814B-141658ACC189}"/>
    <dgm:cxn modelId="{30D22125-A4C4-44B7-A04F-9B309D98B586}" type="presOf" srcId="{CA3393E2-D15E-425F-B96C-2D700B5B1DDB}" destId="{A72AFC3F-4E57-4040-A09E-4FF548571ECF}" srcOrd="1" destOrd="0" presId="urn:microsoft.com/office/officeart/2005/8/layout/lProcess2"/>
    <dgm:cxn modelId="{E0AC8964-6DF8-47C7-8EF0-EC162D5D396E}" type="presOf" srcId="{D8D8A934-4D72-4F87-85BC-D8B292BCBB52}" destId="{D99E1B5D-6CE3-4591-891F-A8A8BFCEE66F}" srcOrd="0" destOrd="0" presId="urn:microsoft.com/office/officeart/2005/8/layout/lProcess2"/>
    <dgm:cxn modelId="{04202762-226B-4A39-97FE-C6065A07FE6A}" srcId="{38D59C7C-E3A6-4B75-9CA5-EB22D9DE104A}" destId="{B049A2BC-FDCC-4280-BA11-44297E3554B1}" srcOrd="2" destOrd="0" parTransId="{CC3C5D64-154F-424F-812E-D3E8A20DF26A}" sibTransId="{E8AC9213-4B76-4566-93E3-58A0EA53319B}"/>
    <dgm:cxn modelId="{E1118643-0B54-4801-8A8D-9199A27B524A}" type="presOf" srcId="{CA3393E2-D15E-425F-B96C-2D700B5B1DDB}" destId="{5F1318B7-2B5A-4168-BF60-99B12C06D491}" srcOrd="0" destOrd="0" presId="urn:microsoft.com/office/officeart/2005/8/layout/lProcess2"/>
    <dgm:cxn modelId="{341592FA-C3FF-453A-A4B3-EF06EC2106F0}" type="presOf" srcId="{B049A2BC-FDCC-4280-BA11-44297E3554B1}" destId="{0CD85895-0E63-483C-B42C-532F0351E635}" srcOrd="1" destOrd="0" presId="urn:microsoft.com/office/officeart/2005/8/layout/lProcess2"/>
    <dgm:cxn modelId="{539F9729-58D4-4A23-8796-4A8C7A94F242}" srcId="{38D59C7C-E3A6-4B75-9CA5-EB22D9DE104A}" destId="{49C66866-E6CE-4708-B11B-201933171E4B}" srcOrd="3" destOrd="0" parTransId="{0826F31E-8F90-41F1-AD7E-4841A748AC34}" sibTransId="{A3EC6D15-51D0-4CF2-A9F4-1B1668BDF571}"/>
    <dgm:cxn modelId="{2AF97EE3-81B8-4006-9A0D-8841E2D9A683}" srcId="{CA3393E2-D15E-425F-B96C-2D700B5B1DDB}" destId="{6190156F-B8A8-4D81-9FA1-DE128B1C3939}" srcOrd="1" destOrd="0" parTransId="{63657E40-B253-4122-A53F-B4D15669DEC5}" sibTransId="{11CDDDB2-B890-4E07-8F7F-DF2B67CBB3C3}"/>
    <dgm:cxn modelId="{0CE93CCD-35A3-4E74-B6A2-16BD0DACEA5C}" type="presOf" srcId="{9CF62DC9-4314-4CE3-8239-370555D02BF4}" destId="{4D56F479-7C45-4B6E-A2C0-677A22C1B981}" srcOrd="1" destOrd="0" presId="urn:microsoft.com/office/officeart/2005/8/layout/lProcess2"/>
    <dgm:cxn modelId="{FFADE600-B91C-467F-A97F-249ECB6E650F}" srcId="{38D59C7C-E3A6-4B75-9CA5-EB22D9DE104A}" destId="{B896443A-157F-4D61-BF7E-C3F46121B67B}" srcOrd="4" destOrd="0" parTransId="{F6D2A8B2-8520-47DF-B723-30795CE24548}" sibTransId="{6DFB727B-20E5-4BC6-8F4E-B5BD2AE6326A}"/>
    <dgm:cxn modelId="{5DA0230A-336B-439A-89DA-D0EB58700E28}" type="presOf" srcId="{5939DE7C-53D9-43A4-A6EF-45AB2E290155}" destId="{C196C1C0-CC33-475E-BE9D-130460B9D5D7}" srcOrd="0" destOrd="0" presId="urn:microsoft.com/office/officeart/2005/8/layout/lProcess2"/>
    <dgm:cxn modelId="{60341FA8-A6D4-4374-BE38-8C2C8E5EFD8E}" srcId="{38D59C7C-E3A6-4B75-9CA5-EB22D9DE104A}" destId="{9CF62DC9-4314-4CE3-8239-370555D02BF4}" srcOrd="5" destOrd="0" parTransId="{56856369-D910-4121-804D-FC763369335A}" sibTransId="{A5E7D7B9-A99D-41A7-8BB5-D16E701EAFC0}"/>
    <dgm:cxn modelId="{BC277005-035A-447A-90E1-C2187079D9D5}" type="presOf" srcId="{7C0AD177-2BBE-4CA9-9D4B-4E238026B803}" destId="{DFA1A590-7F2B-445E-BB13-B48272C895D4}" srcOrd="0" destOrd="0" presId="urn:microsoft.com/office/officeart/2005/8/layout/lProcess2"/>
    <dgm:cxn modelId="{77CAF6FB-C573-42D4-AD0B-38DC3A6A6E35}" srcId="{B049A2BC-FDCC-4280-BA11-44297E3554B1}" destId="{F3CFB8C8-BF3D-4362-BE86-EAAE0986326B}" srcOrd="1" destOrd="0" parTransId="{CB492272-C3E0-4E20-8CCE-1810B542E944}" sibTransId="{50A80B0E-43BA-478D-AC2A-C5042339DD9C}"/>
    <dgm:cxn modelId="{C6915D93-4833-4793-A868-578DC8DA4CB8}" srcId="{9CF62DC9-4314-4CE3-8239-370555D02BF4}" destId="{8DE2A6E9-20E3-4132-9C6E-16D8C6648F61}" srcOrd="1" destOrd="0" parTransId="{DA142D30-98EE-4EA6-B518-5F1DFC9078DA}" sibTransId="{1EB256F8-75A8-46CA-B6D2-0DB8050F5712}"/>
    <dgm:cxn modelId="{6CC826FD-22BD-49AF-875F-2A4CD9B70579}" type="presOf" srcId="{6190156F-B8A8-4D81-9FA1-DE128B1C3939}" destId="{0C857D9B-D8AF-42BF-A83D-AA01DF58D6BB}" srcOrd="0" destOrd="0" presId="urn:microsoft.com/office/officeart/2005/8/layout/lProcess2"/>
    <dgm:cxn modelId="{C5A63460-293A-4B18-B2AB-EC4EA6A8014C}" srcId="{49CBEC54-EDF7-4D90-925A-E07CECA38D5C}" destId="{5939DE7C-53D9-43A4-A6EF-45AB2E290155}" srcOrd="0" destOrd="0" parTransId="{1062902D-5265-4310-A6B0-DCFA5D5EAB3B}" sibTransId="{DA42B567-1950-4FE2-A2F7-90A3C07F2D27}"/>
    <dgm:cxn modelId="{DB70D31E-AE2E-40DC-AB86-499AA41AD11A}" type="presOf" srcId="{9CF62DC9-4314-4CE3-8239-370555D02BF4}" destId="{1AD9190B-AD98-4D45-AB98-7ACCA2E9ABC5}" srcOrd="0" destOrd="0" presId="urn:microsoft.com/office/officeart/2005/8/layout/lProcess2"/>
    <dgm:cxn modelId="{AB66977D-44C7-46DE-8852-4AE36DF3EF35}" type="presOf" srcId="{F3CFB8C8-BF3D-4362-BE86-EAAE0986326B}" destId="{66E1640E-3803-4173-9FBF-A597A2D75B35}" srcOrd="0" destOrd="0" presId="urn:microsoft.com/office/officeart/2005/8/layout/lProcess2"/>
    <dgm:cxn modelId="{FA53C13D-2D98-47AC-8EAC-98A0515401C6}" type="presParOf" srcId="{EDB4A241-9178-4AAA-A679-52F8C3925372}" destId="{71E88C6C-DD1E-4C26-BEEB-BF541C0EEA93}" srcOrd="0" destOrd="0" presId="urn:microsoft.com/office/officeart/2005/8/layout/lProcess2"/>
    <dgm:cxn modelId="{50C2BE94-BDB4-4F97-83A3-D49E1EC83816}" type="presParOf" srcId="{71E88C6C-DD1E-4C26-BEEB-BF541C0EEA93}" destId="{5F1318B7-2B5A-4168-BF60-99B12C06D491}" srcOrd="0" destOrd="0" presId="urn:microsoft.com/office/officeart/2005/8/layout/lProcess2"/>
    <dgm:cxn modelId="{709E754D-3A64-49FF-9C9C-E9AF94981608}" type="presParOf" srcId="{71E88C6C-DD1E-4C26-BEEB-BF541C0EEA93}" destId="{A72AFC3F-4E57-4040-A09E-4FF548571ECF}" srcOrd="1" destOrd="0" presId="urn:microsoft.com/office/officeart/2005/8/layout/lProcess2"/>
    <dgm:cxn modelId="{F25CA625-F133-4B1A-A935-56C959F2D963}" type="presParOf" srcId="{71E88C6C-DD1E-4C26-BEEB-BF541C0EEA93}" destId="{E263036C-0326-4714-86BB-5685BB7B4A0D}" srcOrd="2" destOrd="0" presId="urn:microsoft.com/office/officeart/2005/8/layout/lProcess2"/>
    <dgm:cxn modelId="{15BCE235-50D5-4A3B-AF38-247E33AFBBE7}" type="presParOf" srcId="{E263036C-0326-4714-86BB-5685BB7B4A0D}" destId="{D7680443-B4B7-43A9-AC93-3AF0F7445FD9}" srcOrd="0" destOrd="0" presId="urn:microsoft.com/office/officeart/2005/8/layout/lProcess2"/>
    <dgm:cxn modelId="{2E577C70-AAF4-4653-A076-CF5EB85C43CD}" type="presParOf" srcId="{D7680443-B4B7-43A9-AC93-3AF0F7445FD9}" destId="{759DB4C9-6BB0-4E61-9FDD-034C046ADCF5}" srcOrd="0" destOrd="0" presId="urn:microsoft.com/office/officeart/2005/8/layout/lProcess2"/>
    <dgm:cxn modelId="{4A363700-D693-4F0E-8029-3517F81FF396}" type="presParOf" srcId="{D7680443-B4B7-43A9-AC93-3AF0F7445FD9}" destId="{D7061A22-AE44-4C7A-AA22-C3C90B50DFD7}" srcOrd="1" destOrd="0" presId="urn:microsoft.com/office/officeart/2005/8/layout/lProcess2"/>
    <dgm:cxn modelId="{4C64F8A8-E1DC-46F2-91A4-2896D5C6CF34}" type="presParOf" srcId="{D7680443-B4B7-43A9-AC93-3AF0F7445FD9}" destId="{0C857D9B-D8AF-42BF-A83D-AA01DF58D6BB}" srcOrd="2" destOrd="0" presId="urn:microsoft.com/office/officeart/2005/8/layout/lProcess2"/>
    <dgm:cxn modelId="{262379A2-3FA0-44C0-8663-18A542801079}" type="presParOf" srcId="{EDB4A241-9178-4AAA-A679-52F8C3925372}" destId="{A9D45EF6-3ED7-4E9C-BD45-A4F61FBA1FC0}" srcOrd="1" destOrd="0" presId="urn:microsoft.com/office/officeart/2005/8/layout/lProcess2"/>
    <dgm:cxn modelId="{BEBF3F1F-060A-45C4-AB2A-D565F0C3E317}" type="presParOf" srcId="{EDB4A241-9178-4AAA-A679-52F8C3925372}" destId="{F003AFF3-72B3-4C0D-B1ED-BBD8C0D52612}" srcOrd="2" destOrd="0" presId="urn:microsoft.com/office/officeart/2005/8/layout/lProcess2"/>
    <dgm:cxn modelId="{3618339D-CC46-4792-89B2-C9BAC5FC3A84}" type="presParOf" srcId="{F003AFF3-72B3-4C0D-B1ED-BBD8C0D52612}" destId="{9E74D835-3831-4B70-AB4F-38C840D2EEC2}" srcOrd="0" destOrd="0" presId="urn:microsoft.com/office/officeart/2005/8/layout/lProcess2"/>
    <dgm:cxn modelId="{3869E1CD-D671-4D6F-A835-1CDE650CA788}" type="presParOf" srcId="{F003AFF3-72B3-4C0D-B1ED-BBD8C0D52612}" destId="{2A358903-C98D-4460-A339-534377663004}" srcOrd="1" destOrd="0" presId="urn:microsoft.com/office/officeart/2005/8/layout/lProcess2"/>
    <dgm:cxn modelId="{FA2B4786-DB5A-4298-99D4-BD3146FCCA91}" type="presParOf" srcId="{F003AFF3-72B3-4C0D-B1ED-BBD8C0D52612}" destId="{2FE822CC-8440-47A3-9D66-84F895E46695}" srcOrd="2" destOrd="0" presId="urn:microsoft.com/office/officeart/2005/8/layout/lProcess2"/>
    <dgm:cxn modelId="{C672298D-AB42-4230-A58C-B7CAA9AE7923}" type="presParOf" srcId="{2FE822CC-8440-47A3-9D66-84F895E46695}" destId="{C1D7BE2D-48F1-4ADB-ADC9-B47A0D4F53C5}" srcOrd="0" destOrd="0" presId="urn:microsoft.com/office/officeart/2005/8/layout/lProcess2"/>
    <dgm:cxn modelId="{31F3E38E-F6B2-4477-A43E-FAF7BCB4BB4E}" type="presParOf" srcId="{C1D7BE2D-48F1-4ADB-ADC9-B47A0D4F53C5}" destId="{C196C1C0-CC33-475E-BE9D-130460B9D5D7}" srcOrd="0" destOrd="0" presId="urn:microsoft.com/office/officeart/2005/8/layout/lProcess2"/>
    <dgm:cxn modelId="{3FA07B5B-4104-48A4-B89E-DBDC38073BA1}" type="presParOf" srcId="{C1D7BE2D-48F1-4ADB-ADC9-B47A0D4F53C5}" destId="{4A0D28AE-5C8C-422E-9E50-092E5FA0BF79}" srcOrd="1" destOrd="0" presId="urn:microsoft.com/office/officeart/2005/8/layout/lProcess2"/>
    <dgm:cxn modelId="{FB884DA1-A10F-4259-82D8-437EBF394796}" type="presParOf" srcId="{C1D7BE2D-48F1-4ADB-ADC9-B47A0D4F53C5}" destId="{FB12BDD4-7133-4831-9A57-0B1C9C5338EE}" srcOrd="2" destOrd="0" presId="urn:microsoft.com/office/officeart/2005/8/layout/lProcess2"/>
    <dgm:cxn modelId="{FE712562-24B2-4D19-B518-DCE1CF1260E1}" type="presParOf" srcId="{EDB4A241-9178-4AAA-A679-52F8C3925372}" destId="{88E46CA2-D376-42F0-89E2-8B8DB2D1038F}" srcOrd="3" destOrd="0" presId="urn:microsoft.com/office/officeart/2005/8/layout/lProcess2"/>
    <dgm:cxn modelId="{2E269DD2-60C4-4718-9362-43F04D8DB693}" type="presParOf" srcId="{EDB4A241-9178-4AAA-A679-52F8C3925372}" destId="{5976F94E-FDFC-4807-9C28-A76B7FDAB070}" srcOrd="4" destOrd="0" presId="urn:microsoft.com/office/officeart/2005/8/layout/lProcess2"/>
    <dgm:cxn modelId="{AC92355A-2511-4939-BB88-1B6120FC2474}" type="presParOf" srcId="{5976F94E-FDFC-4807-9C28-A76B7FDAB070}" destId="{98CFBA35-C45C-4245-951A-57D2F87A57A5}" srcOrd="0" destOrd="0" presId="urn:microsoft.com/office/officeart/2005/8/layout/lProcess2"/>
    <dgm:cxn modelId="{AC366162-8129-45A6-8F98-BAEEDA6DA3B4}" type="presParOf" srcId="{5976F94E-FDFC-4807-9C28-A76B7FDAB070}" destId="{0CD85895-0E63-483C-B42C-532F0351E635}" srcOrd="1" destOrd="0" presId="urn:microsoft.com/office/officeart/2005/8/layout/lProcess2"/>
    <dgm:cxn modelId="{37CB6C3A-59C7-4D6D-9744-0B6796531DCC}" type="presParOf" srcId="{5976F94E-FDFC-4807-9C28-A76B7FDAB070}" destId="{C2ADBB38-F6D1-4AD9-9869-0918F7732125}" srcOrd="2" destOrd="0" presId="urn:microsoft.com/office/officeart/2005/8/layout/lProcess2"/>
    <dgm:cxn modelId="{80C5C42D-AF1B-4DB8-8B11-0D2E33D4F3E3}" type="presParOf" srcId="{C2ADBB38-F6D1-4AD9-9869-0918F7732125}" destId="{31D881FB-EE46-4203-A4EF-8A72A035C1CA}" srcOrd="0" destOrd="0" presId="urn:microsoft.com/office/officeart/2005/8/layout/lProcess2"/>
    <dgm:cxn modelId="{F9E8A9F5-0A6D-48E1-AC73-857E504523F5}" type="presParOf" srcId="{31D881FB-EE46-4203-A4EF-8A72A035C1CA}" destId="{DF7641EA-77F5-49D8-AE8F-1415433EB707}" srcOrd="0" destOrd="0" presId="urn:microsoft.com/office/officeart/2005/8/layout/lProcess2"/>
    <dgm:cxn modelId="{16E2604C-BF1F-47B0-A41A-68F9B2D36D41}" type="presParOf" srcId="{31D881FB-EE46-4203-A4EF-8A72A035C1CA}" destId="{CD63C674-3496-49A3-A4C3-AE604D647BD2}" srcOrd="1" destOrd="0" presId="urn:microsoft.com/office/officeart/2005/8/layout/lProcess2"/>
    <dgm:cxn modelId="{80FE39F4-5EE0-46F7-A3BE-CE8460D53ADC}" type="presParOf" srcId="{31D881FB-EE46-4203-A4EF-8A72A035C1CA}" destId="{66E1640E-3803-4173-9FBF-A597A2D75B35}" srcOrd="2" destOrd="0" presId="urn:microsoft.com/office/officeart/2005/8/layout/lProcess2"/>
    <dgm:cxn modelId="{3637398D-77C3-43B6-B279-ED31F347DA4B}" type="presParOf" srcId="{EDB4A241-9178-4AAA-A679-52F8C3925372}" destId="{BD09DC20-8346-4918-BF21-5F0C905F5159}" srcOrd="5" destOrd="0" presId="urn:microsoft.com/office/officeart/2005/8/layout/lProcess2"/>
    <dgm:cxn modelId="{4ADFDF75-04E1-4316-A58E-FC34F40E427D}" type="presParOf" srcId="{EDB4A241-9178-4AAA-A679-52F8C3925372}" destId="{266C4959-E999-42DA-86B3-34AF61B28002}" srcOrd="6" destOrd="0" presId="urn:microsoft.com/office/officeart/2005/8/layout/lProcess2"/>
    <dgm:cxn modelId="{05D5E45A-A936-4BFB-B97D-AC3951497149}" type="presParOf" srcId="{266C4959-E999-42DA-86B3-34AF61B28002}" destId="{2D80192E-6D52-488D-88EB-239EFABA3070}" srcOrd="0" destOrd="0" presId="urn:microsoft.com/office/officeart/2005/8/layout/lProcess2"/>
    <dgm:cxn modelId="{FD68C52E-4820-49E1-BCB1-5B413164DDFB}" type="presParOf" srcId="{266C4959-E999-42DA-86B3-34AF61B28002}" destId="{212B7724-346B-4DB0-9B40-77447952982E}" srcOrd="1" destOrd="0" presId="urn:microsoft.com/office/officeart/2005/8/layout/lProcess2"/>
    <dgm:cxn modelId="{A3CB0EBF-9BC6-4BF5-916D-4A4F0EA4BA55}" type="presParOf" srcId="{266C4959-E999-42DA-86B3-34AF61B28002}" destId="{8FF72D76-3565-4CCF-BE01-5A26EA9E83ED}" srcOrd="2" destOrd="0" presId="urn:microsoft.com/office/officeart/2005/8/layout/lProcess2"/>
    <dgm:cxn modelId="{30EEC13C-5B78-4B59-A3DD-16D9D25F7818}" type="presParOf" srcId="{8FF72D76-3565-4CCF-BE01-5A26EA9E83ED}" destId="{E93988BF-14F4-4C6F-BA9B-CFB503058FB7}" srcOrd="0" destOrd="0" presId="urn:microsoft.com/office/officeart/2005/8/layout/lProcess2"/>
    <dgm:cxn modelId="{1CE8F6F7-D3A9-4301-9F05-4545BF98AC90}" type="presParOf" srcId="{E93988BF-14F4-4C6F-BA9B-CFB503058FB7}" destId="{F2A8D8CB-6972-4F81-856F-F4243E6EAFC8}" srcOrd="0" destOrd="0" presId="urn:microsoft.com/office/officeart/2005/8/layout/lProcess2"/>
    <dgm:cxn modelId="{F22D2B3F-612C-4B80-8C06-BF3E719BED40}" type="presParOf" srcId="{E93988BF-14F4-4C6F-BA9B-CFB503058FB7}" destId="{6B9AF518-B69C-42A8-9658-43B190EE6E05}" srcOrd="1" destOrd="0" presId="urn:microsoft.com/office/officeart/2005/8/layout/lProcess2"/>
    <dgm:cxn modelId="{6A0E646F-33D6-4ABF-8EE0-766E04CE79AC}" type="presParOf" srcId="{E93988BF-14F4-4C6F-BA9B-CFB503058FB7}" destId="{A6DED872-9914-444F-996F-6AEEC04E04C9}" srcOrd="2" destOrd="0" presId="urn:microsoft.com/office/officeart/2005/8/layout/lProcess2"/>
    <dgm:cxn modelId="{77DB6F4A-6067-4C2C-AED2-154AE2ACB325}" type="presParOf" srcId="{EDB4A241-9178-4AAA-A679-52F8C3925372}" destId="{F63E2B10-55B8-43C9-A02E-CEE784AEE6D9}" srcOrd="7" destOrd="0" presId="urn:microsoft.com/office/officeart/2005/8/layout/lProcess2"/>
    <dgm:cxn modelId="{9F167B56-CB79-4938-A8B1-C78A3E4C57D0}" type="presParOf" srcId="{EDB4A241-9178-4AAA-A679-52F8C3925372}" destId="{FE9812DB-6190-4D2F-BB9C-294BB8C84E9F}" srcOrd="8" destOrd="0" presId="urn:microsoft.com/office/officeart/2005/8/layout/lProcess2"/>
    <dgm:cxn modelId="{5F492C0F-F7B2-4922-9BB9-B46D85890EE8}" type="presParOf" srcId="{FE9812DB-6190-4D2F-BB9C-294BB8C84E9F}" destId="{6CB3AABA-1546-4DFE-BEF8-B72738559CF4}" srcOrd="0" destOrd="0" presId="urn:microsoft.com/office/officeart/2005/8/layout/lProcess2"/>
    <dgm:cxn modelId="{27DE7B9E-7F28-4C3A-9E10-D4A1D5207E5D}" type="presParOf" srcId="{FE9812DB-6190-4D2F-BB9C-294BB8C84E9F}" destId="{117D7C50-94B3-4DAA-B65B-11DBB5F0B020}" srcOrd="1" destOrd="0" presId="urn:microsoft.com/office/officeart/2005/8/layout/lProcess2"/>
    <dgm:cxn modelId="{28833862-696C-4CA4-891A-87CA56FA7F55}" type="presParOf" srcId="{FE9812DB-6190-4D2F-BB9C-294BB8C84E9F}" destId="{E51F5E6E-3332-4F7F-9690-F3F740CF88FD}" srcOrd="2" destOrd="0" presId="urn:microsoft.com/office/officeart/2005/8/layout/lProcess2"/>
    <dgm:cxn modelId="{DE27B990-9D60-4A0D-BE9D-A7A91774768E}" type="presParOf" srcId="{E51F5E6E-3332-4F7F-9690-F3F740CF88FD}" destId="{8EF74AB1-D68C-4C87-A9F1-98AB32EA08FF}" srcOrd="0" destOrd="0" presId="urn:microsoft.com/office/officeart/2005/8/layout/lProcess2"/>
    <dgm:cxn modelId="{C7B52A89-BA6C-4C6E-8B56-6CB746119C8C}" type="presParOf" srcId="{8EF74AB1-D68C-4C87-A9F1-98AB32EA08FF}" destId="{D99E1B5D-6CE3-4591-891F-A8A8BFCEE66F}" srcOrd="0" destOrd="0" presId="urn:microsoft.com/office/officeart/2005/8/layout/lProcess2"/>
    <dgm:cxn modelId="{6381516F-73D1-4496-8A88-8FC40C6D31C3}" type="presParOf" srcId="{8EF74AB1-D68C-4C87-A9F1-98AB32EA08FF}" destId="{B73F18FE-2D84-4F6E-8A94-BC3FAE1368FA}" srcOrd="1" destOrd="0" presId="urn:microsoft.com/office/officeart/2005/8/layout/lProcess2"/>
    <dgm:cxn modelId="{4F485AD2-F7F9-445E-BC39-CF7A6AA8A77F}" type="presParOf" srcId="{8EF74AB1-D68C-4C87-A9F1-98AB32EA08FF}" destId="{DFA1A590-7F2B-445E-BB13-B48272C895D4}" srcOrd="2" destOrd="0" presId="urn:microsoft.com/office/officeart/2005/8/layout/lProcess2"/>
    <dgm:cxn modelId="{710505BC-3088-45C4-BC06-654BB17D44A4}" type="presParOf" srcId="{EDB4A241-9178-4AAA-A679-52F8C3925372}" destId="{5CCD2473-3620-446A-A749-8CF3517EB82C}" srcOrd="9" destOrd="0" presId="urn:microsoft.com/office/officeart/2005/8/layout/lProcess2"/>
    <dgm:cxn modelId="{685414C2-3E6E-4C17-9FB0-2F03131BDFC9}" type="presParOf" srcId="{EDB4A241-9178-4AAA-A679-52F8C3925372}" destId="{1EBBA900-9B59-4A3F-BC22-9C47A2EE52DF}" srcOrd="10" destOrd="0" presId="urn:microsoft.com/office/officeart/2005/8/layout/lProcess2"/>
    <dgm:cxn modelId="{C527C3E0-F262-4E02-AE47-DCBE5EC95D30}" type="presParOf" srcId="{1EBBA900-9B59-4A3F-BC22-9C47A2EE52DF}" destId="{1AD9190B-AD98-4D45-AB98-7ACCA2E9ABC5}" srcOrd="0" destOrd="0" presId="urn:microsoft.com/office/officeart/2005/8/layout/lProcess2"/>
    <dgm:cxn modelId="{BA6CF2EB-81FF-42B1-A021-E26CEDBB486C}" type="presParOf" srcId="{1EBBA900-9B59-4A3F-BC22-9C47A2EE52DF}" destId="{4D56F479-7C45-4B6E-A2C0-677A22C1B981}" srcOrd="1" destOrd="0" presId="urn:microsoft.com/office/officeart/2005/8/layout/lProcess2"/>
    <dgm:cxn modelId="{B2A866E8-7F4B-41CF-BA5D-22744BCA4413}" type="presParOf" srcId="{1EBBA900-9B59-4A3F-BC22-9C47A2EE52DF}" destId="{1561FEC6-0319-4710-936B-8302CBF55476}" srcOrd="2" destOrd="0" presId="urn:microsoft.com/office/officeart/2005/8/layout/lProcess2"/>
    <dgm:cxn modelId="{B37DD89B-AADA-406E-9B24-F57CC5771131}" type="presParOf" srcId="{1561FEC6-0319-4710-936B-8302CBF55476}" destId="{0BA83F5F-CAD6-4DAD-880C-FBF645F6AB13}" srcOrd="0" destOrd="0" presId="urn:microsoft.com/office/officeart/2005/8/layout/lProcess2"/>
    <dgm:cxn modelId="{AB7CA689-9A29-4337-9D11-900BFE850D33}" type="presParOf" srcId="{0BA83F5F-CAD6-4DAD-880C-FBF645F6AB13}" destId="{9E268CAB-A219-4223-BA57-3CAFE3C0A85E}" srcOrd="0" destOrd="0" presId="urn:microsoft.com/office/officeart/2005/8/layout/lProcess2"/>
    <dgm:cxn modelId="{A5305979-7AFB-480F-AA7D-B1FF1369E4F5}" type="presParOf" srcId="{0BA83F5F-CAD6-4DAD-880C-FBF645F6AB13}" destId="{36B3A73A-CC6A-4338-B6B1-D06414CC2569}" srcOrd="1" destOrd="0" presId="urn:microsoft.com/office/officeart/2005/8/layout/lProcess2"/>
    <dgm:cxn modelId="{0DE2EAD0-FCD3-42B2-A913-D1C41CB83DC1}" type="presParOf" srcId="{0BA83F5F-CAD6-4DAD-880C-FBF645F6AB13}" destId="{6E85819D-6DE6-4488-9777-38DE31D52B1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8D59C7C-E3A6-4B75-9CA5-EB22D9DE104A}" type="doc">
      <dgm:prSet loTypeId="urn:microsoft.com/office/officeart/2005/8/layout/lProcess2" loCatId="list" qsTypeId="urn:microsoft.com/office/officeart/2005/8/quickstyle/simple2" qsCatId="simple" csTypeId="urn:microsoft.com/office/officeart/2005/8/colors/colorful1#4" csCatId="colorful" phldr="1"/>
      <dgm:spPr/>
      <dgm:t>
        <a:bodyPr/>
        <a:lstStyle/>
        <a:p>
          <a:endParaRPr lang="zh-TW" altLang="en-US"/>
        </a:p>
      </dgm:t>
    </dgm:pt>
    <dgm:pt modelId="{CA3393E2-D15E-425F-B96C-2D700B5B1DDB}">
      <dgm:prSet phldrT="[文字]"/>
      <dgm:spPr/>
      <dgm:t>
        <a:bodyPr/>
        <a:lstStyle/>
        <a:p>
          <a:endParaRPr lang="zh-TW" altLang="en-US" b="1" dirty="0"/>
        </a:p>
      </dgm:t>
    </dgm:pt>
    <dgm:pt modelId="{1F247CD3-F9E0-4510-B123-6866A073C0BF}" type="parTrans" cxnId="{327AA792-1557-473F-AA52-45E58FA2FEC0}">
      <dgm:prSet/>
      <dgm:spPr/>
      <dgm:t>
        <a:bodyPr/>
        <a:lstStyle/>
        <a:p>
          <a:endParaRPr lang="zh-TW" altLang="en-US"/>
        </a:p>
      </dgm:t>
    </dgm:pt>
    <dgm:pt modelId="{B12EE053-78AB-4D84-8EC3-EF9AB6617EAC}" type="sibTrans" cxnId="{327AA792-1557-473F-AA52-45E58FA2FEC0}">
      <dgm:prSet/>
      <dgm:spPr/>
      <dgm:t>
        <a:bodyPr/>
        <a:lstStyle/>
        <a:p>
          <a:endParaRPr lang="zh-TW" altLang="en-US"/>
        </a:p>
      </dgm:t>
    </dgm:pt>
    <dgm:pt modelId="{1A35B5EE-9B44-472D-9427-85667016E6E6}">
      <dgm:prSet phldrT="[文字]" custT="1"/>
      <dgm:spPr/>
      <dgm:t>
        <a:bodyPr/>
        <a:lstStyle/>
        <a:p>
          <a:r>
            <a:rPr lang="zh-TW" altLang="en-US" sz="2800" b="0" i="0" u="none" dirty="0" smtClean="0">
              <a:latin typeface="標楷體" pitchFamily="65" charset="-120"/>
              <a:ea typeface="標楷體" pitchFamily="65" charset="-120"/>
            </a:rPr>
            <a:t>程式遙控車</a:t>
          </a:r>
          <a:endParaRPr lang="zh-TW" altLang="en-US" sz="2800" b="0" i="0" u="none" dirty="0">
            <a:latin typeface="標楷體" pitchFamily="65" charset="-120"/>
            <a:ea typeface="標楷體" pitchFamily="65" charset="-120"/>
          </a:endParaRPr>
        </a:p>
      </dgm:t>
    </dgm:pt>
    <dgm:pt modelId="{25130999-3C23-4696-B1F7-D5A6F3A09F8E}" type="parTrans" cxnId="{559A3A35-63D0-464C-8924-E3ED92C25521}">
      <dgm:prSet/>
      <dgm:spPr/>
      <dgm:t>
        <a:bodyPr/>
        <a:lstStyle/>
        <a:p>
          <a:endParaRPr lang="zh-TW" altLang="en-US"/>
        </a:p>
      </dgm:t>
    </dgm:pt>
    <dgm:pt modelId="{66FAE147-7FDE-4DA5-9266-DB120C84BE5D}" type="sibTrans" cxnId="{559A3A35-63D0-464C-8924-E3ED92C25521}">
      <dgm:prSet/>
      <dgm:spPr/>
      <dgm:t>
        <a:bodyPr/>
        <a:lstStyle/>
        <a:p>
          <a:endParaRPr lang="zh-TW" altLang="en-US"/>
        </a:p>
      </dgm:t>
    </dgm:pt>
    <dgm:pt modelId="{46F55F77-848F-4C03-8880-48A874706129}">
      <dgm:prSet phldrT="[文字]" custT="1"/>
      <dgm:spPr/>
      <dgm:t>
        <a:bodyPr/>
        <a:lstStyle/>
        <a:p>
          <a:r>
            <a:rPr lang="zh-TW" altLang="en-US" sz="2800" b="0" i="0" u="none" dirty="0" smtClean="0">
              <a:latin typeface="標楷體" pitchFamily="65" charset="-120"/>
              <a:ea typeface="標楷體" pitchFamily="65" charset="-120"/>
            </a:rPr>
            <a:t>創意小車</a:t>
          </a:r>
          <a:endParaRPr lang="zh-TW" altLang="en-US" sz="2800" b="0" i="0" u="none" dirty="0">
            <a:latin typeface="標楷體" pitchFamily="65" charset="-120"/>
            <a:ea typeface="標楷體" pitchFamily="65" charset="-120"/>
          </a:endParaRPr>
        </a:p>
      </dgm:t>
    </dgm:pt>
    <dgm:pt modelId="{DA88A288-2F0C-4200-AAE1-D4CDBEA710AD}" type="parTrans" cxnId="{B349AEC5-3240-4975-B58D-60A3288BF487}">
      <dgm:prSet/>
      <dgm:spPr/>
      <dgm:t>
        <a:bodyPr/>
        <a:lstStyle/>
        <a:p>
          <a:endParaRPr lang="zh-TW" altLang="en-US"/>
        </a:p>
      </dgm:t>
    </dgm:pt>
    <dgm:pt modelId="{B0F98EE3-2D99-4D31-AB1D-8D10AA550A97}" type="sibTrans" cxnId="{B349AEC5-3240-4975-B58D-60A3288BF487}">
      <dgm:prSet/>
      <dgm:spPr/>
      <dgm:t>
        <a:bodyPr/>
        <a:lstStyle/>
        <a:p>
          <a:endParaRPr lang="zh-TW" altLang="en-US"/>
        </a:p>
      </dgm:t>
    </dgm:pt>
    <dgm:pt modelId="{5939DE7C-53D9-43A4-A6EF-45AB2E290155}">
      <dgm:prSet phldrT="[文字]"/>
      <dgm:spPr/>
      <dgm:t>
        <a:bodyPr/>
        <a:lstStyle/>
        <a:p>
          <a:endParaRPr lang="zh-TW" altLang="en-US" dirty="0"/>
        </a:p>
      </dgm:t>
    </dgm:pt>
    <dgm:pt modelId="{1062902D-5265-4310-A6B0-DCFA5D5EAB3B}" type="parTrans" cxnId="{C5A63460-293A-4B18-B2AB-EC4EA6A8014C}">
      <dgm:prSet/>
      <dgm:spPr/>
      <dgm:t>
        <a:bodyPr/>
        <a:lstStyle/>
        <a:p>
          <a:endParaRPr lang="zh-TW" altLang="en-US"/>
        </a:p>
      </dgm:t>
    </dgm:pt>
    <dgm:pt modelId="{DA42B567-1950-4FE2-A2F7-90A3C07F2D27}" type="sibTrans" cxnId="{C5A63460-293A-4B18-B2AB-EC4EA6A8014C}">
      <dgm:prSet/>
      <dgm:spPr/>
      <dgm:t>
        <a:bodyPr/>
        <a:lstStyle/>
        <a:p>
          <a:endParaRPr lang="zh-TW" altLang="en-US"/>
        </a:p>
      </dgm:t>
    </dgm:pt>
    <dgm:pt modelId="{1C4767DD-1F0F-41D8-90E6-799755B1C5E1}">
      <dgm:prSet phldrT="[文字]" custT="1"/>
      <dgm:spPr/>
      <dgm:t>
        <a:bodyPr/>
        <a:lstStyle/>
        <a:p>
          <a:r>
            <a:rPr lang="zh-TW" altLang="en-US" sz="2800" b="0" i="0" u="none" dirty="0" smtClean="0">
              <a:latin typeface="標楷體" pitchFamily="65" charset="-120"/>
              <a:ea typeface="標楷體" pitchFamily="65" charset="-120"/>
            </a:rPr>
            <a:t>動力車</a:t>
          </a:r>
          <a:endParaRPr lang="zh-TW" altLang="en-US" sz="2800" b="0" i="0" u="none" dirty="0">
            <a:latin typeface="標楷體" pitchFamily="65" charset="-120"/>
            <a:ea typeface="標楷體" pitchFamily="65" charset="-120"/>
          </a:endParaRPr>
        </a:p>
      </dgm:t>
    </dgm:pt>
    <dgm:pt modelId="{9D9D106F-A989-424C-9A45-1572A17DF6D2}" type="parTrans" cxnId="{F1691FAB-AAC3-4CF0-B633-065CF8A5E790}">
      <dgm:prSet/>
      <dgm:spPr/>
      <dgm:t>
        <a:bodyPr/>
        <a:lstStyle/>
        <a:p>
          <a:endParaRPr lang="zh-TW" altLang="en-US"/>
        </a:p>
      </dgm:t>
    </dgm:pt>
    <dgm:pt modelId="{F782110D-A11B-4ECB-810A-9A002BCEBE88}" type="sibTrans" cxnId="{F1691FAB-AAC3-4CF0-B633-065CF8A5E790}">
      <dgm:prSet/>
      <dgm:spPr/>
      <dgm:t>
        <a:bodyPr/>
        <a:lstStyle/>
        <a:p>
          <a:endParaRPr lang="zh-TW" altLang="en-US"/>
        </a:p>
      </dgm:t>
    </dgm:pt>
    <dgm:pt modelId="{104E39F1-2246-4451-9427-E6D755A18CE3}">
      <dgm:prSet phldrT="[文字]"/>
      <dgm:spPr/>
      <dgm:t>
        <a:bodyPr/>
        <a:lstStyle/>
        <a:p>
          <a:endParaRPr lang="zh-TW" altLang="en-US" dirty="0"/>
        </a:p>
      </dgm:t>
    </dgm:pt>
    <dgm:pt modelId="{FFA565D9-C1C7-47D1-B037-65EF23D22572}" type="parTrans" cxnId="{02E61ED9-543C-451D-BE99-F2095A6DBA58}">
      <dgm:prSet/>
      <dgm:spPr/>
      <dgm:t>
        <a:bodyPr/>
        <a:lstStyle/>
        <a:p>
          <a:endParaRPr lang="zh-TW" altLang="en-US"/>
        </a:p>
      </dgm:t>
    </dgm:pt>
    <dgm:pt modelId="{7CCB5717-5F60-41FF-8289-7EE6D8E57DC0}" type="sibTrans" cxnId="{02E61ED9-543C-451D-BE99-F2095A6DBA58}">
      <dgm:prSet/>
      <dgm:spPr/>
      <dgm:t>
        <a:bodyPr/>
        <a:lstStyle/>
        <a:p>
          <a:endParaRPr lang="zh-TW" altLang="en-US"/>
        </a:p>
      </dgm:t>
    </dgm:pt>
    <dgm:pt modelId="{73436D83-9B29-4E2F-8544-F578519D040A}">
      <dgm:prSet phldrT="[文字]" custT="1"/>
      <dgm:spPr/>
      <dgm:t>
        <a:bodyPr/>
        <a:lstStyle/>
        <a:p>
          <a:r>
            <a:rPr lang="zh-TW" altLang="en-US" sz="2800" b="0" i="0" u="none" dirty="0" smtClean="0">
              <a:latin typeface="標楷體" pitchFamily="65" charset="-120"/>
              <a:ea typeface="標楷體" pitchFamily="65" charset="-120"/>
            </a:rPr>
            <a:t>創意投石機</a:t>
          </a:r>
          <a:endParaRPr lang="zh-TW" altLang="en-US" sz="2800" b="0" i="0" u="none" dirty="0">
            <a:latin typeface="標楷體" pitchFamily="65" charset="-120"/>
            <a:ea typeface="標楷體" pitchFamily="65" charset="-120"/>
          </a:endParaRPr>
        </a:p>
      </dgm:t>
    </dgm:pt>
    <dgm:pt modelId="{85DAF16B-0123-40F6-B486-D6EBD418C1A8}" type="parTrans" cxnId="{FF750D95-6B6F-43EB-81E2-75601282F699}">
      <dgm:prSet/>
      <dgm:spPr/>
    </dgm:pt>
    <dgm:pt modelId="{B42CBBE3-A7FA-4BEE-A1C2-3A1178096B20}" type="sibTrans" cxnId="{FF750D95-6B6F-43EB-81E2-75601282F699}">
      <dgm:prSet/>
      <dgm:spPr/>
    </dgm:pt>
    <dgm:pt modelId="{CD75A41E-9749-4D04-B1F2-C13FBB70E8C4}">
      <dgm:prSet phldrT="[文字]" custT="1"/>
      <dgm:spPr/>
      <dgm:t>
        <a:bodyPr/>
        <a:lstStyle/>
        <a:p>
          <a:r>
            <a:rPr lang="zh-TW" altLang="en-US" sz="2800" b="0" i="0" u="none" dirty="0" smtClean="0">
              <a:latin typeface="標楷體" pitchFamily="65" charset="-120"/>
              <a:ea typeface="標楷體" pitchFamily="65" charset="-120"/>
            </a:rPr>
            <a:t>電動投擲機</a:t>
          </a:r>
          <a:endParaRPr lang="zh-TW" altLang="en-US" sz="2800" b="0" i="0" u="none" dirty="0">
            <a:latin typeface="標楷體" pitchFamily="65" charset="-120"/>
            <a:ea typeface="標楷體" pitchFamily="65" charset="-120"/>
          </a:endParaRPr>
        </a:p>
      </dgm:t>
    </dgm:pt>
    <dgm:pt modelId="{B1C0B879-9436-454C-9136-0C545A7AC299}" type="parTrans" cxnId="{B47ABB51-8901-47DC-9E6B-4BCBD9006E62}">
      <dgm:prSet/>
      <dgm:spPr/>
    </dgm:pt>
    <dgm:pt modelId="{6C647F75-BC8F-453A-9D87-10274B7E0CCF}" type="sibTrans" cxnId="{B47ABB51-8901-47DC-9E6B-4BCBD9006E62}">
      <dgm:prSet/>
      <dgm:spPr/>
    </dgm:pt>
    <dgm:pt modelId="{A20E0F5B-CCBB-485D-AA0A-8FA135931896}">
      <dgm:prSet phldrT="[文字]" custT="1"/>
      <dgm:spPr/>
      <dgm:t>
        <a:bodyPr/>
        <a:lstStyle/>
        <a:p>
          <a:r>
            <a:rPr lang="zh-TW" altLang="en-US" sz="2800" b="0" i="0" u="none" dirty="0" smtClean="0">
              <a:latin typeface="標楷體" pitchFamily="65" charset="-120"/>
              <a:ea typeface="標楷體" pitchFamily="65" charset="-120"/>
            </a:rPr>
            <a:t>電控投擲機</a:t>
          </a:r>
          <a:endParaRPr lang="zh-TW" altLang="en-US" sz="2800" b="0" i="0" u="none" dirty="0">
            <a:latin typeface="標楷體" pitchFamily="65" charset="-120"/>
            <a:ea typeface="標楷體" pitchFamily="65" charset="-120"/>
          </a:endParaRPr>
        </a:p>
      </dgm:t>
    </dgm:pt>
    <dgm:pt modelId="{240F439D-1434-4373-BAE6-5E395F635C1D}" type="parTrans" cxnId="{788A4CB9-D8EC-4ED4-A4D9-D4E279F46F9B}">
      <dgm:prSet/>
      <dgm:spPr/>
    </dgm:pt>
    <dgm:pt modelId="{99D588A5-0615-45F9-8EAF-CDE3E98911B8}" type="sibTrans" cxnId="{788A4CB9-D8EC-4ED4-A4D9-D4E279F46F9B}">
      <dgm:prSet/>
      <dgm:spPr/>
    </dgm:pt>
    <dgm:pt modelId="{EDB4A241-9178-4AAA-A679-52F8C3925372}" type="pres">
      <dgm:prSet presAssocID="{38D59C7C-E3A6-4B75-9CA5-EB22D9DE104A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1E88C6C-DD1E-4C26-BEEB-BF541C0EEA93}" type="pres">
      <dgm:prSet presAssocID="{CA3393E2-D15E-425F-B96C-2D700B5B1DDB}" presName="compNode" presStyleCnt="0"/>
      <dgm:spPr/>
    </dgm:pt>
    <dgm:pt modelId="{5F1318B7-2B5A-4168-BF60-99B12C06D491}" type="pres">
      <dgm:prSet presAssocID="{CA3393E2-D15E-425F-B96C-2D700B5B1DDB}" presName="aNode" presStyleLbl="bgShp" presStyleIdx="0" presStyleCnt="3" custScaleY="100000" custLinFactNeighborX="6768"/>
      <dgm:spPr/>
      <dgm:t>
        <a:bodyPr/>
        <a:lstStyle/>
        <a:p>
          <a:endParaRPr lang="zh-TW" altLang="en-US"/>
        </a:p>
      </dgm:t>
    </dgm:pt>
    <dgm:pt modelId="{A72AFC3F-4E57-4040-A09E-4FF548571ECF}" type="pres">
      <dgm:prSet presAssocID="{CA3393E2-D15E-425F-B96C-2D700B5B1DDB}" presName="textNode" presStyleLbl="bgShp" presStyleIdx="0" presStyleCnt="3"/>
      <dgm:spPr/>
      <dgm:t>
        <a:bodyPr/>
        <a:lstStyle/>
        <a:p>
          <a:endParaRPr lang="zh-TW" altLang="en-US"/>
        </a:p>
      </dgm:t>
    </dgm:pt>
    <dgm:pt modelId="{E263036C-0326-4714-86BB-5685BB7B4A0D}" type="pres">
      <dgm:prSet presAssocID="{CA3393E2-D15E-425F-B96C-2D700B5B1DDB}" presName="compChildNode" presStyleCnt="0"/>
      <dgm:spPr/>
    </dgm:pt>
    <dgm:pt modelId="{D7680443-B4B7-43A9-AC93-3AF0F7445FD9}" type="pres">
      <dgm:prSet presAssocID="{CA3393E2-D15E-425F-B96C-2D700B5B1DDB}" presName="theInnerList" presStyleCnt="0"/>
      <dgm:spPr/>
    </dgm:pt>
    <dgm:pt modelId="{759DB4C9-6BB0-4E61-9FDD-034C046ADCF5}" type="pres">
      <dgm:prSet presAssocID="{46F55F77-848F-4C03-8880-48A874706129}" presName="childNode" presStyleLbl="node1" presStyleIdx="0" presStyleCnt="6" custScaleX="100230" custScaleY="92908" custLinFactY="-45020" custLinFactNeighborX="4994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D4A4DA-F0BC-48E7-809F-127684E21CAD}" type="pres">
      <dgm:prSet presAssocID="{46F55F77-848F-4C03-8880-48A874706129}" presName="aSpace2" presStyleCnt="0"/>
      <dgm:spPr/>
    </dgm:pt>
    <dgm:pt modelId="{39B8A24A-860D-4D62-9B1D-DFFFF8BD1BD7}" type="pres">
      <dgm:prSet presAssocID="{73436D83-9B29-4E2F-8544-F578519D040A}" presName="childNode" presStyleLbl="node1" presStyleIdx="1" presStyleCnt="6" custScaleY="103008" custLinFactY="-17129" custLinFactNeighborX="4879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D45EF6-3ED7-4E9C-BD45-A4F61FBA1FC0}" type="pres">
      <dgm:prSet presAssocID="{CA3393E2-D15E-425F-B96C-2D700B5B1DDB}" presName="aSpace" presStyleCnt="0"/>
      <dgm:spPr/>
    </dgm:pt>
    <dgm:pt modelId="{C02B9862-5CE3-4095-987D-32A26025F2E1}" type="pres">
      <dgm:prSet presAssocID="{5939DE7C-53D9-43A4-A6EF-45AB2E290155}" presName="compNode" presStyleCnt="0"/>
      <dgm:spPr/>
    </dgm:pt>
    <dgm:pt modelId="{14DAA0FE-5238-4A5B-A779-2F3596AF3650}" type="pres">
      <dgm:prSet presAssocID="{5939DE7C-53D9-43A4-A6EF-45AB2E290155}" presName="aNode" presStyleLbl="bgShp" presStyleIdx="1" presStyleCnt="3" custLinFactNeighborX="4372"/>
      <dgm:spPr/>
      <dgm:t>
        <a:bodyPr/>
        <a:lstStyle/>
        <a:p>
          <a:endParaRPr lang="zh-TW" altLang="en-US"/>
        </a:p>
      </dgm:t>
    </dgm:pt>
    <dgm:pt modelId="{C5F59F20-2A68-4A4B-8A14-2C36E7CD5790}" type="pres">
      <dgm:prSet presAssocID="{5939DE7C-53D9-43A4-A6EF-45AB2E290155}" presName="textNode" presStyleLbl="bgShp" presStyleIdx="1" presStyleCnt="3"/>
      <dgm:spPr/>
      <dgm:t>
        <a:bodyPr/>
        <a:lstStyle/>
        <a:p>
          <a:endParaRPr lang="zh-TW" altLang="en-US"/>
        </a:p>
      </dgm:t>
    </dgm:pt>
    <dgm:pt modelId="{0C77DBB0-1E26-4156-84FB-11EA8B5FA25C}" type="pres">
      <dgm:prSet presAssocID="{5939DE7C-53D9-43A4-A6EF-45AB2E290155}" presName="compChildNode" presStyleCnt="0"/>
      <dgm:spPr/>
    </dgm:pt>
    <dgm:pt modelId="{40F29E4D-3CE1-4B86-97A4-69164709AF17}" type="pres">
      <dgm:prSet presAssocID="{5939DE7C-53D9-43A4-A6EF-45AB2E290155}" presName="theInnerList" presStyleCnt="0"/>
      <dgm:spPr/>
    </dgm:pt>
    <dgm:pt modelId="{FB12BDD4-7133-4831-9A57-0B1C9C5338EE}" type="pres">
      <dgm:prSet presAssocID="{1C4767DD-1F0F-41D8-90E6-799755B1C5E1}" presName="childNode" presStyleLbl="node1" presStyleIdx="2" presStyleCnt="6" custScaleY="105701" custLinFactY="-55800" custLinFactNeighborX="5777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D4E891C-EB64-4588-9524-C978C224B9BD}" type="pres">
      <dgm:prSet presAssocID="{1C4767DD-1F0F-41D8-90E6-799755B1C5E1}" presName="aSpace2" presStyleCnt="0"/>
      <dgm:spPr/>
    </dgm:pt>
    <dgm:pt modelId="{D246A0E8-E544-429A-8D83-776D4A094C96}" type="pres">
      <dgm:prSet presAssocID="{CD75A41E-9749-4D04-B1F2-C13FBB70E8C4}" presName="childNode" presStyleLbl="node1" presStyleIdx="3" presStyleCnt="6" custLinFactY="-20571" custLinFactNeighborX="5777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43F6A2E-4E32-44A8-BB6F-FB99E21BDDFD}" type="pres">
      <dgm:prSet presAssocID="{5939DE7C-53D9-43A4-A6EF-45AB2E290155}" presName="aSpace" presStyleCnt="0"/>
      <dgm:spPr/>
    </dgm:pt>
    <dgm:pt modelId="{6C1B42C6-9694-4EE9-95C8-6159692A869E}" type="pres">
      <dgm:prSet presAssocID="{104E39F1-2246-4451-9427-E6D755A18CE3}" presName="compNode" presStyleCnt="0"/>
      <dgm:spPr/>
    </dgm:pt>
    <dgm:pt modelId="{24115F1E-73EA-4609-A417-1C90176E51D3}" type="pres">
      <dgm:prSet presAssocID="{104E39F1-2246-4451-9427-E6D755A18CE3}" presName="aNode" presStyleLbl="bgShp" presStyleIdx="2" presStyleCnt="3" custLinFactNeighborY="-3030"/>
      <dgm:spPr/>
      <dgm:t>
        <a:bodyPr/>
        <a:lstStyle/>
        <a:p>
          <a:endParaRPr lang="zh-TW" altLang="en-US"/>
        </a:p>
      </dgm:t>
    </dgm:pt>
    <dgm:pt modelId="{37E963A1-7C8A-44F9-801D-3623566A5590}" type="pres">
      <dgm:prSet presAssocID="{104E39F1-2246-4451-9427-E6D755A18CE3}" presName="textNode" presStyleLbl="bgShp" presStyleIdx="2" presStyleCnt="3"/>
      <dgm:spPr/>
      <dgm:t>
        <a:bodyPr/>
        <a:lstStyle/>
        <a:p>
          <a:endParaRPr lang="zh-TW" altLang="en-US"/>
        </a:p>
      </dgm:t>
    </dgm:pt>
    <dgm:pt modelId="{21897CBB-9B04-4E2C-93CD-2AD8F919EF61}" type="pres">
      <dgm:prSet presAssocID="{104E39F1-2246-4451-9427-E6D755A18CE3}" presName="compChildNode" presStyleCnt="0"/>
      <dgm:spPr/>
    </dgm:pt>
    <dgm:pt modelId="{E545F5E3-DA09-4245-9A42-578F2B1B34EA}" type="pres">
      <dgm:prSet presAssocID="{104E39F1-2246-4451-9427-E6D755A18CE3}" presName="theInnerList" presStyleCnt="0"/>
      <dgm:spPr/>
    </dgm:pt>
    <dgm:pt modelId="{C36AC881-C3BA-4B14-B68E-DADAA1F42536}" type="pres">
      <dgm:prSet presAssocID="{1A35B5EE-9B44-472D-9427-85667016E6E6}" presName="childNode" presStyleLbl="node1" presStyleIdx="4" presStyleCnt="6" custScaleY="102691" custLinFactY="-54789" custLinFactNeighborX="1016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7A6E120-3C73-45C1-8D43-DEF5A6DF256B}" type="pres">
      <dgm:prSet presAssocID="{1A35B5EE-9B44-472D-9427-85667016E6E6}" presName="aSpace2" presStyleCnt="0"/>
      <dgm:spPr/>
    </dgm:pt>
    <dgm:pt modelId="{9C6110AE-3EF9-4642-BCB3-94A1B2C90907}" type="pres">
      <dgm:prSet presAssocID="{A20E0F5B-CCBB-485D-AA0A-8FA135931896}" presName="childNode" presStyleLbl="node1" presStyleIdx="5" presStyleCnt="6" custLinFactY="-20344" custLinFactNeighborX="1016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4652BD6-A92C-4C83-9B38-892FD1991962}" type="presOf" srcId="{A20E0F5B-CCBB-485D-AA0A-8FA135931896}" destId="{9C6110AE-3EF9-4642-BCB3-94A1B2C90907}" srcOrd="0" destOrd="0" presId="urn:microsoft.com/office/officeart/2005/8/layout/lProcess2"/>
    <dgm:cxn modelId="{A9FAF92D-8B39-4D57-87B2-1908F7506CEC}" type="presOf" srcId="{CD75A41E-9749-4D04-B1F2-C13FBB70E8C4}" destId="{D246A0E8-E544-429A-8D83-776D4A094C96}" srcOrd="0" destOrd="0" presId="urn:microsoft.com/office/officeart/2005/8/layout/lProcess2"/>
    <dgm:cxn modelId="{327AA792-1557-473F-AA52-45E58FA2FEC0}" srcId="{38D59C7C-E3A6-4B75-9CA5-EB22D9DE104A}" destId="{CA3393E2-D15E-425F-B96C-2D700B5B1DDB}" srcOrd="0" destOrd="0" parTransId="{1F247CD3-F9E0-4510-B123-6866A073C0BF}" sibTransId="{B12EE053-78AB-4D84-8EC3-EF9AB6617EAC}"/>
    <dgm:cxn modelId="{FF750D95-6B6F-43EB-81E2-75601282F699}" srcId="{CA3393E2-D15E-425F-B96C-2D700B5B1DDB}" destId="{73436D83-9B29-4E2F-8544-F578519D040A}" srcOrd="1" destOrd="0" parTransId="{85DAF16B-0123-40F6-B486-D6EBD418C1A8}" sibTransId="{B42CBBE3-A7FA-4BEE-A1C2-3A1178096B20}"/>
    <dgm:cxn modelId="{265BABC6-02BE-4575-8EDA-5144D50AF7F6}" type="presOf" srcId="{46F55F77-848F-4C03-8880-48A874706129}" destId="{759DB4C9-6BB0-4E61-9FDD-034C046ADCF5}" srcOrd="0" destOrd="0" presId="urn:microsoft.com/office/officeart/2005/8/layout/lProcess2"/>
    <dgm:cxn modelId="{97BABFAF-EB5C-4921-B1FC-C3D7F606F51D}" type="presOf" srcId="{73436D83-9B29-4E2F-8544-F578519D040A}" destId="{39B8A24A-860D-4D62-9B1D-DFFFF8BD1BD7}" srcOrd="0" destOrd="0" presId="urn:microsoft.com/office/officeart/2005/8/layout/lProcess2"/>
    <dgm:cxn modelId="{48CCA853-91E7-4CDB-9C7E-399D459A4A48}" type="presOf" srcId="{38D59C7C-E3A6-4B75-9CA5-EB22D9DE104A}" destId="{EDB4A241-9178-4AAA-A679-52F8C3925372}" srcOrd="0" destOrd="0" presId="urn:microsoft.com/office/officeart/2005/8/layout/lProcess2"/>
    <dgm:cxn modelId="{B349AEC5-3240-4975-B58D-60A3288BF487}" srcId="{CA3393E2-D15E-425F-B96C-2D700B5B1DDB}" destId="{46F55F77-848F-4C03-8880-48A874706129}" srcOrd="0" destOrd="0" parTransId="{DA88A288-2F0C-4200-AAE1-D4CDBEA710AD}" sibTransId="{B0F98EE3-2D99-4D31-AB1D-8D10AA550A97}"/>
    <dgm:cxn modelId="{788A4CB9-D8EC-4ED4-A4D9-D4E279F46F9B}" srcId="{104E39F1-2246-4451-9427-E6D755A18CE3}" destId="{A20E0F5B-CCBB-485D-AA0A-8FA135931896}" srcOrd="1" destOrd="0" parTransId="{240F439D-1434-4373-BAE6-5E395F635C1D}" sibTransId="{99D588A5-0615-45F9-8EAF-CDE3E98911B8}"/>
    <dgm:cxn modelId="{F1691FAB-AAC3-4CF0-B633-065CF8A5E790}" srcId="{5939DE7C-53D9-43A4-A6EF-45AB2E290155}" destId="{1C4767DD-1F0F-41D8-90E6-799755B1C5E1}" srcOrd="0" destOrd="0" parTransId="{9D9D106F-A989-424C-9A45-1572A17DF6D2}" sibTransId="{F782110D-A11B-4ECB-810A-9A002BCEBE88}"/>
    <dgm:cxn modelId="{DF809A76-B9E3-47B7-831D-1AD2E28A0878}" type="presOf" srcId="{CA3393E2-D15E-425F-B96C-2D700B5B1DDB}" destId="{5F1318B7-2B5A-4168-BF60-99B12C06D491}" srcOrd="0" destOrd="0" presId="urn:microsoft.com/office/officeart/2005/8/layout/lProcess2"/>
    <dgm:cxn modelId="{02E61ED9-543C-451D-BE99-F2095A6DBA58}" srcId="{38D59C7C-E3A6-4B75-9CA5-EB22D9DE104A}" destId="{104E39F1-2246-4451-9427-E6D755A18CE3}" srcOrd="2" destOrd="0" parTransId="{FFA565D9-C1C7-47D1-B037-65EF23D22572}" sibTransId="{7CCB5717-5F60-41FF-8289-7EE6D8E57DC0}"/>
    <dgm:cxn modelId="{B47ABB51-8901-47DC-9E6B-4BCBD9006E62}" srcId="{5939DE7C-53D9-43A4-A6EF-45AB2E290155}" destId="{CD75A41E-9749-4D04-B1F2-C13FBB70E8C4}" srcOrd="1" destOrd="0" parTransId="{B1C0B879-9436-454C-9136-0C545A7AC299}" sibTransId="{6C647F75-BC8F-453A-9D87-10274B7E0CCF}"/>
    <dgm:cxn modelId="{942C708E-04BC-4933-8C28-1CE3DE61A50D}" type="presOf" srcId="{1C4767DD-1F0F-41D8-90E6-799755B1C5E1}" destId="{FB12BDD4-7133-4831-9A57-0B1C9C5338EE}" srcOrd="0" destOrd="0" presId="urn:microsoft.com/office/officeart/2005/8/layout/lProcess2"/>
    <dgm:cxn modelId="{5E287984-C4DA-483C-8A3C-9416F074BBEC}" type="presOf" srcId="{CA3393E2-D15E-425F-B96C-2D700B5B1DDB}" destId="{A72AFC3F-4E57-4040-A09E-4FF548571ECF}" srcOrd="1" destOrd="0" presId="urn:microsoft.com/office/officeart/2005/8/layout/lProcess2"/>
    <dgm:cxn modelId="{98AFA244-F7F3-47D8-A4C7-197E4643EEE3}" type="presOf" srcId="{5939DE7C-53D9-43A4-A6EF-45AB2E290155}" destId="{14DAA0FE-5238-4A5B-A779-2F3596AF3650}" srcOrd="0" destOrd="0" presId="urn:microsoft.com/office/officeart/2005/8/layout/lProcess2"/>
    <dgm:cxn modelId="{8D1C8C28-DAF7-48CD-9807-D2623BB263BF}" type="presOf" srcId="{104E39F1-2246-4451-9427-E6D755A18CE3}" destId="{24115F1E-73EA-4609-A417-1C90176E51D3}" srcOrd="0" destOrd="0" presId="urn:microsoft.com/office/officeart/2005/8/layout/lProcess2"/>
    <dgm:cxn modelId="{71B333D5-9357-435F-A820-9412236FEA3F}" type="presOf" srcId="{5939DE7C-53D9-43A4-A6EF-45AB2E290155}" destId="{C5F59F20-2A68-4A4B-8A14-2C36E7CD5790}" srcOrd="1" destOrd="0" presId="urn:microsoft.com/office/officeart/2005/8/layout/lProcess2"/>
    <dgm:cxn modelId="{15BF32E7-D7A1-4057-8087-E0C47A78071F}" type="presOf" srcId="{1A35B5EE-9B44-472D-9427-85667016E6E6}" destId="{C36AC881-C3BA-4B14-B68E-DADAA1F42536}" srcOrd="0" destOrd="0" presId="urn:microsoft.com/office/officeart/2005/8/layout/lProcess2"/>
    <dgm:cxn modelId="{C5A63460-293A-4B18-B2AB-EC4EA6A8014C}" srcId="{38D59C7C-E3A6-4B75-9CA5-EB22D9DE104A}" destId="{5939DE7C-53D9-43A4-A6EF-45AB2E290155}" srcOrd="1" destOrd="0" parTransId="{1062902D-5265-4310-A6B0-DCFA5D5EAB3B}" sibTransId="{DA42B567-1950-4FE2-A2F7-90A3C07F2D27}"/>
    <dgm:cxn modelId="{559A3A35-63D0-464C-8924-E3ED92C25521}" srcId="{104E39F1-2246-4451-9427-E6D755A18CE3}" destId="{1A35B5EE-9B44-472D-9427-85667016E6E6}" srcOrd="0" destOrd="0" parTransId="{25130999-3C23-4696-B1F7-D5A6F3A09F8E}" sibTransId="{66FAE147-7FDE-4DA5-9266-DB120C84BE5D}"/>
    <dgm:cxn modelId="{18AE0EAA-470F-435A-8CA8-E7E3EA92A8AE}" type="presOf" srcId="{104E39F1-2246-4451-9427-E6D755A18CE3}" destId="{37E963A1-7C8A-44F9-801D-3623566A5590}" srcOrd="1" destOrd="0" presId="urn:microsoft.com/office/officeart/2005/8/layout/lProcess2"/>
    <dgm:cxn modelId="{0CF0CC6E-CE0F-4481-93C8-B79351002A8D}" type="presParOf" srcId="{EDB4A241-9178-4AAA-A679-52F8C3925372}" destId="{71E88C6C-DD1E-4C26-BEEB-BF541C0EEA93}" srcOrd="0" destOrd="0" presId="urn:microsoft.com/office/officeart/2005/8/layout/lProcess2"/>
    <dgm:cxn modelId="{C6374218-3441-4BD7-B400-3AD3CC565BFD}" type="presParOf" srcId="{71E88C6C-DD1E-4C26-BEEB-BF541C0EEA93}" destId="{5F1318B7-2B5A-4168-BF60-99B12C06D491}" srcOrd="0" destOrd="0" presId="urn:microsoft.com/office/officeart/2005/8/layout/lProcess2"/>
    <dgm:cxn modelId="{D5A64329-88E4-41A0-8838-4B7278894BF4}" type="presParOf" srcId="{71E88C6C-DD1E-4C26-BEEB-BF541C0EEA93}" destId="{A72AFC3F-4E57-4040-A09E-4FF548571ECF}" srcOrd="1" destOrd="0" presId="urn:microsoft.com/office/officeart/2005/8/layout/lProcess2"/>
    <dgm:cxn modelId="{168F978D-B805-4302-AF9C-99421FCC59E8}" type="presParOf" srcId="{71E88C6C-DD1E-4C26-BEEB-BF541C0EEA93}" destId="{E263036C-0326-4714-86BB-5685BB7B4A0D}" srcOrd="2" destOrd="0" presId="urn:microsoft.com/office/officeart/2005/8/layout/lProcess2"/>
    <dgm:cxn modelId="{BE0EC532-D4CD-4CF1-A098-E1BB4DD82BFC}" type="presParOf" srcId="{E263036C-0326-4714-86BB-5685BB7B4A0D}" destId="{D7680443-B4B7-43A9-AC93-3AF0F7445FD9}" srcOrd="0" destOrd="0" presId="urn:microsoft.com/office/officeart/2005/8/layout/lProcess2"/>
    <dgm:cxn modelId="{1C0A236C-F372-4E35-ABB3-6EA0DC1D7DC6}" type="presParOf" srcId="{D7680443-B4B7-43A9-AC93-3AF0F7445FD9}" destId="{759DB4C9-6BB0-4E61-9FDD-034C046ADCF5}" srcOrd="0" destOrd="0" presId="urn:microsoft.com/office/officeart/2005/8/layout/lProcess2"/>
    <dgm:cxn modelId="{861B3B1C-98D7-4819-9C3E-E503F400E8E7}" type="presParOf" srcId="{D7680443-B4B7-43A9-AC93-3AF0F7445FD9}" destId="{E6D4A4DA-F0BC-48E7-809F-127684E21CAD}" srcOrd="1" destOrd="0" presId="urn:microsoft.com/office/officeart/2005/8/layout/lProcess2"/>
    <dgm:cxn modelId="{98CE18D5-7665-4D34-AA60-84CAB694361F}" type="presParOf" srcId="{D7680443-B4B7-43A9-AC93-3AF0F7445FD9}" destId="{39B8A24A-860D-4D62-9B1D-DFFFF8BD1BD7}" srcOrd="2" destOrd="0" presId="urn:microsoft.com/office/officeart/2005/8/layout/lProcess2"/>
    <dgm:cxn modelId="{210587E2-45D6-49CB-8031-A018956736E5}" type="presParOf" srcId="{EDB4A241-9178-4AAA-A679-52F8C3925372}" destId="{A9D45EF6-3ED7-4E9C-BD45-A4F61FBA1FC0}" srcOrd="1" destOrd="0" presId="urn:microsoft.com/office/officeart/2005/8/layout/lProcess2"/>
    <dgm:cxn modelId="{CE7C2521-AE47-43DD-8506-B28FC2987C1C}" type="presParOf" srcId="{EDB4A241-9178-4AAA-A679-52F8C3925372}" destId="{C02B9862-5CE3-4095-987D-32A26025F2E1}" srcOrd="2" destOrd="0" presId="urn:microsoft.com/office/officeart/2005/8/layout/lProcess2"/>
    <dgm:cxn modelId="{0323A257-0422-4791-A3B3-2984BE2D7E3C}" type="presParOf" srcId="{C02B9862-5CE3-4095-987D-32A26025F2E1}" destId="{14DAA0FE-5238-4A5B-A779-2F3596AF3650}" srcOrd="0" destOrd="0" presId="urn:microsoft.com/office/officeart/2005/8/layout/lProcess2"/>
    <dgm:cxn modelId="{9A579C7D-82DD-4F72-B697-75EB1E7E47EA}" type="presParOf" srcId="{C02B9862-5CE3-4095-987D-32A26025F2E1}" destId="{C5F59F20-2A68-4A4B-8A14-2C36E7CD5790}" srcOrd="1" destOrd="0" presId="urn:microsoft.com/office/officeart/2005/8/layout/lProcess2"/>
    <dgm:cxn modelId="{8E270C2C-0C0C-4238-96E5-77BB34A84D6C}" type="presParOf" srcId="{C02B9862-5CE3-4095-987D-32A26025F2E1}" destId="{0C77DBB0-1E26-4156-84FB-11EA8B5FA25C}" srcOrd="2" destOrd="0" presId="urn:microsoft.com/office/officeart/2005/8/layout/lProcess2"/>
    <dgm:cxn modelId="{DDF0AC9B-D461-44EE-B64A-2EDD646F20C6}" type="presParOf" srcId="{0C77DBB0-1E26-4156-84FB-11EA8B5FA25C}" destId="{40F29E4D-3CE1-4B86-97A4-69164709AF17}" srcOrd="0" destOrd="0" presId="urn:microsoft.com/office/officeart/2005/8/layout/lProcess2"/>
    <dgm:cxn modelId="{0B5A0ABF-09E0-4788-978D-631EBEB851F8}" type="presParOf" srcId="{40F29E4D-3CE1-4B86-97A4-69164709AF17}" destId="{FB12BDD4-7133-4831-9A57-0B1C9C5338EE}" srcOrd="0" destOrd="0" presId="urn:microsoft.com/office/officeart/2005/8/layout/lProcess2"/>
    <dgm:cxn modelId="{9AB36B89-993C-409C-8199-DAC8433F30B2}" type="presParOf" srcId="{40F29E4D-3CE1-4B86-97A4-69164709AF17}" destId="{8D4E891C-EB64-4588-9524-C978C224B9BD}" srcOrd="1" destOrd="0" presId="urn:microsoft.com/office/officeart/2005/8/layout/lProcess2"/>
    <dgm:cxn modelId="{09B7168F-2FAE-4B91-8DC5-96EE56E7D2F8}" type="presParOf" srcId="{40F29E4D-3CE1-4B86-97A4-69164709AF17}" destId="{D246A0E8-E544-429A-8D83-776D4A094C96}" srcOrd="2" destOrd="0" presId="urn:microsoft.com/office/officeart/2005/8/layout/lProcess2"/>
    <dgm:cxn modelId="{AC50655F-BB4F-473F-8566-E897514C7BDA}" type="presParOf" srcId="{EDB4A241-9178-4AAA-A679-52F8C3925372}" destId="{D43F6A2E-4E32-44A8-BB6F-FB99E21BDDFD}" srcOrd="3" destOrd="0" presId="urn:microsoft.com/office/officeart/2005/8/layout/lProcess2"/>
    <dgm:cxn modelId="{F566F4E6-2827-46E7-8815-730BDF6F72F2}" type="presParOf" srcId="{EDB4A241-9178-4AAA-A679-52F8C3925372}" destId="{6C1B42C6-9694-4EE9-95C8-6159692A869E}" srcOrd="4" destOrd="0" presId="urn:microsoft.com/office/officeart/2005/8/layout/lProcess2"/>
    <dgm:cxn modelId="{50F430D9-B01D-4132-82CD-466227278996}" type="presParOf" srcId="{6C1B42C6-9694-4EE9-95C8-6159692A869E}" destId="{24115F1E-73EA-4609-A417-1C90176E51D3}" srcOrd="0" destOrd="0" presId="urn:microsoft.com/office/officeart/2005/8/layout/lProcess2"/>
    <dgm:cxn modelId="{6A6956C0-16BD-4237-9C41-635F281B4B4F}" type="presParOf" srcId="{6C1B42C6-9694-4EE9-95C8-6159692A869E}" destId="{37E963A1-7C8A-44F9-801D-3623566A5590}" srcOrd="1" destOrd="0" presId="urn:microsoft.com/office/officeart/2005/8/layout/lProcess2"/>
    <dgm:cxn modelId="{E730EE6E-BF53-423E-BC4D-5F5BBE666900}" type="presParOf" srcId="{6C1B42C6-9694-4EE9-95C8-6159692A869E}" destId="{21897CBB-9B04-4E2C-93CD-2AD8F919EF61}" srcOrd="2" destOrd="0" presId="urn:microsoft.com/office/officeart/2005/8/layout/lProcess2"/>
    <dgm:cxn modelId="{0B38D6C4-627F-4748-BC3C-D73C2AD22255}" type="presParOf" srcId="{21897CBB-9B04-4E2C-93CD-2AD8F919EF61}" destId="{E545F5E3-DA09-4245-9A42-578F2B1B34EA}" srcOrd="0" destOrd="0" presId="urn:microsoft.com/office/officeart/2005/8/layout/lProcess2"/>
    <dgm:cxn modelId="{E60E2409-9009-4DB1-B071-4581E2AD5D0B}" type="presParOf" srcId="{E545F5E3-DA09-4245-9A42-578F2B1B34EA}" destId="{C36AC881-C3BA-4B14-B68E-DADAA1F42536}" srcOrd="0" destOrd="0" presId="urn:microsoft.com/office/officeart/2005/8/layout/lProcess2"/>
    <dgm:cxn modelId="{28A979B3-136C-48CC-86BA-B5B0FEDDB0BD}" type="presParOf" srcId="{E545F5E3-DA09-4245-9A42-578F2B1B34EA}" destId="{D7A6E120-3C73-45C1-8D43-DEF5A6DF256B}" srcOrd="1" destOrd="0" presId="urn:microsoft.com/office/officeart/2005/8/layout/lProcess2"/>
    <dgm:cxn modelId="{83347694-8F15-4AE1-B3B8-A5AFD73863F7}" type="presParOf" srcId="{E545F5E3-DA09-4245-9A42-578F2B1B34EA}" destId="{9C6110AE-3EF9-4642-BCB3-94A1B2C90907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318B7-2B5A-4168-BF60-99B12C06D491}">
      <dsp:nvSpPr>
        <dsp:cNvPr id="0" name=""/>
        <dsp:cNvSpPr/>
      </dsp:nvSpPr>
      <dsp:spPr>
        <a:xfrm>
          <a:off x="3174" y="0"/>
          <a:ext cx="1254071" cy="621510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i="0" u="none" kern="1200" dirty="0" smtClean="0">
              <a:latin typeface="標楷體" pitchFamily="65" charset="-120"/>
              <a:ea typeface="標楷體" pitchFamily="65" charset="-120"/>
            </a:rPr>
            <a:t>七上</a:t>
          </a:r>
          <a:endParaRPr lang="zh-TW" altLang="en-US" sz="36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3174" y="0"/>
        <a:ext cx="1254071" cy="1864531"/>
      </dsp:txXfrm>
    </dsp:sp>
    <dsp:sp modelId="{759DB4C9-6BB0-4E61-9FDD-034C046ADCF5}">
      <dsp:nvSpPr>
        <dsp:cNvPr id="0" name=""/>
        <dsp:cNvSpPr/>
      </dsp:nvSpPr>
      <dsp:spPr>
        <a:xfrm>
          <a:off x="135614" y="1555079"/>
          <a:ext cx="1003257" cy="18739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資訊安全與合理使用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164998" y="1584463"/>
        <a:ext cx="944489" cy="1815171"/>
      </dsp:txXfrm>
    </dsp:sp>
    <dsp:sp modelId="{0C857D9B-D8AF-42BF-A83D-AA01DF58D6BB}">
      <dsp:nvSpPr>
        <dsp:cNvPr id="0" name=""/>
        <dsp:cNvSpPr/>
      </dsp:nvSpPr>
      <dsp:spPr>
        <a:xfrm>
          <a:off x="139747" y="3714769"/>
          <a:ext cx="1003257" cy="1873939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資料處理應用專題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169131" y="3744153"/>
        <a:ext cx="944489" cy="1815171"/>
      </dsp:txXfrm>
    </dsp:sp>
    <dsp:sp modelId="{9E74D835-3831-4B70-AB4F-38C840D2EEC2}">
      <dsp:nvSpPr>
        <dsp:cNvPr id="0" name=""/>
        <dsp:cNvSpPr/>
      </dsp:nvSpPr>
      <dsp:spPr>
        <a:xfrm>
          <a:off x="1356117" y="0"/>
          <a:ext cx="1254071" cy="621510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i="0" u="none" kern="1200" dirty="0" smtClean="0">
              <a:latin typeface="標楷體" pitchFamily="65" charset="-120"/>
              <a:ea typeface="標楷體" pitchFamily="65" charset="-120"/>
            </a:rPr>
            <a:t>七下</a:t>
          </a:r>
          <a:endParaRPr lang="zh-TW" altLang="en-US" sz="36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1356117" y="0"/>
        <a:ext cx="1254071" cy="1864531"/>
      </dsp:txXfrm>
    </dsp:sp>
    <dsp:sp modelId="{C196C1C0-CC33-475E-BE9D-130460B9D5D7}">
      <dsp:nvSpPr>
        <dsp:cNvPr id="0" name=""/>
        <dsp:cNvSpPr/>
      </dsp:nvSpPr>
      <dsp:spPr>
        <a:xfrm>
          <a:off x="1476708" y="1571633"/>
          <a:ext cx="1003257" cy="905408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問題解析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1503226" y="1598151"/>
        <a:ext cx="950221" cy="852372"/>
      </dsp:txXfrm>
    </dsp:sp>
    <dsp:sp modelId="{FB12BDD4-7133-4831-9A57-0B1C9C5338EE}">
      <dsp:nvSpPr>
        <dsp:cNvPr id="0" name=""/>
        <dsp:cNvSpPr/>
      </dsp:nvSpPr>
      <dsp:spPr>
        <a:xfrm>
          <a:off x="1476708" y="2616335"/>
          <a:ext cx="1003257" cy="905408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演算法</a:t>
          </a:r>
          <a:endParaRPr lang="en-US" altLang="zh-TW" sz="16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概念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1503226" y="2642853"/>
        <a:ext cx="950221" cy="852372"/>
      </dsp:txXfrm>
    </dsp:sp>
    <dsp:sp modelId="{FD1ED22A-6C0E-44D9-BA34-DA72AABE2FAE}">
      <dsp:nvSpPr>
        <dsp:cNvPr id="0" name=""/>
        <dsp:cNvSpPr/>
      </dsp:nvSpPr>
      <dsp:spPr>
        <a:xfrm>
          <a:off x="1476708" y="3661037"/>
          <a:ext cx="1003257" cy="905408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循序</a:t>
          </a:r>
          <a:r>
            <a:rPr lang="en-US" altLang="en-US" sz="1600" b="0" i="0" u="none" kern="1200" dirty="0" smtClean="0">
              <a:latin typeface="標楷體" pitchFamily="65" charset="-120"/>
              <a:ea typeface="標楷體" pitchFamily="65" charset="-120"/>
            </a:rPr>
            <a:t>/</a:t>
          </a: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選擇與重複結構概念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1503226" y="3687555"/>
        <a:ext cx="950221" cy="852372"/>
      </dsp:txXfrm>
    </dsp:sp>
    <dsp:sp modelId="{DA29B451-E95C-44A0-BEDE-CE30F8C75773}">
      <dsp:nvSpPr>
        <dsp:cNvPr id="0" name=""/>
        <dsp:cNvSpPr/>
      </dsp:nvSpPr>
      <dsp:spPr>
        <a:xfrm>
          <a:off x="1476708" y="4705740"/>
          <a:ext cx="1003257" cy="905408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基本程式設計概論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1503226" y="4732258"/>
        <a:ext cx="950221" cy="852372"/>
      </dsp:txXfrm>
    </dsp:sp>
    <dsp:sp modelId="{98CFBA35-C45C-4245-951A-57D2F87A57A5}">
      <dsp:nvSpPr>
        <dsp:cNvPr id="0" name=""/>
        <dsp:cNvSpPr/>
      </dsp:nvSpPr>
      <dsp:spPr>
        <a:xfrm>
          <a:off x="2699428" y="0"/>
          <a:ext cx="1254071" cy="621510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0" i="0" u="none" kern="1200" dirty="0" smtClean="0">
              <a:latin typeface="標楷體" pitchFamily="65" charset="-120"/>
              <a:ea typeface="標楷體" pitchFamily="65" charset="-120"/>
            </a:rPr>
            <a:t>八上</a:t>
          </a:r>
          <a:endParaRPr lang="zh-TW" altLang="en-US" sz="3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2699428" y="0"/>
        <a:ext cx="1254071" cy="1864531"/>
      </dsp:txXfrm>
    </dsp:sp>
    <dsp:sp modelId="{66E1640E-3803-4173-9FBF-A597A2D75B35}">
      <dsp:nvSpPr>
        <dsp:cNvPr id="0" name=""/>
        <dsp:cNvSpPr/>
      </dsp:nvSpPr>
      <dsp:spPr>
        <a:xfrm>
          <a:off x="2827955" y="1571645"/>
          <a:ext cx="1003257" cy="1873939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i="0" u="none" kern="1200" dirty="0" smtClean="0">
              <a:latin typeface="標楷體" pitchFamily="65" charset="-120"/>
              <a:ea typeface="標楷體" pitchFamily="65" charset="-120"/>
            </a:rPr>
            <a:t>資訊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i="0" u="none" kern="1200" dirty="0" smtClean="0">
              <a:latin typeface="標楷體" pitchFamily="65" charset="-120"/>
              <a:ea typeface="標楷體" pitchFamily="65" charset="-120"/>
            </a:rPr>
            <a:t>倫理</a:t>
          </a:r>
          <a:endParaRPr lang="zh-TW" altLang="en-US" sz="20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2857339" y="1601029"/>
        <a:ext cx="944489" cy="1815171"/>
      </dsp:txXfrm>
    </dsp:sp>
    <dsp:sp modelId="{C36AC881-C3BA-4B14-B68E-DADAA1F42536}">
      <dsp:nvSpPr>
        <dsp:cNvPr id="0" name=""/>
        <dsp:cNvSpPr/>
      </dsp:nvSpPr>
      <dsp:spPr>
        <a:xfrm>
          <a:off x="2824835" y="3695317"/>
          <a:ext cx="1003257" cy="1873939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基本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演算法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搜尋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排序</a:t>
          </a:r>
          <a:endParaRPr lang="zh-TW" altLang="en-US" sz="20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2854219" y="3724701"/>
        <a:ext cx="944489" cy="1815171"/>
      </dsp:txXfrm>
    </dsp:sp>
    <dsp:sp modelId="{2D80192E-6D52-488D-88EB-239EFABA3070}">
      <dsp:nvSpPr>
        <dsp:cNvPr id="0" name=""/>
        <dsp:cNvSpPr/>
      </dsp:nvSpPr>
      <dsp:spPr>
        <a:xfrm>
          <a:off x="4047555" y="0"/>
          <a:ext cx="1254071" cy="621510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i="0" u="none" kern="1200" dirty="0" smtClean="0">
              <a:latin typeface="標楷體" pitchFamily="65" charset="-120"/>
              <a:ea typeface="標楷體" pitchFamily="65" charset="-120"/>
            </a:rPr>
            <a:t>八下</a:t>
          </a:r>
          <a:endParaRPr lang="zh-TW" altLang="en-US" sz="36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4047555" y="0"/>
        <a:ext cx="1254071" cy="1864531"/>
      </dsp:txXfrm>
    </dsp:sp>
    <dsp:sp modelId="{F2A8D8CB-6972-4F81-856F-F4243E6EAFC8}">
      <dsp:nvSpPr>
        <dsp:cNvPr id="0" name=""/>
        <dsp:cNvSpPr/>
      </dsp:nvSpPr>
      <dsp:spPr>
        <a:xfrm>
          <a:off x="4172962" y="1571645"/>
          <a:ext cx="1003257" cy="1873939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陣列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程式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設計</a:t>
          </a:r>
          <a:endParaRPr lang="zh-TW" altLang="en-US" sz="20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4202346" y="1601029"/>
        <a:ext cx="944489" cy="1815171"/>
      </dsp:txXfrm>
    </dsp:sp>
    <dsp:sp modelId="{A6DED872-9914-444F-996F-6AEEC04E04C9}">
      <dsp:nvSpPr>
        <dsp:cNvPr id="0" name=""/>
        <dsp:cNvSpPr/>
      </dsp:nvSpPr>
      <dsp:spPr>
        <a:xfrm>
          <a:off x="4172962" y="3733883"/>
          <a:ext cx="1003257" cy="1873939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模組化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程式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設計</a:t>
          </a:r>
          <a:endParaRPr lang="zh-TW" altLang="en-US" sz="20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4202346" y="3763267"/>
        <a:ext cx="944489" cy="1815171"/>
      </dsp:txXfrm>
    </dsp:sp>
    <dsp:sp modelId="{6CB3AABA-1546-4DFE-BEF8-B72738559CF4}">
      <dsp:nvSpPr>
        <dsp:cNvPr id="0" name=""/>
        <dsp:cNvSpPr/>
      </dsp:nvSpPr>
      <dsp:spPr>
        <a:xfrm>
          <a:off x="5395682" y="0"/>
          <a:ext cx="1254071" cy="621510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i="0" u="none" kern="1200" dirty="0" smtClean="0">
              <a:latin typeface="標楷體" pitchFamily="65" charset="-120"/>
              <a:ea typeface="標楷體" pitchFamily="65" charset="-120"/>
            </a:rPr>
            <a:t>九上</a:t>
          </a:r>
          <a:endParaRPr lang="zh-TW" altLang="en-US" sz="36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5395682" y="0"/>
        <a:ext cx="1254071" cy="1864531"/>
      </dsp:txXfrm>
    </dsp:sp>
    <dsp:sp modelId="{3DCF50BE-F493-4211-B2C8-6788B1EE3AA3}">
      <dsp:nvSpPr>
        <dsp:cNvPr id="0" name=""/>
        <dsp:cNvSpPr/>
      </dsp:nvSpPr>
      <dsp:spPr>
        <a:xfrm>
          <a:off x="5521090" y="1571632"/>
          <a:ext cx="1003257" cy="122101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資料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表示</a:t>
          </a:r>
          <a:endParaRPr lang="zh-TW" altLang="en-US" sz="20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5550474" y="1601016"/>
        <a:ext cx="944489" cy="1162251"/>
      </dsp:txXfrm>
    </dsp:sp>
    <dsp:sp modelId="{D99E1B5D-6CE3-4591-891F-A8A8BFCEE66F}">
      <dsp:nvSpPr>
        <dsp:cNvPr id="0" name=""/>
        <dsp:cNvSpPr/>
      </dsp:nvSpPr>
      <dsp:spPr>
        <a:xfrm>
          <a:off x="5521090" y="2995153"/>
          <a:ext cx="1003257" cy="1221019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資料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處理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分析</a:t>
          </a:r>
          <a:endParaRPr lang="zh-TW" altLang="en-US" sz="20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5550474" y="3024537"/>
        <a:ext cx="944489" cy="1162251"/>
      </dsp:txXfrm>
    </dsp:sp>
    <dsp:sp modelId="{DFA1A590-7F2B-445E-BB13-B48272C895D4}">
      <dsp:nvSpPr>
        <dsp:cNvPr id="0" name=""/>
        <dsp:cNvSpPr/>
      </dsp:nvSpPr>
      <dsp:spPr>
        <a:xfrm>
          <a:off x="5521090" y="4389369"/>
          <a:ext cx="1003257" cy="1221019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i="0" u="none" kern="1200" dirty="0" smtClean="0">
              <a:latin typeface="標楷體" pitchFamily="65" charset="-120"/>
              <a:ea typeface="標楷體" pitchFamily="65" charset="-120"/>
            </a:rPr>
            <a:t>系統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i="0" u="none" kern="1200" dirty="0" smtClean="0">
              <a:latin typeface="標楷體" pitchFamily="65" charset="-120"/>
              <a:ea typeface="標楷體" pitchFamily="65" charset="-120"/>
            </a:rPr>
            <a:t>平台</a:t>
          </a:r>
          <a:endParaRPr lang="zh-TW" altLang="en-US" sz="20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5550474" y="4418753"/>
        <a:ext cx="944489" cy="1162251"/>
      </dsp:txXfrm>
    </dsp:sp>
    <dsp:sp modelId="{1AD9190B-AD98-4D45-AB98-7ACCA2E9ABC5}">
      <dsp:nvSpPr>
        <dsp:cNvPr id="0" name=""/>
        <dsp:cNvSpPr/>
      </dsp:nvSpPr>
      <dsp:spPr>
        <a:xfrm>
          <a:off x="6743809" y="0"/>
          <a:ext cx="1254071" cy="621510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i="0" u="none" kern="1200" dirty="0" smtClean="0">
              <a:latin typeface="標楷體" pitchFamily="65" charset="-120"/>
              <a:ea typeface="標楷體" pitchFamily="65" charset="-120"/>
            </a:rPr>
            <a:t>九下</a:t>
          </a:r>
          <a:endParaRPr lang="zh-TW" altLang="en-US" sz="36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6743809" y="0"/>
        <a:ext cx="1254071" cy="1864531"/>
      </dsp:txXfrm>
    </dsp:sp>
    <dsp:sp modelId="{26A00FA4-7111-44FE-8508-C8A148176054}">
      <dsp:nvSpPr>
        <dsp:cNvPr id="0" name=""/>
        <dsp:cNvSpPr/>
      </dsp:nvSpPr>
      <dsp:spPr>
        <a:xfrm>
          <a:off x="6873631" y="1571632"/>
          <a:ext cx="1003257" cy="1221019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資訊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科技與</a:t>
          </a:r>
          <a:endParaRPr lang="en-US" altLang="zh-TW" sz="20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2000" b="0" i="0" u="none" kern="1200" dirty="0" smtClean="0">
              <a:latin typeface="標楷體" pitchFamily="65" charset="-120"/>
              <a:ea typeface="標楷體" pitchFamily="65" charset="-120"/>
            </a:rPr>
            <a:t>社會</a:t>
          </a:r>
          <a:endParaRPr lang="zh-TW" altLang="en-US" sz="20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6903015" y="1601016"/>
        <a:ext cx="944489" cy="1162251"/>
      </dsp:txXfrm>
    </dsp:sp>
    <dsp:sp modelId="{9E268CAB-A219-4223-BA57-3CAFE3C0A85E}">
      <dsp:nvSpPr>
        <dsp:cNvPr id="0" name=""/>
        <dsp:cNvSpPr/>
      </dsp:nvSpPr>
      <dsp:spPr>
        <a:xfrm>
          <a:off x="6862184" y="2966654"/>
          <a:ext cx="1003257" cy="1221019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i="0" u="none" kern="1200" dirty="0" smtClean="0">
              <a:latin typeface="標楷體" pitchFamily="65" charset="-120"/>
              <a:ea typeface="標楷體" pitchFamily="65" charset="-120"/>
            </a:rPr>
            <a:t>多媒體應用專題</a:t>
          </a:r>
          <a:endParaRPr lang="zh-TW" altLang="en-US" sz="20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6891568" y="2996038"/>
        <a:ext cx="944489" cy="1162251"/>
      </dsp:txXfrm>
    </dsp:sp>
    <dsp:sp modelId="{6E85819D-6DE6-4488-9777-38DE31D52B15}">
      <dsp:nvSpPr>
        <dsp:cNvPr id="0" name=""/>
        <dsp:cNvSpPr/>
      </dsp:nvSpPr>
      <dsp:spPr>
        <a:xfrm>
          <a:off x="6869217" y="4360602"/>
          <a:ext cx="1003257" cy="1221019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i="0" u="none" kern="1200" dirty="0" smtClean="0">
              <a:latin typeface="標楷體" pitchFamily="65" charset="-120"/>
              <a:ea typeface="標楷體" pitchFamily="65" charset="-120"/>
            </a:rPr>
            <a:t>程式設計應用專題</a:t>
          </a:r>
          <a:endParaRPr lang="zh-TW" altLang="en-US" sz="20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6898601" y="4389986"/>
        <a:ext cx="944489" cy="11622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318B7-2B5A-4168-BF60-99B12C06D491}">
      <dsp:nvSpPr>
        <dsp:cNvPr id="0" name=""/>
        <dsp:cNvSpPr/>
      </dsp:nvSpPr>
      <dsp:spPr>
        <a:xfrm>
          <a:off x="3174" y="0"/>
          <a:ext cx="1254071" cy="421484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七上</a:t>
          </a:r>
          <a:endParaRPr lang="zh-TW" altLang="en-US" sz="37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3174" y="0"/>
        <a:ext cx="1254071" cy="1264452"/>
      </dsp:txXfrm>
    </dsp:sp>
    <dsp:sp modelId="{759DB4C9-6BB0-4E61-9FDD-034C046ADCF5}">
      <dsp:nvSpPr>
        <dsp:cNvPr id="0" name=""/>
        <dsp:cNvSpPr/>
      </dsp:nvSpPr>
      <dsp:spPr>
        <a:xfrm>
          <a:off x="135614" y="1285884"/>
          <a:ext cx="1003257" cy="8280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科技本質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159867" y="1310137"/>
        <a:ext cx="954751" cy="779541"/>
      </dsp:txXfrm>
    </dsp:sp>
    <dsp:sp modelId="{0C857D9B-D8AF-42BF-A83D-AA01DF58D6BB}">
      <dsp:nvSpPr>
        <dsp:cNvPr id="0" name=""/>
        <dsp:cNvSpPr/>
      </dsp:nvSpPr>
      <dsp:spPr>
        <a:xfrm>
          <a:off x="128581" y="2220252"/>
          <a:ext cx="1003257" cy="828047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設計圖的繪製</a:t>
          </a:r>
        </a:p>
      </dsp:txBody>
      <dsp:txXfrm>
        <a:off x="152834" y="2244505"/>
        <a:ext cx="954751" cy="779541"/>
      </dsp:txXfrm>
    </dsp:sp>
    <dsp:sp modelId="{2E5C6CB8-37B4-4367-9318-0C84ACAA5E22}">
      <dsp:nvSpPr>
        <dsp:cNvPr id="0" name=""/>
        <dsp:cNvSpPr/>
      </dsp:nvSpPr>
      <dsp:spPr>
        <a:xfrm>
          <a:off x="128581" y="3175692"/>
          <a:ext cx="1003257" cy="828047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手工具的操作</a:t>
          </a:r>
        </a:p>
      </dsp:txBody>
      <dsp:txXfrm>
        <a:off x="152834" y="3199945"/>
        <a:ext cx="954751" cy="779541"/>
      </dsp:txXfrm>
    </dsp:sp>
    <dsp:sp modelId="{9E74D835-3831-4B70-AB4F-38C840D2EEC2}">
      <dsp:nvSpPr>
        <dsp:cNvPr id="0" name=""/>
        <dsp:cNvSpPr/>
      </dsp:nvSpPr>
      <dsp:spPr>
        <a:xfrm>
          <a:off x="1356117" y="0"/>
          <a:ext cx="1254071" cy="421484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七下</a:t>
          </a:r>
          <a:endParaRPr lang="zh-TW" altLang="en-US" sz="37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1356117" y="0"/>
        <a:ext cx="1254071" cy="1264452"/>
      </dsp:txXfrm>
    </dsp:sp>
    <dsp:sp modelId="{C196C1C0-CC33-475E-BE9D-130460B9D5D7}">
      <dsp:nvSpPr>
        <dsp:cNvPr id="0" name=""/>
        <dsp:cNvSpPr/>
      </dsp:nvSpPr>
      <dsp:spPr>
        <a:xfrm>
          <a:off x="1476708" y="1264812"/>
          <a:ext cx="1003257" cy="828047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創意思考的方法</a:t>
          </a:r>
        </a:p>
      </dsp:txBody>
      <dsp:txXfrm>
        <a:off x="1500961" y="1289065"/>
        <a:ext cx="954751" cy="779541"/>
      </dsp:txXfrm>
    </dsp:sp>
    <dsp:sp modelId="{FB12BDD4-7133-4831-9A57-0B1C9C5338EE}">
      <dsp:nvSpPr>
        <dsp:cNvPr id="0" name=""/>
        <dsp:cNvSpPr/>
      </dsp:nvSpPr>
      <dsp:spPr>
        <a:xfrm>
          <a:off x="1476708" y="2220252"/>
          <a:ext cx="1003257" cy="828047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機構結構模組</a:t>
          </a:r>
        </a:p>
      </dsp:txBody>
      <dsp:txXfrm>
        <a:off x="1500961" y="2244505"/>
        <a:ext cx="954751" cy="779541"/>
      </dsp:txXfrm>
    </dsp:sp>
    <dsp:sp modelId="{FD1ED22A-6C0E-44D9-BA34-DA72AABE2FAE}">
      <dsp:nvSpPr>
        <dsp:cNvPr id="0" name=""/>
        <dsp:cNvSpPr/>
      </dsp:nvSpPr>
      <dsp:spPr>
        <a:xfrm>
          <a:off x="1476708" y="3175692"/>
          <a:ext cx="1003257" cy="828047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機構結構的運用</a:t>
          </a:r>
        </a:p>
      </dsp:txBody>
      <dsp:txXfrm>
        <a:off x="1500961" y="3199945"/>
        <a:ext cx="954751" cy="779541"/>
      </dsp:txXfrm>
    </dsp:sp>
    <dsp:sp modelId="{98CFBA35-C45C-4245-951A-57D2F87A57A5}">
      <dsp:nvSpPr>
        <dsp:cNvPr id="0" name=""/>
        <dsp:cNvSpPr/>
      </dsp:nvSpPr>
      <dsp:spPr>
        <a:xfrm>
          <a:off x="2699428" y="0"/>
          <a:ext cx="1254071" cy="421484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八上</a:t>
          </a:r>
          <a:endParaRPr lang="zh-TW" altLang="en-US" sz="37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2699428" y="0"/>
        <a:ext cx="1254071" cy="1264452"/>
      </dsp:txXfrm>
    </dsp:sp>
    <dsp:sp modelId="{DF7641EA-77F5-49D8-AE8F-1415433EB707}">
      <dsp:nvSpPr>
        <dsp:cNvPr id="0" name=""/>
        <dsp:cNvSpPr/>
      </dsp:nvSpPr>
      <dsp:spPr>
        <a:xfrm>
          <a:off x="2824835" y="1264812"/>
          <a:ext cx="1003257" cy="82804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科技系統</a:t>
          </a:r>
        </a:p>
      </dsp:txBody>
      <dsp:txXfrm>
        <a:off x="2849088" y="1289065"/>
        <a:ext cx="954751" cy="779541"/>
      </dsp:txXfrm>
    </dsp:sp>
    <dsp:sp modelId="{66E1640E-3803-4173-9FBF-A597A2D75B35}">
      <dsp:nvSpPr>
        <dsp:cNvPr id="0" name=""/>
        <dsp:cNvSpPr/>
      </dsp:nvSpPr>
      <dsp:spPr>
        <a:xfrm>
          <a:off x="2827955" y="2237292"/>
          <a:ext cx="1003257" cy="828047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設計</a:t>
          </a: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的</a:t>
          </a:r>
          <a:endParaRPr lang="en-US" altLang="zh-TW" sz="16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流程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2852208" y="2261545"/>
        <a:ext cx="954751" cy="779541"/>
      </dsp:txXfrm>
    </dsp:sp>
    <dsp:sp modelId="{C36AC881-C3BA-4B14-B68E-DADAA1F42536}">
      <dsp:nvSpPr>
        <dsp:cNvPr id="0" name=""/>
        <dsp:cNvSpPr/>
      </dsp:nvSpPr>
      <dsp:spPr>
        <a:xfrm>
          <a:off x="2824835" y="3175692"/>
          <a:ext cx="1003257" cy="828047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機具操作與使用</a:t>
          </a:r>
        </a:p>
      </dsp:txBody>
      <dsp:txXfrm>
        <a:off x="2849088" y="3199945"/>
        <a:ext cx="954751" cy="779541"/>
      </dsp:txXfrm>
    </dsp:sp>
    <dsp:sp modelId="{2D80192E-6D52-488D-88EB-239EFABA3070}">
      <dsp:nvSpPr>
        <dsp:cNvPr id="0" name=""/>
        <dsp:cNvSpPr/>
      </dsp:nvSpPr>
      <dsp:spPr>
        <a:xfrm>
          <a:off x="4047555" y="0"/>
          <a:ext cx="1254071" cy="421484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八下</a:t>
          </a:r>
          <a:endParaRPr lang="zh-TW" altLang="en-US" sz="37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4047555" y="0"/>
        <a:ext cx="1254071" cy="1264452"/>
      </dsp:txXfrm>
    </dsp:sp>
    <dsp:sp modelId="{87D4F8DB-97AD-49CF-9F00-E5137A7A86BD}">
      <dsp:nvSpPr>
        <dsp:cNvPr id="0" name=""/>
        <dsp:cNvSpPr/>
      </dsp:nvSpPr>
      <dsp:spPr>
        <a:xfrm>
          <a:off x="4172962" y="1264812"/>
          <a:ext cx="1003257" cy="82804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材料</a:t>
          </a: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與</a:t>
          </a:r>
          <a:endParaRPr lang="en-US" altLang="zh-TW" sz="16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加工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4197215" y="1289065"/>
        <a:ext cx="954751" cy="779541"/>
      </dsp:txXfrm>
    </dsp:sp>
    <dsp:sp modelId="{F2A8D8CB-6972-4F81-856F-F4243E6EAFC8}">
      <dsp:nvSpPr>
        <dsp:cNvPr id="0" name=""/>
        <dsp:cNvSpPr/>
      </dsp:nvSpPr>
      <dsp:spPr>
        <a:xfrm>
          <a:off x="4172962" y="2220252"/>
          <a:ext cx="1003257" cy="828047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能源</a:t>
          </a: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與</a:t>
          </a:r>
          <a:endParaRPr lang="en-US" altLang="zh-TW" sz="16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動力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4197215" y="2244505"/>
        <a:ext cx="954751" cy="779541"/>
      </dsp:txXfrm>
    </dsp:sp>
    <dsp:sp modelId="{A6DED872-9914-444F-996F-6AEEC04E04C9}">
      <dsp:nvSpPr>
        <dsp:cNvPr id="0" name=""/>
        <dsp:cNvSpPr/>
      </dsp:nvSpPr>
      <dsp:spPr>
        <a:xfrm>
          <a:off x="4172962" y="3175692"/>
          <a:ext cx="1003257" cy="828047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居家</a:t>
          </a: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產品保養</a:t>
          </a: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維護</a:t>
          </a:r>
        </a:p>
      </dsp:txBody>
      <dsp:txXfrm>
        <a:off x="4197215" y="3199945"/>
        <a:ext cx="954751" cy="779541"/>
      </dsp:txXfrm>
    </dsp:sp>
    <dsp:sp modelId="{6CB3AABA-1546-4DFE-BEF8-B72738559CF4}">
      <dsp:nvSpPr>
        <dsp:cNvPr id="0" name=""/>
        <dsp:cNvSpPr/>
      </dsp:nvSpPr>
      <dsp:spPr>
        <a:xfrm>
          <a:off x="5395682" y="0"/>
          <a:ext cx="1254071" cy="421484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九上</a:t>
          </a:r>
          <a:endParaRPr lang="zh-TW" altLang="en-US" sz="37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5395682" y="0"/>
        <a:ext cx="1254071" cy="1264452"/>
      </dsp:txXfrm>
    </dsp:sp>
    <dsp:sp modelId="{3DCF50BE-F493-4211-B2C8-6788B1EE3AA3}">
      <dsp:nvSpPr>
        <dsp:cNvPr id="0" name=""/>
        <dsp:cNvSpPr/>
      </dsp:nvSpPr>
      <dsp:spPr>
        <a:xfrm>
          <a:off x="5521090" y="1264812"/>
          <a:ext cx="1003257" cy="8280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科技與科學的關係</a:t>
          </a:r>
        </a:p>
      </dsp:txBody>
      <dsp:txXfrm>
        <a:off x="5545343" y="1289065"/>
        <a:ext cx="954751" cy="779541"/>
      </dsp:txXfrm>
    </dsp:sp>
    <dsp:sp modelId="{D99E1B5D-6CE3-4591-891F-A8A8BFCEE66F}">
      <dsp:nvSpPr>
        <dsp:cNvPr id="0" name=""/>
        <dsp:cNvSpPr/>
      </dsp:nvSpPr>
      <dsp:spPr>
        <a:xfrm>
          <a:off x="5521090" y="2230191"/>
          <a:ext cx="1003257" cy="828047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產品設計專題</a:t>
          </a:r>
        </a:p>
      </dsp:txBody>
      <dsp:txXfrm>
        <a:off x="5545343" y="2254444"/>
        <a:ext cx="954751" cy="779541"/>
      </dsp:txXfrm>
    </dsp:sp>
    <dsp:sp modelId="{DFA1A590-7F2B-445E-BB13-B48272C895D4}">
      <dsp:nvSpPr>
        <dsp:cNvPr id="0" name=""/>
        <dsp:cNvSpPr/>
      </dsp:nvSpPr>
      <dsp:spPr>
        <a:xfrm>
          <a:off x="5521090" y="3175692"/>
          <a:ext cx="1003257" cy="828047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電與控制的應用</a:t>
          </a:r>
        </a:p>
      </dsp:txBody>
      <dsp:txXfrm>
        <a:off x="5545343" y="3199945"/>
        <a:ext cx="954751" cy="779541"/>
      </dsp:txXfrm>
    </dsp:sp>
    <dsp:sp modelId="{1AD9190B-AD98-4D45-AB98-7ACCA2E9ABC5}">
      <dsp:nvSpPr>
        <dsp:cNvPr id="0" name=""/>
        <dsp:cNvSpPr/>
      </dsp:nvSpPr>
      <dsp:spPr>
        <a:xfrm>
          <a:off x="6743809" y="0"/>
          <a:ext cx="1254071" cy="421484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九下</a:t>
          </a:r>
          <a:endParaRPr lang="zh-TW" altLang="en-US" sz="37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6743809" y="0"/>
        <a:ext cx="1254071" cy="1264452"/>
      </dsp:txXfrm>
    </dsp:sp>
    <dsp:sp modelId="{26A00FA4-7111-44FE-8508-C8A148176054}">
      <dsp:nvSpPr>
        <dsp:cNvPr id="0" name=""/>
        <dsp:cNvSpPr/>
      </dsp:nvSpPr>
      <dsp:spPr>
        <a:xfrm>
          <a:off x="6873631" y="1284325"/>
          <a:ext cx="1003257" cy="828047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科技議題與產業發展</a:t>
          </a:r>
        </a:p>
      </dsp:txBody>
      <dsp:txXfrm>
        <a:off x="6897884" y="1308578"/>
        <a:ext cx="954751" cy="779541"/>
      </dsp:txXfrm>
    </dsp:sp>
    <dsp:sp modelId="{9E268CAB-A219-4223-BA57-3CAFE3C0A85E}">
      <dsp:nvSpPr>
        <dsp:cNvPr id="0" name=""/>
        <dsp:cNvSpPr/>
      </dsp:nvSpPr>
      <dsp:spPr>
        <a:xfrm>
          <a:off x="6862184" y="2230373"/>
          <a:ext cx="1003257" cy="828047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新興科技</a:t>
          </a:r>
        </a:p>
      </dsp:txBody>
      <dsp:txXfrm>
        <a:off x="6886437" y="2254626"/>
        <a:ext cx="954751" cy="779541"/>
      </dsp:txXfrm>
    </dsp:sp>
    <dsp:sp modelId="{6E85819D-6DE6-4488-9777-38DE31D52B15}">
      <dsp:nvSpPr>
        <dsp:cNvPr id="0" name=""/>
        <dsp:cNvSpPr/>
      </dsp:nvSpPr>
      <dsp:spPr>
        <a:xfrm>
          <a:off x="6869217" y="3175692"/>
          <a:ext cx="1003257" cy="828047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電與控制的專題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6893470" y="3199945"/>
        <a:ext cx="954751" cy="7795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318B7-2B5A-4168-BF60-99B12C06D491}">
      <dsp:nvSpPr>
        <dsp:cNvPr id="0" name=""/>
        <dsp:cNvSpPr/>
      </dsp:nvSpPr>
      <dsp:spPr>
        <a:xfrm>
          <a:off x="174386" y="0"/>
          <a:ext cx="2562070" cy="121444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74386" y="0"/>
        <a:ext cx="2562070" cy="364333"/>
      </dsp:txXfrm>
    </dsp:sp>
    <dsp:sp modelId="{759DB4C9-6BB0-4E61-9FDD-034C046ADCF5}">
      <dsp:nvSpPr>
        <dsp:cNvPr id="0" name=""/>
        <dsp:cNvSpPr/>
      </dsp:nvSpPr>
      <dsp:spPr>
        <a:xfrm>
          <a:off x="342048" y="214312"/>
          <a:ext cx="2054370" cy="78929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u="none" kern="1200" dirty="0" smtClean="0">
              <a:latin typeface="標楷體" pitchFamily="65" charset="-120"/>
              <a:ea typeface="標楷體" pitchFamily="65" charset="-120"/>
            </a:rPr>
            <a:t>無動力專題</a:t>
          </a:r>
          <a:endParaRPr lang="zh-TW" altLang="en-US" sz="28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365166" y="237430"/>
        <a:ext cx="2008134" cy="743062"/>
      </dsp:txXfrm>
    </dsp:sp>
    <dsp:sp modelId="{14DAA0FE-5238-4A5B-A779-2F3596AF3650}">
      <dsp:nvSpPr>
        <dsp:cNvPr id="0" name=""/>
        <dsp:cNvSpPr/>
      </dsp:nvSpPr>
      <dsp:spPr>
        <a:xfrm>
          <a:off x="2759848" y="0"/>
          <a:ext cx="2562070" cy="121444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kern="1200" dirty="0"/>
        </a:p>
      </dsp:txBody>
      <dsp:txXfrm>
        <a:off x="2759848" y="0"/>
        <a:ext cx="2562070" cy="364333"/>
      </dsp:txXfrm>
    </dsp:sp>
    <dsp:sp modelId="{FB12BDD4-7133-4831-9A57-0B1C9C5338EE}">
      <dsp:nvSpPr>
        <dsp:cNvPr id="0" name=""/>
        <dsp:cNvSpPr/>
      </dsp:nvSpPr>
      <dsp:spPr>
        <a:xfrm>
          <a:off x="3035830" y="220808"/>
          <a:ext cx="2049656" cy="7892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u="none" kern="1200" dirty="0" smtClean="0">
              <a:latin typeface="標楷體" pitchFamily="65" charset="-120"/>
              <a:ea typeface="標楷體" pitchFamily="65" charset="-120"/>
            </a:rPr>
            <a:t>動力專題</a:t>
          </a:r>
          <a:endParaRPr lang="zh-TW" altLang="en-US" sz="28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3058946" y="243924"/>
        <a:ext cx="2003424" cy="743018"/>
      </dsp:txXfrm>
    </dsp:sp>
    <dsp:sp modelId="{24115F1E-73EA-4609-A417-1C90176E51D3}">
      <dsp:nvSpPr>
        <dsp:cNvPr id="0" name=""/>
        <dsp:cNvSpPr/>
      </dsp:nvSpPr>
      <dsp:spPr>
        <a:xfrm>
          <a:off x="5509437" y="0"/>
          <a:ext cx="2562070" cy="121444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kern="1200" dirty="0"/>
        </a:p>
      </dsp:txBody>
      <dsp:txXfrm>
        <a:off x="5509437" y="0"/>
        <a:ext cx="2562070" cy="364333"/>
      </dsp:txXfrm>
    </dsp:sp>
    <dsp:sp modelId="{C36AC881-C3BA-4B14-B68E-DADAA1F42536}">
      <dsp:nvSpPr>
        <dsp:cNvPr id="0" name=""/>
        <dsp:cNvSpPr/>
      </dsp:nvSpPr>
      <dsp:spPr>
        <a:xfrm>
          <a:off x="5814959" y="214311"/>
          <a:ext cx="2049656" cy="7883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u="none" kern="1200" dirty="0" smtClean="0">
              <a:latin typeface="標楷體" pitchFamily="65" charset="-120"/>
              <a:ea typeface="標楷體" pitchFamily="65" charset="-120"/>
            </a:rPr>
            <a:t>電與控制</a:t>
          </a:r>
          <a:endParaRPr lang="zh-TW" altLang="en-US" sz="28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5838048" y="237400"/>
        <a:ext cx="2003478" cy="7421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318B7-2B5A-4168-BF60-99B12C06D491}">
      <dsp:nvSpPr>
        <dsp:cNvPr id="0" name=""/>
        <dsp:cNvSpPr/>
      </dsp:nvSpPr>
      <dsp:spPr>
        <a:xfrm>
          <a:off x="3174" y="0"/>
          <a:ext cx="1254071" cy="30003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七上</a:t>
          </a:r>
          <a:endParaRPr lang="zh-TW" altLang="en-US" sz="37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3174" y="0"/>
        <a:ext cx="1254071" cy="900118"/>
      </dsp:txXfrm>
    </dsp:sp>
    <dsp:sp modelId="{759DB4C9-6BB0-4E61-9FDD-034C046ADCF5}">
      <dsp:nvSpPr>
        <dsp:cNvPr id="0" name=""/>
        <dsp:cNvSpPr/>
      </dsp:nvSpPr>
      <dsp:spPr>
        <a:xfrm>
          <a:off x="135614" y="924019"/>
          <a:ext cx="1003257" cy="9046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kern="1200" dirty="0" smtClean="0">
              <a:latin typeface="標楷體" pitchFamily="65" charset="-120"/>
              <a:ea typeface="標楷體" pitchFamily="65" charset="-120"/>
            </a:rPr>
            <a:t>認識圖學</a:t>
          </a:r>
          <a:endParaRPr lang="zh-TW" altLang="en-US" sz="1600" kern="1200" dirty="0">
            <a:latin typeface="標楷體" pitchFamily="65" charset="-120"/>
            <a:ea typeface="標楷體" pitchFamily="65" charset="-120"/>
          </a:endParaRPr>
        </a:p>
      </dsp:txBody>
      <dsp:txXfrm>
        <a:off x="162111" y="950516"/>
        <a:ext cx="950263" cy="851666"/>
      </dsp:txXfrm>
    </dsp:sp>
    <dsp:sp modelId="{0C857D9B-D8AF-42BF-A83D-AA01DF58D6BB}">
      <dsp:nvSpPr>
        <dsp:cNvPr id="0" name=""/>
        <dsp:cNvSpPr/>
      </dsp:nvSpPr>
      <dsp:spPr>
        <a:xfrm>
          <a:off x="128581" y="1944836"/>
          <a:ext cx="1003257" cy="904660"/>
        </a:xfrm>
        <a:prstGeom prst="roundRect">
          <a:avLst>
            <a:gd name="adj" fmla="val 10000"/>
          </a:avLst>
        </a:prstGeom>
        <a:solidFill>
          <a:schemeClr val="accent2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魯班鎖</a:t>
          </a:r>
          <a:endParaRPr lang="en-US" altLang="zh-TW" sz="16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製作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155078" y="1971333"/>
        <a:ext cx="950263" cy="851666"/>
      </dsp:txXfrm>
    </dsp:sp>
    <dsp:sp modelId="{9E74D835-3831-4B70-AB4F-38C840D2EEC2}">
      <dsp:nvSpPr>
        <dsp:cNvPr id="0" name=""/>
        <dsp:cNvSpPr/>
      </dsp:nvSpPr>
      <dsp:spPr>
        <a:xfrm>
          <a:off x="1356117" y="0"/>
          <a:ext cx="1254071" cy="30003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七下</a:t>
          </a:r>
          <a:endParaRPr lang="zh-TW" altLang="en-US" sz="37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1356117" y="0"/>
        <a:ext cx="1254071" cy="900118"/>
      </dsp:txXfrm>
    </dsp:sp>
    <dsp:sp modelId="{C196C1C0-CC33-475E-BE9D-130460B9D5D7}">
      <dsp:nvSpPr>
        <dsp:cNvPr id="0" name=""/>
        <dsp:cNvSpPr/>
      </dsp:nvSpPr>
      <dsp:spPr>
        <a:xfrm>
          <a:off x="1476708" y="900997"/>
          <a:ext cx="1003257" cy="904660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凸輪玩具製作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1503205" y="927494"/>
        <a:ext cx="950263" cy="851666"/>
      </dsp:txXfrm>
    </dsp:sp>
    <dsp:sp modelId="{FB12BDD4-7133-4831-9A57-0B1C9C5338EE}">
      <dsp:nvSpPr>
        <dsp:cNvPr id="0" name=""/>
        <dsp:cNvSpPr/>
      </dsp:nvSpPr>
      <dsp:spPr>
        <a:xfrm>
          <a:off x="1476708" y="1944836"/>
          <a:ext cx="1003257" cy="904660"/>
        </a:xfrm>
        <a:prstGeom prst="roundRect">
          <a:avLst>
            <a:gd name="adj" fmla="val 10000"/>
          </a:avLst>
        </a:prstGeom>
        <a:solidFill>
          <a:schemeClr val="accent5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機構結構</a:t>
          </a: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模組練習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1503205" y="1971333"/>
        <a:ext cx="950263" cy="851666"/>
      </dsp:txXfrm>
    </dsp:sp>
    <dsp:sp modelId="{98CFBA35-C45C-4245-951A-57D2F87A57A5}">
      <dsp:nvSpPr>
        <dsp:cNvPr id="0" name=""/>
        <dsp:cNvSpPr/>
      </dsp:nvSpPr>
      <dsp:spPr>
        <a:xfrm>
          <a:off x="2699428" y="0"/>
          <a:ext cx="1254071" cy="30003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八上</a:t>
          </a:r>
          <a:endParaRPr lang="zh-TW" altLang="en-US" sz="37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2699428" y="0"/>
        <a:ext cx="1254071" cy="900118"/>
      </dsp:txXfrm>
    </dsp:sp>
    <dsp:sp modelId="{DF7641EA-77F5-49D8-AE8F-1415433EB707}">
      <dsp:nvSpPr>
        <dsp:cNvPr id="0" name=""/>
        <dsp:cNvSpPr/>
      </dsp:nvSpPr>
      <dsp:spPr>
        <a:xfrm>
          <a:off x="2824835" y="900997"/>
          <a:ext cx="1003257" cy="90466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木偶人</a:t>
          </a:r>
          <a:endParaRPr lang="en-US" altLang="zh-TW" sz="16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製作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2851332" y="927494"/>
        <a:ext cx="950263" cy="851666"/>
      </dsp:txXfrm>
    </dsp:sp>
    <dsp:sp modelId="{66E1640E-3803-4173-9FBF-A597A2D75B35}">
      <dsp:nvSpPr>
        <dsp:cNvPr id="0" name=""/>
        <dsp:cNvSpPr/>
      </dsp:nvSpPr>
      <dsp:spPr>
        <a:xfrm>
          <a:off x="2827955" y="1963453"/>
          <a:ext cx="1003257" cy="904660"/>
        </a:xfrm>
        <a:prstGeom prst="roundRect">
          <a:avLst>
            <a:gd name="adj" fmla="val 10000"/>
          </a:avLst>
        </a:prstGeom>
        <a:solidFill>
          <a:schemeClr val="accent3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水火箭車製作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2854452" y="1989950"/>
        <a:ext cx="950263" cy="851666"/>
      </dsp:txXfrm>
    </dsp:sp>
    <dsp:sp modelId="{2D80192E-6D52-488D-88EB-239EFABA3070}">
      <dsp:nvSpPr>
        <dsp:cNvPr id="0" name=""/>
        <dsp:cNvSpPr/>
      </dsp:nvSpPr>
      <dsp:spPr>
        <a:xfrm>
          <a:off x="4047555" y="0"/>
          <a:ext cx="1254071" cy="30003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八下</a:t>
          </a:r>
          <a:endParaRPr lang="zh-TW" altLang="en-US" sz="37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4047555" y="0"/>
        <a:ext cx="1254071" cy="900118"/>
      </dsp:txXfrm>
    </dsp:sp>
    <dsp:sp modelId="{F2A8D8CB-6972-4F81-856F-F4243E6EAFC8}">
      <dsp:nvSpPr>
        <dsp:cNvPr id="0" name=""/>
        <dsp:cNvSpPr/>
      </dsp:nvSpPr>
      <dsp:spPr>
        <a:xfrm>
          <a:off x="4172962" y="900997"/>
          <a:ext cx="1003257" cy="90466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小馬達</a:t>
          </a:r>
          <a:endParaRPr lang="en-US" altLang="zh-TW" sz="1600" b="0" i="0" u="none" kern="1200" dirty="0" smtClean="0">
            <a:latin typeface="標楷體" pitchFamily="65" charset="-120"/>
            <a:ea typeface="標楷體" pitchFamily="65" charset="-12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動力車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4199459" y="927494"/>
        <a:ext cx="950263" cy="851666"/>
      </dsp:txXfrm>
    </dsp:sp>
    <dsp:sp modelId="{A6DED872-9914-444F-996F-6AEEC04E04C9}">
      <dsp:nvSpPr>
        <dsp:cNvPr id="0" name=""/>
        <dsp:cNvSpPr/>
      </dsp:nvSpPr>
      <dsp:spPr>
        <a:xfrm>
          <a:off x="4172962" y="1944836"/>
          <a:ext cx="1003257" cy="904660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居家修繕模組練習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4199459" y="1971333"/>
        <a:ext cx="950263" cy="851666"/>
      </dsp:txXfrm>
    </dsp:sp>
    <dsp:sp modelId="{6CB3AABA-1546-4DFE-BEF8-B72738559CF4}">
      <dsp:nvSpPr>
        <dsp:cNvPr id="0" name=""/>
        <dsp:cNvSpPr/>
      </dsp:nvSpPr>
      <dsp:spPr>
        <a:xfrm>
          <a:off x="5395682" y="0"/>
          <a:ext cx="1254071" cy="30003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九上</a:t>
          </a:r>
          <a:endParaRPr lang="zh-TW" altLang="en-US" sz="37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5395682" y="0"/>
        <a:ext cx="1254071" cy="900118"/>
      </dsp:txXfrm>
    </dsp:sp>
    <dsp:sp modelId="{D99E1B5D-6CE3-4591-891F-A8A8BFCEE66F}">
      <dsp:nvSpPr>
        <dsp:cNvPr id="0" name=""/>
        <dsp:cNvSpPr/>
      </dsp:nvSpPr>
      <dsp:spPr>
        <a:xfrm>
          <a:off x="5521090" y="911856"/>
          <a:ext cx="1003257" cy="904660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產品設計</a:t>
          </a: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專題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5547587" y="938353"/>
        <a:ext cx="950263" cy="851666"/>
      </dsp:txXfrm>
    </dsp:sp>
    <dsp:sp modelId="{DFA1A590-7F2B-445E-BB13-B48272C895D4}">
      <dsp:nvSpPr>
        <dsp:cNvPr id="0" name=""/>
        <dsp:cNvSpPr/>
      </dsp:nvSpPr>
      <dsp:spPr>
        <a:xfrm>
          <a:off x="5521090" y="1944836"/>
          <a:ext cx="1003257" cy="904660"/>
        </a:xfrm>
        <a:prstGeom prst="roundRect">
          <a:avLst>
            <a:gd name="adj" fmla="val 10000"/>
          </a:avLst>
        </a:prstGeom>
        <a:solidFill>
          <a:schemeClr val="accent4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600" b="0" i="0" u="none" kern="1200" dirty="0" smtClean="0">
              <a:latin typeface="標楷體" pitchFamily="65" charset="-120"/>
              <a:ea typeface="標楷體" pitchFamily="65" charset="-120"/>
            </a:rPr>
            <a:t>USB</a:t>
          </a: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動物造型燈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5547587" y="1971333"/>
        <a:ext cx="950263" cy="851666"/>
      </dsp:txXfrm>
    </dsp:sp>
    <dsp:sp modelId="{1AD9190B-AD98-4D45-AB98-7ACCA2E9ABC5}">
      <dsp:nvSpPr>
        <dsp:cNvPr id="0" name=""/>
        <dsp:cNvSpPr/>
      </dsp:nvSpPr>
      <dsp:spPr>
        <a:xfrm>
          <a:off x="6743809" y="0"/>
          <a:ext cx="1254071" cy="300039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700" b="1" i="0" u="none" kern="1200" dirty="0" smtClean="0">
              <a:latin typeface="標楷體" pitchFamily="65" charset="-120"/>
              <a:ea typeface="標楷體" pitchFamily="65" charset="-120"/>
            </a:rPr>
            <a:t>九下</a:t>
          </a:r>
          <a:endParaRPr lang="zh-TW" altLang="en-US" sz="3700" b="1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6743809" y="0"/>
        <a:ext cx="1254071" cy="900118"/>
      </dsp:txXfrm>
    </dsp:sp>
    <dsp:sp modelId="{9E268CAB-A219-4223-BA57-3CAFE3C0A85E}">
      <dsp:nvSpPr>
        <dsp:cNvPr id="0" name=""/>
        <dsp:cNvSpPr/>
      </dsp:nvSpPr>
      <dsp:spPr>
        <a:xfrm>
          <a:off x="6862184" y="912055"/>
          <a:ext cx="1003257" cy="904660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>
              <a:latin typeface="標楷體" pitchFamily="65" charset="-120"/>
              <a:ea typeface="標楷體" pitchFamily="65" charset="-120"/>
            </a:rPr>
            <a:t>新興科技</a:t>
          </a:r>
        </a:p>
      </dsp:txBody>
      <dsp:txXfrm>
        <a:off x="6888681" y="938552"/>
        <a:ext cx="950263" cy="851666"/>
      </dsp:txXfrm>
    </dsp:sp>
    <dsp:sp modelId="{6E85819D-6DE6-4488-9777-38DE31D52B15}">
      <dsp:nvSpPr>
        <dsp:cNvPr id="0" name=""/>
        <dsp:cNvSpPr/>
      </dsp:nvSpPr>
      <dsp:spPr>
        <a:xfrm>
          <a:off x="6869217" y="1944836"/>
          <a:ext cx="1003257" cy="904660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0" i="0" u="none" kern="1200" dirty="0" smtClean="0">
              <a:latin typeface="標楷體" pitchFamily="65" charset="-120"/>
              <a:ea typeface="標楷體" pitchFamily="65" charset="-120"/>
            </a:rPr>
            <a:t>電與控制專題</a:t>
          </a:r>
          <a:endParaRPr lang="zh-TW" altLang="en-US" sz="16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6895714" y="1971333"/>
        <a:ext cx="950263" cy="8516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318B7-2B5A-4168-BF60-99B12C06D491}">
      <dsp:nvSpPr>
        <dsp:cNvPr id="0" name=""/>
        <dsp:cNvSpPr/>
      </dsp:nvSpPr>
      <dsp:spPr>
        <a:xfrm>
          <a:off x="174386" y="0"/>
          <a:ext cx="2562070" cy="235745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b="1" kern="1200" dirty="0"/>
        </a:p>
      </dsp:txBody>
      <dsp:txXfrm>
        <a:off x="174386" y="0"/>
        <a:ext cx="2562070" cy="707236"/>
      </dsp:txXfrm>
    </dsp:sp>
    <dsp:sp modelId="{759DB4C9-6BB0-4E61-9FDD-034C046ADCF5}">
      <dsp:nvSpPr>
        <dsp:cNvPr id="0" name=""/>
        <dsp:cNvSpPr/>
      </dsp:nvSpPr>
      <dsp:spPr>
        <a:xfrm>
          <a:off x="357195" y="269476"/>
          <a:ext cx="2054370" cy="6736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u="none" kern="1200" dirty="0" smtClean="0">
              <a:latin typeface="標楷體" pitchFamily="65" charset="-120"/>
              <a:ea typeface="標楷體" pitchFamily="65" charset="-120"/>
            </a:rPr>
            <a:t>創意小車</a:t>
          </a:r>
          <a:endParaRPr lang="zh-TW" altLang="en-US" sz="28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376924" y="289205"/>
        <a:ext cx="2014912" cy="634144"/>
      </dsp:txXfrm>
    </dsp:sp>
    <dsp:sp modelId="{39B8A24A-860D-4D62-9B1D-DFFFF8BD1BD7}">
      <dsp:nvSpPr>
        <dsp:cNvPr id="0" name=""/>
        <dsp:cNvSpPr/>
      </dsp:nvSpPr>
      <dsp:spPr>
        <a:xfrm>
          <a:off x="357195" y="1256835"/>
          <a:ext cx="2049656" cy="7468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u="none" kern="1200" dirty="0" smtClean="0">
              <a:latin typeface="標楷體" pitchFamily="65" charset="-120"/>
              <a:ea typeface="標楷體" pitchFamily="65" charset="-120"/>
            </a:rPr>
            <a:t>創意投石機</a:t>
          </a:r>
          <a:endParaRPr lang="zh-TW" altLang="en-US" sz="28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379069" y="1278709"/>
        <a:ext cx="2005908" cy="703081"/>
      </dsp:txXfrm>
    </dsp:sp>
    <dsp:sp modelId="{14DAA0FE-5238-4A5B-A779-2F3596AF3650}">
      <dsp:nvSpPr>
        <dsp:cNvPr id="0" name=""/>
        <dsp:cNvSpPr/>
      </dsp:nvSpPr>
      <dsp:spPr>
        <a:xfrm>
          <a:off x="2867225" y="0"/>
          <a:ext cx="2562070" cy="235745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 dirty="0"/>
        </a:p>
      </dsp:txBody>
      <dsp:txXfrm>
        <a:off x="2867225" y="0"/>
        <a:ext cx="2562070" cy="707236"/>
      </dsp:txXfrm>
    </dsp:sp>
    <dsp:sp modelId="{FB12BDD4-7133-4831-9A57-0B1C9C5338EE}">
      <dsp:nvSpPr>
        <dsp:cNvPr id="0" name=""/>
        <dsp:cNvSpPr/>
      </dsp:nvSpPr>
      <dsp:spPr>
        <a:xfrm>
          <a:off x="3129827" y="214314"/>
          <a:ext cx="2049656" cy="73234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u="none" kern="1200" dirty="0" smtClean="0">
              <a:latin typeface="標楷體" pitchFamily="65" charset="-120"/>
              <a:ea typeface="標楷體" pitchFamily="65" charset="-120"/>
            </a:rPr>
            <a:t>動力車</a:t>
          </a:r>
          <a:endParaRPr lang="zh-TW" altLang="en-US" sz="28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3151277" y="235764"/>
        <a:ext cx="2006756" cy="689446"/>
      </dsp:txXfrm>
    </dsp:sp>
    <dsp:sp modelId="{D246A0E8-E544-429A-8D83-776D4A094C96}">
      <dsp:nvSpPr>
        <dsp:cNvPr id="0" name=""/>
        <dsp:cNvSpPr/>
      </dsp:nvSpPr>
      <dsp:spPr>
        <a:xfrm>
          <a:off x="3129827" y="1297336"/>
          <a:ext cx="2049656" cy="69284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u="none" kern="1200" dirty="0" smtClean="0">
              <a:latin typeface="標楷體" pitchFamily="65" charset="-120"/>
              <a:ea typeface="標楷體" pitchFamily="65" charset="-120"/>
            </a:rPr>
            <a:t>電動投擲機</a:t>
          </a:r>
          <a:endParaRPr lang="zh-TW" altLang="en-US" sz="28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3150120" y="1317629"/>
        <a:ext cx="2009070" cy="652261"/>
      </dsp:txXfrm>
    </dsp:sp>
    <dsp:sp modelId="{24115F1E-73EA-4609-A417-1C90176E51D3}">
      <dsp:nvSpPr>
        <dsp:cNvPr id="0" name=""/>
        <dsp:cNvSpPr/>
      </dsp:nvSpPr>
      <dsp:spPr>
        <a:xfrm>
          <a:off x="5509437" y="0"/>
          <a:ext cx="2562070" cy="235745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200" kern="1200" dirty="0"/>
        </a:p>
      </dsp:txBody>
      <dsp:txXfrm>
        <a:off x="5509437" y="0"/>
        <a:ext cx="2562070" cy="707236"/>
      </dsp:txXfrm>
    </dsp:sp>
    <dsp:sp modelId="{C36AC881-C3BA-4B14-B68E-DADAA1F42536}">
      <dsp:nvSpPr>
        <dsp:cNvPr id="0" name=""/>
        <dsp:cNvSpPr/>
      </dsp:nvSpPr>
      <dsp:spPr>
        <a:xfrm>
          <a:off x="5786469" y="214315"/>
          <a:ext cx="2049656" cy="72148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u="none" kern="1200" dirty="0" smtClean="0">
              <a:latin typeface="標楷體" pitchFamily="65" charset="-120"/>
              <a:ea typeface="標楷體" pitchFamily="65" charset="-120"/>
            </a:rPr>
            <a:t>程式遙控車</a:t>
          </a:r>
          <a:endParaRPr lang="zh-TW" altLang="en-US" sz="28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5807600" y="235446"/>
        <a:ext cx="2007394" cy="679218"/>
      </dsp:txXfrm>
    </dsp:sp>
    <dsp:sp modelId="{9C6110AE-3EF9-4642-BCB3-94A1B2C90907}">
      <dsp:nvSpPr>
        <dsp:cNvPr id="0" name=""/>
        <dsp:cNvSpPr/>
      </dsp:nvSpPr>
      <dsp:spPr>
        <a:xfrm>
          <a:off x="5786469" y="1285886"/>
          <a:ext cx="2049656" cy="7025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u="none" kern="1200" dirty="0" smtClean="0">
              <a:latin typeface="標楷體" pitchFamily="65" charset="-120"/>
              <a:ea typeface="標楷體" pitchFamily="65" charset="-120"/>
            </a:rPr>
            <a:t>電控投擲機</a:t>
          </a:r>
          <a:endParaRPr lang="zh-TW" altLang="en-US" sz="2800" b="0" i="0" u="none" kern="1200" dirty="0">
            <a:latin typeface="標楷體" pitchFamily="65" charset="-120"/>
            <a:ea typeface="標楷體" pitchFamily="65" charset="-120"/>
          </a:endParaRPr>
        </a:p>
      </dsp:txBody>
      <dsp:txXfrm>
        <a:off x="5807047" y="1306464"/>
        <a:ext cx="2008500" cy="6614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1D8AC2-51F5-44B5-85D8-75419A80FA7A}" type="datetimeFigureOut">
              <a:rPr lang="zh-TW" altLang="en-US" smtClean="0"/>
              <a:pPr/>
              <a:t>2019/3/6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C1F04-DF36-4DF2-9BF0-947999EC958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8406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C1F04-DF36-4DF2-9BF0-947999EC9588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C1F04-DF36-4DF2-9BF0-947999EC9588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4887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C1F04-DF36-4DF2-9BF0-947999EC9588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672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5E948-F516-4F1E-ABCE-9572F676FE46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6148F-A7C5-4C75-A73A-607241DB5C79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959DE-E224-4DEA-9777-963CA0E414A4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5EF0D-7345-4109-82C4-69578BE7198C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E4D47-61B5-4624-8051-80BDC1DA73A9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5ACBB-25E1-4E5C-9576-17B9E3232CEF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70F5-76C8-46B2-9E62-DAA2E352042F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60EF5-7FAC-497A-8041-4EE7FF029314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56C2-6D62-457F-B4BE-D3216B6125A5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C8413-561A-4A5C-BF99-E2C9F0399E4E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D8895-BCC5-4150-9620-73CFB077EBAD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ECD0F-3F38-4D4B-9888-15183502C28C}" type="datetime1">
              <a:rPr lang="zh-TW" altLang="en-US" smtClean="0"/>
              <a:t>2019/3/6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0626C9-8BF0-4644-96A0-F8958A44371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/>
        </p:nvGraphicFramePr>
        <p:xfrm>
          <a:off x="1000100" y="357166"/>
          <a:ext cx="8001056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214282" y="1357298"/>
            <a:ext cx="615553" cy="3857652"/>
          </a:xfrm>
          <a:prstGeom prst="rect">
            <a:avLst/>
          </a:prstGeom>
          <a:noFill/>
          <a:ln w="25400" cmpd="sng"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資訊科技課程架構圖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6072198" y="6357958"/>
            <a:ext cx="2895600" cy="365125"/>
          </a:xfrm>
        </p:spPr>
        <p:txBody>
          <a:bodyPr/>
          <a:lstStyle/>
          <a:p>
            <a:r>
              <a:rPr lang="zh-TW" altLang="en-US" dirty="0" smtClean="0"/>
              <a:t>科技領域中央輔導團製作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2" cstate="print"/>
          <a:srcRect l="14786" t="20928" r="15508" b="16668"/>
          <a:stretch/>
        </p:blipFill>
        <p:spPr>
          <a:xfrm>
            <a:off x="6208346" y="4993853"/>
            <a:ext cx="2634879" cy="1474278"/>
          </a:xfrm>
          <a:prstGeom prst="rect">
            <a:avLst/>
          </a:prstGeom>
        </p:spPr>
      </p:pic>
      <p:pic>
        <p:nvPicPr>
          <p:cNvPr id="29" name="圖片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01" y="5238789"/>
            <a:ext cx="2316373" cy="1325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179512" y="1168728"/>
            <a:ext cx="615553" cy="4591982"/>
          </a:xfrm>
          <a:prstGeom prst="rect">
            <a:avLst/>
          </a:prstGeom>
          <a:noFill/>
          <a:ln w="25400" cmpd="sng"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資訊科技課程示例（七年級）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333200" y="208771"/>
            <a:ext cx="5750292" cy="4770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r"/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以偷插電的資訊科學（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Computer Science for Taiwan Teens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1.0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為例</a:t>
            </a:r>
            <a:endParaRPr lang="en-US" altLang="zh-TW" sz="1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/>
            <a:r>
              <a:rPr lang="en-US" altLang="zh-TW" sz="10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2017 </a:t>
            </a:r>
            <a:r>
              <a:rPr lang="zh-TW" altLang="en-US" sz="10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謝宗翔、顏國雄著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481136" y="205126"/>
            <a:ext cx="2852064" cy="338554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章節名稱：錯誤的檢查與修正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1043608" y="812207"/>
            <a:ext cx="7488832" cy="2308324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txBody>
          <a:bodyPr vert="horz"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認識同位元檢查的機制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生活情境：認識商品的一維條碼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電腦應用：二維條碼的用途與製作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認識書本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ISBN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碼的驗證機制，以紙筆進行運算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以試算表軟體實作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ISBN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檢查碼的產生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以試算表軟體實作身份證字號產生器</a:t>
            </a:r>
          </a:p>
        </p:txBody>
      </p:sp>
      <p:grpSp>
        <p:nvGrpSpPr>
          <p:cNvPr id="32" name="群組 31"/>
          <p:cNvGrpSpPr/>
          <p:nvPr/>
        </p:nvGrpSpPr>
        <p:grpSpPr>
          <a:xfrm>
            <a:off x="1021152" y="3916150"/>
            <a:ext cx="2468603" cy="1694978"/>
            <a:chOff x="1043608" y="3750246"/>
            <a:chExt cx="1973316" cy="1433770"/>
          </a:xfrm>
        </p:grpSpPr>
        <p:pic>
          <p:nvPicPr>
            <p:cNvPr id="24" name="圖片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38" t="10529" r="12007" b="7510"/>
            <a:stretch>
              <a:fillRect/>
            </a:stretch>
          </p:blipFill>
          <p:spPr bwMode="auto">
            <a:xfrm>
              <a:off x="1043608" y="3750246"/>
              <a:ext cx="1973316" cy="1433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5" name="直線接點 24"/>
            <p:cNvCxnSpPr/>
            <p:nvPr/>
          </p:nvCxnSpPr>
          <p:spPr>
            <a:xfrm>
              <a:off x="1933649" y="3918156"/>
              <a:ext cx="0" cy="1146951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6" name="直線接點 25"/>
            <p:cNvCxnSpPr/>
            <p:nvPr/>
          </p:nvCxnSpPr>
          <p:spPr>
            <a:xfrm rot="5400000">
              <a:off x="2029460" y="3830578"/>
              <a:ext cx="0" cy="1132310"/>
            </a:xfrm>
            <a:prstGeom prst="line">
              <a:avLst/>
            </a:prstGeom>
            <a:ln w="381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27" name="橢圓 26"/>
            <p:cNvSpPr/>
            <p:nvPr/>
          </p:nvSpPr>
          <p:spPr>
            <a:xfrm>
              <a:off x="1789126" y="4246790"/>
              <a:ext cx="290336" cy="301520"/>
            </a:xfrm>
            <a:prstGeom prst="ellipse">
              <a:avLst/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89794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768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pic>
        <p:nvPicPr>
          <p:cNvPr id="28" name="圖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965" y="3374137"/>
            <a:ext cx="1575363" cy="645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圖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8773" y="4206569"/>
            <a:ext cx="1051838" cy="1051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7" cstate="print"/>
          <a:srcRect l="14762" t="19683" r="18808" b="17331"/>
          <a:stretch/>
        </p:blipFill>
        <p:spPr>
          <a:xfrm>
            <a:off x="6208346" y="3249010"/>
            <a:ext cx="2634879" cy="1561410"/>
          </a:xfrm>
          <a:prstGeom prst="rect">
            <a:avLst/>
          </a:prstGeom>
        </p:spPr>
      </p:pic>
      <p:grpSp>
        <p:nvGrpSpPr>
          <p:cNvPr id="4" name="群組 3"/>
          <p:cNvGrpSpPr/>
          <p:nvPr/>
        </p:nvGrpSpPr>
        <p:grpSpPr>
          <a:xfrm>
            <a:off x="7452320" y="1978273"/>
            <a:ext cx="859241" cy="724025"/>
            <a:chOff x="0" y="5160067"/>
            <a:chExt cx="1003257" cy="905408"/>
          </a:xfrm>
        </p:grpSpPr>
        <p:sp>
          <p:nvSpPr>
            <p:cNvPr id="5" name="圓角矩形 4"/>
            <p:cNvSpPr/>
            <p:nvPr/>
          </p:nvSpPr>
          <p:spPr>
            <a:xfrm>
              <a:off x="0" y="5160067"/>
              <a:ext cx="1003257" cy="90540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圓角矩形 4"/>
            <p:cNvSpPr txBox="1"/>
            <p:nvPr/>
          </p:nvSpPr>
          <p:spPr>
            <a:xfrm>
              <a:off x="26518" y="5186585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400" b="0" i="0" u="none" kern="1200" dirty="0" smtClean="0">
                  <a:latin typeface="標楷體" pitchFamily="65" charset="-120"/>
                  <a:ea typeface="標楷體" pitchFamily="65" charset="-120"/>
                </a:rPr>
                <a:t>資訊安全與合理使用</a:t>
              </a:r>
              <a:endParaRPr lang="zh-TW" altLang="en-US" sz="1400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5580112" y="1996045"/>
            <a:ext cx="1777970" cy="718345"/>
            <a:chOff x="128581" y="3341367"/>
            <a:chExt cx="1003257" cy="1873939"/>
          </a:xfrm>
        </p:grpSpPr>
        <p:sp>
          <p:nvSpPr>
            <p:cNvPr id="13" name="圓角矩形 12"/>
            <p:cNvSpPr/>
            <p:nvPr/>
          </p:nvSpPr>
          <p:spPr>
            <a:xfrm>
              <a:off x="128581" y="3341367"/>
              <a:ext cx="1003257" cy="1873939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圓角矩形 4"/>
            <p:cNvSpPr txBox="1"/>
            <p:nvPr/>
          </p:nvSpPr>
          <p:spPr>
            <a:xfrm>
              <a:off x="157965" y="3370751"/>
              <a:ext cx="944489" cy="1815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/>
              <a:r>
                <a:rPr lang="zh-TW" altLang="en-US" sz="1400" dirty="0" smtClean="0">
                  <a:latin typeface="標楷體" pitchFamily="65" charset="-120"/>
                  <a:ea typeface="標楷體" pitchFamily="65" charset="-120"/>
                </a:rPr>
                <a:t>資料處理應用專題</a:t>
              </a:r>
              <a:endParaRPr lang="zh-TW" altLang="en-US" sz="14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7475031" y="1155842"/>
            <a:ext cx="819492" cy="731242"/>
            <a:chOff x="1476708" y="3661037"/>
            <a:chExt cx="1003257" cy="905408"/>
          </a:xfrm>
        </p:grpSpPr>
        <p:sp>
          <p:nvSpPr>
            <p:cNvPr id="17" name="圓角矩形 16"/>
            <p:cNvSpPr/>
            <p:nvPr/>
          </p:nvSpPr>
          <p:spPr>
            <a:xfrm>
              <a:off x="1476708" y="3661037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圓角矩形 6"/>
            <p:cNvSpPr txBox="1"/>
            <p:nvPr/>
          </p:nvSpPr>
          <p:spPr>
            <a:xfrm>
              <a:off x="1503226" y="3687555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200" b="0" i="0" u="none" kern="1200" dirty="0" smtClean="0">
                  <a:latin typeface="標楷體" pitchFamily="65" charset="-120"/>
                  <a:ea typeface="標楷體" pitchFamily="65" charset="-120"/>
                </a:rPr>
                <a:t>循序</a:t>
              </a:r>
              <a:r>
                <a:rPr lang="en-US" altLang="en-US" sz="1200" b="0" i="0" u="none" kern="1200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1200" b="0" i="0" u="none" kern="1200" dirty="0" smtClean="0">
                  <a:latin typeface="標楷體" pitchFamily="65" charset="-120"/>
                  <a:ea typeface="標楷體" pitchFamily="65" charset="-120"/>
                </a:rPr>
                <a:t>選擇與重複結構概念</a:t>
              </a:r>
              <a:endParaRPr lang="zh-TW" altLang="en-US" sz="12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5580111" y="1171129"/>
            <a:ext cx="869731" cy="725924"/>
            <a:chOff x="1476708" y="1571633"/>
            <a:chExt cx="1003257" cy="905408"/>
          </a:xfrm>
        </p:grpSpPr>
        <p:sp>
          <p:nvSpPr>
            <p:cNvPr id="19" name="圓角矩形 18"/>
            <p:cNvSpPr/>
            <p:nvPr/>
          </p:nvSpPr>
          <p:spPr>
            <a:xfrm>
              <a:off x="1476708" y="1571633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圓角矩形 4"/>
            <p:cNvSpPr txBox="1"/>
            <p:nvPr/>
          </p:nvSpPr>
          <p:spPr>
            <a:xfrm>
              <a:off x="1503226" y="1598151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400" b="0" i="0" u="none" kern="1200" dirty="0" smtClean="0">
                  <a:latin typeface="標楷體" pitchFamily="65" charset="-120"/>
                  <a:ea typeface="標楷體" pitchFamily="65" charset="-120"/>
                </a:rPr>
                <a:t>問題解析</a:t>
              </a:r>
              <a:endParaRPr lang="zh-TW" altLang="en-US" sz="14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6541207" y="1165570"/>
            <a:ext cx="859241" cy="737041"/>
            <a:chOff x="1476708" y="2616335"/>
            <a:chExt cx="1003257" cy="905408"/>
          </a:xfrm>
        </p:grpSpPr>
        <p:sp>
          <p:nvSpPr>
            <p:cNvPr id="34" name="圓角矩形 33"/>
            <p:cNvSpPr/>
            <p:nvPr/>
          </p:nvSpPr>
          <p:spPr>
            <a:xfrm>
              <a:off x="1476708" y="2616335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圓角矩形 4"/>
            <p:cNvSpPr txBox="1"/>
            <p:nvPr/>
          </p:nvSpPr>
          <p:spPr>
            <a:xfrm>
              <a:off x="1503226" y="2642853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400" b="0" i="0" u="none" kern="1200" dirty="0" smtClean="0">
                  <a:latin typeface="標楷體" pitchFamily="65" charset="-120"/>
                  <a:ea typeface="標楷體" pitchFamily="65" charset="-120"/>
                </a:rPr>
                <a:t>演算法</a:t>
              </a:r>
              <a:endParaRPr lang="en-US" altLang="zh-TW" sz="1400" b="0" i="0" u="none" kern="1200" dirty="0" smtClean="0">
                <a:latin typeface="標楷體" pitchFamily="65" charset="-120"/>
                <a:ea typeface="標楷體" pitchFamily="65" charset="-12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400" b="0" i="0" u="none" kern="1200" dirty="0" smtClean="0">
                  <a:latin typeface="標楷體" pitchFamily="65" charset="-120"/>
                  <a:ea typeface="標楷體" pitchFamily="65" charset="-120"/>
                </a:rPr>
                <a:t>概念</a:t>
              </a:r>
              <a:endParaRPr lang="zh-TW" altLang="en-US" sz="14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36" name="頁尾版面配置區 35"/>
          <p:cNvSpPr>
            <a:spLocks noGrp="1"/>
          </p:cNvSpPr>
          <p:nvPr>
            <p:ph type="ftr" sz="quarter" idx="11"/>
          </p:nvPr>
        </p:nvSpPr>
        <p:spPr>
          <a:xfrm>
            <a:off x="6248400" y="6492875"/>
            <a:ext cx="2895600" cy="365125"/>
          </a:xfrm>
        </p:spPr>
        <p:txBody>
          <a:bodyPr/>
          <a:lstStyle/>
          <a:p>
            <a:r>
              <a:rPr lang="zh-TW" altLang="en-US" dirty="0" smtClean="0"/>
              <a:t>科技領域中央輔導團製作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528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179512" y="1168728"/>
            <a:ext cx="615553" cy="4591982"/>
          </a:xfrm>
          <a:prstGeom prst="rect">
            <a:avLst/>
          </a:prstGeom>
          <a:noFill/>
          <a:ln w="25400" cmpd="sng"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資訊科技課程示例（七年級）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333200" y="208771"/>
            <a:ext cx="5750292" cy="4770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r"/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以偷插電的資訊科學（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Computer Science for Taiwan Teens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1.0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為例</a:t>
            </a:r>
            <a:endParaRPr lang="en-US" altLang="zh-TW" sz="1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/>
            <a:r>
              <a:rPr lang="en-US" altLang="zh-TW" sz="10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2017 </a:t>
            </a:r>
            <a:r>
              <a:rPr lang="zh-TW" altLang="en-US" sz="10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謝宗翔、顏國雄著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481136" y="205126"/>
            <a:ext cx="2852064" cy="338554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章節名稱：錯誤的檢查與修正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1043608" y="812207"/>
            <a:ext cx="7488832" cy="2308324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txBody>
          <a:bodyPr vert="horz"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認識同位元檢查的機制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生活情境：認識商品的一維條碼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電腦應用：二維條碼的用途與製作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認識書本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ISBN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碼的驗證機制，以紙筆進行運算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以試算表軟體實作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ISBN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檢查碼的產生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以試算表軟體實作身份證字號產生器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101687" y="5308286"/>
            <a:ext cx="755132" cy="543237"/>
            <a:chOff x="0" y="5160067"/>
            <a:chExt cx="1003257" cy="905408"/>
          </a:xfrm>
        </p:grpSpPr>
        <p:sp>
          <p:nvSpPr>
            <p:cNvPr id="5" name="圓角矩形 4"/>
            <p:cNvSpPr/>
            <p:nvPr/>
          </p:nvSpPr>
          <p:spPr>
            <a:xfrm>
              <a:off x="0" y="5160067"/>
              <a:ext cx="1003257" cy="905408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圓角矩形 4"/>
            <p:cNvSpPr txBox="1"/>
            <p:nvPr/>
          </p:nvSpPr>
          <p:spPr>
            <a:xfrm>
              <a:off x="26518" y="5186585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b="0" i="0" u="none" kern="1200" dirty="0" smtClean="0">
                  <a:latin typeface="標楷體" pitchFamily="65" charset="-120"/>
                  <a:ea typeface="標楷體" pitchFamily="65" charset="-120"/>
                </a:rPr>
                <a:t>資訊安全與合理使用</a:t>
              </a:r>
              <a:endParaRPr lang="zh-TW" altLang="en-US" sz="1100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1105512" y="3978074"/>
            <a:ext cx="730184" cy="1165438"/>
            <a:chOff x="128581" y="2826151"/>
            <a:chExt cx="1003257" cy="1221019"/>
          </a:xfrm>
        </p:grpSpPr>
        <p:sp>
          <p:nvSpPr>
            <p:cNvPr id="10" name="圓角矩形 9"/>
            <p:cNvSpPr/>
            <p:nvPr/>
          </p:nvSpPr>
          <p:spPr>
            <a:xfrm>
              <a:off x="128581" y="2826151"/>
              <a:ext cx="1003257" cy="1221019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圓角矩形 4"/>
            <p:cNvSpPr txBox="1"/>
            <p:nvPr/>
          </p:nvSpPr>
          <p:spPr>
            <a:xfrm>
              <a:off x="157965" y="2855535"/>
              <a:ext cx="944489" cy="11622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/>
              <a:r>
                <a:rPr lang="zh-TW" altLang="en-US" sz="1100" dirty="0" smtClean="0">
                  <a:latin typeface="標楷體" pitchFamily="65" charset="-120"/>
                  <a:ea typeface="標楷體" pitchFamily="65" charset="-120"/>
                </a:rPr>
                <a:t>資料處理應用專題</a:t>
              </a:r>
              <a:endParaRPr lang="zh-TW" altLang="en-US" sz="11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6" name="群組 15"/>
          <p:cNvGrpSpPr/>
          <p:nvPr/>
        </p:nvGrpSpPr>
        <p:grpSpPr>
          <a:xfrm>
            <a:off x="1930844" y="6045115"/>
            <a:ext cx="840956" cy="548652"/>
            <a:chOff x="1476708" y="3661037"/>
            <a:chExt cx="1003257" cy="905408"/>
          </a:xfrm>
        </p:grpSpPr>
        <p:sp>
          <p:nvSpPr>
            <p:cNvPr id="17" name="圓角矩形 16"/>
            <p:cNvSpPr/>
            <p:nvPr/>
          </p:nvSpPr>
          <p:spPr>
            <a:xfrm>
              <a:off x="1476708" y="3661037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圓角矩形 6"/>
            <p:cNvSpPr txBox="1"/>
            <p:nvPr/>
          </p:nvSpPr>
          <p:spPr>
            <a:xfrm>
              <a:off x="1503226" y="3687555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050" b="0" i="0" u="none" kern="1200" dirty="0" smtClean="0">
                  <a:latin typeface="標楷體" pitchFamily="65" charset="-120"/>
                  <a:ea typeface="標楷體" pitchFamily="65" charset="-120"/>
                </a:rPr>
                <a:t>循序</a:t>
              </a:r>
              <a:r>
                <a:rPr lang="en-US" altLang="en-US" sz="1050" b="0" i="0" u="none" kern="1200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1050" b="0" i="0" u="none" kern="1200" dirty="0" smtClean="0">
                  <a:latin typeface="標楷體" pitchFamily="65" charset="-120"/>
                  <a:ea typeface="標楷體" pitchFamily="65" charset="-120"/>
                </a:rPr>
                <a:t>選擇與重複結構概念</a:t>
              </a:r>
              <a:endParaRPr lang="zh-TW" altLang="en-US" sz="105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1130050" y="3349213"/>
            <a:ext cx="705646" cy="544662"/>
            <a:chOff x="1476708" y="1571633"/>
            <a:chExt cx="1003257" cy="905408"/>
          </a:xfrm>
        </p:grpSpPr>
        <p:sp>
          <p:nvSpPr>
            <p:cNvPr id="19" name="圓角矩形 18"/>
            <p:cNvSpPr/>
            <p:nvPr/>
          </p:nvSpPr>
          <p:spPr>
            <a:xfrm>
              <a:off x="1476708" y="1571633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圓角矩形 4"/>
            <p:cNvSpPr txBox="1"/>
            <p:nvPr/>
          </p:nvSpPr>
          <p:spPr>
            <a:xfrm>
              <a:off x="1503226" y="1598151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100" b="0" i="0" u="none" kern="1200" dirty="0" smtClean="0">
                  <a:latin typeface="標楷體" pitchFamily="65" charset="-120"/>
                  <a:ea typeface="標楷體" pitchFamily="65" charset="-120"/>
                </a:rPr>
                <a:t>問題解析</a:t>
              </a:r>
              <a:endParaRPr lang="zh-TW" altLang="en-US" sz="11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pic>
        <p:nvPicPr>
          <p:cNvPr id="33" name="Pictur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1"/>
          <a:stretch>
            <a:fillRect/>
          </a:stretch>
        </p:blipFill>
        <p:spPr bwMode="auto">
          <a:xfrm>
            <a:off x="5436613" y="3658837"/>
            <a:ext cx="3204612" cy="270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等腰三角形 33"/>
          <p:cNvSpPr/>
          <p:nvPr/>
        </p:nvSpPr>
        <p:spPr>
          <a:xfrm rot="10800000">
            <a:off x="6243665" y="3752221"/>
            <a:ext cx="1570088" cy="1260425"/>
          </a:xfrm>
          <a:prstGeom prst="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5" name="等腰三角形 34"/>
          <p:cNvSpPr/>
          <p:nvPr/>
        </p:nvSpPr>
        <p:spPr>
          <a:xfrm>
            <a:off x="6240586" y="5049778"/>
            <a:ext cx="1570088" cy="1260425"/>
          </a:xfrm>
          <a:prstGeom prst="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7" name="等腰三角形 36"/>
          <p:cNvSpPr/>
          <p:nvPr/>
        </p:nvSpPr>
        <p:spPr>
          <a:xfrm rot="10800000">
            <a:off x="5459599" y="5058681"/>
            <a:ext cx="1570088" cy="1260425"/>
          </a:xfrm>
          <a:prstGeom prst="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8" name="等腰三角形 37"/>
          <p:cNvSpPr/>
          <p:nvPr/>
        </p:nvSpPr>
        <p:spPr>
          <a:xfrm>
            <a:off x="7020272" y="3773834"/>
            <a:ext cx="1570088" cy="1260425"/>
          </a:xfrm>
          <a:prstGeom prst="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grpSp>
        <p:nvGrpSpPr>
          <p:cNvPr id="39" name="群組 38"/>
          <p:cNvGrpSpPr/>
          <p:nvPr/>
        </p:nvGrpSpPr>
        <p:grpSpPr>
          <a:xfrm>
            <a:off x="1079539" y="6049105"/>
            <a:ext cx="777279" cy="544662"/>
            <a:chOff x="1476708" y="2616335"/>
            <a:chExt cx="1003257" cy="905408"/>
          </a:xfrm>
        </p:grpSpPr>
        <p:sp>
          <p:nvSpPr>
            <p:cNvPr id="40" name="圓角矩形 39"/>
            <p:cNvSpPr/>
            <p:nvPr/>
          </p:nvSpPr>
          <p:spPr>
            <a:xfrm>
              <a:off x="1476708" y="2616335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圓角矩形 4"/>
            <p:cNvSpPr txBox="1"/>
            <p:nvPr/>
          </p:nvSpPr>
          <p:spPr>
            <a:xfrm>
              <a:off x="1503226" y="2642853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200" b="0" i="0" u="none" kern="1200" dirty="0" smtClean="0">
                  <a:latin typeface="標楷體" pitchFamily="65" charset="-120"/>
                  <a:ea typeface="標楷體" pitchFamily="65" charset="-120"/>
                </a:rPr>
                <a:t>演算法</a:t>
              </a:r>
              <a:endParaRPr lang="en-US" altLang="zh-TW" sz="1200" b="0" i="0" u="none" kern="1200" dirty="0" smtClean="0">
                <a:latin typeface="標楷體" pitchFamily="65" charset="-120"/>
                <a:ea typeface="標楷體" pitchFamily="65" charset="-12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200" b="0" i="0" u="none" kern="1200" dirty="0" smtClean="0">
                  <a:latin typeface="標楷體" pitchFamily="65" charset="-120"/>
                  <a:ea typeface="標楷體" pitchFamily="65" charset="-120"/>
                </a:rPr>
                <a:t>概念</a:t>
              </a:r>
              <a:endParaRPr lang="zh-TW" altLang="en-US" sz="12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42" name="文字方塊 41"/>
          <p:cNvSpPr txBox="1"/>
          <p:nvPr/>
        </p:nvSpPr>
        <p:spPr>
          <a:xfrm>
            <a:off x="1944980" y="3416110"/>
            <a:ext cx="3108543" cy="461665"/>
          </a:xfrm>
          <a:prstGeom prst="rect">
            <a:avLst/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在同位元檢查的活動中，</a:t>
            </a:r>
            <a:endParaRPr lang="en-US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解析魔術的原理並對應至同位元檢查的機制</a:t>
            </a:r>
          </a:p>
        </p:txBody>
      </p:sp>
      <p:sp>
        <p:nvSpPr>
          <p:cNvPr id="43" name="文字方塊 42"/>
          <p:cNvSpPr txBox="1"/>
          <p:nvPr/>
        </p:nvSpPr>
        <p:spPr>
          <a:xfrm>
            <a:off x="1953072" y="4050637"/>
            <a:ext cx="1877437" cy="461665"/>
          </a:xfrm>
          <a:prstGeom prst="rect">
            <a:avLst/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ISBN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碼的驗證機製，</a:t>
            </a:r>
            <a:endParaRPr lang="en-US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並試著以紙筆進行運算</a:t>
            </a:r>
          </a:p>
        </p:txBody>
      </p:sp>
      <p:sp>
        <p:nvSpPr>
          <p:cNvPr id="44" name="文字方塊 43"/>
          <p:cNvSpPr txBox="1"/>
          <p:nvPr/>
        </p:nvSpPr>
        <p:spPr>
          <a:xfrm>
            <a:off x="1953072" y="4698473"/>
            <a:ext cx="1877501" cy="461665"/>
          </a:xfrm>
          <a:prstGeom prst="rect">
            <a:avLst/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試算表軟體的認識與操作</a:t>
            </a:r>
            <a:endParaRPr lang="en-US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中英文輸入</a:t>
            </a:r>
          </a:p>
        </p:txBody>
      </p:sp>
      <p:sp>
        <p:nvSpPr>
          <p:cNvPr id="45" name="文字方塊 44"/>
          <p:cNvSpPr txBox="1"/>
          <p:nvPr/>
        </p:nvSpPr>
        <p:spPr>
          <a:xfrm>
            <a:off x="1944980" y="5366249"/>
            <a:ext cx="2646878" cy="461665"/>
          </a:xfrm>
          <a:prstGeom prst="rect">
            <a:avLst/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透過身份證字號產生器的認識，</a:t>
            </a:r>
            <a:endParaRPr lang="en-US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了解個人資料保護與資訊安全的議題</a:t>
            </a:r>
          </a:p>
        </p:txBody>
      </p:sp>
      <p:sp>
        <p:nvSpPr>
          <p:cNvPr id="46" name="文字方塊 45"/>
          <p:cNvSpPr txBox="1"/>
          <p:nvPr/>
        </p:nvSpPr>
        <p:spPr>
          <a:xfrm>
            <a:off x="2845826" y="6109395"/>
            <a:ext cx="2416111" cy="461665"/>
          </a:xfrm>
          <a:prstGeom prst="rect">
            <a:avLst/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試算表的手動輸入公式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循序結構</a:t>
            </a:r>
            <a:endParaRPr lang="en-US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試算表的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IF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函數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選擇結構</a:t>
            </a:r>
          </a:p>
        </p:txBody>
      </p:sp>
      <p:sp>
        <p:nvSpPr>
          <p:cNvPr id="36" name="頁尾版面配置區 35"/>
          <p:cNvSpPr>
            <a:spLocks noGrp="1"/>
          </p:cNvSpPr>
          <p:nvPr>
            <p:ph type="ftr" sz="quarter" idx="11"/>
          </p:nvPr>
        </p:nvSpPr>
        <p:spPr>
          <a:xfrm>
            <a:off x="6000760" y="6357958"/>
            <a:ext cx="2895600" cy="365125"/>
          </a:xfrm>
        </p:spPr>
        <p:txBody>
          <a:bodyPr/>
          <a:lstStyle/>
          <a:p>
            <a:r>
              <a:rPr lang="zh-TW" altLang="en-US" dirty="0" smtClean="0"/>
              <a:t>科技領域中央輔導團製作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078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7" grpId="0" animBg="1"/>
      <p:bldP spid="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179512" y="1168728"/>
            <a:ext cx="615553" cy="4591982"/>
          </a:xfrm>
          <a:prstGeom prst="rect">
            <a:avLst/>
          </a:prstGeom>
          <a:noFill/>
          <a:ln w="25400" cmpd="sng"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資訊科技課程示例（七年級）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333200" y="208771"/>
            <a:ext cx="5750292" cy="4770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r"/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以偷插電的資訊科學（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Computer Science for Taiwan Teens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1.0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為例</a:t>
            </a:r>
            <a:endParaRPr lang="en-US" altLang="zh-TW" sz="1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/>
            <a:r>
              <a:rPr lang="en-US" altLang="zh-TW" sz="10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2017 </a:t>
            </a:r>
            <a:r>
              <a:rPr lang="zh-TW" altLang="en-US" sz="10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謝宗翔、顏國雄著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611560" y="205126"/>
            <a:ext cx="2236510" cy="338554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章節名稱：搜尋演算法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1043608" y="812207"/>
            <a:ext cx="7488832" cy="1988045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txBody>
          <a:bodyPr vert="horz"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不插電的紙本海戰棋遊戲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–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推理與線性搜尋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0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海戰棋的遊戲程式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–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線性、二分與雜湊搜尋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0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二分搜尋演算法的生活情境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–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終極密碼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0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sz="16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Blockly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實作終極密碼遊戲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5580111" y="1099121"/>
            <a:ext cx="869731" cy="725924"/>
            <a:chOff x="1476708" y="1571633"/>
            <a:chExt cx="1003257" cy="905408"/>
          </a:xfrm>
        </p:grpSpPr>
        <p:sp>
          <p:nvSpPr>
            <p:cNvPr id="19" name="圓角矩形 18"/>
            <p:cNvSpPr/>
            <p:nvPr/>
          </p:nvSpPr>
          <p:spPr>
            <a:xfrm>
              <a:off x="1476708" y="1571633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圓角矩形 4"/>
            <p:cNvSpPr txBox="1"/>
            <p:nvPr/>
          </p:nvSpPr>
          <p:spPr>
            <a:xfrm>
              <a:off x="1503226" y="1598151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400" b="0" i="0" u="none" kern="1200" dirty="0" smtClean="0">
                  <a:latin typeface="標楷體" pitchFamily="65" charset="-120"/>
                  <a:ea typeface="標楷體" pitchFamily="65" charset="-120"/>
                </a:rPr>
                <a:t>問題解析</a:t>
              </a:r>
              <a:endParaRPr lang="zh-TW" altLang="en-US" sz="14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6541207" y="1093562"/>
            <a:ext cx="859241" cy="737041"/>
            <a:chOff x="1476708" y="2616335"/>
            <a:chExt cx="1003257" cy="905408"/>
          </a:xfrm>
        </p:grpSpPr>
        <p:sp>
          <p:nvSpPr>
            <p:cNvPr id="34" name="圓角矩形 33"/>
            <p:cNvSpPr/>
            <p:nvPr/>
          </p:nvSpPr>
          <p:spPr>
            <a:xfrm>
              <a:off x="1476708" y="2616335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圓角矩形 4"/>
            <p:cNvSpPr txBox="1"/>
            <p:nvPr/>
          </p:nvSpPr>
          <p:spPr>
            <a:xfrm>
              <a:off x="1503226" y="2642853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400" b="0" i="0" u="none" kern="1200" dirty="0" smtClean="0">
                  <a:latin typeface="標楷體" pitchFamily="65" charset="-120"/>
                  <a:ea typeface="標楷體" pitchFamily="65" charset="-120"/>
                </a:rPr>
                <a:t>演算法</a:t>
              </a:r>
              <a:endParaRPr lang="en-US" altLang="zh-TW" sz="1400" b="0" i="0" u="none" kern="1200" dirty="0" smtClean="0">
                <a:latin typeface="標楷體" pitchFamily="65" charset="-120"/>
                <a:ea typeface="標楷體" pitchFamily="65" charset="-12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400" b="0" i="0" u="none" kern="1200" dirty="0" smtClean="0">
                  <a:latin typeface="標楷體" pitchFamily="65" charset="-120"/>
                  <a:ea typeface="標楷體" pitchFamily="65" charset="-120"/>
                </a:rPr>
                <a:t>概念</a:t>
              </a:r>
              <a:endParaRPr lang="zh-TW" altLang="en-US" sz="14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7491813" y="1093562"/>
            <a:ext cx="896611" cy="731483"/>
            <a:chOff x="1476708" y="4705740"/>
            <a:chExt cx="1003257" cy="905408"/>
          </a:xfrm>
        </p:grpSpPr>
        <p:sp>
          <p:nvSpPr>
            <p:cNvPr id="43" name="圓角矩形 42"/>
            <p:cNvSpPr/>
            <p:nvPr/>
          </p:nvSpPr>
          <p:spPr>
            <a:xfrm>
              <a:off x="1476708" y="4705740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圓角矩形 4"/>
            <p:cNvSpPr txBox="1"/>
            <p:nvPr/>
          </p:nvSpPr>
          <p:spPr>
            <a:xfrm>
              <a:off x="1503226" y="4732258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400" b="0" i="0" u="none" kern="1200" dirty="0" smtClean="0">
                  <a:latin typeface="標楷體" pitchFamily="65" charset="-120"/>
                  <a:ea typeface="標楷體" pitchFamily="65" charset="-120"/>
                </a:rPr>
                <a:t>基本程式設計概論</a:t>
              </a:r>
              <a:endParaRPr lang="zh-TW" altLang="en-US" sz="14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5550902" y="1917656"/>
            <a:ext cx="1397362" cy="647248"/>
            <a:chOff x="2824835" y="3695317"/>
            <a:chExt cx="1003257" cy="1873939"/>
          </a:xfrm>
        </p:grpSpPr>
        <p:sp>
          <p:nvSpPr>
            <p:cNvPr id="41" name="圓角矩形 40"/>
            <p:cNvSpPr/>
            <p:nvPr/>
          </p:nvSpPr>
          <p:spPr>
            <a:xfrm>
              <a:off x="2824835" y="3695317"/>
              <a:ext cx="1003257" cy="1873939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圓角矩形 6"/>
            <p:cNvSpPr txBox="1"/>
            <p:nvPr/>
          </p:nvSpPr>
          <p:spPr>
            <a:xfrm>
              <a:off x="2854219" y="3724701"/>
              <a:ext cx="944489" cy="1815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0" tIns="38100" rIns="508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sz="1400" b="0" i="0" u="none" kern="1200" dirty="0" smtClean="0">
                  <a:latin typeface="標楷體" pitchFamily="65" charset="-120"/>
                  <a:ea typeface="標楷體" pitchFamily="65" charset="-120"/>
                </a:rPr>
                <a:t>基本演算法</a:t>
              </a:r>
              <a:endParaRPr lang="en-US" altLang="zh-TW" sz="1400" b="0" i="0" u="none" kern="1200" dirty="0" smtClean="0">
                <a:latin typeface="標楷體" pitchFamily="65" charset="-120"/>
                <a:ea typeface="標楷體" pitchFamily="65" charset="-12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sz="1400" b="0" i="0" u="none" kern="1200" dirty="0" smtClean="0">
                  <a:latin typeface="標楷體" pitchFamily="65" charset="-120"/>
                  <a:ea typeface="標楷體" pitchFamily="65" charset="-120"/>
                </a:rPr>
                <a:t>搜尋</a:t>
              </a:r>
              <a:endParaRPr lang="zh-TW" altLang="en-US" sz="14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7048018" y="1927805"/>
            <a:ext cx="1316707" cy="637099"/>
            <a:chOff x="4172962" y="3733883"/>
            <a:chExt cx="1003257" cy="1873939"/>
          </a:xfrm>
        </p:grpSpPr>
        <p:sp>
          <p:nvSpPr>
            <p:cNvPr id="39" name="圓角矩形 38"/>
            <p:cNvSpPr/>
            <p:nvPr/>
          </p:nvSpPr>
          <p:spPr>
            <a:xfrm>
              <a:off x="4172962" y="3733883"/>
              <a:ext cx="1003257" cy="1873939"/>
            </a:xfrm>
            <a:prstGeom prst="roundRect">
              <a:avLst>
                <a:gd name="adj" fmla="val 10000"/>
              </a:avLst>
            </a:prstGeom>
            <a:solidFill>
              <a:schemeClr val="accent6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圓角矩形 8"/>
            <p:cNvSpPr txBox="1"/>
            <p:nvPr/>
          </p:nvSpPr>
          <p:spPr>
            <a:xfrm>
              <a:off x="4202346" y="3763267"/>
              <a:ext cx="944489" cy="1815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0" tIns="38100" rIns="508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sz="1400" b="0" i="0" u="none" kern="1200" dirty="0" smtClean="0">
                  <a:latin typeface="標楷體" pitchFamily="65" charset="-120"/>
                  <a:ea typeface="標楷體" pitchFamily="65" charset="-120"/>
                </a:rPr>
                <a:t>模組化</a:t>
              </a:r>
              <a:endParaRPr lang="en-US" altLang="zh-TW" sz="1400" b="0" i="0" u="none" kern="1200" dirty="0" smtClean="0">
                <a:latin typeface="標楷體" pitchFamily="65" charset="-120"/>
                <a:ea typeface="標楷體" pitchFamily="65" charset="-12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sz="1400" b="0" i="0" u="none" kern="1200" dirty="0" smtClean="0">
                  <a:latin typeface="標楷體" pitchFamily="65" charset="-120"/>
                  <a:ea typeface="標楷體" pitchFamily="65" charset="-120"/>
                </a:rPr>
                <a:t>程式設計</a:t>
              </a:r>
              <a:endParaRPr lang="zh-TW" altLang="en-US" sz="14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0" r="388" b="10801"/>
          <a:stretch/>
        </p:blipFill>
        <p:spPr>
          <a:xfrm>
            <a:off x="1062878" y="3302191"/>
            <a:ext cx="3248618" cy="1232746"/>
          </a:xfrm>
          <a:prstGeom prst="rect">
            <a:avLst/>
          </a:prstGeom>
        </p:spPr>
      </p:pic>
      <p:pic>
        <p:nvPicPr>
          <p:cNvPr id="83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4"/>
          <a:stretch>
            <a:fillRect/>
          </a:stretch>
        </p:blipFill>
        <p:spPr bwMode="auto">
          <a:xfrm>
            <a:off x="3334418" y="4709388"/>
            <a:ext cx="1040357" cy="1654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8" t="17998" r="14294" b="6154"/>
          <a:stretch>
            <a:fillRect/>
          </a:stretch>
        </p:blipFill>
        <p:spPr bwMode="auto">
          <a:xfrm>
            <a:off x="824883" y="4709388"/>
            <a:ext cx="2377762" cy="1710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圖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0" t="18181" r="27280" b="15160"/>
          <a:stretch>
            <a:fillRect/>
          </a:stretch>
        </p:blipFill>
        <p:spPr bwMode="auto">
          <a:xfrm>
            <a:off x="4506548" y="3212976"/>
            <a:ext cx="4518550" cy="320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頁尾版面配置區 24"/>
          <p:cNvSpPr>
            <a:spLocks noGrp="1"/>
          </p:cNvSpPr>
          <p:nvPr>
            <p:ph type="ftr" sz="quarter" idx="11"/>
          </p:nvPr>
        </p:nvSpPr>
        <p:spPr>
          <a:xfrm>
            <a:off x="5857884" y="6357958"/>
            <a:ext cx="2895600" cy="365125"/>
          </a:xfrm>
        </p:spPr>
        <p:txBody>
          <a:bodyPr/>
          <a:lstStyle/>
          <a:p>
            <a:r>
              <a:rPr lang="zh-TW" altLang="en-US" dirty="0" smtClean="0"/>
              <a:t>科技領域中央輔導團製作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5721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71"/>
          <a:stretch>
            <a:fillRect/>
          </a:stretch>
        </p:blipFill>
        <p:spPr bwMode="auto">
          <a:xfrm>
            <a:off x="5925595" y="3454189"/>
            <a:ext cx="3204612" cy="2703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179512" y="1168728"/>
            <a:ext cx="615553" cy="4591982"/>
          </a:xfrm>
          <a:prstGeom prst="rect">
            <a:avLst/>
          </a:prstGeom>
          <a:noFill/>
          <a:ln w="25400" cmpd="sng"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資訊科技課程示例（八年級）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333200" y="208771"/>
            <a:ext cx="5750292" cy="4770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r"/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以偷插電的資訊科學（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Computer Science for Taiwan Teens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en-US" altLang="zh-TW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1.0</a:t>
            </a:r>
            <a:r>
              <a:rPr lang="zh-TW" altLang="en-US" sz="1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為例</a:t>
            </a:r>
            <a:endParaRPr lang="en-US" altLang="zh-TW" sz="1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r"/>
            <a:r>
              <a:rPr lang="en-US" altLang="zh-TW" sz="10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2017 </a:t>
            </a:r>
            <a:r>
              <a:rPr lang="zh-TW" altLang="en-US" sz="105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謝宗翔、顏國雄著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611560" y="205126"/>
            <a:ext cx="2236510" cy="338554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pPr algn="r"/>
            <a:r>
              <a:rPr lang="zh-TW" altLang="en-US" sz="1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章節名稱：搜尋演算法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1043608" y="812207"/>
            <a:ext cx="7488832" cy="1988045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txBody>
          <a:bodyPr vert="horz"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不插電的紙本海戰棋遊戲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–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推理與線性搜尋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0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海戰棋的遊戲程式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–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線性、二分與雜湊搜尋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0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二分搜尋演算法的生活情境 </a:t>
            </a: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–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終極密碼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200000"/>
              </a:lnSpc>
            </a:pPr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sz="16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Blockly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實作終極密碼遊戲</a:t>
            </a:r>
          </a:p>
        </p:txBody>
      </p:sp>
      <p:grpSp>
        <p:nvGrpSpPr>
          <p:cNvPr id="15" name="群組 14"/>
          <p:cNvGrpSpPr/>
          <p:nvPr/>
        </p:nvGrpSpPr>
        <p:grpSpPr>
          <a:xfrm>
            <a:off x="1043608" y="3047910"/>
            <a:ext cx="821245" cy="610927"/>
            <a:chOff x="1476708" y="1571633"/>
            <a:chExt cx="1003257" cy="905408"/>
          </a:xfrm>
        </p:grpSpPr>
        <p:sp>
          <p:nvSpPr>
            <p:cNvPr id="19" name="圓角矩形 18"/>
            <p:cNvSpPr/>
            <p:nvPr/>
          </p:nvSpPr>
          <p:spPr>
            <a:xfrm>
              <a:off x="1476708" y="1571633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圓角矩形 4"/>
            <p:cNvSpPr txBox="1"/>
            <p:nvPr/>
          </p:nvSpPr>
          <p:spPr>
            <a:xfrm>
              <a:off x="1503226" y="1598151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200" b="0" i="0" u="none" kern="1200" dirty="0" smtClean="0">
                  <a:latin typeface="標楷體" pitchFamily="65" charset="-120"/>
                  <a:ea typeface="標楷體" pitchFamily="65" charset="-120"/>
                </a:rPr>
                <a:t>問題解析</a:t>
              </a:r>
              <a:endParaRPr lang="zh-TW" altLang="en-US" sz="12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1035325" y="3815090"/>
            <a:ext cx="871807" cy="607476"/>
            <a:chOff x="1476708" y="2616335"/>
            <a:chExt cx="1003257" cy="905408"/>
          </a:xfrm>
        </p:grpSpPr>
        <p:sp>
          <p:nvSpPr>
            <p:cNvPr id="34" name="圓角矩形 33"/>
            <p:cNvSpPr/>
            <p:nvPr/>
          </p:nvSpPr>
          <p:spPr>
            <a:xfrm>
              <a:off x="1476708" y="2616335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圓角矩形 4"/>
            <p:cNvSpPr txBox="1"/>
            <p:nvPr/>
          </p:nvSpPr>
          <p:spPr>
            <a:xfrm>
              <a:off x="1503226" y="2642853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200" b="0" i="0" u="none" kern="1200" dirty="0" smtClean="0">
                  <a:latin typeface="標楷體" pitchFamily="65" charset="-120"/>
                  <a:ea typeface="標楷體" pitchFamily="65" charset="-120"/>
                </a:rPr>
                <a:t>演算法</a:t>
              </a:r>
              <a:endParaRPr lang="en-US" altLang="zh-TW" sz="1200" b="0" i="0" u="none" kern="1200" dirty="0" smtClean="0">
                <a:latin typeface="標楷體" pitchFamily="65" charset="-120"/>
                <a:ea typeface="標楷體" pitchFamily="65" charset="-12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200" b="0" i="0" u="none" kern="1200" dirty="0" smtClean="0">
                  <a:latin typeface="標楷體" pitchFamily="65" charset="-120"/>
                  <a:ea typeface="標楷體" pitchFamily="65" charset="-120"/>
                </a:rPr>
                <a:t>概念</a:t>
              </a:r>
              <a:endParaRPr lang="zh-TW" altLang="en-US" sz="12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1010521" y="5261379"/>
            <a:ext cx="896611" cy="731483"/>
            <a:chOff x="1476708" y="4705740"/>
            <a:chExt cx="1003257" cy="905408"/>
          </a:xfrm>
        </p:grpSpPr>
        <p:sp>
          <p:nvSpPr>
            <p:cNvPr id="43" name="圓角矩形 42"/>
            <p:cNvSpPr/>
            <p:nvPr/>
          </p:nvSpPr>
          <p:spPr>
            <a:xfrm>
              <a:off x="1476708" y="4705740"/>
              <a:ext cx="1003257" cy="905408"/>
            </a:xfrm>
            <a:prstGeom prst="roundRect">
              <a:avLst>
                <a:gd name="adj" fmla="val 10000"/>
              </a:avLst>
            </a:prstGeom>
            <a:solidFill>
              <a:schemeClr val="accent5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圓角矩形 4"/>
            <p:cNvSpPr txBox="1"/>
            <p:nvPr/>
          </p:nvSpPr>
          <p:spPr>
            <a:xfrm>
              <a:off x="1503226" y="4732258"/>
              <a:ext cx="950221" cy="85237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0640" tIns="30480" rIns="40640" bIns="3048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200" b="0" i="0" u="none" kern="1200" dirty="0" smtClean="0">
                  <a:latin typeface="標楷體" pitchFamily="65" charset="-120"/>
                  <a:ea typeface="標楷體" pitchFamily="65" charset="-120"/>
                </a:rPr>
                <a:t>基本程式</a:t>
              </a:r>
              <a:endParaRPr lang="en-US" altLang="zh-TW" sz="1200" b="0" i="0" u="none" kern="1200" dirty="0" smtClean="0">
                <a:latin typeface="標楷體" pitchFamily="65" charset="-120"/>
                <a:ea typeface="標楷體" pitchFamily="65" charset="-12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200" b="0" i="0" u="none" kern="1200" dirty="0" smtClean="0">
                  <a:latin typeface="標楷體" pitchFamily="65" charset="-120"/>
                  <a:ea typeface="標楷體" pitchFamily="65" charset="-120"/>
                </a:rPr>
                <a:t>設計概論</a:t>
              </a:r>
              <a:endParaRPr lang="zh-TW" altLang="en-US" sz="12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1018952" y="4527339"/>
            <a:ext cx="870555" cy="647248"/>
            <a:chOff x="2824835" y="3695317"/>
            <a:chExt cx="1003257" cy="1873939"/>
          </a:xfrm>
        </p:grpSpPr>
        <p:sp>
          <p:nvSpPr>
            <p:cNvPr id="41" name="圓角矩形 40"/>
            <p:cNvSpPr/>
            <p:nvPr/>
          </p:nvSpPr>
          <p:spPr>
            <a:xfrm>
              <a:off x="2824835" y="3695317"/>
              <a:ext cx="1003257" cy="1873939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圓角矩形 6"/>
            <p:cNvSpPr txBox="1"/>
            <p:nvPr/>
          </p:nvSpPr>
          <p:spPr>
            <a:xfrm>
              <a:off x="2854219" y="3724701"/>
              <a:ext cx="944489" cy="1815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0" tIns="38100" rIns="508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sz="1100" b="0" i="0" u="none" kern="1200" dirty="0" smtClean="0">
                  <a:latin typeface="標楷體" pitchFamily="65" charset="-120"/>
                  <a:ea typeface="標楷體" pitchFamily="65" charset="-120"/>
                </a:rPr>
                <a:t>基本演算法</a:t>
              </a:r>
              <a:endParaRPr lang="en-US" altLang="zh-TW" sz="1100" b="0" i="0" u="none" kern="1200" dirty="0" smtClean="0">
                <a:latin typeface="標楷體" pitchFamily="65" charset="-120"/>
                <a:ea typeface="標楷體" pitchFamily="65" charset="-12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sz="1100" b="0" i="0" u="none" kern="1200" dirty="0" smtClean="0">
                  <a:latin typeface="標楷體" pitchFamily="65" charset="-120"/>
                  <a:ea typeface="標楷體" pitchFamily="65" charset="-120"/>
                </a:rPr>
                <a:t>搜尋</a:t>
              </a:r>
              <a:endParaRPr lang="zh-TW" altLang="en-US" sz="11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1002611" y="6124717"/>
            <a:ext cx="904521" cy="637099"/>
            <a:chOff x="4172962" y="3733883"/>
            <a:chExt cx="1003257" cy="1873939"/>
          </a:xfrm>
        </p:grpSpPr>
        <p:sp>
          <p:nvSpPr>
            <p:cNvPr id="39" name="圓角矩形 38"/>
            <p:cNvSpPr/>
            <p:nvPr/>
          </p:nvSpPr>
          <p:spPr>
            <a:xfrm>
              <a:off x="4172962" y="3733883"/>
              <a:ext cx="1003257" cy="1873939"/>
            </a:xfrm>
            <a:prstGeom prst="roundRect">
              <a:avLst>
                <a:gd name="adj" fmla="val 10000"/>
              </a:avLst>
            </a:prstGeom>
            <a:solidFill>
              <a:schemeClr val="accent6"/>
            </a:solidFill>
          </p:spPr>
          <p:style>
            <a:lnRef idx="3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圓角矩形 8"/>
            <p:cNvSpPr txBox="1"/>
            <p:nvPr/>
          </p:nvSpPr>
          <p:spPr>
            <a:xfrm>
              <a:off x="4202346" y="3763267"/>
              <a:ext cx="944489" cy="18151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0800" tIns="38100" rIns="50800" bIns="381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sz="1200" b="0" i="0" u="none" kern="1200" dirty="0" smtClean="0">
                  <a:latin typeface="標楷體" pitchFamily="65" charset="-120"/>
                  <a:ea typeface="標楷體" pitchFamily="65" charset="-120"/>
                </a:rPr>
                <a:t>模組化</a:t>
              </a:r>
              <a:endParaRPr lang="en-US" altLang="zh-TW" sz="1200" b="0" i="0" u="none" kern="1200" dirty="0" smtClean="0">
                <a:latin typeface="標楷體" pitchFamily="65" charset="-120"/>
                <a:ea typeface="標楷體" pitchFamily="65" charset="-120"/>
              </a:endParaRPr>
            </a:p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sz="1200" b="0" i="0" u="none" kern="1200" dirty="0" smtClean="0">
                  <a:latin typeface="標楷體" pitchFamily="65" charset="-120"/>
                  <a:ea typeface="標楷體" pitchFamily="65" charset="-120"/>
                </a:rPr>
                <a:t>程式設計</a:t>
              </a:r>
              <a:endParaRPr lang="zh-TW" altLang="en-US" sz="1200" b="0" i="0" u="none" kern="1200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28" name="等腰三角形 27"/>
          <p:cNvSpPr/>
          <p:nvPr/>
        </p:nvSpPr>
        <p:spPr>
          <a:xfrm>
            <a:off x="7509254" y="3569186"/>
            <a:ext cx="1570088" cy="1260425"/>
          </a:xfrm>
          <a:prstGeom prst="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0" name="等腰三角形 29"/>
          <p:cNvSpPr/>
          <p:nvPr/>
        </p:nvSpPr>
        <p:spPr>
          <a:xfrm rot="10800000">
            <a:off x="7513066" y="4829611"/>
            <a:ext cx="1570088" cy="1260425"/>
          </a:xfrm>
          <a:prstGeom prst="triangl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1" name="文字方塊 30"/>
          <p:cNvSpPr txBox="1"/>
          <p:nvPr/>
        </p:nvSpPr>
        <p:spPr>
          <a:xfrm>
            <a:off x="1981155" y="3281035"/>
            <a:ext cx="3724096" cy="276999"/>
          </a:xfrm>
          <a:prstGeom prst="rect">
            <a:avLst/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在紙本海戰棋的遊戲中，分析並設定策略以取得勝利</a:t>
            </a:r>
            <a:endParaRPr lang="en-US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978185" y="3887995"/>
            <a:ext cx="2954655" cy="461665"/>
          </a:xfrm>
          <a:prstGeom prst="rect">
            <a:avLst/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為了使遊戲能順利進行（勝利或通關），</a:t>
            </a:r>
            <a:endParaRPr lang="en-US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了解演算法所追求的正確性與效率問題</a:t>
            </a:r>
          </a:p>
        </p:txBody>
      </p:sp>
      <p:sp>
        <p:nvSpPr>
          <p:cNvPr id="46" name="文字方塊 45"/>
          <p:cNvSpPr txBox="1"/>
          <p:nvPr/>
        </p:nvSpPr>
        <p:spPr>
          <a:xfrm>
            <a:off x="1978185" y="4620130"/>
            <a:ext cx="3877985" cy="461665"/>
          </a:xfrm>
          <a:prstGeom prst="rect">
            <a:avLst/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紙本海戰棋，在棋盤中逐一找尋攻擊目標 </a:t>
            </a:r>
            <a:r>
              <a:rPr lang="en-US" altLang="zh-TW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– 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線性搜尋</a:t>
            </a:r>
            <a:endParaRPr lang="en-US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程式海戰棋的關卡，對應線性、二分與雜湊搜尋的概念</a:t>
            </a:r>
          </a:p>
        </p:txBody>
      </p:sp>
      <p:sp>
        <p:nvSpPr>
          <p:cNvPr id="47" name="文字方塊 46"/>
          <p:cNvSpPr txBox="1"/>
          <p:nvPr/>
        </p:nvSpPr>
        <p:spPr>
          <a:xfrm>
            <a:off x="1979712" y="5488620"/>
            <a:ext cx="2108269" cy="276999"/>
          </a:xfrm>
          <a:prstGeom prst="rect">
            <a:avLst/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認識</a:t>
            </a:r>
            <a:r>
              <a:rPr lang="en-US" altLang="zh-TW" sz="12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blockly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的程式設計環境</a:t>
            </a:r>
          </a:p>
        </p:txBody>
      </p:sp>
      <p:sp>
        <p:nvSpPr>
          <p:cNvPr id="48" name="文字方塊 47"/>
          <p:cNvSpPr txBox="1"/>
          <p:nvPr/>
        </p:nvSpPr>
        <p:spPr>
          <a:xfrm>
            <a:off x="1979712" y="6212433"/>
            <a:ext cx="2800767" cy="461665"/>
          </a:xfrm>
          <a:prstGeom prst="rect">
            <a:avLst/>
          </a:prstGeom>
          <a:noFill/>
          <a:ln w="12700">
            <a:solidFill>
              <a:schemeClr val="tx2">
                <a:lumMod val="75000"/>
              </a:schemeClr>
            </a:solidFill>
          </a:ln>
        </p:spPr>
        <p:txBody>
          <a:bodyPr vert="horz" wrap="none" rtlCol="0">
            <a:spAutoFit/>
          </a:bodyPr>
          <a:lstStyle/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透過識讀、修改、模仿、創造的歷程，</a:t>
            </a:r>
            <a:endParaRPr lang="en-US" altLang="zh-TW" sz="1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</a:t>
            </a:r>
            <a:r>
              <a:rPr lang="en-US" altLang="zh-TW" sz="12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blockly</a:t>
            </a:r>
            <a:r>
              <a:rPr lang="zh-TW" altLang="en-US" sz="1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完成終極密碼的遊戲</a:t>
            </a:r>
          </a:p>
        </p:txBody>
      </p:sp>
      <p:sp>
        <p:nvSpPr>
          <p:cNvPr id="45" name="頁尾版面配置區 44"/>
          <p:cNvSpPr>
            <a:spLocks noGrp="1"/>
          </p:cNvSpPr>
          <p:nvPr>
            <p:ph type="ftr" sz="quarter" idx="11"/>
          </p:nvPr>
        </p:nvSpPr>
        <p:spPr>
          <a:xfrm>
            <a:off x="5857884" y="6357958"/>
            <a:ext cx="2895600" cy="365125"/>
          </a:xfrm>
        </p:spPr>
        <p:txBody>
          <a:bodyPr/>
          <a:lstStyle/>
          <a:p>
            <a:r>
              <a:rPr lang="zh-TW" altLang="en-US" dirty="0" smtClean="0"/>
              <a:t>科技領域中央輔導團製作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629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/>
        </p:nvGraphicFramePr>
        <p:xfrm>
          <a:off x="1000100" y="357166"/>
          <a:ext cx="8001056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資料庫圖表 7"/>
          <p:cNvGraphicFramePr/>
          <p:nvPr/>
        </p:nvGraphicFramePr>
        <p:xfrm>
          <a:off x="857224" y="5286388"/>
          <a:ext cx="8072494" cy="1214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214282" y="1357298"/>
            <a:ext cx="615553" cy="3857652"/>
          </a:xfrm>
          <a:prstGeom prst="rect">
            <a:avLst/>
          </a:prstGeom>
          <a:noFill/>
          <a:ln w="25400" cmpd="sng"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生活科技課程架構圖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向右箭號 10"/>
          <p:cNvSpPr/>
          <p:nvPr/>
        </p:nvSpPr>
        <p:spPr>
          <a:xfrm rot="5400000">
            <a:off x="2071670" y="4643446"/>
            <a:ext cx="500066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右箭號 11"/>
          <p:cNvSpPr/>
          <p:nvPr/>
        </p:nvSpPr>
        <p:spPr>
          <a:xfrm rot="5400000">
            <a:off x="7429520" y="4643446"/>
            <a:ext cx="500066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/>
          </a:p>
        </p:txBody>
      </p:sp>
      <p:sp>
        <p:nvSpPr>
          <p:cNvPr id="13" name="向右箭號 12"/>
          <p:cNvSpPr/>
          <p:nvPr/>
        </p:nvSpPr>
        <p:spPr>
          <a:xfrm rot="5400000">
            <a:off x="4714876" y="4643446"/>
            <a:ext cx="500066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 dirty="0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6000760" y="6357958"/>
            <a:ext cx="2895600" cy="365125"/>
          </a:xfrm>
        </p:spPr>
        <p:txBody>
          <a:bodyPr/>
          <a:lstStyle/>
          <a:p>
            <a:r>
              <a:rPr lang="zh-TW" altLang="en-US" dirty="0" smtClean="0"/>
              <a:t>科技領域中央輔導團製作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生活科技課程架構圖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範例參考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7" name="資料庫圖表 6"/>
          <p:cNvGraphicFramePr/>
          <p:nvPr/>
        </p:nvGraphicFramePr>
        <p:xfrm>
          <a:off x="1071538" y="1000108"/>
          <a:ext cx="8001056" cy="3000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資料庫圖表 7"/>
          <p:cNvGraphicFramePr/>
          <p:nvPr/>
        </p:nvGraphicFramePr>
        <p:xfrm>
          <a:off x="928662" y="4143380"/>
          <a:ext cx="8072494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285720" y="1928802"/>
            <a:ext cx="615553" cy="1643074"/>
          </a:xfrm>
          <a:prstGeom prst="rect">
            <a:avLst/>
          </a:prstGeom>
          <a:noFill/>
          <a:ln w="25400" cmpd="sng"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基本課程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85720" y="4643446"/>
            <a:ext cx="615553" cy="1643074"/>
          </a:xfrm>
          <a:prstGeom prst="rect">
            <a:avLst/>
          </a:prstGeom>
          <a:noFill/>
          <a:ln w="25400" cmpd="sng">
            <a:solidFill>
              <a:schemeClr val="accent1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進階課程</a:t>
            </a:r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1"/>
          </p:nvPr>
        </p:nvSpPr>
        <p:spPr>
          <a:xfrm>
            <a:off x="6000760" y="6357958"/>
            <a:ext cx="2895600" cy="365125"/>
          </a:xfrm>
        </p:spPr>
        <p:txBody>
          <a:bodyPr/>
          <a:lstStyle/>
          <a:p>
            <a:r>
              <a:rPr lang="zh-TW" altLang="en-US" dirty="0" smtClean="0"/>
              <a:t>科技領域中央輔導團製作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課程架構撰寫原則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務必詳閱科技領域課程綱要，熟悉學習內容及學習表現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應考量課程整體脈絡，而非片段學習，或集中於某些學習內容。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各種概念循序漸進且重複出現的螺旋性思考。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786446" y="6357958"/>
            <a:ext cx="2895600" cy="365125"/>
          </a:xfrm>
        </p:spPr>
        <p:txBody>
          <a:bodyPr/>
          <a:lstStyle/>
          <a:p>
            <a:r>
              <a:rPr lang="zh-TW" altLang="en-US" dirty="0" smtClean="0"/>
              <a:t>科技領域中央輔導團製作</a:t>
            </a: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仿作</a:t>
            </a:r>
            <a:endParaRPr lang="en-US" altLang="zh-TW" dirty="0" smtClean="0"/>
          </a:p>
          <a:p>
            <a:r>
              <a:rPr lang="zh-TW" altLang="en-US" dirty="0" smtClean="0"/>
              <a:t>製作</a:t>
            </a:r>
            <a:endParaRPr lang="en-US" altLang="zh-TW" dirty="0" smtClean="0"/>
          </a:p>
          <a:p>
            <a:r>
              <a:rPr lang="zh-TW" altLang="en-US" dirty="0" smtClean="0"/>
              <a:t>創</a:t>
            </a:r>
            <a:r>
              <a:rPr lang="zh-TW" altLang="en-US" dirty="0"/>
              <a:t>作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科技領域中央輔導團製作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7465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vert="eaVert"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948</Words>
  <Application>Microsoft Office PowerPoint</Application>
  <PresentationFormat>如螢幕大小 (4:3)</PresentationFormat>
  <Paragraphs>201</Paragraphs>
  <Slides>9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4" baseType="lpstr">
      <vt:lpstr>新細明體</vt:lpstr>
      <vt:lpstr>標楷體</vt:lpstr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生活科技課程架構圖(範例參考)</vt:lpstr>
      <vt:lpstr>課程架構撰寫原則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dogalvin</dc:creator>
  <cp:lastModifiedBy>Administrator</cp:lastModifiedBy>
  <cp:revision>53</cp:revision>
  <dcterms:created xsi:type="dcterms:W3CDTF">2018-08-11T23:51:25Z</dcterms:created>
  <dcterms:modified xsi:type="dcterms:W3CDTF">2019-03-06T02:03:06Z</dcterms:modified>
</cp:coreProperties>
</file>