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handoutMasterIdLst>
    <p:handoutMasterId r:id="rId35"/>
  </p:handoutMasterIdLst>
  <p:sldIdLst>
    <p:sldId id="443" r:id="rId2"/>
    <p:sldId id="692" r:id="rId3"/>
    <p:sldId id="595" r:id="rId4"/>
    <p:sldId id="563" r:id="rId5"/>
    <p:sldId id="696" r:id="rId6"/>
    <p:sldId id="697" r:id="rId7"/>
    <p:sldId id="698" r:id="rId8"/>
    <p:sldId id="699" r:id="rId9"/>
    <p:sldId id="700" r:id="rId10"/>
    <p:sldId id="701" r:id="rId11"/>
    <p:sldId id="702" r:id="rId12"/>
    <p:sldId id="756" r:id="rId13"/>
    <p:sldId id="757" r:id="rId14"/>
    <p:sldId id="758" r:id="rId15"/>
    <p:sldId id="761" r:id="rId16"/>
    <p:sldId id="759" r:id="rId17"/>
    <p:sldId id="598" r:id="rId18"/>
    <p:sldId id="599" r:id="rId19"/>
    <p:sldId id="600" r:id="rId20"/>
    <p:sldId id="762" r:id="rId21"/>
    <p:sldId id="763" r:id="rId22"/>
    <p:sldId id="708" r:id="rId23"/>
    <p:sldId id="771" r:id="rId24"/>
    <p:sldId id="605" r:id="rId25"/>
    <p:sldId id="703" r:id="rId26"/>
    <p:sldId id="765" r:id="rId27"/>
    <p:sldId id="767" r:id="rId28"/>
    <p:sldId id="768" r:id="rId29"/>
    <p:sldId id="769" r:id="rId30"/>
    <p:sldId id="770" r:id="rId31"/>
    <p:sldId id="764" r:id="rId32"/>
    <p:sldId id="681" r:id="rId33"/>
  </p:sldIdLst>
  <p:sldSz cx="9144000" cy="6858000" type="screen4x3"/>
  <p:notesSz cx="7102475" cy="10233025"/>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223">
          <p15:clr>
            <a:srgbClr val="A4A3A4"/>
          </p15:clr>
        </p15:guide>
        <p15:guide id="2" pos="2237">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6355A"/>
    <a:srgbClr val="FFA521"/>
    <a:srgbClr val="EF5A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2838BEF-8BB2-4498-84A7-C5851F593DF1}" styleName="中等深淺樣式 4 - 輔色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38" autoAdjust="0"/>
    <p:restoredTop sz="95197" autoAdjust="0"/>
  </p:normalViewPr>
  <p:slideViewPr>
    <p:cSldViewPr>
      <p:cViewPr varScale="1">
        <p:scale>
          <a:sx n="109" d="100"/>
          <a:sy n="109" d="100"/>
        </p:scale>
        <p:origin x="1722" y="78"/>
      </p:cViewPr>
      <p:guideLst>
        <p:guide orient="horz" pos="2160"/>
        <p:guide pos="2880"/>
      </p:guideLst>
    </p:cSldViewPr>
  </p:slideViewPr>
  <p:outlineViewPr>
    <p:cViewPr>
      <p:scale>
        <a:sx n="33" d="100"/>
        <a:sy n="33" d="100"/>
      </p:scale>
      <p:origin x="0" y="4800"/>
    </p:cViewPr>
  </p:outlineViewPr>
  <p:notesTextViewPr>
    <p:cViewPr>
      <p:scale>
        <a:sx n="100" d="100"/>
        <a:sy n="100" d="100"/>
      </p:scale>
      <p:origin x="0" y="0"/>
    </p:cViewPr>
  </p:notesTextViewPr>
  <p:sorterViewPr>
    <p:cViewPr varScale="1">
      <p:scale>
        <a:sx n="100" d="100"/>
        <a:sy n="100" d="100"/>
      </p:scale>
      <p:origin x="0" y="10416"/>
    </p:cViewPr>
  </p:sorterViewPr>
  <p:notesViewPr>
    <p:cSldViewPr>
      <p:cViewPr varScale="1">
        <p:scale>
          <a:sx n="77" d="100"/>
          <a:sy n="77" d="100"/>
        </p:scale>
        <p:origin x="-4038" y="-108"/>
      </p:cViewPr>
      <p:guideLst>
        <p:guide orient="horz" pos="3223"/>
        <p:guide pos="2237"/>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6382A40-5488-489B-B1B3-3064A25FDAD8}" type="doc">
      <dgm:prSet loTypeId="urn:microsoft.com/office/officeart/2005/8/layout/hProcess4" loCatId="process" qsTypeId="urn:microsoft.com/office/officeart/2005/8/quickstyle/3d2#1" qsCatId="3D" csTypeId="urn:microsoft.com/office/officeart/2005/8/colors/colorful1#3" csCatId="colorful" phldr="1"/>
      <dgm:spPr/>
    </dgm:pt>
    <dgm:pt modelId="{048B34DC-B6BE-4A81-98F8-D656F7F8E0AF}">
      <dgm:prSet phldrT="[文字]"/>
      <dgm:spPr/>
      <dgm:t>
        <a:bodyPr/>
        <a:lstStyle/>
        <a:p>
          <a:r>
            <a:rPr lang="zh-TW" altLang="en-US" b="0" dirty="0" smtClean="0">
              <a:latin typeface="微軟正黑體" panose="020B0604030504040204" pitchFamily="34" charset="-120"/>
              <a:ea typeface="微軟正黑體" panose="020B0604030504040204" pitchFamily="34" charset="-120"/>
            </a:rPr>
            <a:t>奠基</a:t>
          </a:r>
          <a:endParaRPr lang="zh-TW" altLang="en-US" b="0" dirty="0">
            <a:latin typeface="微軟正黑體" panose="020B0604030504040204" pitchFamily="34" charset="-120"/>
            <a:ea typeface="微軟正黑體" panose="020B0604030504040204" pitchFamily="34" charset="-120"/>
          </a:endParaRPr>
        </a:p>
      </dgm:t>
    </dgm:pt>
    <dgm:pt modelId="{3C4C73B7-1586-4860-881F-EB13E5F4944D}" type="parTrans" cxnId="{64C87B44-86DD-4B58-8163-92B8FBB71AB5}">
      <dgm:prSet/>
      <dgm:spPr/>
      <dgm:t>
        <a:bodyPr/>
        <a:lstStyle/>
        <a:p>
          <a:endParaRPr lang="zh-TW" altLang="en-US" b="0">
            <a:latin typeface="微軟正黑體" panose="020B0604030504040204" pitchFamily="34" charset="-120"/>
            <a:ea typeface="微軟正黑體" panose="020B0604030504040204" pitchFamily="34" charset="-120"/>
          </a:endParaRPr>
        </a:p>
      </dgm:t>
    </dgm:pt>
    <dgm:pt modelId="{A165DE3F-6343-49C0-BCE6-0208E46A75FD}" type="sibTrans" cxnId="{64C87B44-86DD-4B58-8163-92B8FBB71AB5}">
      <dgm:prSet/>
      <dgm:spPr/>
      <dgm:t>
        <a:bodyPr/>
        <a:lstStyle/>
        <a:p>
          <a:endParaRPr lang="zh-TW" altLang="en-US" b="0">
            <a:latin typeface="微軟正黑體" panose="020B0604030504040204" pitchFamily="34" charset="-120"/>
            <a:ea typeface="微軟正黑體" panose="020B0604030504040204" pitchFamily="34" charset="-120"/>
          </a:endParaRPr>
        </a:p>
      </dgm:t>
    </dgm:pt>
    <dgm:pt modelId="{F393EC45-6066-404F-B6EB-46DEFB41BB9B}">
      <dgm:prSet phldrT="[文字]"/>
      <dgm:spPr/>
      <dgm:t>
        <a:bodyPr/>
        <a:lstStyle/>
        <a:p>
          <a:r>
            <a:rPr lang="zh-TW" altLang="en-US" b="0" dirty="0" smtClean="0">
              <a:latin typeface="微軟正黑體" panose="020B0604030504040204" pitchFamily="34" charset="-120"/>
              <a:ea typeface="微軟正黑體" panose="020B0604030504040204" pitchFamily="34" charset="-120"/>
            </a:rPr>
            <a:t>築夢</a:t>
          </a:r>
          <a:endParaRPr lang="zh-TW" altLang="en-US" b="0" dirty="0">
            <a:latin typeface="微軟正黑體" panose="020B0604030504040204" pitchFamily="34" charset="-120"/>
            <a:ea typeface="微軟正黑體" panose="020B0604030504040204" pitchFamily="34" charset="-120"/>
          </a:endParaRPr>
        </a:p>
      </dgm:t>
    </dgm:pt>
    <dgm:pt modelId="{1DF7DF76-3EDD-4635-8463-28C8BDBC0041}" type="parTrans" cxnId="{9F2564BD-C6D2-4C2D-9D39-9C684F064E99}">
      <dgm:prSet/>
      <dgm:spPr/>
      <dgm:t>
        <a:bodyPr/>
        <a:lstStyle/>
        <a:p>
          <a:endParaRPr lang="zh-TW" altLang="en-US" b="0">
            <a:latin typeface="微軟正黑體" panose="020B0604030504040204" pitchFamily="34" charset="-120"/>
            <a:ea typeface="微軟正黑體" panose="020B0604030504040204" pitchFamily="34" charset="-120"/>
          </a:endParaRPr>
        </a:p>
      </dgm:t>
    </dgm:pt>
    <dgm:pt modelId="{2491E86E-CD60-441A-B0DB-D7B2DE71D8BC}" type="sibTrans" cxnId="{9F2564BD-C6D2-4C2D-9D39-9C684F064E99}">
      <dgm:prSet/>
      <dgm:spPr/>
      <dgm:t>
        <a:bodyPr/>
        <a:lstStyle/>
        <a:p>
          <a:endParaRPr lang="zh-TW" altLang="en-US" b="0">
            <a:latin typeface="微軟正黑體" panose="020B0604030504040204" pitchFamily="34" charset="-120"/>
            <a:ea typeface="微軟正黑體" panose="020B0604030504040204" pitchFamily="34" charset="-120"/>
          </a:endParaRPr>
        </a:p>
      </dgm:t>
    </dgm:pt>
    <dgm:pt modelId="{DEDB12BA-ED16-466C-8B2E-FE1DF3125E7F}">
      <dgm:prSet phldrT="[文字]"/>
      <dgm:spPr/>
      <dgm:t>
        <a:bodyPr/>
        <a:lstStyle/>
        <a:p>
          <a:r>
            <a:rPr lang="zh-TW" altLang="en-US" b="0" dirty="0" smtClean="0">
              <a:latin typeface="微軟正黑體" panose="020B0604030504040204" pitchFamily="34" charset="-120"/>
              <a:ea typeface="微軟正黑體" panose="020B0604030504040204" pitchFamily="34" charset="-120"/>
            </a:rPr>
            <a:t>圓夢</a:t>
          </a:r>
          <a:endParaRPr lang="zh-TW" altLang="en-US" b="0" dirty="0">
            <a:latin typeface="微軟正黑體" panose="020B0604030504040204" pitchFamily="34" charset="-120"/>
            <a:ea typeface="微軟正黑體" panose="020B0604030504040204" pitchFamily="34" charset="-120"/>
          </a:endParaRPr>
        </a:p>
      </dgm:t>
    </dgm:pt>
    <dgm:pt modelId="{C035460A-FD8D-40AB-9DC4-CE9395366DB5}" type="parTrans" cxnId="{26D9BD19-E245-48BE-977F-8BDD0AC5074A}">
      <dgm:prSet/>
      <dgm:spPr/>
      <dgm:t>
        <a:bodyPr/>
        <a:lstStyle/>
        <a:p>
          <a:endParaRPr lang="zh-TW" altLang="en-US" b="0">
            <a:latin typeface="微軟正黑體" panose="020B0604030504040204" pitchFamily="34" charset="-120"/>
            <a:ea typeface="微軟正黑體" panose="020B0604030504040204" pitchFamily="34" charset="-120"/>
          </a:endParaRPr>
        </a:p>
      </dgm:t>
    </dgm:pt>
    <dgm:pt modelId="{D7E06B65-F882-44DB-9FBE-D649A7A11931}" type="sibTrans" cxnId="{26D9BD19-E245-48BE-977F-8BDD0AC5074A}">
      <dgm:prSet/>
      <dgm:spPr/>
      <dgm:t>
        <a:bodyPr/>
        <a:lstStyle/>
        <a:p>
          <a:endParaRPr lang="zh-TW" altLang="en-US" b="0">
            <a:latin typeface="微軟正黑體" panose="020B0604030504040204" pitchFamily="34" charset="-120"/>
            <a:ea typeface="微軟正黑體" panose="020B0604030504040204" pitchFamily="34" charset="-120"/>
          </a:endParaRPr>
        </a:p>
      </dgm:t>
    </dgm:pt>
    <dgm:pt modelId="{F2F4C8E3-0D24-4D3F-9228-D05D2639FEEB}">
      <dgm:prSet phldrT="[文字]"/>
      <dgm:spPr/>
      <dgm:t>
        <a:bodyPr/>
        <a:lstStyle/>
        <a:p>
          <a:r>
            <a:rPr lang="zh-TW" altLang="en-US" b="1" i="0" dirty="0" smtClean="0">
              <a:solidFill>
                <a:srgbClr val="00B050"/>
              </a:solidFill>
              <a:latin typeface="微軟正黑體" panose="020B0604030504040204" pitchFamily="34" charset="-120"/>
              <a:ea typeface="微軟正黑體" panose="020B0604030504040204" pitchFamily="34" charset="-120"/>
            </a:rPr>
            <a:t>基礎課程</a:t>
          </a:r>
          <a:r>
            <a:rPr lang="en-US" altLang="zh-TW" b="1" i="0" dirty="0" smtClean="0">
              <a:solidFill>
                <a:srgbClr val="00B050"/>
              </a:solidFill>
              <a:latin typeface="微軟正黑體" panose="020B0604030504040204" pitchFamily="34" charset="-120"/>
              <a:ea typeface="微軟正黑體" panose="020B0604030504040204" pitchFamily="34" charset="-120"/>
            </a:rPr>
            <a:t>BASIC</a:t>
          </a:r>
          <a:endParaRPr lang="zh-TW" altLang="en-US" b="1" i="0" dirty="0">
            <a:solidFill>
              <a:srgbClr val="00B050"/>
            </a:solidFill>
            <a:latin typeface="微軟正黑體" panose="020B0604030504040204" pitchFamily="34" charset="-120"/>
            <a:ea typeface="微軟正黑體" panose="020B0604030504040204" pitchFamily="34" charset="-120"/>
          </a:endParaRPr>
        </a:p>
      </dgm:t>
    </dgm:pt>
    <dgm:pt modelId="{6FACFD4B-21D4-43E9-AEE2-5CB91257637D}" type="parTrans" cxnId="{6C8F4ACD-40EC-472B-9268-F38E917CA053}">
      <dgm:prSet/>
      <dgm:spPr/>
      <dgm:t>
        <a:bodyPr/>
        <a:lstStyle/>
        <a:p>
          <a:endParaRPr lang="zh-TW" altLang="en-US" b="0">
            <a:latin typeface="微軟正黑體" panose="020B0604030504040204" pitchFamily="34" charset="-120"/>
            <a:ea typeface="微軟正黑體" panose="020B0604030504040204" pitchFamily="34" charset="-120"/>
          </a:endParaRPr>
        </a:p>
      </dgm:t>
    </dgm:pt>
    <dgm:pt modelId="{D415E74D-14B2-4323-A8F5-76E6918CF081}" type="sibTrans" cxnId="{6C8F4ACD-40EC-472B-9268-F38E917CA053}">
      <dgm:prSet/>
      <dgm:spPr/>
      <dgm:t>
        <a:bodyPr/>
        <a:lstStyle/>
        <a:p>
          <a:endParaRPr lang="zh-TW" altLang="en-US" b="0">
            <a:latin typeface="微軟正黑體" panose="020B0604030504040204" pitchFamily="34" charset="-120"/>
            <a:ea typeface="微軟正黑體" panose="020B0604030504040204" pitchFamily="34" charset="-120"/>
          </a:endParaRPr>
        </a:p>
      </dgm:t>
    </dgm:pt>
    <dgm:pt modelId="{7DD8C20B-1860-41C2-B64F-006C3262BCBF}">
      <dgm:prSet phldrT="[文字]"/>
      <dgm:spPr/>
      <dgm:t>
        <a:bodyPr/>
        <a:lstStyle/>
        <a:p>
          <a:r>
            <a:rPr lang="zh-TW" altLang="en-US" b="1" dirty="0" smtClean="0">
              <a:solidFill>
                <a:srgbClr val="00B050"/>
              </a:solidFill>
              <a:latin typeface="微軟正黑體" panose="020B0604030504040204" pitchFamily="34" charset="-120"/>
              <a:ea typeface="微軟正黑體" panose="020B0604030504040204" pitchFamily="34" charset="-120"/>
            </a:rPr>
            <a:t>問題解決</a:t>
          </a:r>
          <a:r>
            <a:rPr lang="en-US" altLang="zh-TW" b="0" dirty="0" smtClean="0">
              <a:latin typeface="微軟正黑體" panose="020B0604030504040204" pitchFamily="34" charset="-120"/>
              <a:ea typeface="微軟正黑體" panose="020B0604030504040204" pitchFamily="34" charset="-120"/>
            </a:rPr>
            <a:t>PBL</a:t>
          </a:r>
          <a:endParaRPr lang="zh-TW" altLang="en-US" b="0" dirty="0">
            <a:latin typeface="微軟正黑體" panose="020B0604030504040204" pitchFamily="34" charset="-120"/>
            <a:ea typeface="微軟正黑體" panose="020B0604030504040204" pitchFamily="34" charset="-120"/>
          </a:endParaRPr>
        </a:p>
      </dgm:t>
    </dgm:pt>
    <dgm:pt modelId="{12A0F1D4-686C-4605-A0CD-136CAFECA096}" type="parTrans" cxnId="{B0D55987-2B24-43E0-A2CD-F25B9F345A9B}">
      <dgm:prSet/>
      <dgm:spPr/>
      <dgm:t>
        <a:bodyPr/>
        <a:lstStyle/>
        <a:p>
          <a:endParaRPr lang="zh-TW" altLang="en-US" b="0">
            <a:latin typeface="微軟正黑體" panose="020B0604030504040204" pitchFamily="34" charset="-120"/>
            <a:ea typeface="微軟正黑體" panose="020B0604030504040204" pitchFamily="34" charset="-120"/>
          </a:endParaRPr>
        </a:p>
      </dgm:t>
    </dgm:pt>
    <dgm:pt modelId="{F36BA39A-ABFF-402A-A9D0-59B562BB9AF0}" type="sibTrans" cxnId="{B0D55987-2B24-43E0-A2CD-F25B9F345A9B}">
      <dgm:prSet/>
      <dgm:spPr/>
      <dgm:t>
        <a:bodyPr/>
        <a:lstStyle/>
        <a:p>
          <a:endParaRPr lang="zh-TW" altLang="en-US" b="0">
            <a:latin typeface="微軟正黑體" panose="020B0604030504040204" pitchFamily="34" charset="-120"/>
            <a:ea typeface="微軟正黑體" panose="020B0604030504040204" pitchFamily="34" charset="-120"/>
          </a:endParaRPr>
        </a:p>
      </dgm:t>
    </dgm:pt>
    <dgm:pt modelId="{67837B24-E0D3-42BC-9F9C-55C5A014DDE8}">
      <dgm:prSet phldrT="[文字]"/>
      <dgm:spPr/>
      <dgm:t>
        <a:bodyPr/>
        <a:lstStyle/>
        <a:p>
          <a:r>
            <a:rPr lang="zh-TW" altLang="en-US" b="0" dirty="0" smtClean="0">
              <a:latin typeface="微軟正黑體" panose="020B0604030504040204" pitchFamily="34" charset="-120"/>
              <a:ea typeface="微軟正黑體" panose="020B0604030504040204" pitchFamily="34" charset="-120"/>
            </a:rPr>
            <a:t>專題製作</a:t>
          </a:r>
          <a:r>
            <a:rPr lang="en-US" altLang="zh-TW" b="0" dirty="0" smtClean="0">
              <a:latin typeface="微軟正黑體" panose="020B0604030504040204" pitchFamily="34" charset="-120"/>
              <a:ea typeface="微軟正黑體" panose="020B0604030504040204" pitchFamily="34" charset="-120"/>
            </a:rPr>
            <a:t>PJBL</a:t>
          </a:r>
          <a:endParaRPr lang="zh-TW" altLang="en-US" b="0" dirty="0">
            <a:latin typeface="微軟正黑體" panose="020B0604030504040204" pitchFamily="34" charset="-120"/>
            <a:ea typeface="微軟正黑體" panose="020B0604030504040204" pitchFamily="34" charset="-120"/>
          </a:endParaRPr>
        </a:p>
      </dgm:t>
    </dgm:pt>
    <dgm:pt modelId="{461CCA8F-5174-4DEA-9CB9-00A33B0B2C69}" type="parTrans" cxnId="{D7226FDE-75B8-48D9-8DAC-F7E4D6D12E84}">
      <dgm:prSet/>
      <dgm:spPr/>
      <dgm:t>
        <a:bodyPr/>
        <a:lstStyle/>
        <a:p>
          <a:endParaRPr lang="zh-TW" altLang="en-US" b="0">
            <a:latin typeface="微軟正黑體" panose="020B0604030504040204" pitchFamily="34" charset="-120"/>
            <a:ea typeface="微軟正黑體" panose="020B0604030504040204" pitchFamily="34" charset="-120"/>
          </a:endParaRPr>
        </a:p>
      </dgm:t>
    </dgm:pt>
    <dgm:pt modelId="{B1D20706-A368-477E-A529-ECAB79F7D292}" type="sibTrans" cxnId="{D7226FDE-75B8-48D9-8DAC-F7E4D6D12E84}">
      <dgm:prSet/>
      <dgm:spPr/>
      <dgm:t>
        <a:bodyPr/>
        <a:lstStyle/>
        <a:p>
          <a:endParaRPr lang="zh-TW" altLang="en-US" b="0">
            <a:latin typeface="微軟正黑體" panose="020B0604030504040204" pitchFamily="34" charset="-120"/>
            <a:ea typeface="微軟正黑體" panose="020B0604030504040204" pitchFamily="34" charset="-120"/>
          </a:endParaRPr>
        </a:p>
      </dgm:t>
    </dgm:pt>
    <dgm:pt modelId="{FFEB8069-A5A5-42D0-86B4-FFFD1FE556D3}" type="pres">
      <dgm:prSet presAssocID="{96382A40-5488-489B-B1B3-3064A25FDAD8}" presName="Name0" presStyleCnt="0">
        <dgm:presLayoutVars>
          <dgm:dir/>
          <dgm:animLvl val="lvl"/>
          <dgm:resizeHandles val="exact"/>
        </dgm:presLayoutVars>
      </dgm:prSet>
      <dgm:spPr/>
    </dgm:pt>
    <dgm:pt modelId="{9857A8C3-D6CA-4EC7-AF71-59138E0E00BF}" type="pres">
      <dgm:prSet presAssocID="{96382A40-5488-489B-B1B3-3064A25FDAD8}" presName="tSp" presStyleCnt="0"/>
      <dgm:spPr/>
    </dgm:pt>
    <dgm:pt modelId="{B0ED498B-4709-4383-B005-3D71E515A32A}" type="pres">
      <dgm:prSet presAssocID="{96382A40-5488-489B-B1B3-3064A25FDAD8}" presName="bSp" presStyleCnt="0"/>
      <dgm:spPr/>
    </dgm:pt>
    <dgm:pt modelId="{1C97C115-8BA6-4F5C-87F6-9DE8BE09CFC8}" type="pres">
      <dgm:prSet presAssocID="{96382A40-5488-489B-B1B3-3064A25FDAD8}" presName="process" presStyleCnt="0"/>
      <dgm:spPr/>
    </dgm:pt>
    <dgm:pt modelId="{704B3709-4FAF-4E00-A3F5-E431892D9D06}" type="pres">
      <dgm:prSet presAssocID="{048B34DC-B6BE-4A81-98F8-D656F7F8E0AF}" presName="composite1" presStyleCnt="0"/>
      <dgm:spPr/>
    </dgm:pt>
    <dgm:pt modelId="{DE0B08F2-00E1-4A16-8D2B-8892D9691EAF}" type="pres">
      <dgm:prSet presAssocID="{048B34DC-B6BE-4A81-98F8-D656F7F8E0AF}" presName="dummyNode1" presStyleLbl="node1" presStyleIdx="0" presStyleCnt="3"/>
      <dgm:spPr/>
    </dgm:pt>
    <dgm:pt modelId="{3612AE1C-9427-430A-9BF0-ABDDD1BDDC71}" type="pres">
      <dgm:prSet presAssocID="{048B34DC-B6BE-4A81-98F8-D656F7F8E0AF}" presName="childNode1" presStyleLbl="bgAcc1" presStyleIdx="0" presStyleCnt="3">
        <dgm:presLayoutVars>
          <dgm:bulletEnabled val="1"/>
        </dgm:presLayoutVars>
      </dgm:prSet>
      <dgm:spPr/>
      <dgm:t>
        <a:bodyPr/>
        <a:lstStyle/>
        <a:p>
          <a:endParaRPr lang="zh-TW" altLang="en-US"/>
        </a:p>
      </dgm:t>
    </dgm:pt>
    <dgm:pt modelId="{194ABE9E-D6E5-48C7-A96C-490BCE059671}" type="pres">
      <dgm:prSet presAssocID="{048B34DC-B6BE-4A81-98F8-D656F7F8E0AF}" presName="childNode1tx" presStyleLbl="bgAcc1" presStyleIdx="0" presStyleCnt="3">
        <dgm:presLayoutVars>
          <dgm:bulletEnabled val="1"/>
        </dgm:presLayoutVars>
      </dgm:prSet>
      <dgm:spPr/>
      <dgm:t>
        <a:bodyPr/>
        <a:lstStyle/>
        <a:p>
          <a:endParaRPr lang="zh-TW" altLang="en-US"/>
        </a:p>
      </dgm:t>
    </dgm:pt>
    <dgm:pt modelId="{95EFA0A7-9E68-4BC5-B15E-87FBEA10E112}" type="pres">
      <dgm:prSet presAssocID="{048B34DC-B6BE-4A81-98F8-D656F7F8E0AF}" presName="parentNode1" presStyleLbl="node1" presStyleIdx="0" presStyleCnt="3">
        <dgm:presLayoutVars>
          <dgm:chMax val="1"/>
          <dgm:bulletEnabled val="1"/>
        </dgm:presLayoutVars>
      </dgm:prSet>
      <dgm:spPr/>
      <dgm:t>
        <a:bodyPr/>
        <a:lstStyle/>
        <a:p>
          <a:endParaRPr lang="zh-TW" altLang="en-US"/>
        </a:p>
      </dgm:t>
    </dgm:pt>
    <dgm:pt modelId="{0A907E8C-F2E9-4FF2-8FDA-5D2FC2E78C43}" type="pres">
      <dgm:prSet presAssocID="{048B34DC-B6BE-4A81-98F8-D656F7F8E0AF}" presName="connSite1" presStyleCnt="0"/>
      <dgm:spPr/>
    </dgm:pt>
    <dgm:pt modelId="{1438D678-8604-4F81-9AC6-FFC377F7DDD8}" type="pres">
      <dgm:prSet presAssocID="{A165DE3F-6343-49C0-BCE6-0208E46A75FD}" presName="Name9" presStyleLbl="sibTrans2D1" presStyleIdx="0" presStyleCnt="2"/>
      <dgm:spPr/>
      <dgm:t>
        <a:bodyPr/>
        <a:lstStyle/>
        <a:p>
          <a:endParaRPr lang="zh-TW" altLang="en-US"/>
        </a:p>
      </dgm:t>
    </dgm:pt>
    <dgm:pt modelId="{936A9C12-D0ED-47C4-947B-907E80576726}" type="pres">
      <dgm:prSet presAssocID="{F393EC45-6066-404F-B6EB-46DEFB41BB9B}" presName="composite2" presStyleCnt="0"/>
      <dgm:spPr/>
    </dgm:pt>
    <dgm:pt modelId="{F79BBE1D-3B1D-494F-A46B-52095BB969F0}" type="pres">
      <dgm:prSet presAssocID="{F393EC45-6066-404F-B6EB-46DEFB41BB9B}" presName="dummyNode2" presStyleLbl="node1" presStyleIdx="0" presStyleCnt="3"/>
      <dgm:spPr/>
    </dgm:pt>
    <dgm:pt modelId="{A4099ADF-0908-4DAA-99C7-44C2A4E1FD23}" type="pres">
      <dgm:prSet presAssocID="{F393EC45-6066-404F-B6EB-46DEFB41BB9B}" presName="childNode2" presStyleLbl="bgAcc1" presStyleIdx="1" presStyleCnt="3">
        <dgm:presLayoutVars>
          <dgm:bulletEnabled val="1"/>
        </dgm:presLayoutVars>
      </dgm:prSet>
      <dgm:spPr/>
      <dgm:t>
        <a:bodyPr/>
        <a:lstStyle/>
        <a:p>
          <a:endParaRPr lang="zh-TW" altLang="en-US"/>
        </a:p>
      </dgm:t>
    </dgm:pt>
    <dgm:pt modelId="{745963C9-2CF2-4996-81BD-DE7AA08DAE78}" type="pres">
      <dgm:prSet presAssocID="{F393EC45-6066-404F-B6EB-46DEFB41BB9B}" presName="childNode2tx" presStyleLbl="bgAcc1" presStyleIdx="1" presStyleCnt="3">
        <dgm:presLayoutVars>
          <dgm:bulletEnabled val="1"/>
        </dgm:presLayoutVars>
      </dgm:prSet>
      <dgm:spPr/>
      <dgm:t>
        <a:bodyPr/>
        <a:lstStyle/>
        <a:p>
          <a:endParaRPr lang="zh-TW" altLang="en-US"/>
        </a:p>
      </dgm:t>
    </dgm:pt>
    <dgm:pt modelId="{F592CF78-367D-4D65-B904-49DF59D24BBC}" type="pres">
      <dgm:prSet presAssocID="{F393EC45-6066-404F-B6EB-46DEFB41BB9B}" presName="parentNode2" presStyleLbl="node1" presStyleIdx="1" presStyleCnt="3">
        <dgm:presLayoutVars>
          <dgm:chMax val="0"/>
          <dgm:bulletEnabled val="1"/>
        </dgm:presLayoutVars>
      </dgm:prSet>
      <dgm:spPr/>
      <dgm:t>
        <a:bodyPr/>
        <a:lstStyle/>
        <a:p>
          <a:endParaRPr lang="zh-TW" altLang="en-US"/>
        </a:p>
      </dgm:t>
    </dgm:pt>
    <dgm:pt modelId="{0E24B197-3E17-4845-89F1-4E43BA6F43CA}" type="pres">
      <dgm:prSet presAssocID="{F393EC45-6066-404F-B6EB-46DEFB41BB9B}" presName="connSite2" presStyleCnt="0"/>
      <dgm:spPr/>
    </dgm:pt>
    <dgm:pt modelId="{4174C321-5104-4A25-9D9A-187B9289723D}" type="pres">
      <dgm:prSet presAssocID="{2491E86E-CD60-441A-B0DB-D7B2DE71D8BC}" presName="Name18" presStyleLbl="sibTrans2D1" presStyleIdx="1" presStyleCnt="2"/>
      <dgm:spPr/>
      <dgm:t>
        <a:bodyPr/>
        <a:lstStyle/>
        <a:p>
          <a:endParaRPr lang="zh-TW" altLang="en-US"/>
        </a:p>
      </dgm:t>
    </dgm:pt>
    <dgm:pt modelId="{B8C24C6B-FAA7-4871-B386-24076B68810B}" type="pres">
      <dgm:prSet presAssocID="{DEDB12BA-ED16-466C-8B2E-FE1DF3125E7F}" presName="composite1" presStyleCnt="0"/>
      <dgm:spPr/>
    </dgm:pt>
    <dgm:pt modelId="{75DC133E-CEC6-4B3E-AC00-A9DC92CA488C}" type="pres">
      <dgm:prSet presAssocID="{DEDB12BA-ED16-466C-8B2E-FE1DF3125E7F}" presName="dummyNode1" presStyleLbl="node1" presStyleIdx="1" presStyleCnt="3"/>
      <dgm:spPr/>
    </dgm:pt>
    <dgm:pt modelId="{C01C6CED-C203-40B0-BC09-6836BD3A1415}" type="pres">
      <dgm:prSet presAssocID="{DEDB12BA-ED16-466C-8B2E-FE1DF3125E7F}" presName="childNode1" presStyleLbl="bgAcc1" presStyleIdx="2" presStyleCnt="3">
        <dgm:presLayoutVars>
          <dgm:bulletEnabled val="1"/>
        </dgm:presLayoutVars>
      </dgm:prSet>
      <dgm:spPr/>
      <dgm:t>
        <a:bodyPr/>
        <a:lstStyle/>
        <a:p>
          <a:endParaRPr lang="zh-TW" altLang="en-US"/>
        </a:p>
      </dgm:t>
    </dgm:pt>
    <dgm:pt modelId="{B499DACD-88C6-43A9-BAF7-F422DFB063A4}" type="pres">
      <dgm:prSet presAssocID="{DEDB12BA-ED16-466C-8B2E-FE1DF3125E7F}" presName="childNode1tx" presStyleLbl="bgAcc1" presStyleIdx="2" presStyleCnt="3">
        <dgm:presLayoutVars>
          <dgm:bulletEnabled val="1"/>
        </dgm:presLayoutVars>
      </dgm:prSet>
      <dgm:spPr/>
      <dgm:t>
        <a:bodyPr/>
        <a:lstStyle/>
        <a:p>
          <a:endParaRPr lang="zh-TW" altLang="en-US"/>
        </a:p>
      </dgm:t>
    </dgm:pt>
    <dgm:pt modelId="{33C4311E-26B5-43C9-AA79-2C606FF49BA3}" type="pres">
      <dgm:prSet presAssocID="{DEDB12BA-ED16-466C-8B2E-FE1DF3125E7F}" presName="parentNode1" presStyleLbl="node1" presStyleIdx="2" presStyleCnt="3">
        <dgm:presLayoutVars>
          <dgm:chMax val="1"/>
          <dgm:bulletEnabled val="1"/>
        </dgm:presLayoutVars>
      </dgm:prSet>
      <dgm:spPr/>
      <dgm:t>
        <a:bodyPr/>
        <a:lstStyle/>
        <a:p>
          <a:endParaRPr lang="zh-TW" altLang="en-US"/>
        </a:p>
      </dgm:t>
    </dgm:pt>
    <dgm:pt modelId="{60914CAD-AB38-4ED7-A95E-6B1A804EC992}" type="pres">
      <dgm:prSet presAssocID="{DEDB12BA-ED16-466C-8B2E-FE1DF3125E7F}" presName="connSite1" presStyleCnt="0"/>
      <dgm:spPr/>
    </dgm:pt>
  </dgm:ptLst>
  <dgm:cxnLst>
    <dgm:cxn modelId="{4BA21CB4-E958-41C9-845B-EFE3995704A9}" type="presOf" srcId="{F393EC45-6066-404F-B6EB-46DEFB41BB9B}" destId="{F592CF78-367D-4D65-B904-49DF59D24BBC}" srcOrd="0" destOrd="0" presId="urn:microsoft.com/office/officeart/2005/8/layout/hProcess4"/>
    <dgm:cxn modelId="{B0D55987-2B24-43E0-A2CD-F25B9F345A9B}" srcId="{F393EC45-6066-404F-B6EB-46DEFB41BB9B}" destId="{7DD8C20B-1860-41C2-B64F-006C3262BCBF}" srcOrd="0" destOrd="0" parTransId="{12A0F1D4-686C-4605-A0CD-136CAFECA096}" sibTransId="{F36BA39A-ABFF-402A-A9D0-59B562BB9AF0}"/>
    <dgm:cxn modelId="{DBD96B1B-DDE5-402C-86DF-3B772A7D659D}" type="presOf" srcId="{F2F4C8E3-0D24-4D3F-9228-D05D2639FEEB}" destId="{3612AE1C-9427-430A-9BF0-ABDDD1BDDC71}" srcOrd="0" destOrd="0" presId="urn:microsoft.com/office/officeart/2005/8/layout/hProcess4"/>
    <dgm:cxn modelId="{D7226FDE-75B8-48D9-8DAC-F7E4D6D12E84}" srcId="{DEDB12BA-ED16-466C-8B2E-FE1DF3125E7F}" destId="{67837B24-E0D3-42BC-9F9C-55C5A014DDE8}" srcOrd="0" destOrd="0" parTransId="{461CCA8F-5174-4DEA-9CB9-00A33B0B2C69}" sibTransId="{B1D20706-A368-477E-A529-ECAB79F7D292}"/>
    <dgm:cxn modelId="{E7E3F466-102C-4665-869E-B4CCCAE36A8C}" type="presOf" srcId="{DEDB12BA-ED16-466C-8B2E-FE1DF3125E7F}" destId="{33C4311E-26B5-43C9-AA79-2C606FF49BA3}" srcOrd="0" destOrd="0" presId="urn:microsoft.com/office/officeart/2005/8/layout/hProcess4"/>
    <dgm:cxn modelId="{A7ED160D-FD12-47A3-A0CC-850CCFA4FAC5}" type="presOf" srcId="{67837B24-E0D3-42BC-9F9C-55C5A014DDE8}" destId="{C01C6CED-C203-40B0-BC09-6836BD3A1415}" srcOrd="0" destOrd="0" presId="urn:microsoft.com/office/officeart/2005/8/layout/hProcess4"/>
    <dgm:cxn modelId="{CAE03543-0A7D-4764-A8B9-7C43FBA701F1}" type="presOf" srcId="{2491E86E-CD60-441A-B0DB-D7B2DE71D8BC}" destId="{4174C321-5104-4A25-9D9A-187B9289723D}" srcOrd="0" destOrd="0" presId="urn:microsoft.com/office/officeart/2005/8/layout/hProcess4"/>
    <dgm:cxn modelId="{0ABBCD94-12B8-4731-B243-868A21257F51}" type="presOf" srcId="{96382A40-5488-489B-B1B3-3064A25FDAD8}" destId="{FFEB8069-A5A5-42D0-86B4-FFFD1FE556D3}" srcOrd="0" destOrd="0" presId="urn:microsoft.com/office/officeart/2005/8/layout/hProcess4"/>
    <dgm:cxn modelId="{9D9286BA-07C1-424F-8B60-1868AF49FD3D}" type="presOf" srcId="{7DD8C20B-1860-41C2-B64F-006C3262BCBF}" destId="{A4099ADF-0908-4DAA-99C7-44C2A4E1FD23}" srcOrd="0" destOrd="0" presId="urn:microsoft.com/office/officeart/2005/8/layout/hProcess4"/>
    <dgm:cxn modelId="{6C8F4ACD-40EC-472B-9268-F38E917CA053}" srcId="{048B34DC-B6BE-4A81-98F8-D656F7F8E0AF}" destId="{F2F4C8E3-0D24-4D3F-9228-D05D2639FEEB}" srcOrd="0" destOrd="0" parTransId="{6FACFD4B-21D4-43E9-AEE2-5CB91257637D}" sibTransId="{D415E74D-14B2-4323-A8F5-76E6918CF081}"/>
    <dgm:cxn modelId="{8D87C088-EAEB-4CC0-8DA1-88D4EA5FC9A5}" type="presOf" srcId="{048B34DC-B6BE-4A81-98F8-D656F7F8E0AF}" destId="{95EFA0A7-9E68-4BC5-B15E-87FBEA10E112}" srcOrd="0" destOrd="0" presId="urn:microsoft.com/office/officeart/2005/8/layout/hProcess4"/>
    <dgm:cxn modelId="{9F2564BD-C6D2-4C2D-9D39-9C684F064E99}" srcId="{96382A40-5488-489B-B1B3-3064A25FDAD8}" destId="{F393EC45-6066-404F-B6EB-46DEFB41BB9B}" srcOrd="1" destOrd="0" parTransId="{1DF7DF76-3EDD-4635-8463-28C8BDBC0041}" sibTransId="{2491E86E-CD60-441A-B0DB-D7B2DE71D8BC}"/>
    <dgm:cxn modelId="{DA42EB80-5AB9-48E8-BA48-BA717BA77A64}" type="presOf" srcId="{67837B24-E0D3-42BC-9F9C-55C5A014DDE8}" destId="{B499DACD-88C6-43A9-BAF7-F422DFB063A4}" srcOrd="1" destOrd="0" presId="urn:microsoft.com/office/officeart/2005/8/layout/hProcess4"/>
    <dgm:cxn modelId="{D70C7ADF-88E1-4085-9D86-4D23E40C0B52}" type="presOf" srcId="{A165DE3F-6343-49C0-BCE6-0208E46A75FD}" destId="{1438D678-8604-4F81-9AC6-FFC377F7DDD8}" srcOrd="0" destOrd="0" presId="urn:microsoft.com/office/officeart/2005/8/layout/hProcess4"/>
    <dgm:cxn modelId="{FEA72BEC-E242-4DF1-9C18-33E184366BD1}" type="presOf" srcId="{7DD8C20B-1860-41C2-B64F-006C3262BCBF}" destId="{745963C9-2CF2-4996-81BD-DE7AA08DAE78}" srcOrd="1" destOrd="0" presId="urn:microsoft.com/office/officeart/2005/8/layout/hProcess4"/>
    <dgm:cxn modelId="{86B9591E-8081-42AF-88E0-0C27B535242E}" type="presOf" srcId="{F2F4C8E3-0D24-4D3F-9228-D05D2639FEEB}" destId="{194ABE9E-D6E5-48C7-A96C-490BCE059671}" srcOrd="1" destOrd="0" presId="urn:microsoft.com/office/officeart/2005/8/layout/hProcess4"/>
    <dgm:cxn modelId="{64C87B44-86DD-4B58-8163-92B8FBB71AB5}" srcId="{96382A40-5488-489B-B1B3-3064A25FDAD8}" destId="{048B34DC-B6BE-4A81-98F8-D656F7F8E0AF}" srcOrd="0" destOrd="0" parTransId="{3C4C73B7-1586-4860-881F-EB13E5F4944D}" sibTransId="{A165DE3F-6343-49C0-BCE6-0208E46A75FD}"/>
    <dgm:cxn modelId="{26D9BD19-E245-48BE-977F-8BDD0AC5074A}" srcId="{96382A40-5488-489B-B1B3-3064A25FDAD8}" destId="{DEDB12BA-ED16-466C-8B2E-FE1DF3125E7F}" srcOrd="2" destOrd="0" parTransId="{C035460A-FD8D-40AB-9DC4-CE9395366DB5}" sibTransId="{D7E06B65-F882-44DB-9FBE-D649A7A11931}"/>
    <dgm:cxn modelId="{49E314B9-71E2-485A-A630-3BDC347747FB}" type="presParOf" srcId="{FFEB8069-A5A5-42D0-86B4-FFFD1FE556D3}" destId="{9857A8C3-D6CA-4EC7-AF71-59138E0E00BF}" srcOrd="0" destOrd="0" presId="urn:microsoft.com/office/officeart/2005/8/layout/hProcess4"/>
    <dgm:cxn modelId="{FAA14F2E-C481-4ECB-9909-6035D200F989}" type="presParOf" srcId="{FFEB8069-A5A5-42D0-86B4-FFFD1FE556D3}" destId="{B0ED498B-4709-4383-B005-3D71E515A32A}" srcOrd="1" destOrd="0" presId="urn:microsoft.com/office/officeart/2005/8/layout/hProcess4"/>
    <dgm:cxn modelId="{16CB6ACD-BFFF-4135-9F8F-A81B537D7BD1}" type="presParOf" srcId="{FFEB8069-A5A5-42D0-86B4-FFFD1FE556D3}" destId="{1C97C115-8BA6-4F5C-87F6-9DE8BE09CFC8}" srcOrd="2" destOrd="0" presId="urn:microsoft.com/office/officeart/2005/8/layout/hProcess4"/>
    <dgm:cxn modelId="{CE6D8243-6BF0-43D6-8138-7466ADCBCD9A}" type="presParOf" srcId="{1C97C115-8BA6-4F5C-87F6-9DE8BE09CFC8}" destId="{704B3709-4FAF-4E00-A3F5-E431892D9D06}" srcOrd="0" destOrd="0" presId="urn:microsoft.com/office/officeart/2005/8/layout/hProcess4"/>
    <dgm:cxn modelId="{20030A5D-93FC-436E-B192-741AC35F92F7}" type="presParOf" srcId="{704B3709-4FAF-4E00-A3F5-E431892D9D06}" destId="{DE0B08F2-00E1-4A16-8D2B-8892D9691EAF}" srcOrd="0" destOrd="0" presId="urn:microsoft.com/office/officeart/2005/8/layout/hProcess4"/>
    <dgm:cxn modelId="{37CFE83F-DFA2-4B46-9E93-5F47FB00368C}" type="presParOf" srcId="{704B3709-4FAF-4E00-A3F5-E431892D9D06}" destId="{3612AE1C-9427-430A-9BF0-ABDDD1BDDC71}" srcOrd="1" destOrd="0" presId="urn:microsoft.com/office/officeart/2005/8/layout/hProcess4"/>
    <dgm:cxn modelId="{A2C42BC3-29CC-4A64-9A79-90C92D48C927}" type="presParOf" srcId="{704B3709-4FAF-4E00-A3F5-E431892D9D06}" destId="{194ABE9E-D6E5-48C7-A96C-490BCE059671}" srcOrd="2" destOrd="0" presId="urn:microsoft.com/office/officeart/2005/8/layout/hProcess4"/>
    <dgm:cxn modelId="{3C00BBEE-A25F-41DE-BA08-7BD0BEF859B8}" type="presParOf" srcId="{704B3709-4FAF-4E00-A3F5-E431892D9D06}" destId="{95EFA0A7-9E68-4BC5-B15E-87FBEA10E112}" srcOrd="3" destOrd="0" presId="urn:microsoft.com/office/officeart/2005/8/layout/hProcess4"/>
    <dgm:cxn modelId="{8240D2D2-6F57-4597-9824-8CE3CAE08B87}" type="presParOf" srcId="{704B3709-4FAF-4E00-A3F5-E431892D9D06}" destId="{0A907E8C-F2E9-4FF2-8FDA-5D2FC2E78C43}" srcOrd="4" destOrd="0" presId="urn:microsoft.com/office/officeart/2005/8/layout/hProcess4"/>
    <dgm:cxn modelId="{83E939AF-9A64-45E9-A633-8D6377CC83CB}" type="presParOf" srcId="{1C97C115-8BA6-4F5C-87F6-9DE8BE09CFC8}" destId="{1438D678-8604-4F81-9AC6-FFC377F7DDD8}" srcOrd="1" destOrd="0" presId="urn:microsoft.com/office/officeart/2005/8/layout/hProcess4"/>
    <dgm:cxn modelId="{FC02C544-6765-421A-85AD-7F46AD5802F6}" type="presParOf" srcId="{1C97C115-8BA6-4F5C-87F6-9DE8BE09CFC8}" destId="{936A9C12-D0ED-47C4-947B-907E80576726}" srcOrd="2" destOrd="0" presId="urn:microsoft.com/office/officeart/2005/8/layout/hProcess4"/>
    <dgm:cxn modelId="{5C99C919-C996-4273-A29D-7A73E8545BB2}" type="presParOf" srcId="{936A9C12-D0ED-47C4-947B-907E80576726}" destId="{F79BBE1D-3B1D-494F-A46B-52095BB969F0}" srcOrd="0" destOrd="0" presId="urn:microsoft.com/office/officeart/2005/8/layout/hProcess4"/>
    <dgm:cxn modelId="{9ECE60C3-6C2A-4F74-BB1A-F30CFD8737BF}" type="presParOf" srcId="{936A9C12-D0ED-47C4-947B-907E80576726}" destId="{A4099ADF-0908-4DAA-99C7-44C2A4E1FD23}" srcOrd="1" destOrd="0" presId="urn:microsoft.com/office/officeart/2005/8/layout/hProcess4"/>
    <dgm:cxn modelId="{B0D37C82-C31E-46DB-B4CF-447DB6FBB1BF}" type="presParOf" srcId="{936A9C12-D0ED-47C4-947B-907E80576726}" destId="{745963C9-2CF2-4996-81BD-DE7AA08DAE78}" srcOrd="2" destOrd="0" presId="urn:microsoft.com/office/officeart/2005/8/layout/hProcess4"/>
    <dgm:cxn modelId="{5ABB3F0E-2290-46D9-8C08-0DFA3138316F}" type="presParOf" srcId="{936A9C12-D0ED-47C4-947B-907E80576726}" destId="{F592CF78-367D-4D65-B904-49DF59D24BBC}" srcOrd="3" destOrd="0" presId="urn:microsoft.com/office/officeart/2005/8/layout/hProcess4"/>
    <dgm:cxn modelId="{797B7857-C1F6-4021-89B2-C0176017A551}" type="presParOf" srcId="{936A9C12-D0ED-47C4-947B-907E80576726}" destId="{0E24B197-3E17-4845-89F1-4E43BA6F43CA}" srcOrd="4" destOrd="0" presId="urn:microsoft.com/office/officeart/2005/8/layout/hProcess4"/>
    <dgm:cxn modelId="{67799AE1-D865-4558-82D9-5D5749787702}" type="presParOf" srcId="{1C97C115-8BA6-4F5C-87F6-9DE8BE09CFC8}" destId="{4174C321-5104-4A25-9D9A-187B9289723D}" srcOrd="3" destOrd="0" presId="urn:microsoft.com/office/officeart/2005/8/layout/hProcess4"/>
    <dgm:cxn modelId="{FA40BCB9-D73A-47F0-8A74-EABDE144C870}" type="presParOf" srcId="{1C97C115-8BA6-4F5C-87F6-9DE8BE09CFC8}" destId="{B8C24C6B-FAA7-4871-B386-24076B68810B}" srcOrd="4" destOrd="0" presId="urn:microsoft.com/office/officeart/2005/8/layout/hProcess4"/>
    <dgm:cxn modelId="{C8FDCA59-F166-4962-826D-C5DB86A4D716}" type="presParOf" srcId="{B8C24C6B-FAA7-4871-B386-24076B68810B}" destId="{75DC133E-CEC6-4B3E-AC00-A9DC92CA488C}" srcOrd="0" destOrd="0" presId="urn:microsoft.com/office/officeart/2005/8/layout/hProcess4"/>
    <dgm:cxn modelId="{A78AD860-A885-4128-BF3E-57A268569923}" type="presParOf" srcId="{B8C24C6B-FAA7-4871-B386-24076B68810B}" destId="{C01C6CED-C203-40B0-BC09-6836BD3A1415}" srcOrd="1" destOrd="0" presId="urn:microsoft.com/office/officeart/2005/8/layout/hProcess4"/>
    <dgm:cxn modelId="{D4BE051A-E74D-4516-876A-E818836C706E}" type="presParOf" srcId="{B8C24C6B-FAA7-4871-B386-24076B68810B}" destId="{B499DACD-88C6-43A9-BAF7-F422DFB063A4}" srcOrd="2" destOrd="0" presId="urn:microsoft.com/office/officeart/2005/8/layout/hProcess4"/>
    <dgm:cxn modelId="{0EEF4131-F26A-4DBB-8887-F3E890D907CC}" type="presParOf" srcId="{B8C24C6B-FAA7-4871-B386-24076B68810B}" destId="{33C4311E-26B5-43C9-AA79-2C606FF49BA3}" srcOrd="3" destOrd="0" presId="urn:microsoft.com/office/officeart/2005/8/layout/hProcess4"/>
    <dgm:cxn modelId="{5B33C681-4DE9-49B4-A6BA-279BDECED1CD}" type="presParOf" srcId="{B8C24C6B-FAA7-4871-B386-24076B68810B}" destId="{60914CAD-AB38-4ED7-A95E-6B1A804EC992}" srcOrd="4" destOrd="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8D59C7C-E3A6-4B75-9CA5-EB22D9DE104A}" type="doc">
      <dgm:prSet loTypeId="urn:microsoft.com/office/officeart/2005/8/layout/lProcess2" loCatId="list" qsTypeId="urn:microsoft.com/office/officeart/2005/8/quickstyle/simple2" qsCatId="simple" csTypeId="urn:microsoft.com/office/officeart/2005/8/colors/colorful1#7" csCatId="colorful" phldr="1"/>
      <dgm:spPr/>
      <dgm:t>
        <a:bodyPr/>
        <a:lstStyle/>
        <a:p>
          <a:endParaRPr lang="zh-TW" altLang="en-US"/>
        </a:p>
      </dgm:t>
    </dgm:pt>
    <dgm:pt modelId="{CA3393E2-D15E-425F-B96C-2D700B5B1DDB}">
      <dgm:prSet phldrT="[文字]"/>
      <dgm:spPr/>
      <dgm:t>
        <a:bodyPr/>
        <a:lstStyle/>
        <a:p>
          <a:r>
            <a:rPr lang="zh-TW" altLang="en-US" b="1" i="0" u="none" dirty="0" smtClean="0">
              <a:latin typeface="標楷體" pitchFamily="65" charset="-120"/>
              <a:ea typeface="標楷體" pitchFamily="65" charset="-120"/>
            </a:rPr>
            <a:t>七上</a:t>
          </a:r>
          <a:endParaRPr lang="zh-TW" altLang="en-US" b="1" dirty="0">
            <a:latin typeface="標楷體" pitchFamily="65" charset="-120"/>
            <a:ea typeface="標楷體" pitchFamily="65" charset="-120"/>
          </a:endParaRPr>
        </a:p>
      </dgm:t>
    </dgm:pt>
    <dgm:pt modelId="{1F247CD3-F9E0-4510-B123-6866A073C0BF}" type="parTrans" cxnId="{327AA792-1557-473F-AA52-45E58FA2FEC0}">
      <dgm:prSet/>
      <dgm:spPr/>
      <dgm:t>
        <a:bodyPr/>
        <a:lstStyle/>
        <a:p>
          <a:endParaRPr lang="zh-TW" altLang="en-US"/>
        </a:p>
      </dgm:t>
    </dgm:pt>
    <dgm:pt modelId="{B12EE053-78AB-4D84-8EC3-EF9AB6617EAC}" type="sibTrans" cxnId="{327AA792-1557-473F-AA52-45E58FA2FEC0}">
      <dgm:prSet/>
      <dgm:spPr/>
      <dgm:t>
        <a:bodyPr/>
        <a:lstStyle/>
        <a:p>
          <a:endParaRPr lang="zh-TW" altLang="en-US"/>
        </a:p>
      </dgm:t>
    </dgm:pt>
    <dgm:pt modelId="{A8DC21E4-83E3-4FED-BA37-6E916BA926AD}">
      <dgm:prSet phldrT="[文字]" custT="1"/>
      <dgm:spPr/>
      <dgm:t>
        <a:bodyPr/>
        <a:lstStyle/>
        <a:p>
          <a:r>
            <a:rPr lang="zh-TW" altLang="en-US" sz="1600" b="0" i="0" u="none" dirty="0">
              <a:latin typeface="標楷體" pitchFamily="65" charset="-120"/>
              <a:ea typeface="標楷體" pitchFamily="65" charset="-120"/>
            </a:rPr>
            <a:t>材料</a:t>
          </a:r>
          <a:r>
            <a:rPr lang="zh-TW" altLang="en-US" sz="1600" b="0" i="0" u="none" dirty="0" smtClean="0">
              <a:latin typeface="標楷體" pitchFamily="65" charset="-120"/>
              <a:ea typeface="標楷體" pitchFamily="65" charset="-120"/>
            </a:rPr>
            <a:t>與</a:t>
          </a:r>
          <a:endParaRPr lang="en-US" altLang="zh-TW" sz="1600" b="0" i="0" u="none" dirty="0" smtClean="0">
            <a:latin typeface="標楷體" pitchFamily="65" charset="-120"/>
            <a:ea typeface="標楷體" pitchFamily="65" charset="-120"/>
          </a:endParaRPr>
        </a:p>
        <a:p>
          <a:r>
            <a:rPr lang="zh-TW" altLang="en-US" sz="1600" b="0" i="0" u="none" dirty="0" smtClean="0">
              <a:latin typeface="標楷體" pitchFamily="65" charset="-120"/>
              <a:ea typeface="標楷體" pitchFamily="65" charset="-120"/>
            </a:rPr>
            <a:t>加工</a:t>
          </a:r>
          <a:endParaRPr lang="zh-TW" altLang="en-US" sz="1600" b="0" i="0" u="none" dirty="0">
            <a:latin typeface="標楷體" pitchFamily="65" charset="-120"/>
            <a:ea typeface="標楷體" pitchFamily="65" charset="-120"/>
          </a:endParaRPr>
        </a:p>
      </dgm:t>
    </dgm:pt>
    <dgm:pt modelId="{A003592B-CCA8-489C-A2B0-F66A07C97838}" type="parTrans" cxnId="{E7DF20DD-2B7D-46EA-90EE-4DC16A53E93D}">
      <dgm:prSet/>
      <dgm:spPr/>
      <dgm:t>
        <a:bodyPr/>
        <a:lstStyle/>
        <a:p>
          <a:endParaRPr lang="zh-TW" altLang="en-US"/>
        </a:p>
      </dgm:t>
    </dgm:pt>
    <dgm:pt modelId="{CA5B64EA-C412-4666-85FA-D056BF56209F}" type="sibTrans" cxnId="{E7DF20DD-2B7D-46EA-90EE-4DC16A53E93D}">
      <dgm:prSet/>
      <dgm:spPr/>
      <dgm:t>
        <a:bodyPr/>
        <a:lstStyle/>
        <a:p>
          <a:endParaRPr lang="zh-TW" altLang="en-US"/>
        </a:p>
      </dgm:t>
    </dgm:pt>
    <dgm:pt modelId="{2122B21D-B8BB-439D-B6AD-AF965077A6BD}">
      <dgm:prSet phldrT="[文字]" custT="1"/>
      <dgm:spPr>
        <a:solidFill>
          <a:schemeClr val="accent6"/>
        </a:solidFill>
      </dgm:spPr>
      <dgm:t>
        <a:bodyPr/>
        <a:lstStyle/>
        <a:p>
          <a:r>
            <a:rPr lang="zh-TW" altLang="en-US" sz="1600" b="0" i="0" u="none" dirty="0">
              <a:latin typeface="標楷體" pitchFamily="65" charset="-120"/>
              <a:ea typeface="標楷體" pitchFamily="65" charset="-120"/>
            </a:rPr>
            <a:t>能源</a:t>
          </a:r>
          <a:r>
            <a:rPr lang="zh-TW" altLang="en-US" sz="1600" b="0" i="0" u="none" dirty="0" smtClean="0">
              <a:latin typeface="標楷體" pitchFamily="65" charset="-120"/>
              <a:ea typeface="標楷體" pitchFamily="65" charset="-120"/>
            </a:rPr>
            <a:t>與</a:t>
          </a:r>
          <a:endParaRPr lang="en-US" altLang="zh-TW" sz="1600" b="0" i="0" u="none" dirty="0" smtClean="0">
            <a:latin typeface="標楷體" pitchFamily="65" charset="-120"/>
            <a:ea typeface="標楷體" pitchFamily="65" charset="-120"/>
          </a:endParaRPr>
        </a:p>
        <a:p>
          <a:r>
            <a:rPr lang="zh-TW" altLang="en-US" sz="1600" b="0" i="0" u="none" dirty="0" smtClean="0">
              <a:latin typeface="標楷體" pitchFamily="65" charset="-120"/>
              <a:ea typeface="標楷體" pitchFamily="65" charset="-120"/>
            </a:rPr>
            <a:t>動力</a:t>
          </a:r>
          <a:endParaRPr lang="zh-TW" altLang="en-US" sz="1600" b="0" i="0" u="none" dirty="0">
            <a:latin typeface="標楷體" pitchFamily="65" charset="-120"/>
            <a:ea typeface="標楷體" pitchFamily="65" charset="-120"/>
          </a:endParaRPr>
        </a:p>
      </dgm:t>
    </dgm:pt>
    <dgm:pt modelId="{A850D6FA-E11C-49DC-838F-172047B9A5CB}" type="parTrans" cxnId="{152A0966-331B-47E5-B890-1E3593F76602}">
      <dgm:prSet/>
      <dgm:spPr/>
      <dgm:t>
        <a:bodyPr/>
        <a:lstStyle/>
        <a:p>
          <a:endParaRPr lang="zh-TW" altLang="en-US"/>
        </a:p>
      </dgm:t>
    </dgm:pt>
    <dgm:pt modelId="{95B0DE08-78E8-4F18-829C-6ED16EF12B1B}" type="sibTrans" cxnId="{152A0966-331B-47E5-B890-1E3593F76602}">
      <dgm:prSet/>
      <dgm:spPr/>
      <dgm:t>
        <a:bodyPr/>
        <a:lstStyle/>
        <a:p>
          <a:endParaRPr lang="zh-TW" altLang="en-US"/>
        </a:p>
      </dgm:t>
    </dgm:pt>
    <dgm:pt modelId="{B896443A-157F-4D61-BF7E-C3F46121B67B}">
      <dgm:prSet phldrT="[文字]"/>
      <dgm:spPr/>
      <dgm:t>
        <a:bodyPr/>
        <a:lstStyle/>
        <a:p>
          <a:r>
            <a:rPr lang="zh-TW" altLang="en-US" b="1" i="0" u="none" dirty="0" smtClean="0">
              <a:latin typeface="標楷體" pitchFamily="65" charset="-120"/>
              <a:ea typeface="標楷體" pitchFamily="65" charset="-120"/>
            </a:rPr>
            <a:t>九上</a:t>
          </a:r>
          <a:endParaRPr lang="zh-TW" altLang="en-US" b="1" i="0" u="none" dirty="0">
            <a:latin typeface="標楷體" pitchFamily="65" charset="-120"/>
            <a:ea typeface="標楷體" pitchFamily="65" charset="-120"/>
          </a:endParaRPr>
        </a:p>
      </dgm:t>
    </dgm:pt>
    <dgm:pt modelId="{F6D2A8B2-8520-47DF-B723-30795CE24548}" type="parTrans" cxnId="{FFADE600-B91C-467F-A97F-249ECB6E650F}">
      <dgm:prSet/>
      <dgm:spPr/>
      <dgm:t>
        <a:bodyPr/>
        <a:lstStyle/>
        <a:p>
          <a:endParaRPr lang="zh-TW" altLang="en-US"/>
        </a:p>
      </dgm:t>
    </dgm:pt>
    <dgm:pt modelId="{6DFB727B-20E5-4BC6-8F4E-B5BD2AE6326A}" type="sibTrans" cxnId="{FFADE600-B91C-467F-A97F-249ECB6E650F}">
      <dgm:prSet/>
      <dgm:spPr/>
      <dgm:t>
        <a:bodyPr/>
        <a:lstStyle/>
        <a:p>
          <a:endParaRPr lang="zh-TW" altLang="en-US"/>
        </a:p>
      </dgm:t>
    </dgm:pt>
    <dgm:pt modelId="{19F1EB8D-621B-4B3E-9B5D-8C92FA91AA9B}">
      <dgm:prSet phldrT="[文字]" custT="1"/>
      <dgm:spPr/>
      <dgm:t>
        <a:bodyPr/>
        <a:lstStyle/>
        <a:p>
          <a:r>
            <a:rPr lang="zh-TW" altLang="en-US" sz="1600" b="0" i="0" u="none" dirty="0">
              <a:latin typeface="標楷體" pitchFamily="65" charset="-120"/>
              <a:ea typeface="標楷體" pitchFamily="65" charset="-120"/>
            </a:rPr>
            <a:t>科技與科學的關係</a:t>
          </a:r>
        </a:p>
      </dgm:t>
    </dgm:pt>
    <dgm:pt modelId="{C83A2DB2-CA06-4FFE-8D22-6FF527E88FCE}" type="parTrans" cxnId="{35A76874-DEAF-4B66-8DD9-80B402E2741A}">
      <dgm:prSet/>
      <dgm:spPr/>
      <dgm:t>
        <a:bodyPr/>
        <a:lstStyle/>
        <a:p>
          <a:endParaRPr lang="zh-TW" altLang="en-US"/>
        </a:p>
      </dgm:t>
    </dgm:pt>
    <dgm:pt modelId="{F626BBC8-5985-4B39-B4A7-32B38B630321}" type="sibTrans" cxnId="{35A76874-DEAF-4B66-8DD9-80B402E2741A}">
      <dgm:prSet/>
      <dgm:spPr/>
      <dgm:t>
        <a:bodyPr/>
        <a:lstStyle/>
        <a:p>
          <a:endParaRPr lang="zh-TW" altLang="en-US"/>
        </a:p>
      </dgm:t>
    </dgm:pt>
    <dgm:pt modelId="{7C0AD177-2BBE-4CA9-9D4B-4E238026B803}">
      <dgm:prSet phldrT="[文字]" custT="1"/>
      <dgm:spPr>
        <a:solidFill>
          <a:schemeClr val="accent4"/>
        </a:solidFill>
      </dgm:spPr>
      <dgm:t>
        <a:bodyPr/>
        <a:lstStyle/>
        <a:p>
          <a:r>
            <a:rPr lang="zh-TW" altLang="en-US" sz="1600" b="0" i="0" u="none" dirty="0">
              <a:latin typeface="標楷體" pitchFamily="65" charset="-120"/>
              <a:ea typeface="標楷體" pitchFamily="65" charset="-120"/>
            </a:rPr>
            <a:t>電與控制的應用</a:t>
          </a:r>
        </a:p>
      </dgm:t>
    </dgm:pt>
    <dgm:pt modelId="{230CC7A5-59CC-400A-B234-1263E3EA0668}" type="parTrans" cxnId="{E543775C-B578-411C-973F-EB0C0A952DE0}">
      <dgm:prSet/>
      <dgm:spPr/>
      <dgm:t>
        <a:bodyPr/>
        <a:lstStyle/>
        <a:p>
          <a:endParaRPr lang="zh-TW" altLang="en-US"/>
        </a:p>
      </dgm:t>
    </dgm:pt>
    <dgm:pt modelId="{DB4784CE-A2C8-4FB6-814B-141658ACC189}" type="sibTrans" cxnId="{E543775C-B578-411C-973F-EB0C0A952DE0}">
      <dgm:prSet/>
      <dgm:spPr/>
      <dgm:t>
        <a:bodyPr/>
        <a:lstStyle/>
        <a:p>
          <a:endParaRPr lang="zh-TW" altLang="en-US"/>
        </a:p>
      </dgm:t>
    </dgm:pt>
    <dgm:pt modelId="{9CF62DC9-4314-4CE3-8239-370555D02BF4}">
      <dgm:prSet phldrT="[文字]"/>
      <dgm:spPr/>
      <dgm:t>
        <a:bodyPr/>
        <a:lstStyle/>
        <a:p>
          <a:r>
            <a:rPr lang="zh-TW" altLang="en-US" b="1" i="0" u="none" dirty="0" smtClean="0">
              <a:latin typeface="標楷體" pitchFamily="65" charset="-120"/>
              <a:ea typeface="標楷體" pitchFamily="65" charset="-120"/>
            </a:rPr>
            <a:t>九下</a:t>
          </a:r>
          <a:endParaRPr lang="zh-TW" altLang="en-US" b="1" i="0" u="none" dirty="0">
            <a:latin typeface="標楷體" pitchFamily="65" charset="-120"/>
            <a:ea typeface="標楷體" pitchFamily="65" charset="-120"/>
          </a:endParaRPr>
        </a:p>
      </dgm:t>
    </dgm:pt>
    <dgm:pt modelId="{56856369-D910-4121-804D-FC763369335A}" type="parTrans" cxnId="{60341FA8-A6D4-4374-BE38-8C2C8E5EFD8E}">
      <dgm:prSet/>
      <dgm:spPr/>
      <dgm:t>
        <a:bodyPr/>
        <a:lstStyle/>
        <a:p>
          <a:endParaRPr lang="zh-TW" altLang="en-US"/>
        </a:p>
      </dgm:t>
    </dgm:pt>
    <dgm:pt modelId="{A5E7D7B9-A99D-41A7-8BB5-D16E701EAFC0}" type="sibTrans" cxnId="{60341FA8-A6D4-4374-BE38-8C2C8E5EFD8E}">
      <dgm:prSet/>
      <dgm:spPr/>
      <dgm:t>
        <a:bodyPr/>
        <a:lstStyle/>
        <a:p>
          <a:endParaRPr lang="zh-TW" altLang="en-US"/>
        </a:p>
      </dgm:t>
    </dgm:pt>
    <dgm:pt modelId="{EC0AF8A9-5636-4921-ABD0-56B3DC5FAA11}">
      <dgm:prSet phldrT="[文字]" custT="1"/>
      <dgm:spPr>
        <a:solidFill>
          <a:schemeClr val="accent1"/>
        </a:solidFill>
      </dgm:spPr>
      <dgm:t>
        <a:bodyPr/>
        <a:lstStyle/>
        <a:p>
          <a:r>
            <a:rPr lang="zh-TW" altLang="en-US" sz="1600" b="0" i="0" u="none" dirty="0">
              <a:latin typeface="標楷體" pitchFamily="65" charset="-120"/>
              <a:ea typeface="標楷體" pitchFamily="65" charset="-120"/>
            </a:rPr>
            <a:t>科技議題與產業發展</a:t>
          </a:r>
        </a:p>
      </dgm:t>
    </dgm:pt>
    <dgm:pt modelId="{54B71DDA-8E73-4E1E-AFEB-BD6E894BA961}" type="parTrans" cxnId="{55C9717D-431C-41B6-A002-4EB0369956E2}">
      <dgm:prSet/>
      <dgm:spPr/>
      <dgm:t>
        <a:bodyPr/>
        <a:lstStyle/>
        <a:p>
          <a:endParaRPr lang="zh-TW" altLang="en-US"/>
        </a:p>
      </dgm:t>
    </dgm:pt>
    <dgm:pt modelId="{DBC255D9-5DB9-4A8F-93B4-4B36547F0468}" type="sibTrans" cxnId="{55C9717D-431C-41B6-A002-4EB0369956E2}">
      <dgm:prSet/>
      <dgm:spPr/>
      <dgm:t>
        <a:bodyPr/>
        <a:lstStyle/>
        <a:p>
          <a:endParaRPr lang="zh-TW" altLang="en-US"/>
        </a:p>
      </dgm:t>
    </dgm:pt>
    <dgm:pt modelId="{8DE2A6E9-20E3-4132-9C6E-16D8C6648F61}">
      <dgm:prSet phldrT="[文字]" custT="1"/>
      <dgm:spPr>
        <a:solidFill>
          <a:schemeClr val="accent1"/>
        </a:solidFill>
      </dgm:spPr>
      <dgm:t>
        <a:bodyPr/>
        <a:lstStyle/>
        <a:p>
          <a:r>
            <a:rPr lang="zh-TW" altLang="en-US" sz="1600" b="0" i="0" u="none" dirty="0" smtClean="0">
              <a:latin typeface="標楷體" pitchFamily="65" charset="-120"/>
              <a:ea typeface="標楷體" pitchFamily="65" charset="-120"/>
            </a:rPr>
            <a:t>電與控制的專題</a:t>
          </a:r>
          <a:endParaRPr lang="zh-TW" altLang="en-US" sz="1600" b="0" i="0" u="none" dirty="0">
            <a:latin typeface="標楷體" pitchFamily="65" charset="-120"/>
            <a:ea typeface="標楷體" pitchFamily="65" charset="-120"/>
          </a:endParaRPr>
        </a:p>
      </dgm:t>
    </dgm:pt>
    <dgm:pt modelId="{DA142D30-98EE-4EA6-B518-5F1DFC9078DA}" type="parTrans" cxnId="{C6915D93-4833-4793-A868-578DC8DA4CB8}">
      <dgm:prSet/>
      <dgm:spPr/>
      <dgm:t>
        <a:bodyPr/>
        <a:lstStyle/>
        <a:p>
          <a:endParaRPr lang="zh-TW" altLang="en-US"/>
        </a:p>
      </dgm:t>
    </dgm:pt>
    <dgm:pt modelId="{1EB256F8-75A8-46CA-B6D2-0DB8050F5712}" type="sibTrans" cxnId="{C6915D93-4833-4793-A868-578DC8DA4CB8}">
      <dgm:prSet/>
      <dgm:spPr/>
      <dgm:t>
        <a:bodyPr/>
        <a:lstStyle/>
        <a:p>
          <a:endParaRPr lang="zh-TW" altLang="en-US"/>
        </a:p>
      </dgm:t>
    </dgm:pt>
    <dgm:pt modelId="{90891CDA-FF7A-4CFF-A1B5-2F15EF847BC1}">
      <dgm:prSet phldrT="[文字]" custT="1"/>
      <dgm:spPr>
        <a:solidFill>
          <a:schemeClr val="accent6"/>
        </a:solidFill>
      </dgm:spPr>
      <dgm:t>
        <a:bodyPr/>
        <a:lstStyle/>
        <a:p>
          <a:r>
            <a:rPr lang="zh-TW" altLang="en-US" sz="1600" b="0" i="0" u="none" dirty="0">
              <a:latin typeface="標楷體" pitchFamily="65" charset="-120"/>
              <a:ea typeface="標楷體" pitchFamily="65" charset="-120"/>
            </a:rPr>
            <a:t>居家</a:t>
          </a:r>
          <a:r>
            <a:rPr lang="zh-TW" altLang="en-US" sz="1600" b="0" i="0" u="none" dirty="0" smtClean="0">
              <a:latin typeface="標楷體" pitchFamily="65" charset="-120"/>
              <a:ea typeface="標楷體" pitchFamily="65" charset="-120"/>
            </a:rPr>
            <a:t>產品保養</a:t>
          </a:r>
          <a:r>
            <a:rPr lang="zh-TW" altLang="en-US" sz="1600" b="0" i="0" u="none" dirty="0">
              <a:latin typeface="標楷體" pitchFamily="65" charset="-120"/>
              <a:ea typeface="標楷體" pitchFamily="65" charset="-120"/>
            </a:rPr>
            <a:t>維護</a:t>
          </a:r>
        </a:p>
      </dgm:t>
    </dgm:pt>
    <dgm:pt modelId="{D81B9FA6-AE5A-4B3D-8303-215C38B41B13}" type="parTrans" cxnId="{B4E4984B-00AE-4E34-B5EF-163681A4ABCF}">
      <dgm:prSet/>
      <dgm:spPr/>
      <dgm:t>
        <a:bodyPr/>
        <a:lstStyle/>
        <a:p>
          <a:endParaRPr lang="zh-TW" altLang="en-US"/>
        </a:p>
      </dgm:t>
    </dgm:pt>
    <dgm:pt modelId="{7700FFF2-2730-4F29-BBB8-B43A0FBC17C8}" type="sibTrans" cxnId="{B4E4984B-00AE-4E34-B5EF-163681A4ABCF}">
      <dgm:prSet/>
      <dgm:spPr/>
      <dgm:t>
        <a:bodyPr/>
        <a:lstStyle/>
        <a:p>
          <a:endParaRPr lang="zh-TW" altLang="en-US"/>
        </a:p>
      </dgm:t>
    </dgm:pt>
    <dgm:pt modelId="{D8D8A934-4D72-4F87-85BC-D8B292BCBB52}">
      <dgm:prSet phldrT="[文字]" custT="1"/>
      <dgm:spPr>
        <a:solidFill>
          <a:schemeClr val="accent4"/>
        </a:solidFill>
      </dgm:spPr>
      <dgm:t>
        <a:bodyPr/>
        <a:lstStyle/>
        <a:p>
          <a:r>
            <a:rPr lang="zh-TW" altLang="en-US" sz="1600" b="0" i="0" u="none" dirty="0">
              <a:latin typeface="標楷體" pitchFamily="65" charset="-120"/>
              <a:ea typeface="標楷體" pitchFamily="65" charset="-120"/>
            </a:rPr>
            <a:t>產品設計專題</a:t>
          </a:r>
        </a:p>
      </dgm:t>
    </dgm:pt>
    <dgm:pt modelId="{E133BA48-3FEC-488B-BD75-AD8C8F082E9B}" type="parTrans" cxnId="{BAA951D9-9895-4806-985B-CFB087AF2658}">
      <dgm:prSet/>
      <dgm:spPr/>
      <dgm:t>
        <a:bodyPr/>
        <a:lstStyle/>
        <a:p>
          <a:endParaRPr lang="zh-TW" altLang="en-US"/>
        </a:p>
      </dgm:t>
    </dgm:pt>
    <dgm:pt modelId="{8E1A4981-C31E-4D38-9647-F9837F015DB8}" type="sibTrans" cxnId="{BAA951D9-9895-4806-985B-CFB087AF2658}">
      <dgm:prSet/>
      <dgm:spPr/>
      <dgm:t>
        <a:bodyPr/>
        <a:lstStyle/>
        <a:p>
          <a:endParaRPr lang="zh-TW" altLang="en-US"/>
        </a:p>
      </dgm:t>
    </dgm:pt>
    <dgm:pt modelId="{FA202F1C-B3FB-4A6E-9355-DE7B81DDDD8B}">
      <dgm:prSet phldrT="[文字]" custT="1"/>
      <dgm:spPr>
        <a:solidFill>
          <a:schemeClr val="accent1"/>
        </a:solidFill>
      </dgm:spPr>
      <dgm:t>
        <a:bodyPr/>
        <a:lstStyle/>
        <a:p>
          <a:r>
            <a:rPr lang="zh-TW" altLang="en-US" sz="1600" b="0" i="0" u="none" dirty="0">
              <a:latin typeface="標楷體" pitchFamily="65" charset="-120"/>
              <a:ea typeface="標楷體" pitchFamily="65" charset="-120"/>
            </a:rPr>
            <a:t>新興科技</a:t>
          </a:r>
        </a:p>
      </dgm:t>
    </dgm:pt>
    <dgm:pt modelId="{EDF3C8AB-34A1-4872-AD17-26E85890F628}" type="parTrans" cxnId="{04870FCD-085B-4F12-954F-933B00BF402A}">
      <dgm:prSet/>
      <dgm:spPr/>
      <dgm:t>
        <a:bodyPr/>
        <a:lstStyle/>
        <a:p>
          <a:endParaRPr lang="zh-TW" altLang="en-US"/>
        </a:p>
      </dgm:t>
    </dgm:pt>
    <dgm:pt modelId="{2A3ECB87-D210-4BB9-9184-0BC268FC3246}" type="sibTrans" cxnId="{04870FCD-085B-4F12-954F-933B00BF402A}">
      <dgm:prSet/>
      <dgm:spPr/>
      <dgm:t>
        <a:bodyPr/>
        <a:lstStyle/>
        <a:p>
          <a:endParaRPr lang="zh-TW" altLang="en-US"/>
        </a:p>
      </dgm:t>
    </dgm:pt>
    <dgm:pt modelId="{49C66866-E6CE-4708-B11B-201933171E4B}">
      <dgm:prSet phldrT="[文字]"/>
      <dgm:spPr/>
      <dgm:t>
        <a:bodyPr/>
        <a:lstStyle/>
        <a:p>
          <a:r>
            <a:rPr lang="zh-TW" altLang="en-US" b="1" i="0" u="none" dirty="0" smtClean="0">
              <a:latin typeface="標楷體" pitchFamily="65" charset="-120"/>
              <a:ea typeface="標楷體" pitchFamily="65" charset="-120"/>
            </a:rPr>
            <a:t>八下</a:t>
          </a:r>
          <a:endParaRPr lang="zh-TW" altLang="en-US" b="1" i="0" u="none" dirty="0">
            <a:latin typeface="標楷體" pitchFamily="65" charset="-120"/>
            <a:ea typeface="標楷體" pitchFamily="65" charset="-120"/>
          </a:endParaRPr>
        </a:p>
      </dgm:t>
    </dgm:pt>
    <dgm:pt modelId="{0826F31E-8F90-41F1-AD7E-4841A748AC34}" type="parTrans" cxnId="{539F9729-58D4-4A23-8796-4A8C7A94F242}">
      <dgm:prSet/>
      <dgm:spPr/>
      <dgm:t>
        <a:bodyPr/>
        <a:lstStyle/>
        <a:p>
          <a:endParaRPr lang="zh-TW" altLang="en-US"/>
        </a:p>
      </dgm:t>
    </dgm:pt>
    <dgm:pt modelId="{A3EC6D15-51D0-4CF2-A9F4-1B1668BDF571}" type="sibTrans" cxnId="{539F9729-58D4-4A23-8796-4A8C7A94F242}">
      <dgm:prSet/>
      <dgm:spPr/>
      <dgm:t>
        <a:bodyPr/>
        <a:lstStyle/>
        <a:p>
          <a:endParaRPr lang="zh-TW" altLang="en-US"/>
        </a:p>
      </dgm:t>
    </dgm:pt>
    <dgm:pt modelId="{1A35B5EE-9B44-472D-9427-85667016E6E6}">
      <dgm:prSet phldrT="[文字]" custT="1"/>
      <dgm:spPr>
        <a:solidFill>
          <a:schemeClr val="accent3"/>
        </a:solidFill>
      </dgm:spPr>
      <dgm:t>
        <a:bodyPr/>
        <a:lstStyle/>
        <a:p>
          <a:r>
            <a:rPr lang="zh-TW" altLang="en-US" sz="1600" b="0" i="0" u="none" dirty="0">
              <a:latin typeface="標楷體" pitchFamily="65" charset="-120"/>
              <a:ea typeface="標楷體" pitchFamily="65" charset="-120"/>
            </a:rPr>
            <a:t>機具操作與使用</a:t>
          </a:r>
        </a:p>
      </dgm:t>
    </dgm:pt>
    <dgm:pt modelId="{25130999-3C23-4696-B1F7-D5A6F3A09F8E}" type="parTrans" cxnId="{559A3A35-63D0-464C-8924-E3ED92C25521}">
      <dgm:prSet/>
      <dgm:spPr/>
      <dgm:t>
        <a:bodyPr/>
        <a:lstStyle/>
        <a:p>
          <a:endParaRPr lang="zh-TW" altLang="en-US"/>
        </a:p>
      </dgm:t>
    </dgm:pt>
    <dgm:pt modelId="{66FAE147-7FDE-4DA5-9266-DB120C84BE5D}" type="sibTrans" cxnId="{559A3A35-63D0-464C-8924-E3ED92C25521}">
      <dgm:prSet/>
      <dgm:spPr/>
      <dgm:t>
        <a:bodyPr/>
        <a:lstStyle/>
        <a:p>
          <a:endParaRPr lang="zh-TW" altLang="en-US"/>
        </a:p>
      </dgm:t>
    </dgm:pt>
    <dgm:pt modelId="{FAC32960-E327-4E23-97C0-65EDEBCAE2E8}">
      <dgm:prSet phldrT="[文字]" custT="1"/>
      <dgm:spPr>
        <a:solidFill>
          <a:schemeClr val="accent5"/>
        </a:solidFill>
      </dgm:spPr>
      <dgm:t>
        <a:bodyPr/>
        <a:lstStyle/>
        <a:p>
          <a:r>
            <a:rPr lang="zh-TW" altLang="en-US" sz="1600" b="0" i="0" u="none" dirty="0">
              <a:latin typeface="標楷體" pitchFamily="65" charset="-120"/>
              <a:ea typeface="標楷體" pitchFamily="65" charset="-120"/>
            </a:rPr>
            <a:t>機構結構的運用</a:t>
          </a:r>
        </a:p>
      </dgm:t>
    </dgm:pt>
    <dgm:pt modelId="{166BCFE7-BEC4-4739-B272-D7EAD31EFF86}" type="parTrans" cxnId="{7E3FD8F6-28D3-4C26-82D6-329E37472ACD}">
      <dgm:prSet/>
      <dgm:spPr/>
      <dgm:t>
        <a:bodyPr/>
        <a:lstStyle/>
        <a:p>
          <a:endParaRPr lang="zh-TW" altLang="en-US"/>
        </a:p>
      </dgm:t>
    </dgm:pt>
    <dgm:pt modelId="{CC4CC34E-64D0-46BB-9CEB-F8C860EFCD40}" type="sibTrans" cxnId="{7E3FD8F6-28D3-4C26-82D6-329E37472ACD}">
      <dgm:prSet/>
      <dgm:spPr/>
      <dgm:t>
        <a:bodyPr/>
        <a:lstStyle/>
        <a:p>
          <a:endParaRPr lang="zh-TW" altLang="en-US"/>
        </a:p>
      </dgm:t>
    </dgm:pt>
    <dgm:pt modelId="{FFB69869-1FF2-49DA-8EA5-5BBB989B5684}">
      <dgm:prSet phldrT="[文字]" custT="1"/>
      <dgm:spPr>
        <a:solidFill>
          <a:schemeClr val="accent2"/>
        </a:solidFill>
      </dgm:spPr>
      <dgm:t>
        <a:bodyPr/>
        <a:lstStyle/>
        <a:p>
          <a:r>
            <a:rPr lang="zh-TW" altLang="en-US" sz="1600" b="0" i="0" u="none" dirty="0">
              <a:latin typeface="標楷體" pitchFamily="65" charset="-120"/>
              <a:ea typeface="標楷體" pitchFamily="65" charset="-120"/>
            </a:rPr>
            <a:t>手工具的操作</a:t>
          </a:r>
        </a:p>
      </dgm:t>
    </dgm:pt>
    <dgm:pt modelId="{359E282A-85A4-4E0E-ACCD-1DA7F93F1C56}" type="parTrans" cxnId="{B4DE3516-C525-4375-AF4E-EF90B04C5295}">
      <dgm:prSet/>
      <dgm:spPr/>
      <dgm:t>
        <a:bodyPr/>
        <a:lstStyle/>
        <a:p>
          <a:endParaRPr lang="zh-TW" altLang="en-US"/>
        </a:p>
      </dgm:t>
    </dgm:pt>
    <dgm:pt modelId="{A5924ADD-34FB-4208-9C28-3CC22C96D530}" type="sibTrans" cxnId="{B4DE3516-C525-4375-AF4E-EF90B04C5295}">
      <dgm:prSet/>
      <dgm:spPr/>
      <dgm:t>
        <a:bodyPr/>
        <a:lstStyle/>
        <a:p>
          <a:endParaRPr lang="zh-TW" altLang="en-US"/>
        </a:p>
      </dgm:t>
    </dgm:pt>
    <dgm:pt modelId="{49CBEC54-EDF7-4D90-925A-E07CECA38D5C}">
      <dgm:prSet phldrT="[文字]"/>
      <dgm:spPr/>
      <dgm:t>
        <a:bodyPr/>
        <a:lstStyle/>
        <a:p>
          <a:r>
            <a:rPr lang="zh-TW" altLang="en-US" b="1" i="0" u="none" dirty="0" smtClean="0">
              <a:latin typeface="標楷體" pitchFamily="65" charset="-120"/>
              <a:ea typeface="標楷體" pitchFamily="65" charset="-120"/>
            </a:rPr>
            <a:t>七下</a:t>
          </a:r>
          <a:endParaRPr lang="zh-TW" altLang="en-US" b="1" i="0" u="none" dirty="0">
            <a:latin typeface="標楷體" pitchFamily="65" charset="-120"/>
            <a:ea typeface="標楷體" pitchFamily="65" charset="-120"/>
          </a:endParaRPr>
        </a:p>
      </dgm:t>
    </dgm:pt>
    <dgm:pt modelId="{7F348D78-B361-4CD1-ACD8-6A5D9461962B}" type="parTrans" cxnId="{8FE5664B-9CF9-451F-A753-0D99DD25C6EA}">
      <dgm:prSet/>
      <dgm:spPr/>
      <dgm:t>
        <a:bodyPr/>
        <a:lstStyle/>
        <a:p>
          <a:endParaRPr lang="zh-TW" altLang="en-US"/>
        </a:p>
      </dgm:t>
    </dgm:pt>
    <dgm:pt modelId="{A2CD113D-CAD5-4295-87DD-D6CFEB06EAF1}" type="sibTrans" cxnId="{8FE5664B-9CF9-451F-A753-0D99DD25C6EA}">
      <dgm:prSet/>
      <dgm:spPr/>
      <dgm:t>
        <a:bodyPr/>
        <a:lstStyle/>
        <a:p>
          <a:endParaRPr lang="zh-TW" altLang="en-US"/>
        </a:p>
      </dgm:t>
    </dgm:pt>
    <dgm:pt modelId="{B049A2BC-FDCC-4280-BA11-44297E3554B1}">
      <dgm:prSet phldrT="[文字]"/>
      <dgm:spPr/>
      <dgm:t>
        <a:bodyPr/>
        <a:lstStyle/>
        <a:p>
          <a:r>
            <a:rPr lang="zh-TW" altLang="en-US" b="1" i="0" u="none" dirty="0" smtClean="0">
              <a:latin typeface="標楷體" pitchFamily="65" charset="-120"/>
              <a:ea typeface="標楷體" pitchFamily="65" charset="-120"/>
            </a:rPr>
            <a:t>八上</a:t>
          </a:r>
          <a:endParaRPr lang="zh-TW" altLang="en-US" b="1" i="0" u="none" dirty="0">
            <a:latin typeface="標楷體" pitchFamily="65" charset="-120"/>
            <a:ea typeface="標楷體" pitchFamily="65" charset="-120"/>
          </a:endParaRPr>
        </a:p>
      </dgm:t>
    </dgm:pt>
    <dgm:pt modelId="{CC3C5D64-154F-424F-812E-D3E8A20DF26A}" type="parTrans" cxnId="{04202762-226B-4A39-97FE-C6065A07FE6A}">
      <dgm:prSet/>
      <dgm:spPr/>
      <dgm:t>
        <a:bodyPr/>
        <a:lstStyle/>
        <a:p>
          <a:endParaRPr lang="zh-TW" altLang="en-US"/>
        </a:p>
      </dgm:t>
    </dgm:pt>
    <dgm:pt modelId="{E8AC9213-4B76-4566-93E3-58A0EA53319B}" type="sibTrans" cxnId="{04202762-226B-4A39-97FE-C6065A07FE6A}">
      <dgm:prSet/>
      <dgm:spPr/>
      <dgm:t>
        <a:bodyPr/>
        <a:lstStyle/>
        <a:p>
          <a:endParaRPr lang="zh-TW" altLang="en-US"/>
        </a:p>
      </dgm:t>
    </dgm:pt>
    <dgm:pt modelId="{46F55F77-848F-4C03-8880-48A874706129}">
      <dgm:prSet phldrT="[文字]" custT="1"/>
      <dgm:spPr/>
      <dgm:t>
        <a:bodyPr/>
        <a:lstStyle/>
        <a:p>
          <a:r>
            <a:rPr lang="zh-TW" altLang="en-US" sz="1600" b="0" i="0" u="none" dirty="0">
              <a:latin typeface="標楷體" pitchFamily="65" charset="-120"/>
              <a:ea typeface="標楷體" pitchFamily="65" charset="-120"/>
            </a:rPr>
            <a:t>科技本質</a:t>
          </a:r>
          <a:endParaRPr lang="zh-TW" altLang="en-US" sz="1600" dirty="0">
            <a:latin typeface="標楷體" pitchFamily="65" charset="-120"/>
            <a:ea typeface="標楷體" pitchFamily="65" charset="-120"/>
          </a:endParaRPr>
        </a:p>
      </dgm:t>
    </dgm:pt>
    <dgm:pt modelId="{DA88A288-2F0C-4200-AAE1-D4CDBEA710AD}" type="parTrans" cxnId="{B349AEC5-3240-4975-B58D-60A3288BF487}">
      <dgm:prSet/>
      <dgm:spPr/>
      <dgm:t>
        <a:bodyPr/>
        <a:lstStyle/>
        <a:p>
          <a:endParaRPr lang="zh-TW" altLang="en-US"/>
        </a:p>
      </dgm:t>
    </dgm:pt>
    <dgm:pt modelId="{B0F98EE3-2D99-4D31-AB1D-8D10AA550A97}" type="sibTrans" cxnId="{B349AEC5-3240-4975-B58D-60A3288BF487}">
      <dgm:prSet/>
      <dgm:spPr/>
      <dgm:t>
        <a:bodyPr/>
        <a:lstStyle/>
        <a:p>
          <a:endParaRPr lang="zh-TW" altLang="en-US"/>
        </a:p>
      </dgm:t>
    </dgm:pt>
    <dgm:pt modelId="{6190156F-B8A8-4D81-9FA1-DE128B1C3939}">
      <dgm:prSet phldrT="[文字]" custT="1"/>
      <dgm:spPr>
        <a:solidFill>
          <a:schemeClr val="accent2"/>
        </a:solidFill>
      </dgm:spPr>
      <dgm:t>
        <a:bodyPr/>
        <a:lstStyle/>
        <a:p>
          <a:r>
            <a:rPr lang="zh-TW" altLang="en-US" sz="1600" b="0" i="0" u="none" dirty="0">
              <a:latin typeface="標楷體" pitchFamily="65" charset="-120"/>
              <a:ea typeface="標楷體" pitchFamily="65" charset="-120"/>
            </a:rPr>
            <a:t>設計圖的繪製</a:t>
          </a:r>
        </a:p>
      </dgm:t>
    </dgm:pt>
    <dgm:pt modelId="{63657E40-B253-4122-A53F-B4D15669DEC5}" type="parTrans" cxnId="{2AF97EE3-81B8-4006-9A0D-8841E2D9A683}">
      <dgm:prSet/>
      <dgm:spPr/>
      <dgm:t>
        <a:bodyPr/>
        <a:lstStyle/>
        <a:p>
          <a:endParaRPr lang="zh-TW" altLang="en-US"/>
        </a:p>
      </dgm:t>
    </dgm:pt>
    <dgm:pt modelId="{11CDDDB2-B890-4E07-8F7F-DF2B67CBB3C3}" type="sibTrans" cxnId="{2AF97EE3-81B8-4006-9A0D-8841E2D9A683}">
      <dgm:prSet/>
      <dgm:spPr/>
      <dgm:t>
        <a:bodyPr/>
        <a:lstStyle/>
        <a:p>
          <a:endParaRPr lang="zh-TW" altLang="en-US"/>
        </a:p>
      </dgm:t>
    </dgm:pt>
    <dgm:pt modelId="{5939DE7C-53D9-43A4-A6EF-45AB2E290155}">
      <dgm:prSet phldrT="[文字]" custT="1"/>
      <dgm:spPr>
        <a:solidFill>
          <a:schemeClr val="accent5"/>
        </a:solidFill>
      </dgm:spPr>
      <dgm:t>
        <a:bodyPr/>
        <a:lstStyle/>
        <a:p>
          <a:r>
            <a:rPr lang="zh-TW" altLang="en-US" sz="1600" b="0" i="0" u="none" dirty="0">
              <a:latin typeface="標楷體" pitchFamily="65" charset="-120"/>
              <a:ea typeface="標楷體" pitchFamily="65" charset="-120"/>
            </a:rPr>
            <a:t>創意思考的方法</a:t>
          </a:r>
        </a:p>
      </dgm:t>
    </dgm:pt>
    <dgm:pt modelId="{1062902D-5265-4310-A6B0-DCFA5D5EAB3B}" type="parTrans" cxnId="{C5A63460-293A-4B18-B2AB-EC4EA6A8014C}">
      <dgm:prSet/>
      <dgm:spPr/>
      <dgm:t>
        <a:bodyPr/>
        <a:lstStyle/>
        <a:p>
          <a:endParaRPr lang="zh-TW" altLang="en-US"/>
        </a:p>
      </dgm:t>
    </dgm:pt>
    <dgm:pt modelId="{DA42B567-1950-4FE2-A2F7-90A3C07F2D27}" type="sibTrans" cxnId="{C5A63460-293A-4B18-B2AB-EC4EA6A8014C}">
      <dgm:prSet/>
      <dgm:spPr/>
      <dgm:t>
        <a:bodyPr/>
        <a:lstStyle/>
        <a:p>
          <a:endParaRPr lang="zh-TW" altLang="en-US"/>
        </a:p>
      </dgm:t>
    </dgm:pt>
    <dgm:pt modelId="{1C4767DD-1F0F-41D8-90E6-799755B1C5E1}">
      <dgm:prSet phldrT="[文字]" custT="1"/>
      <dgm:spPr>
        <a:solidFill>
          <a:schemeClr val="accent5"/>
        </a:solidFill>
      </dgm:spPr>
      <dgm:t>
        <a:bodyPr/>
        <a:lstStyle/>
        <a:p>
          <a:r>
            <a:rPr lang="zh-TW" altLang="en-US" sz="1600" b="0" i="0" u="none" dirty="0">
              <a:latin typeface="標楷體" pitchFamily="65" charset="-120"/>
              <a:ea typeface="標楷體" pitchFamily="65" charset="-120"/>
            </a:rPr>
            <a:t>機構結構模組</a:t>
          </a:r>
        </a:p>
      </dgm:t>
    </dgm:pt>
    <dgm:pt modelId="{9D9D106F-A989-424C-9A45-1572A17DF6D2}" type="parTrans" cxnId="{F1691FAB-AAC3-4CF0-B633-065CF8A5E790}">
      <dgm:prSet/>
      <dgm:spPr/>
      <dgm:t>
        <a:bodyPr/>
        <a:lstStyle/>
        <a:p>
          <a:endParaRPr lang="zh-TW" altLang="en-US"/>
        </a:p>
      </dgm:t>
    </dgm:pt>
    <dgm:pt modelId="{F782110D-A11B-4ECB-810A-9A002BCEBE88}" type="sibTrans" cxnId="{F1691FAB-AAC3-4CF0-B633-065CF8A5E790}">
      <dgm:prSet/>
      <dgm:spPr/>
      <dgm:t>
        <a:bodyPr/>
        <a:lstStyle/>
        <a:p>
          <a:endParaRPr lang="zh-TW" altLang="en-US"/>
        </a:p>
      </dgm:t>
    </dgm:pt>
    <dgm:pt modelId="{104E39F1-2246-4451-9427-E6D755A18CE3}">
      <dgm:prSet phldrT="[文字]" custT="1"/>
      <dgm:spPr/>
      <dgm:t>
        <a:bodyPr/>
        <a:lstStyle/>
        <a:p>
          <a:r>
            <a:rPr lang="zh-TW" altLang="en-US" sz="1600" b="0" i="0" u="none" dirty="0">
              <a:latin typeface="標楷體" pitchFamily="65" charset="-120"/>
              <a:ea typeface="標楷體" pitchFamily="65" charset="-120"/>
            </a:rPr>
            <a:t>科技系統</a:t>
          </a:r>
        </a:p>
      </dgm:t>
    </dgm:pt>
    <dgm:pt modelId="{FFA565D9-C1C7-47D1-B037-65EF23D22572}" type="parTrans" cxnId="{02E61ED9-543C-451D-BE99-F2095A6DBA58}">
      <dgm:prSet/>
      <dgm:spPr/>
      <dgm:t>
        <a:bodyPr/>
        <a:lstStyle/>
        <a:p>
          <a:endParaRPr lang="zh-TW" altLang="en-US"/>
        </a:p>
      </dgm:t>
    </dgm:pt>
    <dgm:pt modelId="{7CCB5717-5F60-41FF-8289-7EE6D8E57DC0}" type="sibTrans" cxnId="{02E61ED9-543C-451D-BE99-F2095A6DBA58}">
      <dgm:prSet/>
      <dgm:spPr/>
      <dgm:t>
        <a:bodyPr/>
        <a:lstStyle/>
        <a:p>
          <a:endParaRPr lang="zh-TW" altLang="en-US"/>
        </a:p>
      </dgm:t>
    </dgm:pt>
    <dgm:pt modelId="{F3CFB8C8-BF3D-4362-BE86-EAAE0986326B}">
      <dgm:prSet phldrT="[文字]" custT="1"/>
      <dgm:spPr>
        <a:solidFill>
          <a:schemeClr val="accent3"/>
        </a:solidFill>
      </dgm:spPr>
      <dgm:t>
        <a:bodyPr/>
        <a:lstStyle/>
        <a:p>
          <a:r>
            <a:rPr lang="zh-TW" altLang="en-US" sz="1600" b="0" i="0" u="none" dirty="0">
              <a:latin typeface="標楷體" pitchFamily="65" charset="-120"/>
              <a:ea typeface="標楷體" pitchFamily="65" charset="-120"/>
            </a:rPr>
            <a:t>設計</a:t>
          </a:r>
          <a:r>
            <a:rPr lang="zh-TW" altLang="en-US" sz="1600" b="0" i="0" u="none" dirty="0" smtClean="0">
              <a:latin typeface="標楷體" pitchFamily="65" charset="-120"/>
              <a:ea typeface="標楷體" pitchFamily="65" charset="-120"/>
            </a:rPr>
            <a:t>的</a:t>
          </a:r>
          <a:endParaRPr lang="en-US" altLang="zh-TW" sz="1600" b="0" i="0" u="none" dirty="0" smtClean="0">
            <a:latin typeface="標楷體" pitchFamily="65" charset="-120"/>
            <a:ea typeface="標楷體" pitchFamily="65" charset="-120"/>
          </a:endParaRPr>
        </a:p>
        <a:p>
          <a:r>
            <a:rPr lang="zh-TW" altLang="en-US" sz="1600" b="0" i="0" u="none" dirty="0" smtClean="0">
              <a:latin typeface="標楷體" pitchFamily="65" charset="-120"/>
              <a:ea typeface="標楷體" pitchFamily="65" charset="-120"/>
            </a:rPr>
            <a:t>流程</a:t>
          </a:r>
          <a:endParaRPr lang="zh-TW" altLang="en-US" sz="1600" b="0" i="0" u="none" dirty="0">
            <a:latin typeface="標楷體" pitchFamily="65" charset="-120"/>
            <a:ea typeface="標楷體" pitchFamily="65" charset="-120"/>
          </a:endParaRPr>
        </a:p>
      </dgm:t>
    </dgm:pt>
    <dgm:pt modelId="{CB492272-C3E0-4E20-8CCE-1810B542E944}" type="parTrans" cxnId="{77CAF6FB-C573-42D4-AD0B-38DC3A6A6E35}">
      <dgm:prSet/>
      <dgm:spPr/>
      <dgm:t>
        <a:bodyPr/>
        <a:lstStyle/>
        <a:p>
          <a:endParaRPr lang="zh-TW" altLang="en-US"/>
        </a:p>
      </dgm:t>
    </dgm:pt>
    <dgm:pt modelId="{50A80B0E-43BA-478D-AC2A-C5042339DD9C}" type="sibTrans" cxnId="{77CAF6FB-C573-42D4-AD0B-38DC3A6A6E35}">
      <dgm:prSet/>
      <dgm:spPr/>
      <dgm:t>
        <a:bodyPr/>
        <a:lstStyle/>
        <a:p>
          <a:endParaRPr lang="zh-TW" altLang="en-US"/>
        </a:p>
      </dgm:t>
    </dgm:pt>
    <dgm:pt modelId="{EDB4A241-9178-4AAA-A679-52F8C3925372}" type="pres">
      <dgm:prSet presAssocID="{38D59C7C-E3A6-4B75-9CA5-EB22D9DE104A}" presName="theList" presStyleCnt="0">
        <dgm:presLayoutVars>
          <dgm:dir/>
          <dgm:animLvl val="lvl"/>
          <dgm:resizeHandles val="exact"/>
        </dgm:presLayoutVars>
      </dgm:prSet>
      <dgm:spPr/>
      <dgm:t>
        <a:bodyPr/>
        <a:lstStyle/>
        <a:p>
          <a:endParaRPr lang="zh-TW" altLang="en-US"/>
        </a:p>
      </dgm:t>
    </dgm:pt>
    <dgm:pt modelId="{71E88C6C-DD1E-4C26-BEEB-BF541C0EEA93}" type="pres">
      <dgm:prSet presAssocID="{CA3393E2-D15E-425F-B96C-2D700B5B1DDB}" presName="compNode" presStyleCnt="0"/>
      <dgm:spPr/>
    </dgm:pt>
    <dgm:pt modelId="{5F1318B7-2B5A-4168-BF60-99B12C06D491}" type="pres">
      <dgm:prSet presAssocID="{CA3393E2-D15E-425F-B96C-2D700B5B1DDB}" presName="aNode" presStyleLbl="bgShp" presStyleIdx="0" presStyleCnt="6"/>
      <dgm:spPr/>
      <dgm:t>
        <a:bodyPr/>
        <a:lstStyle/>
        <a:p>
          <a:endParaRPr lang="zh-TW" altLang="en-US"/>
        </a:p>
      </dgm:t>
    </dgm:pt>
    <dgm:pt modelId="{A72AFC3F-4E57-4040-A09E-4FF548571ECF}" type="pres">
      <dgm:prSet presAssocID="{CA3393E2-D15E-425F-B96C-2D700B5B1DDB}" presName="textNode" presStyleLbl="bgShp" presStyleIdx="0" presStyleCnt="6"/>
      <dgm:spPr/>
      <dgm:t>
        <a:bodyPr/>
        <a:lstStyle/>
        <a:p>
          <a:endParaRPr lang="zh-TW" altLang="en-US"/>
        </a:p>
      </dgm:t>
    </dgm:pt>
    <dgm:pt modelId="{E263036C-0326-4714-86BB-5685BB7B4A0D}" type="pres">
      <dgm:prSet presAssocID="{CA3393E2-D15E-425F-B96C-2D700B5B1DDB}" presName="compChildNode" presStyleCnt="0"/>
      <dgm:spPr/>
    </dgm:pt>
    <dgm:pt modelId="{D7680443-B4B7-43A9-AC93-3AF0F7445FD9}" type="pres">
      <dgm:prSet presAssocID="{CA3393E2-D15E-425F-B96C-2D700B5B1DDB}" presName="theInnerList" presStyleCnt="0"/>
      <dgm:spPr/>
    </dgm:pt>
    <dgm:pt modelId="{759DB4C9-6BB0-4E61-9FDD-034C046ADCF5}" type="pres">
      <dgm:prSet presAssocID="{46F55F77-848F-4C03-8880-48A874706129}" presName="childNode" presStyleLbl="node1" presStyleIdx="0" presStyleCnt="18" custLinFactNeighborX="701" custLinFactNeighborY="16541">
        <dgm:presLayoutVars>
          <dgm:bulletEnabled val="1"/>
        </dgm:presLayoutVars>
      </dgm:prSet>
      <dgm:spPr/>
      <dgm:t>
        <a:bodyPr/>
        <a:lstStyle/>
        <a:p>
          <a:endParaRPr lang="zh-TW" altLang="en-US"/>
        </a:p>
      </dgm:t>
    </dgm:pt>
    <dgm:pt modelId="{D7061A22-AE44-4C7A-AA22-C3C90B50DFD7}" type="pres">
      <dgm:prSet presAssocID="{46F55F77-848F-4C03-8880-48A874706129}" presName="aSpace2" presStyleCnt="0"/>
      <dgm:spPr/>
    </dgm:pt>
    <dgm:pt modelId="{0C857D9B-D8AF-42BF-A83D-AA01DF58D6BB}" type="pres">
      <dgm:prSet presAssocID="{6190156F-B8A8-4D81-9FA1-DE128B1C3939}" presName="childNode" presStyleLbl="node1" presStyleIdx="1" presStyleCnt="18">
        <dgm:presLayoutVars>
          <dgm:bulletEnabled val="1"/>
        </dgm:presLayoutVars>
      </dgm:prSet>
      <dgm:spPr/>
      <dgm:t>
        <a:bodyPr/>
        <a:lstStyle/>
        <a:p>
          <a:endParaRPr lang="zh-TW" altLang="en-US"/>
        </a:p>
      </dgm:t>
    </dgm:pt>
    <dgm:pt modelId="{98E38622-3D07-47D2-9EB1-E1D1AE7AD1A0}" type="pres">
      <dgm:prSet presAssocID="{6190156F-B8A8-4D81-9FA1-DE128B1C3939}" presName="aSpace2" presStyleCnt="0"/>
      <dgm:spPr/>
    </dgm:pt>
    <dgm:pt modelId="{2E5C6CB8-37B4-4367-9318-0C84ACAA5E22}" type="pres">
      <dgm:prSet presAssocID="{FFB69869-1FF2-49DA-8EA5-5BBB989B5684}" presName="childNode" presStyleLbl="node1" presStyleIdx="2" presStyleCnt="18">
        <dgm:presLayoutVars>
          <dgm:bulletEnabled val="1"/>
        </dgm:presLayoutVars>
      </dgm:prSet>
      <dgm:spPr/>
      <dgm:t>
        <a:bodyPr/>
        <a:lstStyle/>
        <a:p>
          <a:endParaRPr lang="zh-TW" altLang="en-US"/>
        </a:p>
      </dgm:t>
    </dgm:pt>
    <dgm:pt modelId="{A9D45EF6-3ED7-4E9C-BD45-A4F61FBA1FC0}" type="pres">
      <dgm:prSet presAssocID="{CA3393E2-D15E-425F-B96C-2D700B5B1DDB}" presName="aSpace" presStyleCnt="0"/>
      <dgm:spPr/>
    </dgm:pt>
    <dgm:pt modelId="{F003AFF3-72B3-4C0D-B1ED-BBD8C0D52612}" type="pres">
      <dgm:prSet presAssocID="{49CBEC54-EDF7-4D90-925A-E07CECA38D5C}" presName="compNode" presStyleCnt="0"/>
      <dgm:spPr/>
    </dgm:pt>
    <dgm:pt modelId="{9E74D835-3831-4B70-AB4F-38C840D2EEC2}" type="pres">
      <dgm:prSet presAssocID="{49CBEC54-EDF7-4D90-925A-E07CECA38D5C}" presName="aNode" presStyleLbl="bgShp" presStyleIdx="1" presStyleCnt="6" custLinFactNeighborX="384"/>
      <dgm:spPr/>
      <dgm:t>
        <a:bodyPr/>
        <a:lstStyle/>
        <a:p>
          <a:endParaRPr lang="zh-TW" altLang="en-US"/>
        </a:p>
      </dgm:t>
    </dgm:pt>
    <dgm:pt modelId="{2A358903-C98D-4460-A339-534377663004}" type="pres">
      <dgm:prSet presAssocID="{49CBEC54-EDF7-4D90-925A-E07CECA38D5C}" presName="textNode" presStyleLbl="bgShp" presStyleIdx="1" presStyleCnt="6"/>
      <dgm:spPr/>
      <dgm:t>
        <a:bodyPr/>
        <a:lstStyle/>
        <a:p>
          <a:endParaRPr lang="zh-TW" altLang="en-US"/>
        </a:p>
      </dgm:t>
    </dgm:pt>
    <dgm:pt modelId="{2FE822CC-8440-47A3-9D66-84F895E46695}" type="pres">
      <dgm:prSet presAssocID="{49CBEC54-EDF7-4D90-925A-E07CECA38D5C}" presName="compChildNode" presStyleCnt="0"/>
      <dgm:spPr/>
    </dgm:pt>
    <dgm:pt modelId="{C1D7BE2D-48F1-4ADB-ADC9-B47A0D4F53C5}" type="pres">
      <dgm:prSet presAssocID="{49CBEC54-EDF7-4D90-925A-E07CECA38D5C}" presName="theInnerList" presStyleCnt="0"/>
      <dgm:spPr/>
    </dgm:pt>
    <dgm:pt modelId="{C196C1C0-CC33-475E-BE9D-130460B9D5D7}" type="pres">
      <dgm:prSet presAssocID="{5939DE7C-53D9-43A4-A6EF-45AB2E290155}" presName="childNode" presStyleLbl="node1" presStyleIdx="3" presStyleCnt="18">
        <dgm:presLayoutVars>
          <dgm:bulletEnabled val="1"/>
        </dgm:presLayoutVars>
      </dgm:prSet>
      <dgm:spPr/>
      <dgm:t>
        <a:bodyPr/>
        <a:lstStyle/>
        <a:p>
          <a:endParaRPr lang="zh-TW" altLang="en-US"/>
        </a:p>
      </dgm:t>
    </dgm:pt>
    <dgm:pt modelId="{4A0D28AE-5C8C-422E-9E50-092E5FA0BF79}" type="pres">
      <dgm:prSet presAssocID="{5939DE7C-53D9-43A4-A6EF-45AB2E290155}" presName="aSpace2" presStyleCnt="0"/>
      <dgm:spPr/>
    </dgm:pt>
    <dgm:pt modelId="{FB12BDD4-7133-4831-9A57-0B1C9C5338EE}" type="pres">
      <dgm:prSet presAssocID="{1C4767DD-1F0F-41D8-90E6-799755B1C5E1}" presName="childNode" presStyleLbl="node1" presStyleIdx="4" presStyleCnt="18">
        <dgm:presLayoutVars>
          <dgm:bulletEnabled val="1"/>
        </dgm:presLayoutVars>
      </dgm:prSet>
      <dgm:spPr/>
      <dgm:t>
        <a:bodyPr/>
        <a:lstStyle/>
        <a:p>
          <a:endParaRPr lang="zh-TW" altLang="en-US"/>
        </a:p>
      </dgm:t>
    </dgm:pt>
    <dgm:pt modelId="{C37FDCF5-8E4A-4428-8694-28B11F0429E7}" type="pres">
      <dgm:prSet presAssocID="{1C4767DD-1F0F-41D8-90E6-799755B1C5E1}" presName="aSpace2" presStyleCnt="0"/>
      <dgm:spPr/>
    </dgm:pt>
    <dgm:pt modelId="{FD1ED22A-6C0E-44D9-BA34-DA72AABE2FAE}" type="pres">
      <dgm:prSet presAssocID="{FAC32960-E327-4E23-97C0-65EDEBCAE2E8}" presName="childNode" presStyleLbl="node1" presStyleIdx="5" presStyleCnt="18">
        <dgm:presLayoutVars>
          <dgm:bulletEnabled val="1"/>
        </dgm:presLayoutVars>
      </dgm:prSet>
      <dgm:spPr/>
      <dgm:t>
        <a:bodyPr/>
        <a:lstStyle/>
        <a:p>
          <a:endParaRPr lang="zh-TW" altLang="en-US"/>
        </a:p>
      </dgm:t>
    </dgm:pt>
    <dgm:pt modelId="{88E46CA2-D376-42F0-89E2-8B8DB2D1038F}" type="pres">
      <dgm:prSet presAssocID="{49CBEC54-EDF7-4D90-925A-E07CECA38D5C}" presName="aSpace" presStyleCnt="0"/>
      <dgm:spPr/>
    </dgm:pt>
    <dgm:pt modelId="{5976F94E-FDFC-4807-9C28-A76B7FDAB070}" type="pres">
      <dgm:prSet presAssocID="{B049A2BC-FDCC-4280-BA11-44297E3554B1}" presName="compNode" presStyleCnt="0"/>
      <dgm:spPr/>
    </dgm:pt>
    <dgm:pt modelId="{98CFBA35-C45C-4245-951A-57D2F87A57A5}" type="pres">
      <dgm:prSet presAssocID="{B049A2BC-FDCC-4280-BA11-44297E3554B1}" presName="aNode" presStyleLbl="bgShp" presStyleIdx="2" presStyleCnt="6"/>
      <dgm:spPr/>
      <dgm:t>
        <a:bodyPr/>
        <a:lstStyle/>
        <a:p>
          <a:endParaRPr lang="zh-TW" altLang="en-US"/>
        </a:p>
      </dgm:t>
    </dgm:pt>
    <dgm:pt modelId="{0CD85895-0E63-483C-B42C-532F0351E635}" type="pres">
      <dgm:prSet presAssocID="{B049A2BC-FDCC-4280-BA11-44297E3554B1}" presName="textNode" presStyleLbl="bgShp" presStyleIdx="2" presStyleCnt="6"/>
      <dgm:spPr/>
      <dgm:t>
        <a:bodyPr/>
        <a:lstStyle/>
        <a:p>
          <a:endParaRPr lang="zh-TW" altLang="en-US"/>
        </a:p>
      </dgm:t>
    </dgm:pt>
    <dgm:pt modelId="{C2ADBB38-F6D1-4AD9-9869-0918F7732125}" type="pres">
      <dgm:prSet presAssocID="{B049A2BC-FDCC-4280-BA11-44297E3554B1}" presName="compChildNode" presStyleCnt="0"/>
      <dgm:spPr/>
    </dgm:pt>
    <dgm:pt modelId="{31D881FB-EE46-4203-A4EF-8A72A035C1CA}" type="pres">
      <dgm:prSet presAssocID="{B049A2BC-FDCC-4280-BA11-44297E3554B1}" presName="theInnerList" presStyleCnt="0"/>
      <dgm:spPr/>
    </dgm:pt>
    <dgm:pt modelId="{DF7641EA-77F5-49D8-AE8F-1415433EB707}" type="pres">
      <dgm:prSet presAssocID="{104E39F1-2246-4451-9427-E6D755A18CE3}" presName="childNode" presStyleLbl="node1" presStyleIdx="6" presStyleCnt="18">
        <dgm:presLayoutVars>
          <dgm:bulletEnabled val="1"/>
        </dgm:presLayoutVars>
      </dgm:prSet>
      <dgm:spPr/>
      <dgm:t>
        <a:bodyPr/>
        <a:lstStyle/>
        <a:p>
          <a:endParaRPr lang="zh-TW" altLang="en-US"/>
        </a:p>
      </dgm:t>
    </dgm:pt>
    <dgm:pt modelId="{CD63C674-3496-49A3-A4C3-AE604D647BD2}" type="pres">
      <dgm:prSet presAssocID="{104E39F1-2246-4451-9427-E6D755A18CE3}" presName="aSpace2" presStyleCnt="0"/>
      <dgm:spPr/>
    </dgm:pt>
    <dgm:pt modelId="{66E1640E-3803-4173-9FBF-A597A2D75B35}" type="pres">
      <dgm:prSet presAssocID="{F3CFB8C8-BF3D-4362-BE86-EAAE0986326B}" presName="childNode" presStyleLbl="node1" presStyleIdx="7" presStyleCnt="18" custLinFactNeighborX="311" custLinFactNeighborY="13376">
        <dgm:presLayoutVars>
          <dgm:bulletEnabled val="1"/>
        </dgm:presLayoutVars>
      </dgm:prSet>
      <dgm:spPr/>
      <dgm:t>
        <a:bodyPr/>
        <a:lstStyle/>
        <a:p>
          <a:endParaRPr lang="zh-TW" altLang="en-US"/>
        </a:p>
      </dgm:t>
    </dgm:pt>
    <dgm:pt modelId="{849A17E9-C397-4F73-8C3E-5DB12B269799}" type="pres">
      <dgm:prSet presAssocID="{F3CFB8C8-BF3D-4362-BE86-EAAE0986326B}" presName="aSpace2" presStyleCnt="0"/>
      <dgm:spPr/>
    </dgm:pt>
    <dgm:pt modelId="{C36AC881-C3BA-4B14-B68E-DADAA1F42536}" type="pres">
      <dgm:prSet presAssocID="{1A35B5EE-9B44-472D-9427-85667016E6E6}" presName="childNode" presStyleLbl="node1" presStyleIdx="8" presStyleCnt="18">
        <dgm:presLayoutVars>
          <dgm:bulletEnabled val="1"/>
        </dgm:presLayoutVars>
      </dgm:prSet>
      <dgm:spPr/>
      <dgm:t>
        <a:bodyPr/>
        <a:lstStyle/>
        <a:p>
          <a:endParaRPr lang="zh-TW" altLang="en-US"/>
        </a:p>
      </dgm:t>
    </dgm:pt>
    <dgm:pt modelId="{BD09DC20-8346-4918-BF21-5F0C905F5159}" type="pres">
      <dgm:prSet presAssocID="{B049A2BC-FDCC-4280-BA11-44297E3554B1}" presName="aSpace" presStyleCnt="0"/>
      <dgm:spPr/>
    </dgm:pt>
    <dgm:pt modelId="{266C4959-E999-42DA-86B3-34AF61B28002}" type="pres">
      <dgm:prSet presAssocID="{49C66866-E6CE-4708-B11B-201933171E4B}" presName="compNode" presStyleCnt="0"/>
      <dgm:spPr/>
    </dgm:pt>
    <dgm:pt modelId="{2D80192E-6D52-488D-88EB-239EFABA3070}" type="pres">
      <dgm:prSet presAssocID="{49C66866-E6CE-4708-B11B-201933171E4B}" presName="aNode" presStyleLbl="bgShp" presStyleIdx="3" presStyleCnt="6"/>
      <dgm:spPr/>
      <dgm:t>
        <a:bodyPr/>
        <a:lstStyle/>
        <a:p>
          <a:endParaRPr lang="zh-TW" altLang="en-US"/>
        </a:p>
      </dgm:t>
    </dgm:pt>
    <dgm:pt modelId="{212B7724-346B-4DB0-9B40-77447952982E}" type="pres">
      <dgm:prSet presAssocID="{49C66866-E6CE-4708-B11B-201933171E4B}" presName="textNode" presStyleLbl="bgShp" presStyleIdx="3" presStyleCnt="6"/>
      <dgm:spPr/>
      <dgm:t>
        <a:bodyPr/>
        <a:lstStyle/>
        <a:p>
          <a:endParaRPr lang="zh-TW" altLang="en-US"/>
        </a:p>
      </dgm:t>
    </dgm:pt>
    <dgm:pt modelId="{8FF72D76-3565-4CCF-BE01-5A26EA9E83ED}" type="pres">
      <dgm:prSet presAssocID="{49C66866-E6CE-4708-B11B-201933171E4B}" presName="compChildNode" presStyleCnt="0"/>
      <dgm:spPr/>
    </dgm:pt>
    <dgm:pt modelId="{E93988BF-14F4-4C6F-BA9B-CFB503058FB7}" type="pres">
      <dgm:prSet presAssocID="{49C66866-E6CE-4708-B11B-201933171E4B}" presName="theInnerList" presStyleCnt="0"/>
      <dgm:spPr/>
    </dgm:pt>
    <dgm:pt modelId="{87D4F8DB-97AD-49CF-9F00-E5137A7A86BD}" type="pres">
      <dgm:prSet presAssocID="{A8DC21E4-83E3-4FED-BA37-6E916BA926AD}" presName="childNode" presStyleLbl="node1" presStyleIdx="9" presStyleCnt="18">
        <dgm:presLayoutVars>
          <dgm:bulletEnabled val="1"/>
        </dgm:presLayoutVars>
      </dgm:prSet>
      <dgm:spPr/>
      <dgm:t>
        <a:bodyPr/>
        <a:lstStyle/>
        <a:p>
          <a:endParaRPr lang="zh-TW" altLang="en-US"/>
        </a:p>
      </dgm:t>
    </dgm:pt>
    <dgm:pt modelId="{06170051-AF85-4E39-8859-0E8B4AEF63A1}" type="pres">
      <dgm:prSet presAssocID="{A8DC21E4-83E3-4FED-BA37-6E916BA926AD}" presName="aSpace2" presStyleCnt="0"/>
      <dgm:spPr/>
    </dgm:pt>
    <dgm:pt modelId="{F2A8D8CB-6972-4F81-856F-F4243E6EAFC8}" type="pres">
      <dgm:prSet presAssocID="{2122B21D-B8BB-439D-B6AD-AF965077A6BD}" presName="childNode" presStyleLbl="node1" presStyleIdx="10" presStyleCnt="18">
        <dgm:presLayoutVars>
          <dgm:bulletEnabled val="1"/>
        </dgm:presLayoutVars>
      </dgm:prSet>
      <dgm:spPr/>
      <dgm:t>
        <a:bodyPr/>
        <a:lstStyle/>
        <a:p>
          <a:endParaRPr lang="zh-TW" altLang="en-US"/>
        </a:p>
      </dgm:t>
    </dgm:pt>
    <dgm:pt modelId="{6B9AF518-B69C-42A8-9658-43B190EE6E05}" type="pres">
      <dgm:prSet presAssocID="{2122B21D-B8BB-439D-B6AD-AF965077A6BD}" presName="aSpace2" presStyleCnt="0"/>
      <dgm:spPr/>
    </dgm:pt>
    <dgm:pt modelId="{A6DED872-9914-444F-996F-6AEEC04E04C9}" type="pres">
      <dgm:prSet presAssocID="{90891CDA-FF7A-4CFF-A1B5-2F15EF847BC1}" presName="childNode" presStyleLbl="node1" presStyleIdx="11" presStyleCnt="18">
        <dgm:presLayoutVars>
          <dgm:bulletEnabled val="1"/>
        </dgm:presLayoutVars>
      </dgm:prSet>
      <dgm:spPr/>
      <dgm:t>
        <a:bodyPr/>
        <a:lstStyle/>
        <a:p>
          <a:endParaRPr lang="zh-TW" altLang="en-US"/>
        </a:p>
      </dgm:t>
    </dgm:pt>
    <dgm:pt modelId="{F63E2B10-55B8-43C9-A02E-CEE784AEE6D9}" type="pres">
      <dgm:prSet presAssocID="{49C66866-E6CE-4708-B11B-201933171E4B}" presName="aSpace" presStyleCnt="0"/>
      <dgm:spPr/>
    </dgm:pt>
    <dgm:pt modelId="{FE9812DB-6190-4D2F-BB9C-294BB8C84E9F}" type="pres">
      <dgm:prSet presAssocID="{B896443A-157F-4D61-BF7E-C3F46121B67B}" presName="compNode" presStyleCnt="0"/>
      <dgm:spPr/>
    </dgm:pt>
    <dgm:pt modelId="{6CB3AABA-1546-4DFE-BEF8-B72738559CF4}" type="pres">
      <dgm:prSet presAssocID="{B896443A-157F-4D61-BF7E-C3F46121B67B}" presName="aNode" presStyleLbl="bgShp" presStyleIdx="4" presStyleCnt="6"/>
      <dgm:spPr/>
      <dgm:t>
        <a:bodyPr/>
        <a:lstStyle/>
        <a:p>
          <a:endParaRPr lang="zh-TW" altLang="en-US"/>
        </a:p>
      </dgm:t>
    </dgm:pt>
    <dgm:pt modelId="{117D7C50-94B3-4DAA-B65B-11DBB5F0B020}" type="pres">
      <dgm:prSet presAssocID="{B896443A-157F-4D61-BF7E-C3F46121B67B}" presName="textNode" presStyleLbl="bgShp" presStyleIdx="4" presStyleCnt="6"/>
      <dgm:spPr/>
      <dgm:t>
        <a:bodyPr/>
        <a:lstStyle/>
        <a:p>
          <a:endParaRPr lang="zh-TW" altLang="en-US"/>
        </a:p>
      </dgm:t>
    </dgm:pt>
    <dgm:pt modelId="{E51F5E6E-3332-4F7F-9690-F3F740CF88FD}" type="pres">
      <dgm:prSet presAssocID="{B896443A-157F-4D61-BF7E-C3F46121B67B}" presName="compChildNode" presStyleCnt="0"/>
      <dgm:spPr/>
    </dgm:pt>
    <dgm:pt modelId="{8EF74AB1-D68C-4C87-A9F1-98AB32EA08FF}" type="pres">
      <dgm:prSet presAssocID="{B896443A-157F-4D61-BF7E-C3F46121B67B}" presName="theInnerList" presStyleCnt="0"/>
      <dgm:spPr/>
    </dgm:pt>
    <dgm:pt modelId="{3DCF50BE-F493-4211-B2C8-6788B1EE3AA3}" type="pres">
      <dgm:prSet presAssocID="{19F1EB8D-621B-4B3E-9B5D-8C92FA91AA9B}" presName="childNode" presStyleLbl="node1" presStyleIdx="12" presStyleCnt="18">
        <dgm:presLayoutVars>
          <dgm:bulletEnabled val="1"/>
        </dgm:presLayoutVars>
      </dgm:prSet>
      <dgm:spPr/>
      <dgm:t>
        <a:bodyPr/>
        <a:lstStyle/>
        <a:p>
          <a:endParaRPr lang="zh-TW" altLang="en-US"/>
        </a:p>
      </dgm:t>
    </dgm:pt>
    <dgm:pt modelId="{302EBB2B-5518-4883-A588-9A485B8B1734}" type="pres">
      <dgm:prSet presAssocID="{19F1EB8D-621B-4B3E-9B5D-8C92FA91AA9B}" presName="aSpace2" presStyleCnt="0"/>
      <dgm:spPr/>
    </dgm:pt>
    <dgm:pt modelId="{D99E1B5D-6CE3-4591-891F-A8A8BFCEE66F}" type="pres">
      <dgm:prSet presAssocID="{D8D8A934-4D72-4F87-85BC-D8B292BCBB52}" presName="childNode" presStyleLbl="node1" presStyleIdx="13" presStyleCnt="18" custLinFactNeighborY="7802">
        <dgm:presLayoutVars>
          <dgm:bulletEnabled val="1"/>
        </dgm:presLayoutVars>
      </dgm:prSet>
      <dgm:spPr/>
      <dgm:t>
        <a:bodyPr/>
        <a:lstStyle/>
        <a:p>
          <a:endParaRPr lang="zh-TW" altLang="en-US"/>
        </a:p>
      </dgm:t>
    </dgm:pt>
    <dgm:pt modelId="{B73F18FE-2D84-4F6E-8A94-BC3FAE1368FA}" type="pres">
      <dgm:prSet presAssocID="{D8D8A934-4D72-4F87-85BC-D8B292BCBB52}" presName="aSpace2" presStyleCnt="0"/>
      <dgm:spPr/>
    </dgm:pt>
    <dgm:pt modelId="{DFA1A590-7F2B-445E-BB13-B48272C895D4}" type="pres">
      <dgm:prSet presAssocID="{7C0AD177-2BBE-4CA9-9D4B-4E238026B803}" presName="childNode" presStyleLbl="node1" presStyleIdx="14" presStyleCnt="18">
        <dgm:presLayoutVars>
          <dgm:bulletEnabled val="1"/>
        </dgm:presLayoutVars>
      </dgm:prSet>
      <dgm:spPr/>
      <dgm:t>
        <a:bodyPr/>
        <a:lstStyle/>
        <a:p>
          <a:endParaRPr lang="zh-TW" altLang="en-US"/>
        </a:p>
      </dgm:t>
    </dgm:pt>
    <dgm:pt modelId="{5CCD2473-3620-446A-A749-8CF3517EB82C}" type="pres">
      <dgm:prSet presAssocID="{B896443A-157F-4D61-BF7E-C3F46121B67B}" presName="aSpace" presStyleCnt="0"/>
      <dgm:spPr/>
    </dgm:pt>
    <dgm:pt modelId="{1EBBA900-9B59-4A3F-BC22-9C47A2EE52DF}" type="pres">
      <dgm:prSet presAssocID="{9CF62DC9-4314-4CE3-8239-370555D02BF4}" presName="compNode" presStyleCnt="0"/>
      <dgm:spPr/>
    </dgm:pt>
    <dgm:pt modelId="{1AD9190B-AD98-4D45-AB98-7ACCA2E9ABC5}" type="pres">
      <dgm:prSet presAssocID="{9CF62DC9-4314-4CE3-8239-370555D02BF4}" presName="aNode" presStyleLbl="bgShp" presStyleIdx="5" presStyleCnt="6"/>
      <dgm:spPr/>
      <dgm:t>
        <a:bodyPr/>
        <a:lstStyle/>
        <a:p>
          <a:endParaRPr lang="zh-TW" altLang="en-US"/>
        </a:p>
      </dgm:t>
    </dgm:pt>
    <dgm:pt modelId="{4D56F479-7C45-4B6E-A2C0-677A22C1B981}" type="pres">
      <dgm:prSet presAssocID="{9CF62DC9-4314-4CE3-8239-370555D02BF4}" presName="textNode" presStyleLbl="bgShp" presStyleIdx="5" presStyleCnt="6"/>
      <dgm:spPr/>
      <dgm:t>
        <a:bodyPr/>
        <a:lstStyle/>
        <a:p>
          <a:endParaRPr lang="zh-TW" altLang="en-US"/>
        </a:p>
      </dgm:t>
    </dgm:pt>
    <dgm:pt modelId="{1561FEC6-0319-4710-936B-8302CBF55476}" type="pres">
      <dgm:prSet presAssocID="{9CF62DC9-4314-4CE3-8239-370555D02BF4}" presName="compChildNode" presStyleCnt="0"/>
      <dgm:spPr/>
    </dgm:pt>
    <dgm:pt modelId="{0BA83F5F-CAD6-4DAD-880C-FBF645F6AB13}" type="pres">
      <dgm:prSet presAssocID="{9CF62DC9-4314-4CE3-8239-370555D02BF4}" presName="theInnerList" presStyleCnt="0"/>
      <dgm:spPr/>
    </dgm:pt>
    <dgm:pt modelId="{26A00FA4-7111-44FE-8508-C8A148176054}" type="pres">
      <dgm:prSet presAssocID="{EC0AF8A9-5636-4921-ABD0-56B3DC5FAA11}" presName="childNode" presStyleLbl="node1" presStyleIdx="15" presStyleCnt="18" custLinFactNeighborX="440" custLinFactNeighborY="15317">
        <dgm:presLayoutVars>
          <dgm:bulletEnabled val="1"/>
        </dgm:presLayoutVars>
      </dgm:prSet>
      <dgm:spPr/>
      <dgm:t>
        <a:bodyPr/>
        <a:lstStyle/>
        <a:p>
          <a:endParaRPr lang="zh-TW" altLang="en-US"/>
        </a:p>
      </dgm:t>
    </dgm:pt>
    <dgm:pt modelId="{34748921-F57A-4963-9961-7EDBE91CB910}" type="pres">
      <dgm:prSet presAssocID="{EC0AF8A9-5636-4921-ABD0-56B3DC5FAA11}" presName="aSpace2" presStyleCnt="0"/>
      <dgm:spPr/>
    </dgm:pt>
    <dgm:pt modelId="{9E268CAB-A219-4223-BA57-3CAFE3C0A85E}" type="pres">
      <dgm:prSet presAssocID="{FA202F1C-B3FB-4A6E-9355-DE7B81DDDD8B}" presName="childNode" presStyleLbl="node1" presStyleIdx="16" presStyleCnt="18" custAng="0" custLinFactNeighborX="-701" custLinFactNeighborY="7945">
        <dgm:presLayoutVars>
          <dgm:bulletEnabled val="1"/>
        </dgm:presLayoutVars>
      </dgm:prSet>
      <dgm:spPr/>
      <dgm:t>
        <a:bodyPr/>
        <a:lstStyle/>
        <a:p>
          <a:endParaRPr lang="zh-TW" altLang="en-US"/>
        </a:p>
      </dgm:t>
    </dgm:pt>
    <dgm:pt modelId="{36B3A73A-CC6A-4338-B6B1-D06414CC2569}" type="pres">
      <dgm:prSet presAssocID="{FA202F1C-B3FB-4A6E-9355-DE7B81DDDD8B}" presName="aSpace2" presStyleCnt="0"/>
      <dgm:spPr/>
    </dgm:pt>
    <dgm:pt modelId="{6E85819D-6DE6-4488-9777-38DE31D52B15}" type="pres">
      <dgm:prSet presAssocID="{8DE2A6E9-20E3-4132-9C6E-16D8C6648F61}" presName="childNode" presStyleLbl="node1" presStyleIdx="17" presStyleCnt="18">
        <dgm:presLayoutVars>
          <dgm:bulletEnabled val="1"/>
        </dgm:presLayoutVars>
      </dgm:prSet>
      <dgm:spPr/>
      <dgm:t>
        <a:bodyPr/>
        <a:lstStyle/>
        <a:p>
          <a:endParaRPr lang="zh-TW" altLang="en-US"/>
        </a:p>
      </dgm:t>
    </dgm:pt>
  </dgm:ptLst>
  <dgm:cxnLst>
    <dgm:cxn modelId="{35A76874-DEAF-4B66-8DD9-80B402E2741A}" srcId="{B896443A-157F-4D61-BF7E-C3F46121B67B}" destId="{19F1EB8D-621B-4B3E-9B5D-8C92FA91AA9B}" srcOrd="0" destOrd="0" parTransId="{C83A2DB2-CA06-4FFE-8D22-6FF527E88FCE}" sibTransId="{F626BBC8-5985-4B39-B4A7-32B38B630321}"/>
    <dgm:cxn modelId="{65AD9728-5E3D-4C87-B8D9-6436C0853B81}" type="presOf" srcId="{49CBEC54-EDF7-4D90-925A-E07CECA38D5C}" destId="{2A358903-C98D-4460-A339-534377663004}" srcOrd="1" destOrd="0" presId="urn:microsoft.com/office/officeart/2005/8/layout/lProcess2"/>
    <dgm:cxn modelId="{CE742663-35FC-4FE9-846B-6E70528E162B}" type="presOf" srcId="{B896443A-157F-4D61-BF7E-C3F46121B67B}" destId="{6CB3AABA-1546-4DFE-BEF8-B72738559CF4}" srcOrd="0" destOrd="0" presId="urn:microsoft.com/office/officeart/2005/8/layout/lProcess2"/>
    <dgm:cxn modelId="{D21AD4C4-2269-4CD6-944E-5BB40AAC42C0}" type="presOf" srcId="{B049A2BC-FDCC-4280-BA11-44297E3554B1}" destId="{98CFBA35-C45C-4245-951A-57D2F87A57A5}" srcOrd="0" destOrd="0" presId="urn:microsoft.com/office/officeart/2005/8/layout/lProcess2"/>
    <dgm:cxn modelId="{02E61ED9-543C-451D-BE99-F2095A6DBA58}" srcId="{B049A2BC-FDCC-4280-BA11-44297E3554B1}" destId="{104E39F1-2246-4451-9427-E6D755A18CE3}" srcOrd="0" destOrd="0" parTransId="{FFA565D9-C1C7-47D1-B037-65EF23D22572}" sibTransId="{7CCB5717-5F60-41FF-8289-7EE6D8E57DC0}"/>
    <dgm:cxn modelId="{04870FCD-085B-4F12-954F-933B00BF402A}" srcId="{9CF62DC9-4314-4CE3-8239-370555D02BF4}" destId="{FA202F1C-B3FB-4A6E-9355-DE7B81DDDD8B}" srcOrd="1" destOrd="0" parTransId="{EDF3C8AB-34A1-4872-AD17-26E85890F628}" sibTransId="{2A3ECB87-D210-4BB9-9184-0BC268FC3246}"/>
    <dgm:cxn modelId="{0751506A-9BEE-410C-82E7-ADDEAEEFE96A}" type="presOf" srcId="{2122B21D-B8BB-439D-B6AD-AF965077A6BD}" destId="{F2A8D8CB-6972-4F81-856F-F4243E6EAFC8}" srcOrd="0" destOrd="0" presId="urn:microsoft.com/office/officeart/2005/8/layout/lProcess2"/>
    <dgm:cxn modelId="{50802C5E-C8B9-4C74-8853-A785BA853135}" type="presOf" srcId="{EC0AF8A9-5636-4921-ABD0-56B3DC5FAA11}" destId="{26A00FA4-7111-44FE-8508-C8A148176054}" srcOrd="0" destOrd="0" presId="urn:microsoft.com/office/officeart/2005/8/layout/lProcess2"/>
    <dgm:cxn modelId="{B349AEC5-3240-4975-B58D-60A3288BF487}" srcId="{CA3393E2-D15E-425F-B96C-2D700B5B1DDB}" destId="{46F55F77-848F-4C03-8880-48A874706129}" srcOrd="0" destOrd="0" parTransId="{DA88A288-2F0C-4200-AAE1-D4CDBEA710AD}" sibTransId="{B0F98EE3-2D99-4D31-AB1D-8D10AA550A97}"/>
    <dgm:cxn modelId="{FF7A491E-1A79-4D66-B074-C95CA6522F5C}" type="presOf" srcId="{19F1EB8D-621B-4B3E-9B5D-8C92FA91AA9B}" destId="{3DCF50BE-F493-4211-B2C8-6788B1EE3AA3}" srcOrd="0" destOrd="0" presId="urn:microsoft.com/office/officeart/2005/8/layout/lProcess2"/>
    <dgm:cxn modelId="{62981BAE-A2D3-4EFC-AB01-F81A11126912}" type="presOf" srcId="{46F55F77-848F-4C03-8880-48A874706129}" destId="{759DB4C9-6BB0-4E61-9FDD-034C046ADCF5}" srcOrd="0" destOrd="0" presId="urn:microsoft.com/office/officeart/2005/8/layout/lProcess2"/>
    <dgm:cxn modelId="{A329EAC4-21B7-443C-99FD-8ED32473E17E}" type="presOf" srcId="{8DE2A6E9-20E3-4132-9C6E-16D8C6648F61}" destId="{6E85819D-6DE6-4488-9777-38DE31D52B15}" srcOrd="0" destOrd="0" presId="urn:microsoft.com/office/officeart/2005/8/layout/lProcess2"/>
    <dgm:cxn modelId="{F1691FAB-AAC3-4CF0-B633-065CF8A5E790}" srcId="{49CBEC54-EDF7-4D90-925A-E07CECA38D5C}" destId="{1C4767DD-1F0F-41D8-90E6-799755B1C5E1}" srcOrd="1" destOrd="0" parTransId="{9D9D106F-A989-424C-9A45-1572A17DF6D2}" sibTransId="{F782110D-A11B-4ECB-810A-9A002BCEBE88}"/>
    <dgm:cxn modelId="{327AA792-1557-473F-AA52-45E58FA2FEC0}" srcId="{38D59C7C-E3A6-4B75-9CA5-EB22D9DE104A}" destId="{CA3393E2-D15E-425F-B96C-2D700B5B1DDB}" srcOrd="0" destOrd="0" parTransId="{1F247CD3-F9E0-4510-B123-6866A073C0BF}" sibTransId="{B12EE053-78AB-4D84-8EC3-EF9AB6617EAC}"/>
    <dgm:cxn modelId="{CE4D1515-61B3-4133-ADA4-9853133C3528}" type="presOf" srcId="{49CBEC54-EDF7-4D90-925A-E07CECA38D5C}" destId="{9E74D835-3831-4B70-AB4F-38C840D2EEC2}" srcOrd="0" destOrd="0" presId="urn:microsoft.com/office/officeart/2005/8/layout/lProcess2"/>
    <dgm:cxn modelId="{B4DE3516-C525-4375-AF4E-EF90B04C5295}" srcId="{CA3393E2-D15E-425F-B96C-2D700B5B1DDB}" destId="{FFB69869-1FF2-49DA-8EA5-5BBB989B5684}" srcOrd="2" destOrd="0" parTransId="{359E282A-85A4-4E0E-ACCD-1DA7F93F1C56}" sibTransId="{A5924ADD-34FB-4208-9C28-3CC22C96D530}"/>
    <dgm:cxn modelId="{55C9717D-431C-41B6-A002-4EB0369956E2}" srcId="{9CF62DC9-4314-4CE3-8239-370555D02BF4}" destId="{EC0AF8A9-5636-4921-ABD0-56B3DC5FAA11}" srcOrd="0" destOrd="0" parTransId="{54B71DDA-8E73-4E1E-AFEB-BD6E894BA961}" sibTransId="{DBC255D9-5DB9-4A8F-93B4-4B36547F0468}"/>
    <dgm:cxn modelId="{759BFF1E-3563-4BFC-94A4-6A4741CDE906}" type="presOf" srcId="{6190156F-B8A8-4D81-9FA1-DE128B1C3939}" destId="{0C857D9B-D8AF-42BF-A83D-AA01DF58D6BB}" srcOrd="0" destOrd="0" presId="urn:microsoft.com/office/officeart/2005/8/layout/lProcess2"/>
    <dgm:cxn modelId="{816D3724-4EED-47E0-976F-516ABE3E8255}" type="presOf" srcId="{B896443A-157F-4D61-BF7E-C3F46121B67B}" destId="{117D7C50-94B3-4DAA-B65B-11DBB5F0B020}" srcOrd="1" destOrd="0" presId="urn:microsoft.com/office/officeart/2005/8/layout/lProcess2"/>
    <dgm:cxn modelId="{8FE5664B-9CF9-451F-A753-0D99DD25C6EA}" srcId="{38D59C7C-E3A6-4B75-9CA5-EB22D9DE104A}" destId="{49CBEC54-EDF7-4D90-925A-E07CECA38D5C}" srcOrd="1" destOrd="0" parTransId="{7F348D78-B361-4CD1-ACD8-6A5D9461962B}" sibTransId="{A2CD113D-CAD5-4295-87DD-D6CFEB06EAF1}"/>
    <dgm:cxn modelId="{81C8AAA4-423D-4C65-87B4-8302B380B68B}" type="presOf" srcId="{90891CDA-FF7A-4CFF-A1B5-2F15EF847BC1}" destId="{A6DED872-9914-444F-996F-6AEEC04E04C9}" srcOrd="0" destOrd="0" presId="urn:microsoft.com/office/officeart/2005/8/layout/lProcess2"/>
    <dgm:cxn modelId="{1F437B7C-B074-45BC-90DF-8755CA0759D3}" type="presOf" srcId="{FAC32960-E327-4E23-97C0-65EDEBCAE2E8}" destId="{FD1ED22A-6C0E-44D9-BA34-DA72AABE2FAE}" srcOrd="0" destOrd="0" presId="urn:microsoft.com/office/officeart/2005/8/layout/lProcess2"/>
    <dgm:cxn modelId="{0A25393B-8FF9-45C3-A451-B670458D653E}" type="presOf" srcId="{1A35B5EE-9B44-472D-9427-85667016E6E6}" destId="{C36AC881-C3BA-4B14-B68E-DADAA1F42536}" srcOrd="0" destOrd="0" presId="urn:microsoft.com/office/officeart/2005/8/layout/lProcess2"/>
    <dgm:cxn modelId="{6256E875-1932-4A07-AB17-1BD49A4D2E3B}" type="presOf" srcId="{D8D8A934-4D72-4F87-85BC-D8B292BCBB52}" destId="{D99E1B5D-6CE3-4591-891F-A8A8BFCEE66F}" srcOrd="0" destOrd="0" presId="urn:microsoft.com/office/officeart/2005/8/layout/lProcess2"/>
    <dgm:cxn modelId="{B4E4984B-00AE-4E34-B5EF-163681A4ABCF}" srcId="{49C66866-E6CE-4708-B11B-201933171E4B}" destId="{90891CDA-FF7A-4CFF-A1B5-2F15EF847BC1}" srcOrd="2" destOrd="0" parTransId="{D81B9FA6-AE5A-4B3D-8303-215C38B41B13}" sibTransId="{7700FFF2-2730-4F29-BBB8-B43A0FBC17C8}"/>
    <dgm:cxn modelId="{1198A8A5-C96E-4A01-ACF6-00AF3C8331A0}" type="presOf" srcId="{49C66866-E6CE-4708-B11B-201933171E4B}" destId="{212B7724-346B-4DB0-9B40-77447952982E}" srcOrd="1" destOrd="0" presId="urn:microsoft.com/office/officeart/2005/8/layout/lProcess2"/>
    <dgm:cxn modelId="{A74811F0-8D66-4F11-B180-88334DF5E6AD}" type="presOf" srcId="{FFB69869-1FF2-49DA-8EA5-5BBB989B5684}" destId="{2E5C6CB8-37B4-4367-9318-0C84ACAA5E22}" srcOrd="0" destOrd="0" presId="urn:microsoft.com/office/officeart/2005/8/layout/lProcess2"/>
    <dgm:cxn modelId="{BAA951D9-9895-4806-985B-CFB087AF2658}" srcId="{B896443A-157F-4D61-BF7E-C3F46121B67B}" destId="{D8D8A934-4D72-4F87-85BC-D8B292BCBB52}" srcOrd="1" destOrd="0" parTransId="{E133BA48-3FEC-488B-BD75-AD8C8F082E9B}" sibTransId="{8E1A4981-C31E-4D38-9647-F9837F015DB8}"/>
    <dgm:cxn modelId="{C8826A12-9827-458F-92A4-3E77EEA2DB12}" type="presOf" srcId="{5939DE7C-53D9-43A4-A6EF-45AB2E290155}" destId="{C196C1C0-CC33-475E-BE9D-130460B9D5D7}" srcOrd="0" destOrd="0" presId="urn:microsoft.com/office/officeart/2005/8/layout/lProcess2"/>
    <dgm:cxn modelId="{152A0966-331B-47E5-B890-1E3593F76602}" srcId="{49C66866-E6CE-4708-B11B-201933171E4B}" destId="{2122B21D-B8BB-439D-B6AD-AF965077A6BD}" srcOrd="1" destOrd="0" parTransId="{A850D6FA-E11C-49DC-838F-172047B9A5CB}" sibTransId="{95B0DE08-78E8-4F18-829C-6ED16EF12B1B}"/>
    <dgm:cxn modelId="{4A1C51A4-1948-4628-B0BD-D0835110F6B3}" type="presOf" srcId="{F3CFB8C8-BF3D-4362-BE86-EAAE0986326B}" destId="{66E1640E-3803-4173-9FBF-A597A2D75B35}" srcOrd="0" destOrd="0" presId="urn:microsoft.com/office/officeart/2005/8/layout/lProcess2"/>
    <dgm:cxn modelId="{5DE76FAA-0D0F-40C8-94E2-1942CF2325C7}" type="presOf" srcId="{49C66866-E6CE-4708-B11B-201933171E4B}" destId="{2D80192E-6D52-488D-88EB-239EFABA3070}" srcOrd="0" destOrd="0" presId="urn:microsoft.com/office/officeart/2005/8/layout/lProcess2"/>
    <dgm:cxn modelId="{E543775C-B578-411C-973F-EB0C0A952DE0}" srcId="{B896443A-157F-4D61-BF7E-C3F46121B67B}" destId="{7C0AD177-2BBE-4CA9-9D4B-4E238026B803}" srcOrd="2" destOrd="0" parTransId="{230CC7A5-59CC-400A-B234-1263E3EA0668}" sibTransId="{DB4784CE-A2C8-4FB6-814B-141658ACC189}"/>
    <dgm:cxn modelId="{04202762-226B-4A39-97FE-C6065A07FE6A}" srcId="{38D59C7C-E3A6-4B75-9CA5-EB22D9DE104A}" destId="{B049A2BC-FDCC-4280-BA11-44297E3554B1}" srcOrd="2" destOrd="0" parTransId="{CC3C5D64-154F-424F-812E-D3E8A20DF26A}" sibTransId="{E8AC9213-4B76-4566-93E3-58A0EA53319B}"/>
    <dgm:cxn modelId="{666B9297-BE39-4C0E-B83A-A27A0B25F775}" type="presOf" srcId="{B049A2BC-FDCC-4280-BA11-44297E3554B1}" destId="{0CD85895-0E63-483C-B42C-532F0351E635}" srcOrd="1" destOrd="0" presId="urn:microsoft.com/office/officeart/2005/8/layout/lProcess2"/>
    <dgm:cxn modelId="{539F9729-58D4-4A23-8796-4A8C7A94F242}" srcId="{38D59C7C-E3A6-4B75-9CA5-EB22D9DE104A}" destId="{49C66866-E6CE-4708-B11B-201933171E4B}" srcOrd="3" destOrd="0" parTransId="{0826F31E-8F90-41F1-AD7E-4841A748AC34}" sibTransId="{A3EC6D15-51D0-4CF2-A9F4-1B1668BDF571}"/>
    <dgm:cxn modelId="{67DEBDB8-ED03-4E47-B3A3-B470A2A18956}" type="presOf" srcId="{CA3393E2-D15E-425F-B96C-2D700B5B1DDB}" destId="{A72AFC3F-4E57-4040-A09E-4FF548571ECF}" srcOrd="1" destOrd="0" presId="urn:microsoft.com/office/officeart/2005/8/layout/lProcess2"/>
    <dgm:cxn modelId="{2AF97EE3-81B8-4006-9A0D-8841E2D9A683}" srcId="{CA3393E2-D15E-425F-B96C-2D700B5B1DDB}" destId="{6190156F-B8A8-4D81-9FA1-DE128B1C3939}" srcOrd="1" destOrd="0" parTransId="{63657E40-B253-4122-A53F-B4D15669DEC5}" sibTransId="{11CDDDB2-B890-4E07-8F7F-DF2B67CBB3C3}"/>
    <dgm:cxn modelId="{E2B89128-006B-40EC-9962-164FD104860D}" type="presOf" srcId="{104E39F1-2246-4451-9427-E6D755A18CE3}" destId="{DF7641EA-77F5-49D8-AE8F-1415433EB707}" srcOrd="0" destOrd="0" presId="urn:microsoft.com/office/officeart/2005/8/layout/lProcess2"/>
    <dgm:cxn modelId="{AE857150-7B0C-4AB0-BFC3-A1E817A16820}" type="presOf" srcId="{A8DC21E4-83E3-4FED-BA37-6E916BA926AD}" destId="{87D4F8DB-97AD-49CF-9F00-E5137A7A86BD}" srcOrd="0" destOrd="0" presId="urn:microsoft.com/office/officeart/2005/8/layout/lProcess2"/>
    <dgm:cxn modelId="{FFADE600-B91C-467F-A97F-249ECB6E650F}" srcId="{38D59C7C-E3A6-4B75-9CA5-EB22D9DE104A}" destId="{B896443A-157F-4D61-BF7E-C3F46121B67B}" srcOrd="4" destOrd="0" parTransId="{F6D2A8B2-8520-47DF-B723-30795CE24548}" sibTransId="{6DFB727B-20E5-4BC6-8F4E-B5BD2AE6326A}"/>
    <dgm:cxn modelId="{60341FA8-A6D4-4374-BE38-8C2C8E5EFD8E}" srcId="{38D59C7C-E3A6-4B75-9CA5-EB22D9DE104A}" destId="{9CF62DC9-4314-4CE3-8239-370555D02BF4}" srcOrd="5" destOrd="0" parTransId="{56856369-D910-4121-804D-FC763369335A}" sibTransId="{A5E7D7B9-A99D-41A7-8BB5-D16E701EAFC0}"/>
    <dgm:cxn modelId="{4286DA6C-5716-4320-9096-D5ABDE3D480A}" type="presOf" srcId="{7C0AD177-2BBE-4CA9-9D4B-4E238026B803}" destId="{DFA1A590-7F2B-445E-BB13-B48272C895D4}" srcOrd="0" destOrd="0" presId="urn:microsoft.com/office/officeart/2005/8/layout/lProcess2"/>
    <dgm:cxn modelId="{F5847B83-E769-42B7-B016-0B519087DF6A}" type="presOf" srcId="{1C4767DD-1F0F-41D8-90E6-799755B1C5E1}" destId="{FB12BDD4-7133-4831-9A57-0B1C9C5338EE}" srcOrd="0" destOrd="0" presId="urn:microsoft.com/office/officeart/2005/8/layout/lProcess2"/>
    <dgm:cxn modelId="{77CAF6FB-C573-42D4-AD0B-38DC3A6A6E35}" srcId="{B049A2BC-FDCC-4280-BA11-44297E3554B1}" destId="{F3CFB8C8-BF3D-4362-BE86-EAAE0986326B}" srcOrd="1" destOrd="0" parTransId="{CB492272-C3E0-4E20-8CCE-1810B542E944}" sibTransId="{50A80B0E-43BA-478D-AC2A-C5042339DD9C}"/>
    <dgm:cxn modelId="{7E3FD8F6-28D3-4C26-82D6-329E37472ACD}" srcId="{49CBEC54-EDF7-4D90-925A-E07CECA38D5C}" destId="{FAC32960-E327-4E23-97C0-65EDEBCAE2E8}" srcOrd="2" destOrd="0" parTransId="{166BCFE7-BEC4-4739-B272-D7EAD31EFF86}" sibTransId="{CC4CC34E-64D0-46BB-9CEB-F8C860EFCD40}"/>
    <dgm:cxn modelId="{A47F5637-95C9-4CB4-9136-93C23672F2C6}" type="presOf" srcId="{CA3393E2-D15E-425F-B96C-2D700B5B1DDB}" destId="{5F1318B7-2B5A-4168-BF60-99B12C06D491}" srcOrd="0" destOrd="0" presId="urn:microsoft.com/office/officeart/2005/8/layout/lProcess2"/>
    <dgm:cxn modelId="{E7DF20DD-2B7D-46EA-90EE-4DC16A53E93D}" srcId="{49C66866-E6CE-4708-B11B-201933171E4B}" destId="{A8DC21E4-83E3-4FED-BA37-6E916BA926AD}" srcOrd="0" destOrd="0" parTransId="{A003592B-CCA8-489C-A2B0-F66A07C97838}" sibTransId="{CA5B64EA-C412-4666-85FA-D056BF56209F}"/>
    <dgm:cxn modelId="{C6915D93-4833-4793-A868-578DC8DA4CB8}" srcId="{9CF62DC9-4314-4CE3-8239-370555D02BF4}" destId="{8DE2A6E9-20E3-4132-9C6E-16D8C6648F61}" srcOrd="2" destOrd="0" parTransId="{DA142D30-98EE-4EA6-B518-5F1DFC9078DA}" sibTransId="{1EB256F8-75A8-46CA-B6D2-0DB8050F5712}"/>
    <dgm:cxn modelId="{559A3A35-63D0-464C-8924-E3ED92C25521}" srcId="{B049A2BC-FDCC-4280-BA11-44297E3554B1}" destId="{1A35B5EE-9B44-472D-9427-85667016E6E6}" srcOrd="2" destOrd="0" parTransId="{25130999-3C23-4696-B1F7-D5A6F3A09F8E}" sibTransId="{66FAE147-7FDE-4DA5-9266-DB120C84BE5D}"/>
    <dgm:cxn modelId="{8F3A34AC-09FF-45ED-8BC1-021A578F93FC}" type="presOf" srcId="{9CF62DC9-4314-4CE3-8239-370555D02BF4}" destId="{1AD9190B-AD98-4D45-AB98-7ACCA2E9ABC5}" srcOrd="0" destOrd="0" presId="urn:microsoft.com/office/officeart/2005/8/layout/lProcess2"/>
    <dgm:cxn modelId="{C5A63460-293A-4B18-B2AB-EC4EA6A8014C}" srcId="{49CBEC54-EDF7-4D90-925A-E07CECA38D5C}" destId="{5939DE7C-53D9-43A4-A6EF-45AB2E290155}" srcOrd="0" destOrd="0" parTransId="{1062902D-5265-4310-A6B0-DCFA5D5EAB3B}" sibTransId="{DA42B567-1950-4FE2-A2F7-90A3C07F2D27}"/>
    <dgm:cxn modelId="{E2624FDB-11C3-4D75-AD52-11693A95B4D6}" type="presOf" srcId="{FA202F1C-B3FB-4A6E-9355-DE7B81DDDD8B}" destId="{9E268CAB-A219-4223-BA57-3CAFE3C0A85E}" srcOrd="0" destOrd="0" presId="urn:microsoft.com/office/officeart/2005/8/layout/lProcess2"/>
    <dgm:cxn modelId="{A9A444E3-308F-4C0F-93CA-C69AA379D90E}" type="presOf" srcId="{9CF62DC9-4314-4CE3-8239-370555D02BF4}" destId="{4D56F479-7C45-4B6E-A2C0-677A22C1B981}" srcOrd="1" destOrd="0" presId="urn:microsoft.com/office/officeart/2005/8/layout/lProcess2"/>
    <dgm:cxn modelId="{C32CE7F0-8E11-47C9-9F15-1B8F4DCBE0A3}" type="presOf" srcId="{38D59C7C-E3A6-4B75-9CA5-EB22D9DE104A}" destId="{EDB4A241-9178-4AAA-A679-52F8C3925372}" srcOrd="0" destOrd="0" presId="urn:microsoft.com/office/officeart/2005/8/layout/lProcess2"/>
    <dgm:cxn modelId="{F83467E7-02F3-4FCC-AA6E-D55FFC397A73}" type="presParOf" srcId="{EDB4A241-9178-4AAA-A679-52F8C3925372}" destId="{71E88C6C-DD1E-4C26-BEEB-BF541C0EEA93}" srcOrd="0" destOrd="0" presId="urn:microsoft.com/office/officeart/2005/8/layout/lProcess2"/>
    <dgm:cxn modelId="{C06D1F4A-C224-4495-B812-46A7ED669B8E}" type="presParOf" srcId="{71E88C6C-DD1E-4C26-BEEB-BF541C0EEA93}" destId="{5F1318B7-2B5A-4168-BF60-99B12C06D491}" srcOrd="0" destOrd="0" presId="urn:microsoft.com/office/officeart/2005/8/layout/lProcess2"/>
    <dgm:cxn modelId="{1F43E243-C5FA-49A6-AEBB-4A275F48A5E6}" type="presParOf" srcId="{71E88C6C-DD1E-4C26-BEEB-BF541C0EEA93}" destId="{A72AFC3F-4E57-4040-A09E-4FF548571ECF}" srcOrd="1" destOrd="0" presId="urn:microsoft.com/office/officeart/2005/8/layout/lProcess2"/>
    <dgm:cxn modelId="{D7354469-78C3-4CFE-9E62-A5FCC06A3F7D}" type="presParOf" srcId="{71E88C6C-DD1E-4C26-BEEB-BF541C0EEA93}" destId="{E263036C-0326-4714-86BB-5685BB7B4A0D}" srcOrd="2" destOrd="0" presId="urn:microsoft.com/office/officeart/2005/8/layout/lProcess2"/>
    <dgm:cxn modelId="{E25B6413-FE9D-4A8E-8427-9F369DAE5769}" type="presParOf" srcId="{E263036C-0326-4714-86BB-5685BB7B4A0D}" destId="{D7680443-B4B7-43A9-AC93-3AF0F7445FD9}" srcOrd="0" destOrd="0" presId="urn:microsoft.com/office/officeart/2005/8/layout/lProcess2"/>
    <dgm:cxn modelId="{26F82A86-1886-4919-B3AD-8FC6B6900033}" type="presParOf" srcId="{D7680443-B4B7-43A9-AC93-3AF0F7445FD9}" destId="{759DB4C9-6BB0-4E61-9FDD-034C046ADCF5}" srcOrd="0" destOrd="0" presId="urn:microsoft.com/office/officeart/2005/8/layout/lProcess2"/>
    <dgm:cxn modelId="{77F6C30B-D01B-4924-AE77-CD75E7DEA900}" type="presParOf" srcId="{D7680443-B4B7-43A9-AC93-3AF0F7445FD9}" destId="{D7061A22-AE44-4C7A-AA22-C3C90B50DFD7}" srcOrd="1" destOrd="0" presId="urn:microsoft.com/office/officeart/2005/8/layout/lProcess2"/>
    <dgm:cxn modelId="{3911326C-3F1A-425C-AE61-FE67D79F511D}" type="presParOf" srcId="{D7680443-B4B7-43A9-AC93-3AF0F7445FD9}" destId="{0C857D9B-D8AF-42BF-A83D-AA01DF58D6BB}" srcOrd="2" destOrd="0" presId="urn:microsoft.com/office/officeart/2005/8/layout/lProcess2"/>
    <dgm:cxn modelId="{50F37918-1534-43AF-B161-D66B1D3568F8}" type="presParOf" srcId="{D7680443-B4B7-43A9-AC93-3AF0F7445FD9}" destId="{98E38622-3D07-47D2-9EB1-E1D1AE7AD1A0}" srcOrd="3" destOrd="0" presId="urn:microsoft.com/office/officeart/2005/8/layout/lProcess2"/>
    <dgm:cxn modelId="{DF1BBE07-A801-44BB-B490-E93132719B1B}" type="presParOf" srcId="{D7680443-B4B7-43A9-AC93-3AF0F7445FD9}" destId="{2E5C6CB8-37B4-4367-9318-0C84ACAA5E22}" srcOrd="4" destOrd="0" presId="urn:microsoft.com/office/officeart/2005/8/layout/lProcess2"/>
    <dgm:cxn modelId="{3D72B363-2BA7-431F-8852-49524BB5064C}" type="presParOf" srcId="{EDB4A241-9178-4AAA-A679-52F8C3925372}" destId="{A9D45EF6-3ED7-4E9C-BD45-A4F61FBA1FC0}" srcOrd="1" destOrd="0" presId="urn:microsoft.com/office/officeart/2005/8/layout/lProcess2"/>
    <dgm:cxn modelId="{76E40B90-2D24-480B-BED8-972B2CFB4C25}" type="presParOf" srcId="{EDB4A241-9178-4AAA-A679-52F8C3925372}" destId="{F003AFF3-72B3-4C0D-B1ED-BBD8C0D52612}" srcOrd="2" destOrd="0" presId="urn:microsoft.com/office/officeart/2005/8/layout/lProcess2"/>
    <dgm:cxn modelId="{1591C5E0-E621-4A2B-81E3-BBB2171531D8}" type="presParOf" srcId="{F003AFF3-72B3-4C0D-B1ED-BBD8C0D52612}" destId="{9E74D835-3831-4B70-AB4F-38C840D2EEC2}" srcOrd="0" destOrd="0" presId="urn:microsoft.com/office/officeart/2005/8/layout/lProcess2"/>
    <dgm:cxn modelId="{B5F49358-7129-4801-8302-95FEFD75C4DE}" type="presParOf" srcId="{F003AFF3-72B3-4C0D-B1ED-BBD8C0D52612}" destId="{2A358903-C98D-4460-A339-534377663004}" srcOrd="1" destOrd="0" presId="urn:microsoft.com/office/officeart/2005/8/layout/lProcess2"/>
    <dgm:cxn modelId="{BE186CC3-EA70-4A98-BB88-69DECDE841F2}" type="presParOf" srcId="{F003AFF3-72B3-4C0D-B1ED-BBD8C0D52612}" destId="{2FE822CC-8440-47A3-9D66-84F895E46695}" srcOrd="2" destOrd="0" presId="urn:microsoft.com/office/officeart/2005/8/layout/lProcess2"/>
    <dgm:cxn modelId="{BFB11163-C30D-481D-BED4-DD2AF6713C2E}" type="presParOf" srcId="{2FE822CC-8440-47A3-9D66-84F895E46695}" destId="{C1D7BE2D-48F1-4ADB-ADC9-B47A0D4F53C5}" srcOrd="0" destOrd="0" presId="urn:microsoft.com/office/officeart/2005/8/layout/lProcess2"/>
    <dgm:cxn modelId="{C689108C-188F-41B5-945A-0909DD83EACE}" type="presParOf" srcId="{C1D7BE2D-48F1-4ADB-ADC9-B47A0D4F53C5}" destId="{C196C1C0-CC33-475E-BE9D-130460B9D5D7}" srcOrd="0" destOrd="0" presId="urn:microsoft.com/office/officeart/2005/8/layout/lProcess2"/>
    <dgm:cxn modelId="{B0A24B45-025E-46AF-B19D-63F862E9A0EE}" type="presParOf" srcId="{C1D7BE2D-48F1-4ADB-ADC9-B47A0D4F53C5}" destId="{4A0D28AE-5C8C-422E-9E50-092E5FA0BF79}" srcOrd="1" destOrd="0" presId="urn:microsoft.com/office/officeart/2005/8/layout/lProcess2"/>
    <dgm:cxn modelId="{77461FF0-224C-4679-A3C1-24C8B62119E2}" type="presParOf" srcId="{C1D7BE2D-48F1-4ADB-ADC9-B47A0D4F53C5}" destId="{FB12BDD4-7133-4831-9A57-0B1C9C5338EE}" srcOrd="2" destOrd="0" presId="urn:microsoft.com/office/officeart/2005/8/layout/lProcess2"/>
    <dgm:cxn modelId="{E7064C52-9554-4523-AE14-C8E13C4229D5}" type="presParOf" srcId="{C1D7BE2D-48F1-4ADB-ADC9-B47A0D4F53C5}" destId="{C37FDCF5-8E4A-4428-8694-28B11F0429E7}" srcOrd="3" destOrd="0" presId="urn:microsoft.com/office/officeart/2005/8/layout/lProcess2"/>
    <dgm:cxn modelId="{637F11AA-1E0C-4947-860F-FC74DC3F564A}" type="presParOf" srcId="{C1D7BE2D-48F1-4ADB-ADC9-B47A0D4F53C5}" destId="{FD1ED22A-6C0E-44D9-BA34-DA72AABE2FAE}" srcOrd="4" destOrd="0" presId="urn:microsoft.com/office/officeart/2005/8/layout/lProcess2"/>
    <dgm:cxn modelId="{454FA43D-13F1-4C27-8BB6-C6B69E188222}" type="presParOf" srcId="{EDB4A241-9178-4AAA-A679-52F8C3925372}" destId="{88E46CA2-D376-42F0-89E2-8B8DB2D1038F}" srcOrd="3" destOrd="0" presId="urn:microsoft.com/office/officeart/2005/8/layout/lProcess2"/>
    <dgm:cxn modelId="{1B7638E9-BA3C-4D42-B35E-98D058F3A928}" type="presParOf" srcId="{EDB4A241-9178-4AAA-A679-52F8C3925372}" destId="{5976F94E-FDFC-4807-9C28-A76B7FDAB070}" srcOrd="4" destOrd="0" presId="urn:microsoft.com/office/officeart/2005/8/layout/lProcess2"/>
    <dgm:cxn modelId="{3B6A8841-7A91-4185-91B5-06223734B65A}" type="presParOf" srcId="{5976F94E-FDFC-4807-9C28-A76B7FDAB070}" destId="{98CFBA35-C45C-4245-951A-57D2F87A57A5}" srcOrd="0" destOrd="0" presId="urn:microsoft.com/office/officeart/2005/8/layout/lProcess2"/>
    <dgm:cxn modelId="{82BCE88C-59E5-4E2D-94A1-92CB28D13C54}" type="presParOf" srcId="{5976F94E-FDFC-4807-9C28-A76B7FDAB070}" destId="{0CD85895-0E63-483C-B42C-532F0351E635}" srcOrd="1" destOrd="0" presId="urn:microsoft.com/office/officeart/2005/8/layout/lProcess2"/>
    <dgm:cxn modelId="{2F215F2D-3CBB-4C02-BF1F-71BFCA3601E4}" type="presParOf" srcId="{5976F94E-FDFC-4807-9C28-A76B7FDAB070}" destId="{C2ADBB38-F6D1-4AD9-9869-0918F7732125}" srcOrd="2" destOrd="0" presId="urn:microsoft.com/office/officeart/2005/8/layout/lProcess2"/>
    <dgm:cxn modelId="{ED4790FF-98DF-4CAF-A69A-C9583546E8E8}" type="presParOf" srcId="{C2ADBB38-F6D1-4AD9-9869-0918F7732125}" destId="{31D881FB-EE46-4203-A4EF-8A72A035C1CA}" srcOrd="0" destOrd="0" presId="urn:microsoft.com/office/officeart/2005/8/layout/lProcess2"/>
    <dgm:cxn modelId="{94248AD6-8F94-4712-A5FF-990D57CE16F7}" type="presParOf" srcId="{31D881FB-EE46-4203-A4EF-8A72A035C1CA}" destId="{DF7641EA-77F5-49D8-AE8F-1415433EB707}" srcOrd="0" destOrd="0" presId="urn:microsoft.com/office/officeart/2005/8/layout/lProcess2"/>
    <dgm:cxn modelId="{D3FAA332-DA0E-4024-A484-36BC5FA82F9A}" type="presParOf" srcId="{31D881FB-EE46-4203-A4EF-8A72A035C1CA}" destId="{CD63C674-3496-49A3-A4C3-AE604D647BD2}" srcOrd="1" destOrd="0" presId="urn:microsoft.com/office/officeart/2005/8/layout/lProcess2"/>
    <dgm:cxn modelId="{46538479-3FA0-4142-A549-569B2054C65C}" type="presParOf" srcId="{31D881FB-EE46-4203-A4EF-8A72A035C1CA}" destId="{66E1640E-3803-4173-9FBF-A597A2D75B35}" srcOrd="2" destOrd="0" presId="urn:microsoft.com/office/officeart/2005/8/layout/lProcess2"/>
    <dgm:cxn modelId="{6CA454DC-9A3C-4108-91A4-AF2D5F221B3D}" type="presParOf" srcId="{31D881FB-EE46-4203-A4EF-8A72A035C1CA}" destId="{849A17E9-C397-4F73-8C3E-5DB12B269799}" srcOrd="3" destOrd="0" presId="urn:microsoft.com/office/officeart/2005/8/layout/lProcess2"/>
    <dgm:cxn modelId="{B9614ACB-74F1-46D0-A481-25296FE8D257}" type="presParOf" srcId="{31D881FB-EE46-4203-A4EF-8A72A035C1CA}" destId="{C36AC881-C3BA-4B14-B68E-DADAA1F42536}" srcOrd="4" destOrd="0" presId="urn:microsoft.com/office/officeart/2005/8/layout/lProcess2"/>
    <dgm:cxn modelId="{9ABF969C-FB8B-476F-8FC4-829E63E5A566}" type="presParOf" srcId="{EDB4A241-9178-4AAA-A679-52F8C3925372}" destId="{BD09DC20-8346-4918-BF21-5F0C905F5159}" srcOrd="5" destOrd="0" presId="urn:microsoft.com/office/officeart/2005/8/layout/lProcess2"/>
    <dgm:cxn modelId="{39CE8BB9-02AE-4003-9A86-AA355D0ACF0B}" type="presParOf" srcId="{EDB4A241-9178-4AAA-A679-52F8C3925372}" destId="{266C4959-E999-42DA-86B3-34AF61B28002}" srcOrd="6" destOrd="0" presId="urn:microsoft.com/office/officeart/2005/8/layout/lProcess2"/>
    <dgm:cxn modelId="{8C149609-1043-4D23-BC10-6776F21B596E}" type="presParOf" srcId="{266C4959-E999-42DA-86B3-34AF61B28002}" destId="{2D80192E-6D52-488D-88EB-239EFABA3070}" srcOrd="0" destOrd="0" presId="urn:microsoft.com/office/officeart/2005/8/layout/lProcess2"/>
    <dgm:cxn modelId="{202BC43C-3308-4ABE-9A8A-B61647419951}" type="presParOf" srcId="{266C4959-E999-42DA-86B3-34AF61B28002}" destId="{212B7724-346B-4DB0-9B40-77447952982E}" srcOrd="1" destOrd="0" presId="urn:microsoft.com/office/officeart/2005/8/layout/lProcess2"/>
    <dgm:cxn modelId="{B79116F2-A9DE-4C97-A2FA-6C247E0A024D}" type="presParOf" srcId="{266C4959-E999-42DA-86B3-34AF61B28002}" destId="{8FF72D76-3565-4CCF-BE01-5A26EA9E83ED}" srcOrd="2" destOrd="0" presId="urn:microsoft.com/office/officeart/2005/8/layout/lProcess2"/>
    <dgm:cxn modelId="{ED31121A-66AA-435C-830E-3D708C305E8E}" type="presParOf" srcId="{8FF72D76-3565-4CCF-BE01-5A26EA9E83ED}" destId="{E93988BF-14F4-4C6F-BA9B-CFB503058FB7}" srcOrd="0" destOrd="0" presId="urn:microsoft.com/office/officeart/2005/8/layout/lProcess2"/>
    <dgm:cxn modelId="{EAA342C0-C98F-4193-9ABD-9A5267B898A6}" type="presParOf" srcId="{E93988BF-14F4-4C6F-BA9B-CFB503058FB7}" destId="{87D4F8DB-97AD-49CF-9F00-E5137A7A86BD}" srcOrd="0" destOrd="0" presId="urn:microsoft.com/office/officeart/2005/8/layout/lProcess2"/>
    <dgm:cxn modelId="{5ECED422-0BD3-4ECE-9C2E-7B5B15C781E2}" type="presParOf" srcId="{E93988BF-14F4-4C6F-BA9B-CFB503058FB7}" destId="{06170051-AF85-4E39-8859-0E8B4AEF63A1}" srcOrd="1" destOrd="0" presId="urn:microsoft.com/office/officeart/2005/8/layout/lProcess2"/>
    <dgm:cxn modelId="{4EC79EFA-1608-4ECB-AD1B-CA5372B6E3E0}" type="presParOf" srcId="{E93988BF-14F4-4C6F-BA9B-CFB503058FB7}" destId="{F2A8D8CB-6972-4F81-856F-F4243E6EAFC8}" srcOrd="2" destOrd="0" presId="urn:microsoft.com/office/officeart/2005/8/layout/lProcess2"/>
    <dgm:cxn modelId="{F646BE8B-8227-45A8-95A7-6C6BC4AFDDC0}" type="presParOf" srcId="{E93988BF-14F4-4C6F-BA9B-CFB503058FB7}" destId="{6B9AF518-B69C-42A8-9658-43B190EE6E05}" srcOrd="3" destOrd="0" presId="urn:microsoft.com/office/officeart/2005/8/layout/lProcess2"/>
    <dgm:cxn modelId="{5F4AFD8C-968B-4679-8C48-1550CA24E012}" type="presParOf" srcId="{E93988BF-14F4-4C6F-BA9B-CFB503058FB7}" destId="{A6DED872-9914-444F-996F-6AEEC04E04C9}" srcOrd="4" destOrd="0" presId="urn:microsoft.com/office/officeart/2005/8/layout/lProcess2"/>
    <dgm:cxn modelId="{4D401261-EDB7-4CDB-B399-56271596E8E6}" type="presParOf" srcId="{EDB4A241-9178-4AAA-A679-52F8C3925372}" destId="{F63E2B10-55B8-43C9-A02E-CEE784AEE6D9}" srcOrd="7" destOrd="0" presId="urn:microsoft.com/office/officeart/2005/8/layout/lProcess2"/>
    <dgm:cxn modelId="{E618D80F-894B-45C9-A9D5-E2C66C1CFFD9}" type="presParOf" srcId="{EDB4A241-9178-4AAA-A679-52F8C3925372}" destId="{FE9812DB-6190-4D2F-BB9C-294BB8C84E9F}" srcOrd="8" destOrd="0" presId="urn:microsoft.com/office/officeart/2005/8/layout/lProcess2"/>
    <dgm:cxn modelId="{965A4FB8-A1E9-43EB-83AD-1233CA9E158D}" type="presParOf" srcId="{FE9812DB-6190-4D2F-BB9C-294BB8C84E9F}" destId="{6CB3AABA-1546-4DFE-BEF8-B72738559CF4}" srcOrd="0" destOrd="0" presId="urn:microsoft.com/office/officeart/2005/8/layout/lProcess2"/>
    <dgm:cxn modelId="{92994312-B024-4E62-A877-EC0504930D4E}" type="presParOf" srcId="{FE9812DB-6190-4D2F-BB9C-294BB8C84E9F}" destId="{117D7C50-94B3-4DAA-B65B-11DBB5F0B020}" srcOrd="1" destOrd="0" presId="urn:microsoft.com/office/officeart/2005/8/layout/lProcess2"/>
    <dgm:cxn modelId="{B8EAF432-CBF6-4D92-8B8B-DD2F6AB55E1E}" type="presParOf" srcId="{FE9812DB-6190-4D2F-BB9C-294BB8C84E9F}" destId="{E51F5E6E-3332-4F7F-9690-F3F740CF88FD}" srcOrd="2" destOrd="0" presId="urn:microsoft.com/office/officeart/2005/8/layout/lProcess2"/>
    <dgm:cxn modelId="{7DBA103D-D19C-4808-8B36-C71AF70FB39A}" type="presParOf" srcId="{E51F5E6E-3332-4F7F-9690-F3F740CF88FD}" destId="{8EF74AB1-D68C-4C87-A9F1-98AB32EA08FF}" srcOrd="0" destOrd="0" presId="urn:microsoft.com/office/officeart/2005/8/layout/lProcess2"/>
    <dgm:cxn modelId="{AF5063B6-1587-4F34-AD0D-7B3512C2EB18}" type="presParOf" srcId="{8EF74AB1-D68C-4C87-A9F1-98AB32EA08FF}" destId="{3DCF50BE-F493-4211-B2C8-6788B1EE3AA3}" srcOrd="0" destOrd="0" presId="urn:microsoft.com/office/officeart/2005/8/layout/lProcess2"/>
    <dgm:cxn modelId="{B268065C-254F-4BD0-ACE4-C7B3B5BDD34F}" type="presParOf" srcId="{8EF74AB1-D68C-4C87-A9F1-98AB32EA08FF}" destId="{302EBB2B-5518-4883-A588-9A485B8B1734}" srcOrd="1" destOrd="0" presId="urn:microsoft.com/office/officeart/2005/8/layout/lProcess2"/>
    <dgm:cxn modelId="{E0F0BF6F-E83F-4539-A857-0ADCC6C6E8E4}" type="presParOf" srcId="{8EF74AB1-D68C-4C87-A9F1-98AB32EA08FF}" destId="{D99E1B5D-6CE3-4591-891F-A8A8BFCEE66F}" srcOrd="2" destOrd="0" presId="urn:microsoft.com/office/officeart/2005/8/layout/lProcess2"/>
    <dgm:cxn modelId="{78C796F6-7098-44AD-887D-DA80E46FEB0E}" type="presParOf" srcId="{8EF74AB1-D68C-4C87-A9F1-98AB32EA08FF}" destId="{B73F18FE-2D84-4F6E-8A94-BC3FAE1368FA}" srcOrd="3" destOrd="0" presId="urn:microsoft.com/office/officeart/2005/8/layout/lProcess2"/>
    <dgm:cxn modelId="{DE16C20A-CB01-4555-9F6F-715B63E1E75F}" type="presParOf" srcId="{8EF74AB1-D68C-4C87-A9F1-98AB32EA08FF}" destId="{DFA1A590-7F2B-445E-BB13-B48272C895D4}" srcOrd="4" destOrd="0" presId="urn:microsoft.com/office/officeart/2005/8/layout/lProcess2"/>
    <dgm:cxn modelId="{4E2BE9A2-4809-4DD8-9D85-1E12156146AB}" type="presParOf" srcId="{EDB4A241-9178-4AAA-A679-52F8C3925372}" destId="{5CCD2473-3620-446A-A749-8CF3517EB82C}" srcOrd="9" destOrd="0" presId="urn:microsoft.com/office/officeart/2005/8/layout/lProcess2"/>
    <dgm:cxn modelId="{2E018D72-50F4-4316-A7E1-88F19E387CD4}" type="presParOf" srcId="{EDB4A241-9178-4AAA-A679-52F8C3925372}" destId="{1EBBA900-9B59-4A3F-BC22-9C47A2EE52DF}" srcOrd="10" destOrd="0" presId="urn:microsoft.com/office/officeart/2005/8/layout/lProcess2"/>
    <dgm:cxn modelId="{32F3825F-0FE7-42D3-8C5F-9DB86E5EF3E7}" type="presParOf" srcId="{1EBBA900-9B59-4A3F-BC22-9C47A2EE52DF}" destId="{1AD9190B-AD98-4D45-AB98-7ACCA2E9ABC5}" srcOrd="0" destOrd="0" presId="urn:microsoft.com/office/officeart/2005/8/layout/lProcess2"/>
    <dgm:cxn modelId="{E69635B4-D2CE-49DD-9F90-3D8EBFD9C0BA}" type="presParOf" srcId="{1EBBA900-9B59-4A3F-BC22-9C47A2EE52DF}" destId="{4D56F479-7C45-4B6E-A2C0-677A22C1B981}" srcOrd="1" destOrd="0" presId="urn:microsoft.com/office/officeart/2005/8/layout/lProcess2"/>
    <dgm:cxn modelId="{99B001CA-388C-4271-B67E-5FAE3FCF5EED}" type="presParOf" srcId="{1EBBA900-9B59-4A3F-BC22-9C47A2EE52DF}" destId="{1561FEC6-0319-4710-936B-8302CBF55476}" srcOrd="2" destOrd="0" presId="urn:microsoft.com/office/officeart/2005/8/layout/lProcess2"/>
    <dgm:cxn modelId="{EE1193BF-F054-404E-88EB-8210E77FEE23}" type="presParOf" srcId="{1561FEC6-0319-4710-936B-8302CBF55476}" destId="{0BA83F5F-CAD6-4DAD-880C-FBF645F6AB13}" srcOrd="0" destOrd="0" presId="urn:microsoft.com/office/officeart/2005/8/layout/lProcess2"/>
    <dgm:cxn modelId="{6F640F1E-C540-49AB-B58F-1CDEF6F4BCEA}" type="presParOf" srcId="{0BA83F5F-CAD6-4DAD-880C-FBF645F6AB13}" destId="{26A00FA4-7111-44FE-8508-C8A148176054}" srcOrd="0" destOrd="0" presId="urn:microsoft.com/office/officeart/2005/8/layout/lProcess2"/>
    <dgm:cxn modelId="{C807CE86-BAE3-4149-BC0E-D9A919C62CD8}" type="presParOf" srcId="{0BA83F5F-CAD6-4DAD-880C-FBF645F6AB13}" destId="{34748921-F57A-4963-9961-7EDBE91CB910}" srcOrd="1" destOrd="0" presId="urn:microsoft.com/office/officeart/2005/8/layout/lProcess2"/>
    <dgm:cxn modelId="{91BB787F-1C12-4057-97CD-D5F5BA24372B}" type="presParOf" srcId="{0BA83F5F-CAD6-4DAD-880C-FBF645F6AB13}" destId="{9E268CAB-A219-4223-BA57-3CAFE3C0A85E}" srcOrd="2" destOrd="0" presId="urn:microsoft.com/office/officeart/2005/8/layout/lProcess2"/>
    <dgm:cxn modelId="{A9B799E0-6A41-4751-8A11-F971EBEB552E}" type="presParOf" srcId="{0BA83F5F-CAD6-4DAD-880C-FBF645F6AB13}" destId="{36B3A73A-CC6A-4338-B6B1-D06414CC2569}" srcOrd="3" destOrd="0" presId="urn:microsoft.com/office/officeart/2005/8/layout/lProcess2"/>
    <dgm:cxn modelId="{4D0B32CB-0B1F-486B-A208-C4A6CF7D7EC1}" type="presParOf" srcId="{0BA83F5F-CAD6-4DAD-880C-FBF645F6AB13}" destId="{6E85819D-6DE6-4488-9777-38DE31D52B15}" srcOrd="4"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8D59C7C-E3A6-4B75-9CA5-EB22D9DE104A}" type="doc">
      <dgm:prSet loTypeId="urn:microsoft.com/office/officeart/2005/8/layout/lProcess2" loCatId="list" qsTypeId="urn:microsoft.com/office/officeart/2005/8/quickstyle/simple2" qsCatId="simple" csTypeId="urn:microsoft.com/office/officeart/2005/8/colors/colorful1#2" csCatId="colorful" phldr="1"/>
      <dgm:spPr/>
      <dgm:t>
        <a:bodyPr/>
        <a:lstStyle/>
        <a:p>
          <a:endParaRPr lang="zh-TW" altLang="en-US"/>
        </a:p>
      </dgm:t>
    </dgm:pt>
    <dgm:pt modelId="{CA3393E2-D15E-425F-B96C-2D700B5B1DDB}">
      <dgm:prSet phldrT="[文字]"/>
      <dgm:spPr/>
      <dgm:t>
        <a:bodyPr/>
        <a:lstStyle/>
        <a:p>
          <a:endParaRPr lang="zh-TW" altLang="en-US" b="1" dirty="0"/>
        </a:p>
      </dgm:t>
    </dgm:pt>
    <dgm:pt modelId="{1F247CD3-F9E0-4510-B123-6866A073C0BF}" type="parTrans" cxnId="{327AA792-1557-473F-AA52-45E58FA2FEC0}">
      <dgm:prSet/>
      <dgm:spPr/>
      <dgm:t>
        <a:bodyPr/>
        <a:lstStyle/>
        <a:p>
          <a:endParaRPr lang="zh-TW" altLang="en-US"/>
        </a:p>
      </dgm:t>
    </dgm:pt>
    <dgm:pt modelId="{B12EE053-78AB-4D84-8EC3-EF9AB6617EAC}" type="sibTrans" cxnId="{327AA792-1557-473F-AA52-45E58FA2FEC0}">
      <dgm:prSet/>
      <dgm:spPr/>
      <dgm:t>
        <a:bodyPr/>
        <a:lstStyle/>
        <a:p>
          <a:endParaRPr lang="zh-TW" altLang="en-US"/>
        </a:p>
      </dgm:t>
    </dgm:pt>
    <dgm:pt modelId="{1A35B5EE-9B44-472D-9427-85667016E6E6}">
      <dgm:prSet phldrT="[文字]" custT="1"/>
      <dgm:spPr/>
      <dgm:t>
        <a:bodyPr/>
        <a:lstStyle/>
        <a:p>
          <a:r>
            <a:rPr lang="zh-TW" altLang="en-US" sz="2800" b="0" i="0" u="none" dirty="0" smtClean="0">
              <a:latin typeface="標楷體" pitchFamily="65" charset="-120"/>
              <a:ea typeface="標楷體" pitchFamily="65" charset="-120"/>
            </a:rPr>
            <a:t>電與控制</a:t>
          </a:r>
          <a:endParaRPr lang="zh-TW" altLang="en-US" sz="2800" b="0" i="0" u="none" dirty="0">
            <a:latin typeface="標楷體" pitchFamily="65" charset="-120"/>
            <a:ea typeface="標楷體" pitchFamily="65" charset="-120"/>
          </a:endParaRPr>
        </a:p>
      </dgm:t>
    </dgm:pt>
    <dgm:pt modelId="{25130999-3C23-4696-B1F7-D5A6F3A09F8E}" type="parTrans" cxnId="{559A3A35-63D0-464C-8924-E3ED92C25521}">
      <dgm:prSet/>
      <dgm:spPr/>
      <dgm:t>
        <a:bodyPr/>
        <a:lstStyle/>
        <a:p>
          <a:endParaRPr lang="zh-TW" altLang="en-US"/>
        </a:p>
      </dgm:t>
    </dgm:pt>
    <dgm:pt modelId="{66FAE147-7FDE-4DA5-9266-DB120C84BE5D}" type="sibTrans" cxnId="{559A3A35-63D0-464C-8924-E3ED92C25521}">
      <dgm:prSet/>
      <dgm:spPr/>
      <dgm:t>
        <a:bodyPr/>
        <a:lstStyle/>
        <a:p>
          <a:endParaRPr lang="zh-TW" altLang="en-US"/>
        </a:p>
      </dgm:t>
    </dgm:pt>
    <dgm:pt modelId="{46F55F77-848F-4C03-8880-48A874706129}">
      <dgm:prSet phldrT="[文字]" custT="1"/>
      <dgm:spPr/>
      <dgm:t>
        <a:bodyPr/>
        <a:lstStyle/>
        <a:p>
          <a:r>
            <a:rPr lang="zh-TW" altLang="en-US" sz="2800" b="0" i="0" u="none" dirty="0" smtClean="0">
              <a:latin typeface="標楷體" pitchFamily="65" charset="-120"/>
              <a:ea typeface="標楷體" pitchFamily="65" charset="-120"/>
            </a:rPr>
            <a:t>無動力專題</a:t>
          </a:r>
          <a:endParaRPr lang="zh-TW" altLang="en-US" sz="2800" b="0" i="0" u="none" dirty="0">
            <a:latin typeface="標楷體" pitchFamily="65" charset="-120"/>
            <a:ea typeface="標楷體" pitchFamily="65" charset="-120"/>
          </a:endParaRPr>
        </a:p>
      </dgm:t>
    </dgm:pt>
    <dgm:pt modelId="{DA88A288-2F0C-4200-AAE1-D4CDBEA710AD}" type="parTrans" cxnId="{B349AEC5-3240-4975-B58D-60A3288BF487}">
      <dgm:prSet/>
      <dgm:spPr/>
      <dgm:t>
        <a:bodyPr/>
        <a:lstStyle/>
        <a:p>
          <a:endParaRPr lang="zh-TW" altLang="en-US"/>
        </a:p>
      </dgm:t>
    </dgm:pt>
    <dgm:pt modelId="{B0F98EE3-2D99-4D31-AB1D-8D10AA550A97}" type="sibTrans" cxnId="{B349AEC5-3240-4975-B58D-60A3288BF487}">
      <dgm:prSet/>
      <dgm:spPr/>
      <dgm:t>
        <a:bodyPr/>
        <a:lstStyle/>
        <a:p>
          <a:endParaRPr lang="zh-TW" altLang="en-US"/>
        </a:p>
      </dgm:t>
    </dgm:pt>
    <dgm:pt modelId="{5939DE7C-53D9-43A4-A6EF-45AB2E290155}">
      <dgm:prSet phldrT="[文字]"/>
      <dgm:spPr/>
      <dgm:t>
        <a:bodyPr/>
        <a:lstStyle/>
        <a:p>
          <a:endParaRPr lang="zh-TW" altLang="en-US" dirty="0"/>
        </a:p>
      </dgm:t>
    </dgm:pt>
    <dgm:pt modelId="{1062902D-5265-4310-A6B0-DCFA5D5EAB3B}" type="parTrans" cxnId="{C5A63460-293A-4B18-B2AB-EC4EA6A8014C}">
      <dgm:prSet/>
      <dgm:spPr/>
      <dgm:t>
        <a:bodyPr/>
        <a:lstStyle/>
        <a:p>
          <a:endParaRPr lang="zh-TW" altLang="en-US"/>
        </a:p>
      </dgm:t>
    </dgm:pt>
    <dgm:pt modelId="{DA42B567-1950-4FE2-A2F7-90A3C07F2D27}" type="sibTrans" cxnId="{C5A63460-293A-4B18-B2AB-EC4EA6A8014C}">
      <dgm:prSet/>
      <dgm:spPr/>
      <dgm:t>
        <a:bodyPr/>
        <a:lstStyle/>
        <a:p>
          <a:endParaRPr lang="zh-TW" altLang="en-US"/>
        </a:p>
      </dgm:t>
    </dgm:pt>
    <dgm:pt modelId="{1C4767DD-1F0F-41D8-90E6-799755B1C5E1}">
      <dgm:prSet phldrT="[文字]" custT="1"/>
      <dgm:spPr/>
      <dgm:t>
        <a:bodyPr/>
        <a:lstStyle/>
        <a:p>
          <a:r>
            <a:rPr lang="zh-TW" altLang="en-US" sz="2800" b="0" i="0" u="none" dirty="0" smtClean="0">
              <a:latin typeface="標楷體" pitchFamily="65" charset="-120"/>
              <a:ea typeface="標楷體" pitchFamily="65" charset="-120"/>
            </a:rPr>
            <a:t>動力專題</a:t>
          </a:r>
          <a:endParaRPr lang="zh-TW" altLang="en-US" sz="2800" b="0" i="0" u="none" dirty="0">
            <a:latin typeface="標楷體" pitchFamily="65" charset="-120"/>
            <a:ea typeface="標楷體" pitchFamily="65" charset="-120"/>
          </a:endParaRPr>
        </a:p>
      </dgm:t>
    </dgm:pt>
    <dgm:pt modelId="{9D9D106F-A989-424C-9A45-1572A17DF6D2}" type="parTrans" cxnId="{F1691FAB-AAC3-4CF0-B633-065CF8A5E790}">
      <dgm:prSet/>
      <dgm:spPr/>
      <dgm:t>
        <a:bodyPr/>
        <a:lstStyle/>
        <a:p>
          <a:endParaRPr lang="zh-TW" altLang="en-US"/>
        </a:p>
      </dgm:t>
    </dgm:pt>
    <dgm:pt modelId="{F782110D-A11B-4ECB-810A-9A002BCEBE88}" type="sibTrans" cxnId="{F1691FAB-AAC3-4CF0-B633-065CF8A5E790}">
      <dgm:prSet/>
      <dgm:spPr/>
      <dgm:t>
        <a:bodyPr/>
        <a:lstStyle/>
        <a:p>
          <a:endParaRPr lang="zh-TW" altLang="en-US"/>
        </a:p>
      </dgm:t>
    </dgm:pt>
    <dgm:pt modelId="{104E39F1-2246-4451-9427-E6D755A18CE3}">
      <dgm:prSet phldrT="[文字]"/>
      <dgm:spPr/>
      <dgm:t>
        <a:bodyPr/>
        <a:lstStyle/>
        <a:p>
          <a:endParaRPr lang="zh-TW" altLang="en-US" dirty="0"/>
        </a:p>
      </dgm:t>
    </dgm:pt>
    <dgm:pt modelId="{FFA565D9-C1C7-47D1-B037-65EF23D22572}" type="parTrans" cxnId="{02E61ED9-543C-451D-BE99-F2095A6DBA58}">
      <dgm:prSet/>
      <dgm:spPr/>
      <dgm:t>
        <a:bodyPr/>
        <a:lstStyle/>
        <a:p>
          <a:endParaRPr lang="zh-TW" altLang="en-US"/>
        </a:p>
      </dgm:t>
    </dgm:pt>
    <dgm:pt modelId="{7CCB5717-5F60-41FF-8289-7EE6D8E57DC0}" type="sibTrans" cxnId="{02E61ED9-543C-451D-BE99-F2095A6DBA58}">
      <dgm:prSet/>
      <dgm:spPr/>
      <dgm:t>
        <a:bodyPr/>
        <a:lstStyle/>
        <a:p>
          <a:endParaRPr lang="zh-TW" altLang="en-US"/>
        </a:p>
      </dgm:t>
    </dgm:pt>
    <dgm:pt modelId="{EDB4A241-9178-4AAA-A679-52F8C3925372}" type="pres">
      <dgm:prSet presAssocID="{38D59C7C-E3A6-4B75-9CA5-EB22D9DE104A}" presName="theList" presStyleCnt="0">
        <dgm:presLayoutVars>
          <dgm:dir/>
          <dgm:animLvl val="lvl"/>
          <dgm:resizeHandles val="exact"/>
        </dgm:presLayoutVars>
      </dgm:prSet>
      <dgm:spPr/>
      <dgm:t>
        <a:bodyPr/>
        <a:lstStyle/>
        <a:p>
          <a:endParaRPr lang="zh-TW" altLang="en-US"/>
        </a:p>
      </dgm:t>
    </dgm:pt>
    <dgm:pt modelId="{71E88C6C-DD1E-4C26-BEEB-BF541C0EEA93}" type="pres">
      <dgm:prSet presAssocID="{CA3393E2-D15E-425F-B96C-2D700B5B1DDB}" presName="compNode" presStyleCnt="0"/>
      <dgm:spPr/>
    </dgm:pt>
    <dgm:pt modelId="{5F1318B7-2B5A-4168-BF60-99B12C06D491}" type="pres">
      <dgm:prSet presAssocID="{CA3393E2-D15E-425F-B96C-2D700B5B1DDB}" presName="aNode" presStyleLbl="bgShp" presStyleIdx="0" presStyleCnt="3" custScaleY="100000" custLinFactNeighborX="6768"/>
      <dgm:spPr/>
      <dgm:t>
        <a:bodyPr/>
        <a:lstStyle/>
        <a:p>
          <a:endParaRPr lang="zh-TW" altLang="en-US"/>
        </a:p>
      </dgm:t>
    </dgm:pt>
    <dgm:pt modelId="{A72AFC3F-4E57-4040-A09E-4FF548571ECF}" type="pres">
      <dgm:prSet presAssocID="{CA3393E2-D15E-425F-B96C-2D700B5B1DDB}" presName="textNode" presStyleLbl="bgShp" presStyleIdx="0" presStyleCnt="3"/>
      <dgm:spPr/>
      <dgm:t>
        <a:bodyPr/>
        <a:lstStyle/>
        <a:p>
          <a:endParaRPr lang="zh-TW" altLang="en-US"/>
        </a:p>
      </dgm:t>
    </dgm:pt>
    <dgm:pt modelId="{E263036C-0326-4714-86BB-5685BB7B4A0D}" type="pres">
      <dgm:prSet presAssocID="{CA3393E2-D15E-425F-B96C-2D700B5B1DDB}" presName="compChildNode" presStyleCnt="0"/>
      <dgm:spPr/>
    </dgm:pt>
    <dgm:pt modelId="{D7680443-B4B7-43A9-AC93-3AF0F7445FD9}" type="pres">
      <dgm:prSet presAssocID="{CA3393E2-D15E-425F-B96C-2D700B5B1DDB}" presName="theInnerList" presStyleCnt="0"/>
      <dgm:spPr/>
    </dgm:pt>
    <dgm:pt modelId="{759DB4C9-6BB0-4E61-9FDD-034C046ADCF5}" type="pres">
      <dgm:prSet presAssocID="{46F55F77-848F-4C03-8880-48A874706129}" presName="childNode" presStyleLbl="node1" presStyleIdx="0" presStyleCnt="3" custScaleX="100230" custScaleY="125016" custLinFactNeighborX="4255" custLinFactNeighborY="-23769">
        <dgm:presLayoutVars>
          <dgm:bulletEnabled val="1"/>
        </dgm:presLayoutVars>
      </dgm:prSet>
      <dgm:spPr/>
      <dgm:t>
        <a:bodyPr/>
        <a:lstStyle/>
        <a:p>
          <a:endParaRPr lang="zh-TW" altLang="en-US"/>
        </a:p>
      </dgm:t>
    </dgm:pt>
    <dgm:pt modelId="{A9D45EF6-3ED7-4E9C-BD45-A4F61FBA1FC0}" type="pres">
      <dgm:prSet presAssocID="{CA3393E2-D15E-425F-B96C-2D700B5B1DDB}" presName="aSpace" presStyleCnt="0"/>
      <dgm:spPr/>
    </dgm:pt>
    <dgm:pt modelId="{C02B9862-5CE3-4095-987D-32A26025F2E1}" type="pres">
      <dgm:prSet presAssocID="{5939DE7C-53D9-43A4-A6EF-45AB2E290155}" presName="compNode" presStyleCnt="0"/>
      <dgm:spPr/>
    </dgm:pt>
    <dgm:pt modelId="{14DAA0FE-5238-4A5B-A779-2F3596AF3650}" type="pres">
      <dgm:prSet presAssocID="{5939DE7C-53D9-43A4-A6EF-45AB2E290155}" presName="aNode" presStyleLbl="bgShp" presStyleIdx="1" presStyleCnt="3" custLinFactNeighborX="181" custLinFactNeighborY="59091"/>
      <dgm:spPr/>
      <dgm:t>
        <a:bodyPr/>
        <a:lstStyle/>
        <a:p>
          <a:endParaRPr lang="zh-TW" altLang="en-US"/>
        </a:p>
      </dgm:t>
    </dgm:pt>
    <dgm:pt modelId="{C5F59F20-2A68-4A4B-8A14-2C36E7CD5790}" type="pres">
      <dgm:prSet presAssocID="{5939DE7C-53D9-43A4-A6EF-45AB2E290155}" presName="textNode" presStyleLbl="bgShp" presStyleIdx="1" presStyleCnt="3"/>
      <dgm:spPr/>
      <dgm:t>
        <a:bodyPr/>
        <a:lstStyle/>
        <a:p>
          <a:endParaRPr lang="zh-TW" altLang="en-US"/>
        </a:p>
      </dgm:t>
    </dgm:pt>
    <dgm:pt modelId="{0C77DBB0-1E26-4156-84FB-11EA8B5FA25C}" type="pres">
      <dgm:prSet presAssocID="{5939DE7C-53D9-43A4-A6EF-45AB2E290155}" presName="compChildNode" presStyleCnt="0"/>
      <dgm:spPr/>
    </dgm:pt>
    <dgm:pt modelId="{40F29E4D-3CE1-4B86-97A4-69164709AF17}" type="pres">
      <dgm:prSet presAssocID="{5939DE7C-53D9-43A4-A6EF-45AB2E290155}" presName="theInnerList" presStyleCnt="0"/>
      <dgm:spPr/>
    </dgm:pt>
    <dgm:pt modelId="{FB12BDD4-7133-4831-9A57-0B1C9C5338EE}" type="pres">
      <dgm:prSet presAssocID="{1C4767DD-1F0F-41D8-90E6-799755B1C5E1}" presName="childNode" presStyleLbl="node1" presStyleIdx="1" presStyleCnt="3" custScaleY="139866" custLinFactNeighborX="1191" custLinFactNeighborY="-25447">
        <dgm:presLayoutVars>
          <dgm:bulletEnabled val="1"/>
        </dgm:presLayoutVars>
      </dgm:prSet>
      <dgm:spPr/>
      <dgm:t>
        <a:bodyPr/>
        <a:lstStyle/>
        <a:p>
          <a:endParaRPr lang="zh-TW" altLang="en-US"/>
        </a:p>
      </dgm:t>
    </dgm:pt>
    <dgm:pt modelId="{D43F6A2E-4E32-44A8-BB6F-FB99E21BDDFD}" type="pres">
      <dgm:prSet presAssocID="{5939DE7C-53D9-43A4-A6EF-45AB2E290155}" presName="aSpace" presStyleCnt="0"/>
      <dgm:spPr/>
    </dgm:pt>
    <dgm:pt modelId="{6C1B42C6-9694-4EE9-95C8-6159692A869E}" type="pres">
      <dgm:prSet presAssocID="{104E39F1-2246-4451-9427-E6D755A18CE3}" presName="compNode" presStyleCnt="0"/>
      <dgm:spPr/>
    </dgm:pt>
    <dgm:pt modelId="{24115F1E-73EA-4609-A417-1C90176E51D3}" type="pres">
      <dgm:prSet presAssocID="{104E39F1-2246-4451-9427-E6D755A18CE3}" presName="aNode" presStyleLbl="bgShp" presStyleIdx="2" presStyleCnt="3"/>
      <dgm:spPr/>
      <dgm:t>
        <a:bodyPr/>
        <a:lstStyle/>
        <a:p>
          <a:endParaRPr lang="zh-TW" altLang="en-US"/>
        </a:p>
      </dgm:t>
    </dgm:pt>
    <dgm:pt modelId="{37E963A1-7C8A-44F9-801D-3623566A5590}" type="pres">
      <dgm:prSet presAssocID="{104E39F1-2246-4451-9427-E6D755A18CE3}" presName="textNode" presStyleLbl="bgShp" presStyleIdx="2" presStyleCnt="3"/>
      <dgm:spPr/>
      <dgm:t>
        <a:bodyPr/>
        <a:lstStyle/>
        <a:p>
          <a:endParaRPr lang="zh-TW" altLang="en-US"/>
        </a:p>
      </dgm:t>
    </dgm:pt>
    <dgm:pt modelId="{21897CBB-9B04-4E2C-93CD-2AD8F919EF61}" type="pres">
      <dgm:prSet presAssocID="{104E39F1-2246-4451-9427-E6D755A18CE3}" presName="compChildNode" presStyleCnt="0"/>
      <dgm:spPr/>
    </dgm:pt>
    <dgm:pt modelId="{E545F5E3-DA09-4245-9A42-578F2B1B34EA}" type="pres">
      <dgm:prSet presAssocID="{104E39F1-2246-4451-9427-E6D755A18CE3}" presName="theInnerList" presStyleCnt="0"/>
      <dgm:spPr/>
    </dgm:pt>
    <dgm:pt modelId="{C36AC881-C3BA-4B14-B68E-DADAA1F42536}" type="pres">
      <dgm:prSet presAssocID="{1A35B5EE-9B44-472D-9427-85667016E6E6}" presName="childNode" presStyleLbl="node1" presStyleIdx="2" presStyleCnt="3" custScaleY="143829" custLinFactNeighborX="2406" custLinFactNeighborY="-27468">
        <dgm:presLayoutVars>
          <dgm:bulletEnabled val="1"/>
        </dgm:presLayoutVars>
      </dgm:prSet>
      <dgm:spPr/>
      <dgm:t>
        <a:bodyPr/>
        <a:lstStyle/>
        <a:p>
          <a:endParaRPr lang="zh-TW" altLang="en-US"/>
        </a:p>
      </dgm:t>
    </dgm:pt>
  </dgm:ptLst>
  <dgm:cxnLst>
    <dgm:cxn modelId="{75E6D6E6-DCC8-4E9A-8DAB-B0502F8904FB}" type="presOf" srcId="{5939DE7C-53D9-43A4-A6EF-45AB2E290155}" destId="{C5F59F20-2A68-4A4B-8A14-2C36E7CD5790}" srcOrd="1" destOrd="0" presId="urn:microsoft.com/office/officeart/2005/8/layout/lProcess2"/>
    <dgm:cxn modelId="{559A3A35-63D0-464C-8924-E3ED92C25521}" srcId="{104E39F1-2246-4451-9427-E6D755A18CE3}" destId="{1A35B5EE-9B44-472D-9427-85667016E6E6}" srcOrd="0" destOrd="0" parTransId="{25130999-3C23-4696-B1F7-D5A6F3A09F8E}" sibTransId="{66FAE147-7FDE-4DA5-9266-DB120C84BE5D}"/>
    <dgm:cxn modelId="{58BD8815-54A0-4F89-8D55-DA2E19BC8EFE}" type="presOf" srcId="{5939DE7C-53D9-43A4-A6EF-45AB2E290155}" destId="{14DAA0FE-5238-4A5B-A779-2F3596AF3650}" srcOrd="0" destOrd="0" presId="urn:microsoft.com/office/officeart/2005/8/layout/lProcess2"/>
    <dgm:cxn modelId="{F1691FAB-AAC3-4CF0-B633-065CF8A5E790}" srcId="{5939DE7C-53D9-43A4-A6EF-45AB2E290155}" destId="{1C4767DD-1F0F-41D8-90E6-799755B1C5E1}" srcOrd="0" destOrd="0" parTransId="{9D9D106F-A989-424C-9A45-1572A17DF6D2}" sibTransId="{F782110D-A11B-4ECB-810A-9A002BCEBE88}"/>
    <dgm:cxn modelId="{7ABA911B-A635-4706-9934-9F16A21ED733}" type="presOf" srcId="{1C4767DD-1F0F-41D8-90E6-799755B1C5E1}" destId="{FB12BDD4-7133-4831-9A57-0B1C9C5338EE}" srcOrd="0" destOrd="0" presId="urn:microsoft.com/office/officeart/2005/8/layout/lProcess2"/>
    <dgm:cxn modelId="{CDCFD940-D4FF-478B-9F7A-DE5C47C70174}" type="presOf" srcId="{38D59C7C-E3A6-4B75-9CA5-EB22D9DE104A}" destId="{EDB4A241-9178-4AAA-A679-52F8C3925372}" srcOrd="0" destOrd="0" presId="urn:microsoft.com/office/officeart/2005/8/layout/lProcess2"/>
    <dgm:cxn modelId="{FC717896-14E0-48ED-8938-02F5AE66507A}" type="presOf" srcId="{104E39F1-2246-4451-9427-E6D755A18CE3}" destId="{24115F1E-73EA-4609-A417-1C90176E51D3}" srcOrd="0" destOrd="0" presId="urn:microsoft.com/office/officeart/2005/8/layout/lProcess2"/>
    <dgm:cxn modelId="{2A3661D2-FD00-4E97-AB4C-9AA02218E76B}" type="presOf" srcId="{104E39F1-2246-4451-9427-E6D755A18CE3}" destId="{37E963A1-7C8A-44F9-801D-3623566A5590}" srcOrd="1" destOrd="0" presId="urn:microsoft.com/office/officeart/2005/8/layout/lProcess2"/>
    <dgm:cxn modelId="{85B9B56D-0561-4836-92C7-5B05C054BFFE}" type="presOf" srcId="{CA3393E2-D15E-425F-B96C-2D700B5B1DDB}" destId="{A72AFC3F-4E57-4040-A09E-4FF548571ECF}" srcOrd="1" destOrd="0" presId="urn:microsoft.com/office/officeart/2005/8/layout/lProcess2"/>
    <dgm:cxn modelId="{C5A63460-293A-4B18-B2AB-EC4EA6A8014C}" srcId="{38D59C7C-E3A6-4B75-9CA5-EB22D9DE104A}" destId="{5939DE7C-53D9-43A4-A6EF-45AB2E290155}" srcOrd="1" destOrd="0" parTransId="{1062902D-5265-4310-A6B0-DCFA5D5EAB3B}" sibTransId="{DA42B567-1950-4FE2-A2F7-90A3C07F2D27}"/>
    <dgm:cxn modelId="{6810F24B-7E69-4778-AC76-2CD32354F3B4}" type="presOf" srcId="{46F55F77-848F-4C03-8880-48A874706129}" destId="{759DB4C9-6BB0-4E61-9FDD-034C046ADCF5}" srcOrd="0" destOrd="0" presId="urn:microsoft.com/office/officeart/2005/8/layout/lProcess2"/>
    <dgm:cxn modelId="{327AA792-1557-473F-AA52-45E58FA2FEC0}" srcId="{38D59C7C-E3A6-4B75-9CA5-EB22D9DE104A}" destId="{CA3393E2-D15E-425F-B96C-2D700B5B1DDB}" srcOrd="0" destOrd="0" parTransId="{1F247CD3-F9E0-4510-B123-6866A073C0BF}" sibTransId="{B12EE053-78AB-4D84-8EC3-EF9AB6617EAC}"/>
    <dgm:cxn modelId="{02E61ED9-543C-451D-BE99-F2095A6DBA58}" srcId="{38D59C7C-E3A6-4B75-9CA5-EB22D9DE104A}" destId="{104E39F1-2246-4451-9427-E6D755A18CE3}" srcOrd="2" destOrd="0" parTransId="{FFA565D9-C1C7-47D1-B037-65EF23D22572}" sibTransId="{7CCB5717-5F60-41FF-8289-7EE6D8E57DC0}"/>
    <dgm:cxn modelId="{429522D0-7BB7-409F-98F2-FCD63396C3A7}" type="presOf" srcId="{1A35B5EE-9B44-472D-9427-85667016E6E6}" destId="{C36AC881-C3BA-4B14-B68E-DADAA1F42536}" srcOrd="0" destOrd="0" presId="urn:microsoft.com/office/officeart/2005/8/layout/lProcess2"/>
    <dgm:cxn modelId="{049B61C9-2B7E-4159-8AB9-0DA06EC17803}" type="presOf" srcId="{CA3393E2-D15E-425F-B96C-2D700B5B1DDB}" destId="{5F1318B7-2B5A-4168-BF60-99B12C06D491}" srcOrd="0" destOrd="0" presId="urn:microsoft.com/office/officeart/2005/8/layout/lProcess2"/>
    <dgm:cxn modelId="{B349AEC5-3240-4975-B58D-60A3288BF487}" srcId="{CA3393E2-D15E-425F-B96C-2D700B5B1DDB}" destId="{46F55F77-848F-4C03-8880-48A874706129}" srcOrd="0" destOrd="0" parTransId="{DA88A288-2F0C-4200-AAE1-D4CDBEA710AD}" sibTransId="{B0F98EE3-2D99-4D31-AB1D-8D10AA550A97}"/>
    <dgm:cxn modelId="{EA0317C4-1A49-480C-873D-BEAD75DD91EF}" type="presParOf" srcId="{EDB4A241-9178-4AAA-A679-52F8C3925372}" destId="{71E88C6C-DD1E-4C26-BEEB-BF541C0EEA93}" srcOrd="0" destOrd="0" presId="urn:microsoft.com/office/officeart/2005/8/layout/lProcess2"/>
    <dgm:cxn modelId="{174A165D-D8B3-42CB-953B-0C7425CBB142}" type="presParOf" srcId="{71E88C6C-DD1E-4C26-BEEB-BF541C0EEA93}" destId="{5F1318B7-2B5A-4168-BF60-99B12C06D491}" srcOrd="0" destOrd="0" presId="urn:microsoft.com/office/officeart/2005/8/layout/lProcess2"/>
    <dgm:cxn modelId="{B3E0E771-EAE5-4DC2-8DE4-309F7CA4D19C}" type="presParOf" srcId="{71E88C6C-DD1E-4C26-BEEB-BF541C0EEA93}" destId="{A72AFC3F-4E57-4040-A09E-4FF548571ECF}" srcOrd="1" destOrd="0" presId="urn:microsoft.com/office/officeart/2005/8/layout/lProcess2"/>
    <dgm:cxn modelId="{B45ADE3F-D687-4232-8D39-D89F8FC5D968}" type="presParOf" srcId="{71E88C6C-DD1E-4C26-BEEB-BF541C0EEA93}" destId="{E263036C-0326-4714-86BB-5685BB7B4A0D}" srcOrd="2" destOrd="0" presId="urn:microsoft.com/office/officeart/2005/8/layout/lProcess2"/>
    <dgm:cxn modelId="{F6600F7D-2A92-47C1-BAD5-7476B35AAF38}" type="presParOf" srcId="{E263036C-0326-4714-86BB-5685BB7B4A0D}" destId="{D7680443-B4B7-43A9-AC93-3AF0F7445FD9}" srcOrd="0" destOrd="0" presId="urn:microsoft.com/office/officeart/2005/8/layout/lProcess2"/>
    <dgm:cxn modelId="{F82F7660-988E-401F-81EE-9A87D156A5C2}" type="presParOf" srcId="{D7680443-B4B7-43A9-AC93-3AF0F7445FD9}" destId="{759DB4C9-6BB0-4E61-9FDD-034C046ADCF5}" srcOrd="0" destOrd="0" presId="urn:microsoft.com/office/officeart/2005/8/layout/lProcess2"/>
    <dgm:cxn modelId="{6D3A4700-B252-46DC-AC2F-83269915AC79}" type="presParOf" srcId="{EDB4A241-9178-4AAA-A679-52F8C3925372}" destId="{A9D45EF6-3ED7-4E9C-BD45-A4F61FBA1FC0}" srcOrd="1" destOrd="0" presId="urn:microsoft.com/office/officeart/2005/8/layout/lProcess2"/>
    <dgm:cxn modelId="{F964E79C-AB59-4252-A950-06C179498441}" type="presParOf" srcId="{EDB4A241-9178-4AAA-A679-52F8C3925372}" destId="{C02B9862-5CE3-4095-987D-32A26025F2E1}" srcOrd="2" destOrd="0" presId="urn:microsoft.com/office/officeart/2005/8/layout/lProcess2"/>
    <dgm:cxn modelId="{C6E34007-58DB-4AEC-8FF9-9F66763B07A0}" type="presParOf" srcId="{C02B9862-5CE3-4095-987D-32A26025F2E1}" destId="{14DAA0FE-5238-4A5B-A779-2F3596AF3650}" srcOrd="0" destOrd="0" presId="urn:microsoft.com/office/officeart/2005/8/layout/lProcess2"/>
    <dgm:cxn modelId="{6260EBA8-F1F7-4EE7-931F-BFAF7B19F25D}" type="presParOf" srcId="{C02B9862-5CE3-4095-987D-32A26025F2E1}" destId="{C5F59F20-2A68-4A4B-8A14-2C36E7CD5790}" srcOrd="1" destOrd="0" presId="urn:microsoft.com/office/officeart/2005/8/layout/lProcess2"/>
    <dgm:cxn modelId="{12356B96-AD56-4BAC-BE32-4ED3207E51DF}" type="presParOf" srcId="{C02B9862-5CE3-4095-987D-32A26025F2E1}" destId="{0C77DBB0-1E26-4156-84FB-11EA8B5FA25C}" srcOrd="2" destOrd="0" presId="urn:microsoft.com/office/officeart/2005/8/layout/lProcess2"/>
    <dgm:cxn modelId="{658EAA13-85D2-462E-872E-EAC3EE055600}" type="presParOf" srcId="{0C77DBB0-1E26-4156-84FB-11EA8B5FA25C}" destId="{40F29E4D-3CE1-4B86-97A4-69164709AF17}" srcOrd="0" destOrd="0" presId="urn:microsoft.com/office/officeart/2005/8/layout/lProcess2"/>
    <dgm:cxn modelId="{ADC22396-723B-4CD1-9C21-05728F734868}" type="presParOf" srcId="{40F29E4D-3CE1-4B86-97A4-69164709AF17}" destId="{FB12BDD4-7133-4831-9A57-0B1C9C5338EE}" srcOrd="0" destOrd="0" presId="urn:microsoft.com/office/officeart/2005/8/layout/lProcess2"/>
    <dgm:cxn modelId="{57C0CDD7-A803-4F37-AECA-D893496F6797}" type="presParOf" srcId="{EDB4A241-9178-4AAA-A679-52F8C3925372}" destId="{D43F6A2E-4E32-44A8-BB6F-FB99E21BDDFD}" srcOrd="3" destOrd="0" presId="urn:microsoft.com/office/officeart/2005/8/layout/lProcess2"/>
    <dgm:cxn modelId="{895E2373-5A25-42FC-9A13-72921909710B}" type="presParOf" srcId="{EDB4A241-9178-4AAA-A679-52F8C3925372}" destId="{6C1B42C6-9694-4EE9-95C8-6159692A869E}" srcOrd="4" destOrd="0" presId="urn:microsoft.com/office/officeart/2005/8/layout/lProcess2"/>
    <dgm:cxn modelId="{04170EEA-E862-438C-B18C-405B0EA57F74}" type="presParOf" srcId="{6C1B42C6-9694-4EE9-95C8-6159692A869E}" destId="{24115F1E-73EA-4609-A417-1C90176E51D3}" srcOrd="0" destOrd="0" presId="urn:microsoft.com/office/officeart/2005/8/layout/lProcess2"/>
    <dgm:cxn modelId="{ED63696C-6810-4017-9CF6-E78D16E3A83F}" type="presParOf" srcId="{6C1B42C6-9694-4EE9-95C8-6159692A869E}" destId="{37E963A1-7C8A-44F9-801D-3623566A5590}" srcOrd="1" destOrd="0" presId="urn:microsoft.com/office/officeart/2005/8/layout/lProcess2"/>
    <dgm:cxn modelId="{210E1ACC-2BDD-49F9-B6C5-CC1321C8FD49}" type="presParOf" srcId="{6C1B42C6-9694-4EE9-95C8-6159692A869E}" destId="{21897CBB-9B04-4E2C-93CD-2AD8F919EF61}" srcOrd="2" destOrd="0" presId="urn:microsoft.com/office/officeart/2005/8/layout/lProcess2"/>
    <dgm:cxn modelId="{F55B45A3-646D-45C3-8759-A45381C3A4C5}" type="presParOf" srcId="{21897CBB-9B04-4E2C-93CD-2AD8F919EF61}" destId="{E545F5E3-DA09-4245-9A42-578F2B1B34EA}" srcOrd="0" destOrd="0" presId="urn:microsoft.com/office/officeart/2005/8/layout/lProcess2"/>
    <dgm:cxn modelId="{BFDEBCE3-AD19-4D51-861D-C0F3DAA9AEC8}" type="presParOf" srcId="{E545F5E3-DA09-4245-9A42-578F2B1B34EA}" destId="{C36AC881-C3BA-4B14-B68E-DADAA1F42536}" srcOrd="0" destOrd="0" presId="urn:microsoft.com/office/officeart/2005/8/layout/lProcess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8D59C7C-E3A6-4B75-9CA5-EB22D9DE104A}" type="doc">
      <dgm:prSet loTypeId="urn:microsoft.com/office/officeart/2005/8/layout/lProcess2" loCatId="list" qsTypeId="urn:microsoft.com/office/officeart/2005/8/quickstyle/simple2" qsCatId="simple" csTypeId="urn:microsoft.com/office/officeart/2005/8/colors/colorful1#3" csCatId="colorful" phldr="1"/>
      <dgm:spPr/>
      <dgm:t>
        <a:bodyPr/>
        <a:lstStyle/>
        <a:p>
          <a:endParaRPr lang="zh-TW" altLang="en-US"/>
        </a:p>
      </dgm:t>
    </dgm:pt>
    <dgm:pt modelId="{CA3393E2-D15E-425F-B96C-2D700B5B1DDB}">
      <dgm:prSet phldrT="[文字]"/>
      <dgm:spPr/>
      <dgm:t>
        <a:bodyPr/>
        <a:lstStyle/>
        <a:p>
          <a:r>
            <a:rPr lang="zh-TW" altLang="en-US" b="1" i="0" u="none" dirty="0" smtClean="0">
              <a:latin typeface="標楷體" pitchFamily="65" charset="-120"/>
              <a:ea typeface="標楷體" pitchFamily="65" charset="-120"/>
            </a:rPr>
            <a:t>七上</a:t>
          </a:r>
          <a:endParaRPr lang="zh-TW" altLang="en-US" b="1" dirty="0">
            <a:latin typeface="標楷體" pitchFamily="65" charset="-120"/>
            <a:ea typeface="標楷體" pitchFamily="65" charset="-120"/>
          </a:endParaRPr>
        </a:p>
      </dgm:t>
    </dgm:pt>
    <dgm:pt modelId="{1F247CD3-F9E0-4510-B123-6866A073C0BF}" type="parTrans" cxnId="{327AA792-1557-473F-AA52-45E58FA2FEC0}">
      <dgm:prSet/>
      <dgm:spPr/>
      <dgm:t>
        <a:bodyPr/>
        <a:lstStyle/>
        <a:p>
          <a:endParaRPr lang="zh-TW" altLang="en-US"/>
        </a:p>
      </dgm:t>
    </dgm:pt>
    <dgm:pt modelId="{B12EE053-78AB-4D84-8EC3-EF9AB6617EAC}" type="sibTrans" cxnId="{327AA792-1557-473F-AA52-45E58FA2FEC0}">
      <dgm:prSet/>
      <dgm:spPr/>
      <dgm:t>
        <a:bodyPr/>
        <a:lstStyle/>
        <a:p>
          <a:endParaRPr lang="zh-TW" altLang="en-US"/>
        </a:p>
      </dgm:t>
    </dgm:pt>
    <dgm:pt modelId="{2122B21D-B8BB-439D-B6AD-AF965077A6BD}">
      <dgm:prSet phldrT="[文字]" custT="1"/>
      <dgm:spPr>
        <a:solidFill>
          <a:schemeClr val="accent6"/>
        </a:solidFill>
      </dgm:spPr>
      <dgm:t>
        <a:bodyPr/>
        <a:lstStyle/>
        <a:p>
          <a:r>
            <a:rPr lang="zh-TW" altLang="en-US" sz="1600" b="0" i="0" u="none" dirty="0" smtClean="0">
              <a:latin typeface="標楷體" pitchFamily="65" charset="-120"/>
              <a:ea typeface="標楷體" pitchFamily="65" charset="-120"/>
            </a:rPr>
            <a:t>小馬達</a:t>
          </a:r>
          <a:endParaRPr lang="en-US" altLang="zh-TW" sz="1600" b="0" i="0" u="none" dirty="0" smtClean="0">
            <a:latin typeface="標楷體" pitchFamily="65" charset="-120"/>
            <a:ea typeface="標楷體" pitchFamily="65" charset="-120"/>
          </a:endParaRPr>
        </a:p>
        <a:p>
          <a:r>
            <a:rPr lang="zh-TW" altLang="en-US" sz="1600" b="0" i="0" u="none" dirty="0" smtClean="0">
              <a:latin typeface="標楷體" pitchFamily="65" charset="-120"/>
              <a:ea typeface="標楷體" pitchFamily="65" charset="-120"/>
            </a:rPr>
            <a:t>動力車</a:t>
          </a:r>
          <a:endParaRPr lang="zh-TW" altLang="en-US" sz="1600" b="0" i="0" u="none" dirty="0">
            <a:latin typeface="標楷體" pitchFamily="65" charset="-120"/>
            <a:ea typeface="標楷體" pitchFamily="65" charset="-120"/>
          </a:endParaRPr>
        </a:p>
      </dgm:t>
    </dgm:pt>
    <dgm:pt modelId="{A850D6FA-E11C-49DC-838F-172047B9A5CB}" type="parTrans" cxnId="{152A0966-331B-47E5-B890-1E3593F76602}">
      <dgm:prSet/>
      <dgm:spPr/>
      <dgm:t>
        <a:bodyPr/>
        <a:lstStyle/>
        <a:p>
          <a:endParaRPr lang="zh-TW" altLang="en-US"/>
        </a:p>
      </dgm:t>
    </dgm:pt>
    <dgm:pt modelId="{95B0DE08-78E8-4F18-829C-6ED16EF12B1B}" type="sibTrans" cxnId="{152A0966-331B-47E5-B890-1E3593F76602}">
      <dgm:prSet/>
      <dgm:spPr/>
      <dgm:t>
        <a:bodyPr/>
        <a:lstStyle/>
        <a:p>
          <a:endParaRPr lang="zh-TW" altLang="en-US"/>
        </a:p>
      </dgm:t>
    </dgm:pt>
    <dgm:pt modelId="{B896443A-157F-4D61-BF7E-C3F46121B67B}">
      <dgm:prSet phldrT="[文字]"/>
      <dgm:spPr/>
      <dgm:t>
        <a:bodyPr/>
        <a:lstStyle/>
        <a:p>
          <a:r>
            <a:rPr lang="zh-TW" altLang="en-US" b="1" i="0" u="none" dirty="0" smtClean="0">
              <a:latin typeface="標楷體" pitchFamily="65" charset="-120"/>
              <a:ea typeface="標楷體" pitchFamily="65" charset="-120"/>
            </a:rPr>
            <a:t>九上</a:t>
          </a:r>
          <a:endParaRPr lang="zh-TW" altLang="en-US" b="1" i="0" u="none" dirty="0">
            <a:latin typeface="標楷體" pitchFamily="65" charset="-120"/>
            <a:ea typeface="標楷體" pitchFamily="65" charset="-120"/>
          </a:endParaRPr>
        </a:p>
      </dgm:t>
    </dgm:pt>
    <dgm:pt modelId="{F6D2A8B2-8520-47DF-B723-30795CE24548}" type="parTrans" cxnId="{FFADE600-B91C-467F-A97F-249ECB6E650F}">
      <dgm:prSet/>
      <dgm:spPr/>
      <dgm:t>
        <a:bodyPr/>
        <a:lstStyle/>
        <a:p>
          <a:endParaRPr lang="zh-TW" altLang="en-US"/>
        </a:p>
      </dgm:t>
    </dgm:pt>
    <dgm:pt modelId="{6DFB727B-20E5-4BC6-8F4E-B5BD2AE6326A}" type="sibTrans" cxnId="{FFADE600-B91C-467F-A97F-249ECB6E650F}">
      <dgm:prSet/>
      <dgm:spPr/>
      <dgm:t>
        <a:bodyPr/>
        <a:lstStyle/>
        <a:p>
          <a:endParaRPr lang="zh-TW" altLang="en-US"/>
        </a:p>
      </dgm:t>
    </dgm:pt>
    <dgm:pt modelId="{7C0AD177-2BBE-4CA9-9D4B-4E238026B803}">
      <dgm:prSet phldrT="[文字]" custT="1"/>
      <dgm:spPr>
        <a:solidFill>
          <a:schemeClr val="accent4"/>
        </a:solidFill>
      </dgm:spPr>
      <dgm:t>
        <a:bodyPr/>
        <a:lstStyle/>
        <a:p>
          <a:r>
            <a:rPr lang="en-US" altLang="zh-TW" sz="1600" b="0" i="0" u="none" dirty="0" smtClean="0">
              <a:latin typeface="標楷體" pitchFamily="65" charset="-120"/>
              <a:ea typeface="標楷體" pitchFamily="65" charset="-120"/>
            </a:rPr>
            <a:t>USB</a:t>
          </a:r>
          <a:r>
            <a:rPr lang="zh-TW" altLang="en-US" sz="1600" b="0" i="0" u="none" dirty="0" smtClean="0">
              <a:latin typeface="標楷體" pitchFamily="65" charset="-120"/>
              <a:ea typeface="標楷體" pitchFamily="65" charset="-120"/>
            </a:rPr>
            <a:t>動物造型燈</a:t>
          </a:r>
          <a:endParaRPr lang="zh-TW" altLang="en-US" sz="1600" b="0" i="0" u="none" dirty="0">
            <a:latin typeface="標楷體" pitchFamily="65" charset="-120"/>
            <a:ea typeface="標楷體" pitchFamily="65" charset="-120"/>
          </a:endParaRPr>
        </a:p>
      </dgm:t>
    </dgm:pt>
    <dgm:pt modelId="{230CC7A5-59CC-400A-B234-1263E3EA0668}" type="parTrans" cxnId="{E543775C-B578-411C-973F-EB0C0A952DE0}">
      <dgm:prSet/>
      <dgm:spPr/>
      <dgm:t>
        <a:bodyPr/>
        <a:lstStyle/>
        <a:p>
          <a:endParaRPr lang="zh-TW" altLang="en-US"/>
        </a:p>
      </dgm:t>
    </dgm:pt>
    <dgm:pt modelId="{DB4784CE-A2C8-4FB6-814B-141658ACC189}" type="sibTrans" cxnId="{E543775C-B578-411C-973F-EB0C0A952DE0}">
      <dgm:prSet/>
      <dgm:spPr/>
      <dgm:t>
        <a:bodyPr/>
        <a:lstStyle/>
        <a:p>
          <a:endParaRPr lang="zh-TW" altLang="en-US"/>
        </a:p>
      </dgm:t>
    </dgm:pt>
    <dgm:pt modelId="{9CF62DC9-4314-4CE3-8239-370555D02BF4}">
      <dgm:prSet phldrT="[文字]"/>
      <dgm:spPr/>
      <dgm:t>
        <a:bodyPr/>
        <a:lstStyle/>
        <a:p>
          <a:r>
            <a:rPr lang="zh-TW" altLang="en-US" b="1" i="0" u="none" dirty="0" smtClean="0">
              <a:latin typeface="標楷體" pitchFamily="65" charset="-120"/>
              <a:ea typeface="標楷體" pitchFamily="65" charset="-120"/>
            </a:rPr>
            <a:t>九下</a:t>
          </a:r>
          <a:endParaRPr lang="zh-TW" altLang="en-US" b="1" i="0" u="none" dirty="0">
            <a:latin typeface="標楷體" pitchFamily="65" charset="-120"/>
            <a:ea typeface="標楷體" pitchFamily="65" charset="-120"/>
          </a:endParaRPr>
        </a:p>
      </dgm:t>
    </dgm:pt>
    <dgm:pt modelId="{56856369-D910-4121-804D-FC763369335A}" type="parTrans" cxnId="{60341FA8-A6D4-4374-BE38-8C2C8E5EFD8E}">
      <dgm:prSet/>
      <dgm:spPr/>
      <dgm:t>
        <a:bodyPr/>
        <a:lstStyle/>
        <a:p>
          <a:endParaRPr lang="zh-TW" altLang="en-US"/>
        </a:p>
      </dgm:t>
    </dgm:pt>
    <dgm:pt modelId="{A5E7D7B9-A99D-41A7-8BB5-D16E701EAFC0}" type="sibTrans" cxnId="{60341FA8-A6D4-4374-BE38-8C2C8E5EFD8E}">
      <dgm:prSet/>
      <dgm:spPr/>
      <dgm:t>
        <a:bodyPr/>
        <a:lstStyle/>
        <a:p>
          <a:endParaRPr lang="zh-TW" altLang="en-US"/>
        </a:p>
      </dgm:t>
    </dgm:pt>
    <dgm:pt modelId="{8DE2A6E9-20E3-4132-9C6E-16D8C6648F61}">
      <dgm:prSet phldrT="[文字]" custT="1"/>
      <dgm:spPr>
        <a:solidFill>
          <a:schemeClr val="accent1"/>
        </a:solidFill>
      </dgm:spPr>
      <dgm:t>
        <a:bodyPr/>
        <a:lstStyle/>
        <a:p>
          <a:r>
            <a:rPr lang="zh-TW" altLang="en-US" sz="1600" b="0" i="0" u="none" dirty="0" smtClean="0">
              <a:latin typeface="標楷體" pitchFamily="65" charset="-120"/>
              <a:ea typeface="標楷體" pitchFamily="65" charset="-120"/>
            </a:rPr>
            <a:t>電與控制專題</a:t>
          </a:r>
          <a:endParaRPr lang="zh-TW" altLang="en-US" sz="1600" b="0" i="0" u="none" dirty="0">
            <a:latin typeface="標楷體" pitchFamily="65" charset="-120"/>
            <a:ea typeface="標楷體" pitchFamily="65" charset="-120"/>
          </a:endParaRPr>
        </a:p>
      </dgm:t>
    </dgm:pt>
    <dgm:pt modelId="{DA142D30-98EE-4EA6-B518-5F1DFC9078DA}" type="parTrans" cxnId="{C6915D93-4833-4793-A868-578DC8DA4CB8}">
      <dgm:prSet/>
      <dgm:spPr/>
      <dgm:t>
        <a:bodyPr/>
        <a:lstStyle/>
        <a:p>
          <a:endParaRPr lang="zh-TW" altLang="en-US"/>
        </a:p>
      </dgm:t>
    </dgm:pt>
    <dgm:pt modelId="{1EB256F8-75A8-46CA-B6D2-0DB8050F5712}" type="sibTrans" cxnId="{C6915D93-4833-4793-A868-578DC8DA4CB8}">
      <dgm:prSet/>
      <dgm:spPr/>
      <dgm:t>
        <a:bodyPr/>
        <a:lstStyle/>
        <a:p>
          <a:endParaRPr lang="zh-TW" altLang="en-US"/>
        </a:p>
      </dgm:t>
    </dgm:pt>
    <dgm:pt modelId="{90891CDA-FF7A-4CFF-A1B5-2F15EF847BC1}">
      <dgm:prSet phldrT="[文字]" custT="1"/>
      <dgm:spPr>
        <a:solidFill>
          <a:schemeClr val="accent6"/>
        </a:solidFill>
      </dgm:spPr>
      <dgm:t>
        <a:bodyPr/>
        <a:lstStyle/>
        <a:p>
          <a:r>
            <a:rPr lang="zh-TW" altLang="en-US" sz="1600" b="0" i="0" u="none" dirty="0" smtClean="0">
              <a:latin typeface="標楷體" pitchFamily="65" charset="-120"/>
              <a:ea typeface="標楷體" pitchFamily="65" charset="-120"/>
            </a:rPr>
            <a:t>居家修繕模組練習</a:t>
          </a:r>
          <a:endParaRPr lang="zh-TW" altLang="en-US" sz="1600" b="0" i="0" u="none" dirty="0">
            <a:latin typeface="標楷體" pitchFamily="65" charset="-120"/>
            <a:ea typeface="標楷體" pitchFamily="65" charset="-120"/>
          </a:endParaRPr>
        </a:p>
      </dgm:t>
    </dgm:pt>
    <dgm:pt modelId="{D81B9FA6-AE5A-4B3D-8303-215C38B41B13}" type="parTrans" cxnId="{B4E4984B-00AE-4E34-B5EF-163681A4ABCF}">
      <dgm:prSet/>
      <dgm:spPr/>
      <dgm:t>
        <a:bodyPr/>
        <a:lstStyle/>
        <a:p>
          <a:endParaRPr lang="zh-TW" altLang="en-US"/>
        </a:p>
      </dgm:t>
    </dgm:pt>
    <dgm:pt modelId="{7700FFF2-2730-4F29-BBB8-B43A0FBC17C8}" type="sibTrans" cxnId="{B4E4984B-00AE-4E34-B5EF-163681A4ABCF}">
      <dgm:prSet/>
      <dgm:spPr/>
      <dgm:t>
        <a:bodyPr/>
        <a:lstStyle/>
        <a:p>
          <a:endParaRPr lang="zh-TW" altLang="en-US"/>
        </a:p>
      </dgm:t>
    </dgm:pt>
    <dgm:pt modelId="{D8D8A934-4D72-4F87-85BC-D8B292BCBB52}">
      <dgm:prSet phldrT="[文字]" custT="1"/>
      <dgm:spPr>
        <a:solidFill>
          <a:schemeClr val="accent4"/>
        </a:solidFill>
      </dgm:spPr>
      <dgm:t>
        <a:bodyPr/>
        <a:lstStyle/>
        <a:p>
          <a:r>
            <a:rPr lang="zh-TW" altLang="en-US" sz="1600" b="0" i="0" u="none" dirty="0">
              <a:latin typeface="標楷體" pitchFamily="65" charset="-120"/>
              <a:ea typeface="標楷體" pitchFamily="65" charset="-120"/>
            </a:rPr>
            <a:t>產品設計</a:t>
          </a:r>
          <a:r>
            <a:rPr lang="zh-TW" altLang="en-US" sz="1600" b="0" i="0" u="none" dirty="0" smtClean="0">
              <a:latin typeface="標楷體" pitchFamily="65" charset="-120"/>
              <a:ea typeface="標楷體" pitchFamily="65" charset="-120"/>
            </a:rPr>
            <a:t>專題</a:t>
          </a:r>
          <a:endParaRPr lang="zh-TW" altLang="en-US" sz="1600" b="0" i="0" u="none" dirty="0">
            <a:latin typeface="標楷體" pitchFamily="65" charset="-120"/>
            <a:ea typeface="標楷體" pitchFamily="65" charset="-120"/>
          </a:endParaRPr>
        </a:p>
      </dgm:t>
    </dgm:pt>
    <dgm:pt modelId="{E133BA48-3FEC-488B-BD75-AD8C8F082E9B}" type="parTrans" cxnId="{BAA951D9-9895-4806-985B-CFB087AF2658}">
      <dgm:prSet/>
      <dgm:spPr/>
      <dgm:t>
        <a:bodyPr/>
        <a:lstStyle/>
        <a:p>
          <a:endParaRPr lang="zh-TW" altLang="en-US"/>
        </a:p>
      </dgm:t>
    </dgm:pt>
    <dgm:pt modelId="{8E1A4981-C31E-4D38-9647-F9837F015DB8}" type="sibTrans" cxnId="{BAA951D9-9895-4806-985B-CFB087AF2658}">
      <dgm:prSet/>
      <dgm:spPr/>
      <dgm:t>
        <a:bodyPr/>
        <a:lstStyle/>
        <a:p>
          <a:endParaRPr lang="zh-TW" altLang="en-US"/>
        </a:p>
      </dgm:t>
    </dgm:pt>
    <dgm:pt modelId="{FA202F1C-B3FB-4A6E-9355-DE7B81DDDD8B}">
      <dgm:prSet phldrT="[文字]" custT="1"/>
      <dgm:spPr>
        <a:solidFill>
          <a:schemeClr val="accent1"/>
        </a:solidFill>
      </dgm:spPr>
      <dgm:t>
        <a:bodyPr/>
        <a:lstStyle/>
        <a:p>
          <a:r>
            <a:rPr lang="zh-TW" altLang="en-US" sz="1600" b="0" i="0" u="none" dirty="0">
              <a:latin typeface="標楷體" pitchFamily="65" charset="-120"/>
              <a:ea typeface="標楷體" pitchFamily="65" charset="-120"/>
            </a:rPr>
            <a:t>新興科技</a:t>
          </a:r>
        </a:p>
      </dgm:t>
    </dgm:pt>
    <dgm:pt modelId="{EDF3C8AB-34A1-4872-AD17-26E85890F628}" type="parTrans" cxnId="{04870FCD-085B-4F12-954F-933B00BF402A}">
      <dgm:prSet/>
      <dgm:spPr/>
      <dgm:t>
        <a:bodyPr/>
        <a:lstStyle/>
        <a:p>
          <a:endParaRPr lang="zh-TW" altLang="en-US"/>
        </a:p>
      </dgm:t>
    </dgm:pt>
    <dgm:pt modelId="{2A3ECB87-D210-4BB9-9184-0BC268FC3246}" type="sibTrans" cxnId="{04870FCD-085B-4F12-954F-933B00BF402A}">
      <dgm:prSet/>
      <dgm:spPr/>
      <dgm:t>
        <a:bodyPr/>
        <a:lstStyle/>
        <a:p>
          <a:endParaRPr lang="zh-TW" altLang="en-US"/>
        </a:p>
      </dgm:t>
    </dgm:pt>
    <dgm:pt modelId="{49C66866-E6CE-4708-B11B-201933171E4B}">
      <dgm:prSet phldrT="[文字]"/>
      <dgm:spPr/>
      <dgm:t>
        <a:bodyPr/>
        <a:lstStyle/>
        <a:p>
          <a:r>
            <a:rPr lang="zh-TW" altLang="en-US" b="1" i="0" u="none" dirty="0" smtClean="0">
              <a:latin typeface="標楷體" pitchFamily="65" charset="-120"/>
              <a:ea typeface="標楷體" pitchFamily="65" charset="-120"/>
            </a:rPr>
            <a:t>八下</a:t>
          </a:r>
          <a:endParaRPr lang="zh-TW" altLang="en-US" b="1" i="0" u="none" dirty="0">
            <a:latin typeface="標楷體" pitchFamily="65" charset="-120"/>
            <a:ea typeface="標楷體" pitchFamily="65" charset="-120"/>
          </a:endParaRPr>
        </a:p>
      </dgm:t>
    </dgm:pt>
    <dgm:pt modelId="{0826F31E-8F90-41F1-AD7E-4841A748AC34}" type="parTrans" cxnId="{539F9729-58D4-4A23-8796-4A8C7A94F242}">
      <dgm:prSet/>
      <dgm:spPr/>
      <dgm:t>
        <a:bodyPr/>
        <a:lstStyle/>
        <a:p>
          <a:endParaRPr lang="zh-TW" altLang="en-US"/>
        </a:p>
      </dgm:t>
    </dgm:pt>
    <dgm:pt modelId="{A3EC6D15-51D0-4CF2-A9F4-1B1668BDF571}" type="sibTrans" cxnId="{539F9729-58D4-4A23-8796-4A8C7A94F242}">
      <dgm:prSet/>
      <dgm:spPr/>
      <dgm:t>
        <a:bodyPr/>
        <a:lstStyle/>
        <a:p>
          <a:endParaRPr lang="zh-TW" altLang="en-US"/>
        </a:p>
      </dgm:t>
    </dgm:pt>
    <dgm:pt modelId="{49CBEC54-EDF7-4D90-925A-E07CECA38D5C}">
      <dgm:prSet phldrT="[文字]"/>
      <dgm:spPr/>
      <dgm:t>
        <a:bodyPr/>
        <a:lstStyle/>
        <a:p>
          <a:r>
            <a:rPr lang="zh-TW" altLang="en-US" b="1" i="0" u="none" dirty="0" smtClean="0">
              <a:latin typeface="標楷體" pitchFamily="65" charset="-120"/>
              <a:ea typeface="標楷體" pitchFamily="65" charset="-120"/>
            </a:rPr>
            <a:t>七下</a:t>
          </a:r>
          <a:endParaRPr lang="zh-TW" altLang="en-US" b="1" i="0" u="none" dirty="0">
            <a:latin typeface="標楷體" pitchFamily="65" charset="-120"/>
            <a:ea typeface="標楷體" pitchFamily="65" charset="-120"/>
          </a:endParaRPr>
        </a:p>
      </dgm:t>
    </dgm:pt>
    <dgm:pt modelId="{7F348D78-B361-4CD1-ACD8-6A5D9461962B}" type="parTrans" cxnId="{8FE5664B-9CF9-451F-A753-0D99DD25C6EA}">
      <dgm:prSet/>
      <dgm:spPr/>
      <dgm:t>
        <a:bodyPr/>
        <a:lstStyle/>
        <a:p>
          <a:endParaRPr lang="zh-TW" altLang="en-US"/>
        </a:p>
      </dgm:t>
    </dgm:pt>
    <dgm:pt modelId="{A2CD113D-CAD5-4295-87DD-D6CFEB06EAF1}" type="sibTrans" cxnId="{8FE5664B-9CF9-451F-A753-0D99DD25C6EA}">
      <dgm:prSet/>
      <dgm:spPr/>
      <dgm:t>
        <a:bodyPr/>
        <a:lstStyle/>
        <a:p>
          <a:endParaRPr lang="zh-TW" altLang="en-US"/>
        </a:p>
      </dgm:t>
    </dgm:pt>
    <dgm:pt modelId="{B049A2BC-FDCC-4280-BA11-44297E3554B1}">
      <dgm:prSet phldrT="[文字]"/>
      <dgm:spPr/>
      <dgm:t>
        <a:bodyPr/>
        <a:lstStyle/>
        <a:p>
          <a:r>
            <a:rPr lang="zh-TW" altLang="en-US" b="1" i="0" u="none" dirty="0" smtClean="0">
              <a:latin typeface="標楷體" pitchFamily="65" charset="-120"/>
              <a:ea typeface="標楷體" pitchFamily="65" charset="-120"/>
            </a:rPr>
            <a:t>八上</a:t>
          </a:r>
          <a:endParaRPr lang="zh-TW" altLang="en-US" b="1" i="0" u="none" dirty="0">
            <a:latin typeface="標楷體" pitchFamily="65" charset="-120"/>
            <a:ea typeface="標楷體" pitchFamily="65" charset="-120"/>
          </a:endParaRPr>
        </a:p>
      </dgm:t>
    </dgm:pt>
    <dgm:pt modelId="{CC3C5D64-154F-424F-812E-D3E8A20DF26A}" type="parTrans" cxnId="{04202762-226B-4A39-97FE-C6065A07FE6A}">
      <dgm:prSet/>
      <dgm:spPr/>
      <dgm:t>
        <a:bodyPr/>
        <a:lstStyle/>
        <a:p>
          <a:endParaRPr lang="zh-TW" altLang="en-US"/>
        </a:p>
      </dgm:t>
    </dgm:pt>
    <dgm:pt modelId="{E8AC9213-4B76-4566-93E3-58A0EA53319B}" type="sibTrans" cxnId="{04202762-226B-4A39-97FE-C6065A07FE6A}">
      <dgm:prSet/>
      <dgm:spPr/>
      <dgm:t>
        <a:bodyPr/>
        <a:lstStyle/>
        <a:p>
          <a:endParaRPr lang="zh-TW" altLang="en-US"/>
        </a:p>
      </dgm:t>
    </dgm:pt>
    <dgm:pt modelId="{46F55F77-848F-4C03-8880-48A874706129}">
      <dgm:prSet phldrT="[文字]" custT="1"/>
      <dgm:spPr/>
      <dgm:t>
        <a:bodyPr/>
        <a:lstStyle/>
        <a:p>
          <a:r>
            <a:rPr lang="zh-TW" altLang="en-US" sz="1600" dirty="0" smtClean="0">
              <a:latin typeface="標楷體" pitchFamily="65" charset="-120"/>
              <a:ea typeface="標楷體" pitchFamily="65" charset="-120"/>
            </a:rPr>
            <a:t>認識圖學</a:t>
          </a:r>
          <a:endParaRPr lang="zh-TW" altLang="en-US" sz="1600" dirty="0">
            <a:latin typeface="標楷體" pitchFamily="65" charset="-120"/>
            <a:ea typeface="標楷體" pitchFamily="65" charset="-120"/>
          </a:endParaRPr>
        </a:p>
      </dgm:t>
    </dgm:pt>
    <dgm:pt modelId="{DA88A288-2F0C-4200-AAE1-D4CDBEA710AD}" type="parTrans" cxnId="{B349AEC5-3240-4975-B58D-60A3288BF487}">
      <dgm:prSet/>
      <dgm:spPr/>
      <dgm:t>
        <a:bodyPr/>
        <a:lstStyle/>
        <a:p>
          <a:endParaRPr lang="zh-TW" altLang="en-US"/>
        </a:p>
      </dgm:t>
    </dgm:pt>
    <dgm:pt modelId="{B0F98EE3-2D99-4D31-AB1D-8D10AA550A97}" type="sibTrans" cxnId="{B349AEC5-3240-4975-B58D-60A3288BF487}">
      <dgm:prSet/>
      <dgm:spPr/>
      <dgm:t>
        <a:bodyPr/>
        <a:lstStyle/>
        <a:p>
          <a:endParaRPr lang="zh-TW" altLang="en-US"/>
        </a:p>
      </dgm:t>
    </dgm:pt>
    <dgm:pt modelId="{6190156F-B8A8-4D81-9FA1-DE128B1C3939}">
      <dgm:prSet phldrT="[文字]" custT="1"/>
      <dgm:spPr>
        <a:solidFill>
          <a:schemeClr val="accent2"/>
        </a:solidFill>
      </dgm:spPr>
      <dgm:t>
        <a:bodyPr/>
        <a:lstStyle/>
        <a:p>
          <a:r>
            <a:rPr lang="zh-TW" altLang="en-US" sz="1600" b="0" i="0" u="none" dirty="0" smtClean="0">
              <a:latin typeface="標楷體" pitchFamily="65" charset="-120"/>
              <a:ea typeface="標楷體" pitchFamily="65" charset="-120"/>
            </a:rPr>
            <a:t>魯班鎖</a:t>
          </a:r>
          <a:endParaRPr lang="en-US" altLang="zh-TW" sz="1600" b="0" i="0" u="none" dirty="0" smtClean="0">
            <a:latin typeface="標楷體" pitchFamily="65" charset="-120"/>
            <a:ea typeface="標楷體" pitchFamily="65" charset="-120"/>
          </a:endParaRPr>
        </a:p>
        <a:p>
          <a:r>
            <a:rPr lang="zh-TW" altLang="en-US" sz="1600" b="0" i="0" u="none" dirty="0" smtClean="0">
              <a:latin typeface="標楷體" pitchFamily="65" charset="-120"/>
              <a:ea typeface="標楷體" pitchFamily="65" charset="-120"/>
            </a:rPr>
            <a:t>製作</a:t>
          </a:r>
          <a:endParaRPr lang="zh-TW" altLang="en-US" sz="1600" b="0" i="0" u="none" dirty="0">
            <a:latin typeface="標楷體" pitchFamily="65" charset="-120"/>
            <a:ea typeface="標楷體" pitchFamily="65" charset="-120"/>
          </a:endParaRPr>
        </a:p>
      </dgm:t>
    </dgm:pt>
    <dgm:pt modelId="{63657E40-B253-4122-A53F-B4D15669DEC5}" type="parTrans" cxnId="{2AF97EE3-81B8-4006-9A0D-8841E2D9A683}">
      <dgm:prSet/>
      <dgm:spPr/>
      <dgm:t>
        <a:bodyPr/>
        <a:lstStyle/>
        <a:p>
          <a:endParaRPr lang="zh-TW" altLang="en-US"/>
        </a:p>
      </dgm:t>
    </dgm:pt>
    <dgm:pt modelId="{11CDDDB2-B890-4E07-8F7F-DF2B67CBB3C3}" type="sibTrans" cxnId="{2AF97EE3-81B8-4006-9A0D-8841E2D9A683}">
      <dgm:prSet/>
      <dgm:spPr/>
      <dgm:t>
        <a:bodyPr/>
        <a:lstStyle/>
        <a:p>
          <a:endParaRPr lang="zh-TW" altLang="en-US"/>
        </a:p>
      </dgm:t>
    </dgm:pt>
    <dgm:pt modelId="{5939DE7C-53D9-43A4-A6EF-45AB2E290155}">
      <dgm:prSet phldrT="[文字]" custT="1"/>
      <dgm:spPr>
        <a:solidFill>
          <a:schemeClr val="accent5"/>
        </a:solidFill>
      </dgm:spPr>
      <dgm:t>
        <a:bodyPr/>
        <a:lstStyle/>
        <a:p>
          <a:r>
            <a:rPr lang="zh-TW" altLang="en-US" sz="1600" b="0" i="0" u="none" dirty="0" smtClean="0">
              <a:latin typeface="標楷體" pitchFamily="65" charset="-120"/>
              <a:ea typeface="標楷體" pitchFamily="65" charset="-120"/>
            </a:rPr>
            <a:t>凸輪玩具製作</a:t>
          </a:r>
          <a:endParaRPr lang="zh-TW" altLang="en-US" sz="1600" b="0" i="0" u="none" dirty="0">
            <a:latin typeface="標楷體" pitchFamily="65" charset="-120"/>
            <a:ea typeface="標楷體" pitchFamily="65" charset="-120"/>
          </a:endParaRPr>
        </a:p>
      </dgm:t>
    </dgm:pt>
    <dgm:pt modelId="{1062902D-5265-4310-A6B0-DCFA5D5EAB3B}" type="parTrans" cxnId="{C5A63460-293A-4B18-B2AB-EC4EA6A8014C}">
      <dgm:prSet/>
      <dgm:spPr/>
      <dgm:t>
        <a:bodyPr/>
        <a:lstStyle/>
        <a:p>
          <a:endParaRPr lang="zh-TW" altLang="en-US"/>
        </a:p>
      </dgm:t>
    </dgm:pt>
    <dgm:pt modelId="{DA42B567-1950-4FE2-A2F7-90A3C07F2D27}" type="sibTrans" cxnId="{C5A63460-293A-4B18-B2AB-EC4EA6A8014C}">
      <dgm:prSet/>
      <dgm:spPr/>
      <dgm:t>
        <a:bodyPr/>
        <a:lstStyle/>
        <a:p>
          <a:endParaRPr lang="zh-TW" altLang="en-US"/>
        </a:p>
      </dgm:t>
    </dgm:pt>
    <dgm:pt modelId="{1C4767DD-1F0F-41D8-90E6-799755B1C5E1}">
      <dgm:prSet phldrT="[文字]" custT="1"/>
      <dgm:spPr>
        <a:solidFill>
          <a:schemeClr val="accent5"/>
        </a:solidFill>
      </dgm:spPr>
      <dgm:t>
        <a:bodyPr/>
        <a:lstStyle/>
        <a:p>
          <a:r>
            <a:rPr lang="zh-TW" altLang="en-US" sz="1600" b="0" i="0" u="none" dirty="0">
              <a:latin typeface="標楷體" pitchFamily="65" charset="-120"/>
              <a:ea typeface="標楷體" pitchFamily="65" charset="-120"/>
            </a:rPr>
            <a:t>機構結構</a:t>
          </a:r>
          <a:r>
            <a:rPr lang="zh-TW" altLang="en-US" sz="1600" b="0" i="0" u="none" dirty="0" smtClean="0">
              <a:latin typeface="標楷體" pitchFamily="65" charset="-120"/>
              <a:ea typeface="標楷體" pitchFamily="65" charset="-120"/>
            </a:rPr>
            <a:t>模組練習</a:t>
          </a:r>
          <a:endParaRPr lang="zh-TW" altLang="en-US" sz="1600" b="0" i="0" u="none" dirty="0">
            <a:latin typeface="標楷體" pitchFamily="65" charset="-120"/>
            <a:ea typeface="標楷體" pitchFamily="65" charset="-120"/>
          </a:endParaRPr>
        </a:p>
      </dgm:t>
    </dgm:pt>
    <dgm:pt modelId="{9D9D106F-A989-424C-9A45-1572A17DF6D2}" type="parTrans" cxnId="{F1691FAB-AAC3-4CF0-B633-065CF8A5E790}">
      <dgm:prSet/>
      <dgm:spPr/>
      <dgm:t>
        <a:bodyPr/>
        <a:lstStyle/>
        <a:p>
          <a:endParaRPr lang="zh-TW" altLang="en-US"/>
        </a:p>
      </dgm:t>
    </dgm:pt>
    <dgm:pt modelId="{F782110D-A11B-4ECB-810A-9A002BCEBE88}" type="sibTrans" cxnId="{F1691FAB-AAC3-4CF0-B633-065CF8A5E790}">
      <dgm:prSet/>
      <dgm:spPr/>
      <dgm:t>
        <a:bodyPr/>
        <a:lstStyle/>
        <a:p>
          <a:endParaRPr lang="zh-TW" altLang="en-US"/>
        </a:p>
      </dgm:t>
    </dgm:pt>
    <dgm:pt modelId="{104E39F1-2246-4451-9427-E6D755A18CE3}">
      <dgm:prSet phldrT="[文字]" custT="1"/>
      <dgm:spPr>
        <a:solidFill>
          <a:schemeClr val="accent3"/>
        </a:solidFill>
      </dgm:spPr>
      <dgm:t>
        <a:bodyPr/>
        <a:lstStyle/>
        <a:p>
          <a:r>
            <a:rPr lang="zh-TW" altLang="en-US" sz="1600" b="0" i="0" u="none" dirty="0" smtClean="0">
              <a:latin typeface="標楷體" pitchFamily="65" charset="-120"/>
              <a:ea typeface="標楷體" pitchFamily="65" charset="-120"/>
            </a:rPr>
            <a:t>木偶人</a:t>
          </a:r>
          <a:endParaRPr lang="en-US" altLang="zh-TW" sz="1600" b="0" i="0" u="none" dirty="0" smtClean="0">
            <a:latin typeface="標楷體" pitchFamily="65" charset="-120"/>
            <a:ea typeface="標楷體" pitchFamily="65" charset="-120"/>
          </a:endParaRPr>
        </a:p>
        <a:p>
          <a:r>
            <a:rPr lang="zh-TW" altLang="en-US" sz="1600" b="0" i="0" u="none" dirty="0" smtClean="0">
              <a:latin typeface="標楷體" pitchFamily="65" charset="-120"/>
              <a:ea typeface="標楷體" pitchFamily="65" charset="-120"/>
            </a:rPr>
            <a:t>製作</a:t>
          </a:r>
          <a:endParaRPr lang="zh-TW" altLang="en-US" sz="1600" b="0" i="0" u="none" dirty="0">
            <a:latin typeface="標楷體" pitchFamily="65" charset="-120"/>
            <a:ea typeface="標楷體" pitchFamily="65" charset="-120"/>
          </a:endParaRPr>
        </a:p>
      </dgm:t>
    </dgm:pt>
    <dgm:pt modelId="{FFA565D9-C1C7-47D1-B037-65EF23D22572}" type="parTrans" cxnId="{02E61ED9-543C-451D-BE99-F2095A6DBA58}">
      <dgm:prSet/>
      <dgm:spPr/>
      <dgm:t>
        <a:bodyPr/>
        <a:lstStyle/>
        <a:p>
          <a:endParaRPr lang="zh-TW" altLang="en-US"/>
        </a:p>
      </dgm:t>
    </dgm:pt>
    <dgm:pt modelId="{7CCB5717-5F60-41FF-8289-7EE6D8E57DC0}" type="sibTrans" cxnId="{02E61ED9-543C-451D-BE99-F2095A6DBA58}">
      <dgm:prSet/>
      <dgm:spPr/>
      <dgm:t>
        <a:bodyPr/>
        <a:lstStyle/>
        <a:p>
          <a:endParaRPr lang="zh-TW" altLang="en-US"/>
        </a:p>
      </dgm:t>
    </dgm:pt>
    <dgm:pt modelId="{F3CFB8C8-BF3D-4362-BE86-EAAE0986326B}">
      <dgm:prSet phldrT="[文字]" custT="1"/>
      <dgm:spPr>
        <a:solidFill>
          <a:schemeClr val="accent3"/>
        </a:solidFill>
      </dgm:spPr>
      <dgm:t>
        <a:bodyPr/>
        <a:lstStyle/>
        <a:p>
          <a:r>
            <a:rPr lang="zh-TW" altLang="en-US" sz="1600" b="0" i="0" u="none" dirty="0" smtClean="0">
              <a:latin typeface="標楷體" pitchFamily="65" charset="-120"/>
              <a:ea typeface="標楷體" pitchFamily="65" charset="-120"/>
            </a:rPr>
            <a:t>水火箭車製作</a:t>
          </a:r>
          <a:endParaRPr lang="zh-TW" altLang="en-US" sz="1600" b="0" i="0" u="none" dirty="0">
            <a:latin typeface="標楷體" pitchFamily="65" charset="-120"/>
            <a:ea typeface="標楷體" pitchFamily="65" charset="-120"/>
          </a:endParaRPr>
        </a:p>
      </dgm:t>
    </dgm:pt>
    <dgm:pt modelId="{CB492272-C3E0-4E20-8CCE-1810B542E944}" type="parTrans" cxnId="{77CAF6FB-C573-42D4-AD0B-38DC3A6A6E35}">
      <dgm:prSet/>
      <dgm:spPr/>
      <dgm:t>
        <a:bodyPr/>
        <a:lstStyle/>
        <a:p>
          <a:endParaRPr lang="zh-TW" altLang="en-US"/>
        </a:p>
      </dgm:t>
    </dgm:pt>
    <dgm:pt modelId="{50A80B0E-43BA-478D-AC2A-C5042339DD9C}" type="sibTrans" cxnId="{77CAF6FB-C573-42D4-AD0B-38DC3A6A6E35}">
      <dgm:prSet/>
      <dgm:spPr/>
      <dgm:t>
        <a:bodyPr/>
        <a:lstStyle/>
        <a:p>
          <a:endParaRPr lang="zh-TW" altLang="en-US"/>
        </a:p>
      </dgm:t>
    </dgm:pt>
    <dgm:pt modelId="{EDB4A241-9178-4AAA-A679-52F8C3925372}" type="pres">
      <dgm:prSet presAssocID="{38D59C7C-E3A6-4B75-9CA5-EB22D9DE104A}" presName="theList" presStyleCnt="0">
        <dgm:presLayoutVars>
          <dgm:dir/>
          <dgm:animLvl val="lvl"/>
          <dgm:resizeHandles val="exact"/>
        </dgm:presLayoutVars>
      </dgm:prSet>
      <dgm:spPr/>
      <dgm:t>
        <a:bodyPr/>
        <a:lstStyle/>
        <a:p>
          <a:endParaRPr lang="zh-TW" altLang="en-US"/>
        </a:p>
      </dgm:t>
    </dgm:pt>
    <dgm:pt modelId="{71E88C6C-DD1E-4C26-BEEB-BF541C0EEA93}" type="pres">
      <dgm:prSet presAssocID="{CA3393E2-D15E-425F-B96C-2D700B5B1DDB}" presName="compNode" presStyleCnt="0"/>
      <dgm:spPr/>
    </dgm:pt>
    <dgm:pt modelId="{5F1318B7-2B5A-4168-BF60-99B12C06D491}" type="pres">
      <dgm:prSet presAssocID="{CA3393E2-D15E-425F-B96C-2D700B5B1DDB}" presName="aNode" presStyleLbl="bgShp" presStyleIdx="0" presStyleCnt="6"/>
      <dgm:spPr/>
      <dgm:t>
        <a:bodyPr/>
        <a:lstStyle/>
        <a:p>
          <a:endParaRPr lang="zh-TW" altLang="en-US"/>
        </a:p>
      </dgm:t>
    </dgm:pt>
    <dgm:pt modelId="{A72AFC3F-4E57-4040-A09E-4FF548571ECF}" type="pres">
      <dgm:prSet presAssocID="{CA3393E2-D15E-425F-B96C-2D700B5B1DDB}" presName="textNode" presStyleLbl="bgShp" presStyleIdx="0" presStyleCnt="6"/>
      <dgm:spPr/>
      <dgm:t>
        <a:bodyPr/>
        <a:lstStyle/>
        <a:p>
          <a:endParaRPr lang="zh-TW" altLang="en-US"/>
        </a:p>
      </dgm:t>
    </dgm:pt>
    <dgm:pt modelId="{E263036C-0326-4714-86BB-5685BB7B4A0D}" type="pres">
      <dgm:prSet presAssocID="{CA3393E2-D15E-425F-B96C-2D700B5B1DDB}" presName="compChildNode" presStyleCnt="0"/>
      <dgm:spPr/>
    </dgm:pt>
    <dgm:pt modelId="{D7680443-B4B7-43A9-AC93-3AF0F7445FD9}" type="pres">
      <dgm:prSet presAssocID="{CA3393E2-D15E-425F-B96C-2D700B5B1DDB}" presName="theInnerList" presStyleCnt="0"/>
      <dgm:spPr/>
    </dgm:pt>
    <dgm:pt modelId="{759DB4C9-6BB0-4E61-9FDD-034C046ADCF5}" type="pres">
      <dgm:prSet presAssocID="{46F55F77-848F-4C03-8880-48A874706129}" presName="childNode" presStyleLbl="node1" presStyleIdx="0" presStyleCnt="12" custLinFactNeighborX="701" custLinFactNeighborY="16541">
        <dgm:presLayoutVars>
          <dgm:bulletEnabled val="1"/>
        </dgm:presLayoutVars>
      </dgm:prSet>
      <dgm:spPr/>
      <dgm:t>
        <a:bodyPr/>
        <a:lstStyle/>
        <a:p>
          <a:endParaRPr lang="zh-TW" altLang="en-US"/>
        </a:p>
      </dgm:t>
    </dgm:pt>
    <dgm:pt modelId="{D7061A22-AE44-4C7A-AA22-C3C90B50DFD7}" type="pres">
      <dgm:prSet presAssocID="{46F55F77-848F-4C03-8880-48A874706129}" presName="aSpace2" presStyleCnt="0"/>
      <dgm:spPr/>
    </dgm:pt>
    <dgm:pt modelId="{0C857D9B-D8AF-42BF-A83D-AA01DF58D6BB}" type="pres">
      <dgm:prSet presAssocID="{6190156F-B8A8-4D81-9FA1-DE128B1C3939}" presName="childNode" presStyleLbl="node1" presStyleIdx="1" presStyleCnt="12">
        <dgm:presLayoutVars>
          <dgm:bulletEnabled val="1"/>
        </dgm:presLayoutVars>
      </dgm:prSet>
      <dgm:spPr/>
      <dgm:t>
        <a:bodyPr/>
        <a:lstStyle/>
        <a:p>
          <a:endParaRPr lang="zh-TW" altLang="en-US"/>
        </a:p>
      </dgm:t>
    </dgm:pt>
    <dgm:pt modelId="{A9D45EF6-3ED7-4E9C-BD45-A4F61FBA1FC0}" type="pres">
      <dgm:prSet presAssocID="{CA3393E2-D15E-425F-B96C-2D700B5B1DDB}" presName="aSpace" presStyleCnt="0"/>
      <dgm:spPr/>
    </dgm:pt>
    <dgm:pt modelId="{F003AFF3-72B3-4C0D-B1ED-BBD8C0D52612}" type="pres">
      <dgm:prSet presAssocID="{49CBEC54-EDF7-4D90-925A-E07CECA38D5C}" presName="compNode" presStyleCnt="0"/>
      <dgm:spPr/>
    </dgm:pt>
    <dgm:pt modelId="{9E74D835-3831-4B70-AB4F-38C840D2EEC2}" type="pres">
      <dgm:prSet presAssocID="{49CBEC54-EDF7-4D90-925A-E07CECA38D5C}" presName="aNode" presStyleLbl="bgShp" presStyleIdx="1" presStyleCnt="6" custLinFactNeighborX="384"/>
      <dgm:spPr/>
      <dgm:t>
        <a:bodyPr/>
        <a:lstStyle/>
        <a:p>
          <a:endParaRPr lang="zh-TW" altLang="en-US"/>
        </a:p>
      </dgm:t>
    </dgm:pt>
    <dgm:pt modelId="{2A358903-C98D-4460-A339-534377663004}" type="pres">
      <dgm:prSet presAssocID="{49CBEC54-EDF7-4D90-925A-E07CECA38D5C}" presName="textNode" presStyleLbl="bgShp" presStyleIdx="1" presStyleCnt="6"/>
      <dgm:spPr/>
      <dgm:t>
        <a:bodyPr/>
        <a:lstStyle/>
        <a:p>
          <a:endParaRPr lang="zh-TW" altLang="en-US"/>
        </a:p>
      </dgm:t>
    </dgm:pt>
    <dgm:pt modelId="{2FE822CC-8440-47A3-9D66-84F895E46695}" type="pres">
      <dgm:prSet presAssocID="{49CBEC54-EDF7-4D90-925A-E07CECA38D5C}" presName="compChildNode" presStyleCnt="0"/>
      <dgm:spPr/>
    </dgm:pt>
    <dgm:pt modelId="{C1D7BE2D-48F1-4ADB-ADC9-B47A0D4F53C5}" type="pres">
      <dgm:prSet presAssocID="{49CBEC54-EDF7-4D90-925A-E07CECA38D5C}" presName="theInnerList" presStyleCnt="0"/>
      <dgm:spPr/>
    </dgm:pt>
    <dgm:pt modelId="{C196C1C0-CC33-475E-BE9D-130460B9D5D7}" type="pres">
      <dgm:prSet presAssocID="{5939DE7C-53D9-43A4-A6EF-45AB2E290155}" presName="childNode" presStyleLbl="node1" presStyleIdx="2" presStyleCnt="12">
        <dgm:presLayoutVars>
          <dgm:bulletEnabled val="1"/>
        </dgm:presLayoutVars>
      </dgm:prSet>
      <dgm:spPr/>
      <dgm:t>
        <a:bodyPr/>
        <a:lstStyle/>
        <a:p>
          <a:endParaRPr lang="zh-TW" altLang="en-US"/>
        </a:p>
      </dgm:t>
    </dgm:pt>
    <dgm:pt modelId="{4A0D28AE-5C8C-422E-9E50-092E5FA0BF79}" type="pres">
      <dgm:prSet presAssocID="{5939DE7C-53D9-43A4-A6EF-45AB2E290155}" presName="aSpace2" presStyleCnt="0"/>
      <dgm:spPr/>
    </dgm:pt>
    <dgm:pt modelId="{FB12BDD4-7133-4831-9A57-0B1C9C5338EE}" type="pres">
      <dgm:prSet presAssocID="{1C4767DD-1F0F-41D8-90E6-799755B1C5E1}" presName="childNode" presStyleLbl="node1" presStyleIdx="3" presStyleCnt="12">
        <dgm:presLayoutVars>
          <dgm:bulletEnabled val="1"/>
        </dgm:presLayoutVars>
      </dgm:prSet>
      <dgm:spPr/>
      <dgm:t>
        <a:bodyPr/>
        <a:lstStyle/>
        <a:p>
          <a:endParaRPr lang="zh-TW" altLang="en-US"/>
        </a:p>
      </dgm:t>
    </dgm:pt>
    <dgm:pt modelId="{88E46CA2-D376-42F0-89E2-8B8DB2D1038F}" type="pres">
      <dgm:prSet presAssocID="{49CBEC54-EDF7-4D90-925A-E07CECA38D5C}" presName="aSpace" presStyleCnt="0"/>
      <dgm:spPr/>
    </dgm:pt>
    <dgm:pt modelId="{5976F94E-FDFC-4807-9C28-A76B7FDAB070}" type="pres">
      <dgm:prSet presAssocID="{B049A2BC-FDCC-4280-BA11-44297E3554B1}" presName="compNode" presStyleCnt="0"/>
      <dgm:spPr/>
    </dgm:pt>
    <dgm:pt modelId="{98CFBA35-C45C-4245-951A-57D2F87A57A5}" type="pres">
      <dgm:prSet presAssocID="{B049A2BC-FDCC-4280-BA11-44297E3554B1}" presName="aNode" presStyleLbl="bgShp" presStyleIdx="2" presStyleCnt="6"/>
      <dgm:spPr/>
      <dgm:t>
        <a:bodyPr/>
        <a:lstStyle/>
        <a:p>
          <a:endParaRPr lang="zh-TW" altLang="en-US"/>
        </a:p>
      </dgm:t>
    </dgm:pt>
    <dgm:pt modelId="{0CD85895-0E63-483C-B42C-532F0351E635}" type="pres">
      <dgm:prSet presAssocID="{B049A2BC-FDCC-4280-BA11-44297E3554B1}" presName="textNode" presStyleLbl="bgShp" presStyleIdx="2" presStyleCnt="6"/>
      <dgm:spPr/>
      <dgm:t>
        <a:bodyPr/>
        <a:lstStyle/>
        <a:p>
          <a:endParaRPr lang="zh-TW" altLang="en-US"/>
        </a:p>
      </dgm:t>
    </dgm:pt>
    <dgm:pt modelId="{C2ADBB38-F6D1-4AD9-9869-0918F7732125}" type="pres">
      <dgm:prSet presAssocID="{B049A2BC-FDCC-4280-BA11-44297E3554B1}" presName="compChildNode" presStyleCnt="0"/>
      <dgm:spPr/>
    </dgm:pt>
    <dgm:pt modelId="{31D881FB-EE46-4203-A4EF-8A72A035C1CA}" type="pres">
      <dgm:prSet presAssocID="{B049A2BC-FDCC-4280-BA11-44297E3554B1}" presName="theInnerList" presStyleCnt="0"/>
      <dgm:spPr/>
    </dgm:pt>
    <dgm:pt modelId="{DF7641EA-77F5-49D8-AE8F-1415433EB707}" type="pres">
      <dgm:prSet presAssocID="{104E39F1-2246-4451-9427-E6D755A18CE3}" presName="childNode" presStyleLbl="node1" presStyleIdx="4" presStyleCnt="12">
        <dgm:presLayoutVars>
          <dgm:bulletEnabled val="1"/>
        </dgm:presLayoutVars>
      </dgm:prSet>
      <dgm:spPr/>
      <dgm:t>
        <a:bodyPr/>
        <a:lstStyle/>
        <a:p>
          <a:endParaRPr lang="zh-TW" altLang="en-US"/>
        </a:p>
      </dgm:t>
    </dgm:pt>
    <dgm:pt modelId="{CD63C674-3496-49A3-A4C3-AE604D647BD2}" type="pres">
      <dgm:prSet presAssocID="{104E39F1-2246-4451-9427-E6D755A18CE3}" presName="aSpace2" presStyleCnt="0"/>
      <dgm:spPr/>
    </dgm:pt>
    <dgm:pt modelId="{66E1640E-3803-4173-9FBF-A597A2D75B35}" type="pres">
      <dgm:prSet presAssocID="{F3CFB8C8-BF3D-4362-BE86-EAAE0986326B}" presName="childNode" presStyleLbl="node1" presStyleIdx="5" presStyleCnt="12" custLinFactNeighborX="311" custLinFactNeighborY="13376">
        <dgm:presLayoutVars>
          <dgm:bulletEnabled val="1"/>
        </dgm:presLayoutVars>
      </dgm:prSet>
      <dgm:spPr/>
      <dgm:t>
        <a:bodyPr/>
        <a:lstStyle/>
        <a:p>
          <a:endParaRPr lang="zh-TW" altLang="en-US"/>
        </a:p>
      </dgm:t>
    </dgm:pt>
    <dgm:pt modelId="{BD09DC20-8346-4918-BF21-5F0C905F5159}" type="pres">
      <dgm:prSet presAssocID="{B049A2BC-FDCC-4280-BA11-44297E3554B1}" presName="aSpace" presStyleCnt="0"/>
      <dgm:spPr/>
    </dgm:pt>
    <dgm:pt modelId="{266C4959-E999-42DA-86B3-34AF61B28002}" type="pres">
      <dgm:prSet presAssocID="{49C66866-E6CE-4708-B11B-201933171E4B}" presName="compNode" presStyleCnt="0"/>
      <dgm:spPr/>
    </dgm:pt>
    <dgm:pt modelId="{2D80192E-6D52-488D-88EB-239EFABA3070}" type="pres">
      <dgm:prSet presAssocID="{49C66866-E6CE-4708-B11B-201933171E4B}" presName="aNode" presStyleLbl="bgShp" presStyleIdx="3" presStyleCnt="6"/>
      <dgm:spPr/>
      <dgm:t>
        <a:bodyPr/>
        <a:lstStyle/>
        <a:p>
          <a:endParaRPr lang="zh-TW" altLang="en-US"/>
        </a:p>
      </dgm:t>
    </dgm:pt>
    <dgm:pt modelId="{212B7724-346B-4DB0-9B40-77447952982E}" type="pres">
      <dgm:prSet presAssocID="{49C66866-E6CE-4708-B11B-201933171E4B}" presName="textNode" presStyleLbl="bgShp" presStyleIdx="3" presStyleCnt="6"/>
      <dgm:spPr/>
      <dgm:t>
        <a:bodyPr/>
        <a:lstStyle/>
        <a:p>
          <a:endParaRPr lang="zh-TW" altLang="en-US"/>
        </a:p>
      </dgm:t>
    </dgm:pt>
    <dgm:pt modelId="{8FF72D76-3565-4CCF-BE01-5A26EA9E83ED}" type="pres">
      <dgm:prSet presAssocID="{49C66866-E6CE-4708-B11B-201933171E4B}" presName="compChildNode" presStyleCnt="0"/>
      <dgm:spPr/>
    </dgm:pt>
    <dgm:pt modelId="{E93988BF-14F4-4C6F-BA9B-CFB503058FB7}" type="pres">
      <dgm:prSet presAssocID="{49C66866-E6CE-4708-B11B-201933171E4B}" presName="theInnerList" presStyleCnt="0"/>
      <dgm:spPr/>
    </dgm:pt>
    <dgm:pt modelId="{F2A8D8CB-6972-4F81-856F-F4243E6EAFC8}" type="pres">
      <dgm:prSet presAssocID="{2122B21D-B8BB-439D-B6AD-AF965077A6BD}" presName="childNode" presStyleLbl="node1" presStyleIdx="6" presStyleCnt="12">
        <dgm:presLayoutVars>
          <dgm:bulletEnabled val="1"/>
        </dgm:presLayoutVars>
      </dgm:prSet>
      <dgm:spPr/>
      <dgm:t>
        <a:bodyPr/>
        <a:lstStyle/>
        <a:p>
          <a:endParaRPr lang="zh-TW" altLang="en-US"/>
        </a:p>
      </dgm:t>
    </dgm:pt>
    <dgm:pt modelId="{6B9AF518-B69C-42A8-9658-43B190EE6E05}" type="pres">
      <dgm:prSet presAssocID="{2122B21D-B8BB-439D-B6AD-AF965077A6BD}" presName="aSpace2" presStyleCnt="0"/>
      <dgm:spPr/>
    </dgm:pt>
    <dgm:pt modelId="{A6DED872-9914-444F-996F-6AEEC04E04C9}" type="pres">
      <dgm:prSet presAssocID="{90891CDA-FF7A-4CFF-A1B5-2F15EF847BC1}" presName="childNode" presStyleLbl="node1" presStyleIdx="7" presStyleCnt="12">
        <dgm:presLayoutVars>
          <dgm:bulletEnabled val="1"/>
        </dgm:presLayoutVars>
      </dgm:prSet>
      <dgm:spPr/>
      <dgm:t>
        <a:bodyPr/>
        <a:lstStyle/>
        <a:p>
          <a:endParaRPr lang="zh-TW" altLang="en-US"/>
        </a:p>
      </dgm:t>
    </dgm:pt>
    <dgm:pt modelId="{F63E2B10-55B8-43C9-A02E-CEE784AEE6D9}" type="pres">
      <dgm:prSet presAssocID="{49C66866-E6CE-4708-B11B-201933171E4B}" presName="aSpace" presStyleCnt="0"/>
      <dgm:spPr/>
    </dgm:pt>
    <dgm:pt modelId="{FE9812DB-6190-4D2F-BB9C-294BB8C84E9F}" type="pres">
      <dgm:prSet presAssocID="{B896443A-157F-4D61-BF7E-C3F46121B67B}" presName="compNode" presStyleCnt="0"/>
      <dgm:spPr/>
    </dgm:pt>
    <dgm:pt modelId="{6CB3AABA-1546-4DFE-BEF8-B72738559CF4}" type="pres">
      <dgm:prSet presAssocID="{B896443A-157F-4D61-BF7E-C3F46121B67B}" presName="aNode" presStyleLbl="bgShp" presStyleIdx="4" presStyleCnt="6"/>
      <dgm:spPr/>
      <dgm:t>
        <a:bodyPr/>
        <a:lstStyle/>
        <a:p>
          <a:endParaRPr lang="zh-TW" altLang="en-US"/>
        </a:p>
      </dgm:t>
    </dgm:pt>
    <dgm:pt modelId="{117D7C50-94B3-4DAA-B65B-11DBB5F0B020}" type="pres">
      <dgm:prSet presAssocID="{B896443A-157F-4D61-BF7E-C3F46121B67B}" presName="textNode" presStyleLbl="bgShp" presStyleIdx="4" presStyleCnt="6"/>
      <dgm:spPr/>
      <dgm:t>
        <a:bodyPr/>
        <a:lstStyle/>
        <a:p>
          <a:endParaRPr lang="zh-TW" altLang="en-US"/>
        </a:p>
      </dgm:t>
    </dgm:pt>
    <dgm:pt modelId="{E51F5E6E-3332-4F7F-9690-F3F740CF88FD}" type="pres">
      <dgm:prSet presAssocID="{B896443A-157F-4D61-BF7E-C3F46121B67B}" presName="compChildNode" presStyleCnt="0"/>
      <dgm:spPr/>
    </dgm:pt>
    <dgm:pt modelId="{8EF74AB1-D68C-4C87-A9F1-98AB32EA08FF}" type="pres">
      <dgm:prSet presAssocID="{B896443A-157F-4D61-BF7E-C3F46121B67B}" presName="theInnerList" presStyleCnt="0"/>
      <dgm:spPr/>
    </dgm:pt>
    <dgm:pt modelId="{D99E1B5D-6CE3-4591-891F-A8A8BFCEE66F}" type="pres">
      <dgm:prSet presAssocID="{D8D8A934-4D72-4F87-85BC-D8B292BCBB52}" presName="childNode" presStyleLbl="node1" presStyleIdx="8" presStyleCnt="12" custLinFactNeighborY="7802">
        <dgm:presLayoutVars>
          <dgm:bulletEnabled val="1"/>
        </dgm:presLayoutVars>
      </dgm:prSet>
      <dgm:spPr/>
      <dgm:t>
        <a:bodyPr/>
        <a:lstStyle/>
        <a:p>
          <a:endParaRPr lang="zh-TW" altLang="en-US"/>
        </a:p>
      </dgm:t>
    </dgm:pt>
    <dgm:pt modelId="{B73F18FE-2D84-4F6E-8A94-BC3FAE1368FA}" type="pres">
      <dgm:prSet presAssocID="{D8D8A934-4D72-4F87-85BC-D8B292BCBB52}" presName="aSpace2" presStyleCnt="0"/>
      <dgm:spPr/>
    </dgm:pt>
    <dgm:pt modelId="{DFA1A590-7F2B-445E-BB13-B48272C895D4}" type="pres">
      <dgm:prSet presAssocID="{7C0AD177-2BBE-4CA9-9D4B-4E238026B803}" presName="childNode" presStyleLbl="node1" presStyleIdx="9" presStyleCnt="12">
        <dgm:presLayoutVars>
          <dgm:bulletEnabled val="1"/>
        </dgm:presLayoutVars>
      </dgm:prSet>
      <dgm:spPr/>
      <dgm:t>
        <a:bodyPr/>
        <a:lstStyle/>
        <a:p>
          <a:endParaRPr lang="zh-TW" altLang="en-US"/>
        </a:p>
      </dgm:t>
    </dgm:pt>
    <dgm:pt modelId="{5CCD2473-3620-446A-A749-8CF3517EB82C}" type="pres">
      <dgm:prSet presAssocID="{B896443A-157F-4D61-BF7E-C3F46121B67B}" presName="aSpace" presStyleCnt="0"/>
      <dgm:spPr/>
    </dgm:pt>
    <dgm:pt modelId="{1EBBA900-9B59-4A3F-BC22-9C47A2EE52DF}" type="pres">
      <dgm:prSet presAssocID="{9CF62DC9-4314-4CE3-8239-370555D02BF4}" presName="compNode" presStyleCnt="0"/>
      <dgm:spPr/>
    </dgm:pt>
    <dgm:pt modelId="{1AD9190B-AD98-4D45-AB98-7ACCA2E9ABC5}" type="pres">
      <dgm:prSet presAssocID="{9CF62DC9-4314-4CE3-8239-370555D02BF4}" presName="aNode" presStyleLbl="bgShp" presStyleIdx="5" presStyleCnt="6"/>
      <dgm:spPr/>
      <dgm:t>
        <a:bodyPr/>
        <a:lstStyle/>
        <a:p>
          <a:endParaRPr lang="zh-TW" altLang="en-US"/>
        </a:p>
      </dgm:t>
    </dgm:pt>
    <dgm:pt modelId="{4D56F479-7C45-4B6E-A2C0-677A22C1B981}" type="pres">
      <dgm:prSet presAssocID="{9CF62DC9-4314-4CE3-8239-370555D02BF4}" presName="textNode" presStyleLbl="bgShp" presStyleIdx="5" presStyleCnt="6"/>
      <dgm:spPr/>
      <dgm:t>
        <a:bodyPr/>
        <a:lstStyle/>
        <a:p>
          <a:endParaRPr lang="zh-TW" altLang="en-US"/>
        </a:p>
      </dgm:t>
    </dgm:pt>
    <dgm:pt modelId="{1561FEC6-0319-4710-936B-8302CBF55476}" type="pres">
      <dgm:prSet presAssocID="{9CF62DC9-4314-4CE3-8239-370555D02BF4}" presName="compChildNode" presStyleCnt="0"/>
      <dgm:spPr/>
    </dgm:pt>
    <dgm:pt modelId="{0BA83F5F-CAD6-4DAD-880C-FBF645F6AB13}" type="pres">
      <dgm:prSet presAssocID="{9CF62DC9-4314-4CE3-8239-370555D02BF4}" presName="theInnerList" presStyleCnt="0"/>
      <dgm:spPr/>
    </dgm:pt>
    <dgm:pt modelId="{9E268CAB-A219-4223-BA57-3CAFE3C0A85E}" type="pres">
      <dgm:prSet presAssocID="{FA202F1C-B3FB-4A6E-9355-DE7B81DDDD8B}" presName="childNode" presStyleLbl="node1" presStyleIdx="10" presStyleCnt="12" custAng="0" custLinFactNeighborX="-701" custLinFactNeighborY="7945">
        <dgm:presLayoutVars>
          <dgm:bulletEnabled val="1"/>
        </dgm:presLayoutVars>
      </dgm:prSet>
      <dgm:spPr/>
      <dgm:t>
        <a:bodyPr/>
        <a:lstStyle/>
        <a:p>
          <a:endParaRPr lang="zh-TW" altLang="en-US"/>
        </a:p>
      </dgm:t>
    </dgm:pt>
    <dgm:pt modelId="{36B3A73A-CC6A-4338-B6B1-D06414CC2569}" type="pres">
      <dgm:prSet presAssocID="{FA202F1C-B3FB-4A6E-9355-DE7B81DDDD8B}" presName="aSpace2" presStyleCnt="0"/>
      <dgm:spPr/>
    </dgm:pt>
    <dgm:pt modelId="{6E85819D-6DE6-4488-9777-38DE31D52B15}" type="pres">
      <dgm:prSet presAssocID="{8DE2A6E9-20E3-4132-9C6E-16D8C6648F61}" presName="childNode" presStyleLbl="node1" presStyleIdx="11" presStyleCnt="12">
        <dgm:presLayoutVars>
          <dgm:bulletEnabled val="1"/>
        </dgm:presLayoutVars>
      </dgm:prSet>
      <dgm:spPr/>
      <dgm:t>
        <a:bodyPr/>
        <a:lstStyle/>
        <a:p>
          <a:endParaRPr lang="zh-TW" altLang="en-US"/>
        </a:p>
      </dgm:t>
    </dgm:pt>
  </dgm:ptLst>
  <dgm:cxnLst>
    <dgm:cxn modelId="{EF0B9D31-A187-4C5E-A129-6B3B56314E04}" type="presOf" srcId="{1C4767DD-1F0F-41D8-90E6-799755B1C5E1}" destId="{FB12BDD4-7133-4831-9A57-0B1C9C5338EE}" srcOrd="0" destOrd="0" presId="urn:microsoft.com/office/officeart/2005/8/layout/lProcess2"/>
    <dgm:cxn modelId="{BD6B39AB-43A9-4D7F-80CD-FA457C070FA0}" type="presOf" srcId="{104E39F1-2246-4451-9427-E6D755A18CE3}" destId="{DF7641EA-77F5-49D8-AE8F-1415433EB707}" srcOrd="0" destOrd="0" presId="urn:microsoft.com/office/officeart/2005/8/layout/lProcess2"/>
    <dgm:cxn modelId="{88718754-40E6-47F6-8658-1B2AF5D29062}" type="presOf" srcId="{FA202F1C-B3FB-4A6E-9355-DE7B81DDDD8B}" destId="{9E268CAB-A219-4223-BA57-3CAFE3C0A85E}" srcOrd="0" destOrd="0" presId="urn:microsoft.com/office/officeart/2005/8/layout/lProcess2"/>
    <dgm:cxn modelId="{0C1943E1-3E6E-4598-8EBA-0C88C1EC85E5}" type="presOf" srcId="{8DE2A6E9-20E3-4132-9C6E-16D8C6648F61}" destId="{6E85819D-6DE6-4488-9777-38DE31D52B15}" srcOrd="0" destOrd="0" presId="urn:microsoft.com/office/officeart/2005/8/layout/lProcess2"/>
    <dgm:cxn modelId="{02E61ED9-543C-451D-BE99-F2095A6DBA58}" srcId="{B049A2BC-FDCC-4280-BA11-44297E3554B1}" destId="{104E39F1-2246-4451-9427-E6D755A18CE3}" srcOrd="0" destOrd="0" parTransId="{FFA565D9-C1C7-47D1-B037-65EF23D22572}" sibTransId="{7CCB5717-5F60-41FF-8289-7EE6D8E57DC0}"/>
    <dgm:cxn modelId="{04870FCD-085B-4F12-954F-933B00BF402A}" srcId="{9CF62DC9-4314-4CE3-8239-370555D02BF4}" destId="{FA202F1C-B3FB-4A6E-9355-DE7B81DDDD8B}" srcOrd="0" destOrd="0" parTransId="{EDF3C8AB-34A1-4872-AD17-26E85890F628}" sibTransId="{2A3ECB87-D210-4BB9-9184-0BC268FC3246}"/>
    <dgm:cxn modelId="{84EEF342-7BC7-4C58-9F1A-532EC24755CA}" type="presOf" srcId="{49CBEC54-EDF7-4D90-925A-E07CECA38D5C}" destId="{9E74D835-3831-4B70-AB4F-38C840D2EEC2}" srcOrd="0" destOrd="0" presId="urn:microsoft.com/office/officeart/2005/8/layout/lProcess2"/>
    <dgm:cxn modelId="{298B522B-FE70-4959-BF11-0C3698D6067A}" type="presOf" srcId="{49CBEC54-EDF7-4D90-925A-E07CECA38D5C}" destId="{2A358903-C98D-4460-A339-534377663004}" srcOrd="1" destOrd="0" presId="urn:microsoft.com/office/officeart/2005/8/layout/lProcess2"/>
    <dgm:cxn modelId="{B349AEC5-3240-4975-B58D-60A3288BF487}" srcId="{CA3393E2-D15E-425F-B96C-2D700B5B1DDB}" destId="{46F55F77-848F-4C03-8880-48A874706129}" srcOrd="0" destOrd="0" parTransId="{DA88A288-2F0C-4200-AAE1-D4CDBEA710AD}" sibTransId="{B0F98EE3-2D99-4D31-AB1D-8D10AA550A97}"/>
    <dgm:cxn modelId="{327AA792-1557-473F-AA52-45E58FA2FEC0}" srcId="{38D59C7C-E3A6-4B75-9CA5-EB22D9DE104A}" destId="{CA3393E2-D15E-425F-B96C-2D700B5B1DDB}" srcOrd="0" destOrd="0" parTransId="{1F247CD3-F9E0-4510-B123-6866A073C0BF}" sibTransId="{B12EE053-78AB-4D84-8EC3-EF9AB6617EAC}"/>
    <dgm:cxn modelId="{F1691FAB-AAC3-4CF0-B633-065CF8A5E790}" srcId="{49CBEC54-EDF7-4D90-925A-E07CECA38D5C}" destId="{1C4767DD-1F0F-41D8-90E6-799755B1C5E1}" srcOrd="1" destOrd="0" parTransId="{9D9D106F-A989-424C-9A45-1572A17DF6D2}" sibTransId="{F782110D-A11B-4ECB-810A-9A002BCEBE88}"/>
    <dgm:cxn modelId="{8FE5664B-9CF9-451F-A753-0D99DD25C6EA}" srcId="{38D59C7C-E3A6-4B75-9CA5-EB22D9DE104A}" destId="{49CBEC54-EDF7-4D90-925A-E07CECA38D5C}" srcOrd="1" destOrd="0" parTransId="{7F348D78-B361-4CD1-ACD8-6A5D9461962B}" sibTransId="{A2CD113D-CAD5-4295-87DD-D6CFEB06EAF1}"/>
    <dgm:cxn modelId="{F3BC0EB6-F379-4E12-882B-A84B735F0F59}" type="presOf" srcId="{49C66866-E6CE-4708-B11B-201933171E4B}" destId="{2D80192E-6D52-488D-88EB-239EFABA3070}" srcOrd="0" destOrd="0" presId="urn:microsoft.com/office/officeart/2005/8/layout/lProcess2"/>
    <dgm:cxn modelId="{F5329961-59AC-458D-ACE1-677323E32EBE}" type="presOf" srcId="{90891CDA-FF7A-4CFF-A1B5-2F15EF847BC1}" destId="{A6DED872-9914-444F-996F-6AEEC04E04C9}" srcOrd="0" destOrd="0" presId="urn:microsoft.com/office/officeart/2005/8/layout/lProcess2"/>
    <dgm:cxn modelId="{21926960-EF66-4233-B305-382D457F0D74}" type="presOf" srcId="{B896443A-157F-4D61-BF7E-C3F46121B67B}" destId="{117D7C50-94B3-4DAA-B65B-11DBB5F0B020}" srcOrd="1" destOrd="0" presId="urn:microsoft.com/office/officeart/2005/8/layout/lProcess2"/>
    <dgm:cxn modelId="{561994FB-FA69-46B1-B262-624899239077}" type="presOf" srcId="{38D59C7C-E3A6-4B75-9CA5-EB22D9DE104A}" destId="{EDB4A241-9178-4AAA-A679-52F8C3925372}" srcOrd="0" destOrd="0" presId="urn:microsoft.com/office/officeart/2005/8/layout/lProcess2"/>
    <dgm:cxn modelId="{B4E4984B-00AE-4E34-B5EF-163681A4ABCF}" srcId="{49C66866-E6CE-4708-B11B-201933171E4B}" destId="{90891CDA-FF7A-4CFF-A1B5-2F15EF847BC1}" srcOrd="1" destOrd="0" parTransId="{D81B9FA6-AE5A-4B3D-8303-215C38B41B13}" sibTransId="{7700FFF2-2730-4F29-BBB8-B43A0FBC17C8}"/>
    <dgm:cxn modelId="{263BE146-542E-4E32-9102-41D4BDE70802}" type="presOf" srcId="{2122B21D-B8BB-439D-B6AD-AF965077A6BD}" destId="{F2A8D8CB-6972-4F81-856F-F4243E6EAFC8}" srcOrd="0" destOrd="0" presId="urn:microsoft.com/office/officeart/2005/8/layout/lProcess2"/>
    <dgm:cxn modelId="{0170B99C-7544-4144-9378-B5BB43C8D2D4}" type="presOf" srcId="{B896443A-157F-4D61-BF7E-C3F46121B67B}" destId="{6CB3AABA-1546-4DFE-BEF8-B72738559CF4}" srcOrd="0" destOrd="0" presId="urn:microsoft.com/office/officeart/2005/8/layout/lProcess2"/>
    <dgm:cxn modelId="{4464B747-1CA7-42C2-91F4-54E6EAA3F354}" type="presOf" srcId="{49C66866-E6CE-4708-B11B-201933171E4B}" destId="{212B7724-346B-4DB0-9B40-77447952982E}" srcOrd="1" destOrd="0" presId="urn:microsoft.com/office/officeart/2005/8/layout/lProcess2"/>
    <dgm:cxn modelId="{BAA951D9-9895-4806-985B-CFB087AF2658}" srcId="{B896443A-157F-4D61-BF7E-C3F46121B67B}" destId="{D8D8A934-4D72-4F87-85BC-D8B292BCBB52}" srcOrd="0" destOrd="0" parTransId="{E133BA48-3FEC-488B-BD75-AD8C8F082E9B}" sibTransId="{8E1A4981-C31E-4D38-9647-F9837F015DB8}"/>
    <dgm:cxn modelId="{152A0966-331B-47E5-B890-1E3593F76602}" srcId="{49C66866-E6CE-4708-B11B-201933171E4B}" destId="{2122B21D-B8BB-439D-B6AD-AF965077A6BD}" srcOrd="0" destOrd="0" parTransId="{A850D6FA-E11C-49DC-838F-172047B9A5CB}" sibTransId="{95B0DE08-78E8-4F18-829C-6ED16EF12B1B}"/>
    <dgm:cxn modelId="{EC97705E-6B03-4BC8-B3A7-6D415E68064B}" type="presOf" srcId="{46F55F77-848F-4C03-8880-48A874706129}" destId="{759DB4C9-6BB0-4E61-9FDD-034C046ADCF5}" srcOrd="0" destOrd="0" presId="urn:microsoft.com/office/officeart/2005/8/layout/lProcess2"/>
    <dgm:cxn modelId="{A4A1CD90-F414-44AC-A92C-047B1C0CF171}" type="presOf" srcId="{B049A2BC-FDCC-4280-BA11-44297E3554B1}" destId="{98CFBA35-C45C-4245-951A-57D2F87A57A5}" srcOrd="0" destOrd="0" presId="urn:microsoft.com/office/officeart/2005/8/layout/lProcess2"/>
    <dgm:cxn modelId="{E543775C-B578-411C-973F-EB0C0A952DE0}" srcId="{B896443A-157F-4D61-BF7E-C3F46121B67B}" destId="{7C0AD177-2BBE-4CA9-9D4B-4E238026B803}" srcOrd="1" destOrd="0" parTransId="{230CC7A5-59CC-400A-B234-1263E3EA0668}" sibTransId="{DB4784CE-A2C8-4FB6-814B-141658ACC189}"/>
    <dgm:cxn modelId="{30D22125-A4C4-44B7-A04F-9B309D98B586}" type="presOf" srcId="{CA3393E2-D15E-425F-B96C-2D700B5B1DDB}" destId="{A72AFC3F-4E57-4040-A09E-4FF548571ECF}" srcOrd="1" destOrd="0" presId="urn:microsoft.com/office/officeart/2005/8/layout/lProcess2"/>
    <dgm:cxn modelId="{E0AC8964-6DF8-47C7-8EF0-EC162D5D396E}" type="presOf" srcId="{D8D8A934-4D72-4F87-85BC-D8B292BCBB52}" destId="{D99E1B5D-6CE3-4591-891F-A8A8BFCEE66F}" srcOrd="0" destOrd="0" presId="urn:microsoft.com/office/officeart/2005/8/layout/lProcess2"/>
    <dgm:cxn modelId="{04202762-226B-4A39-97FE-C6065A07FE6A}" srcId="{38D59C7C-E3A6-4B75-9CA5-EB22D9DE104A}" destId="{B049A2BC-FDCC-4280-BA11-44297E3554B1}" srcOrd="2" destOrd="0" parTransId="{CC3C5D64-154F-424F-812E-D3E8A20DF26A}" sibTransId="{E8AC9213-4B76-4566-93E3-58A0EA53319B}"/>
    <dgm:cxn modelId="{E1118643-0B54-4801-8A8D-9199A27B524A}" type="presOf" srcId="{CA3393E2-D15E-425F-B96C-2D700B5B1DDB}" destId="{5F1318B7-2B5A-4168-BF60-99B12C06D491}" srcOrd="0" destOrd="0" presId="urn:microsoft.com/office/officeart/2005/8/layout/lProcess2"/>
    <dgm:cxn modelId="{341592FA-C3FF-453A-A4B3-EF06EC2106F0}" type="presOf" srcId="{B049A2BC-FDCC-4280-BA11-44297E3554B1}" destId="{0CD85895-0E63-483C-B42C-532F0351E635}" srcOrd="1" destOrd="0" presId="urn:microsoft.com/office/officeart/2005/8/layout/lProcess2"/>
    <dgm:cxn modelId="{539F9729-58D4-4A23-8796-4A8C7A94F242}" srcId="{38D59C7C-E3A6-4B75-9CA5-EB22D9DE104A}" destId="{49C66866-E6CE-4708-B11B-201933171E4B}" srcOrd="3" destOrd="0" parTransId="{0826F31E-8F90-41F1-AD7E-4841A748AC34}" sibTransId="{A3EC6D15-51D0-4CF2-A9F4-1B1668BDF571}"/>
    <dgm:cxn modelId="{2AF97EE3-81B8-4006-9A0D-8841E2D9A683}" srcId="{CA3393E2-D15E-425F-B96C-2D700B5B1DDB}" destId="{6190156F-B8A8-4D81-9FA1-DE128B1C3939}" srcOrd="1" destOrd="0" parTransId="{63657E40-B253-4122-A53F-B4D15669DEC5}" sibTransId="{11CDDDB2-B890-4E07-8F7F-DF2B67CBB3C3}"/>
    <dgm:cxn modelId="{0CE93CCD-35A3-4E74-B6A2-16BD0DACEA5C}" type="presOf" srcId="{9CF62DC9-4314-4CE3-8239-370555D02BF4}" destId="{4D56F479-7C45-4B6E-A2C0-677A22C1B981}" srcOrd="1" destOrd="0" presId="urn:microsoft.com/office/officeart/2005/8/layout/lProcess2"/>
    <dgm:cxn modelId="{FFADE600-B91C-467F-A97F-249ECB6E650F}" srcId="{38D59C7C-E3A6-4B75-9CA5-EB22D9DE104A}" destId="{B896443A-157F-4D61-BF7E-C3F46121B67B}" srcOrd="4" destOrd="0" parTransId="{F6D2A8B2-8520-47DF-B723-30795CE24548}" sibTransId="{6DFB727B-20E5-4BC6-8F4E-B5BD2AE6326A}"/>
    <dgm:cxn modelId="{5DA0230A-336B-439A-89DA-D0EB58700E28}" type="presOf" srcId="{5939DE7C-53D9-43A4-A6EF-45AB2E290155}" destId="{C196C1C0-CC33-475E-BE9D-130460B9D5D7}" srcOrd="0" destOrd="0" presId="urn:microsoft.com/office/officeart/2005/8/layout/lProcess2"/>
    <dgm:cxn modelId="{60341FA8-A6D4-4374-BE38-8C2C8E5EFD8E}" srcId="{38D59C7C-E3A6-4B75-9CA5-EB22D9DE104A}" destId="{9CF62DC9-4314-4CE3-8239-370555D02BF4}" srcOrd="5" destOrd="0" parTransId="{56856369-D910-4121-804D-FC763369335A}" sibTransId="{A5E7D7B9-A99D-41A7-8BB5-D16E701EAFC0}"/>
    <dgm:cxn modelId="{BC277005-035A-447A-90E1-C2187079D9D5}" type="presOf" srcId="{7C0AD177-2BBE-4CA9-9D4B-4E238026B803}" destId="{DFA1A590-7F2B-445E-BB13-B48272C895D4}" srcOrd="0" destOrd="0" presId="urn:microsoft.com/office/officeart/2005/8/layout/lProcess2"/>
    <dgm:cxn modelId="{77CAF6FB-C573-42D4-AD0B-38DC3A6A6E35}" srcId="{B049A2BC-FDCC-4280-BA11-44297E3554B1}" destId="{F3CFB8C8-BF3D-4362-BE86-EAAE0986326B}" srcOrd="1" destOrd="0" parTransId="{CB492272-C3E0-4E20-8CCE-1810B542E944}" sibTransId="{50A80B0E-43BA-478D-AC2A-C5042339DD9C}"/>
    <dgm:cxn modelId="{C6915D93-4833-4793-A868-578DC8DA4CB8}" srcId="{9CF62DC9-4314-4CE3-8239-370555D02BF4}" destId="{8DE2A6E9-20E3-4132-9C6E-16D8C6648F61}" srcOrd="1" destOrd="0" parTransId="{DA142D30-98EE-4EA6-B518-5F1DFC9078DA}" sibTransId="{1EB256F8-75A8-46CA-B6D2-0DB8050F5712}"/>
    <dgm:cxn modelId="{6CC826FD-22BD-49AF-875F-2A4CD9B70579}" type="presOf" srcId="{6190156F-B8A8-4D81-9FA1-DE128B1C3939}" destId="{0C857D9B-D8AF-42BF-A83D-AA01DF58D6BB}" srcOrd="0" destOrd="0" presId="urn:microsoft.com/office/officeart/2005/8/layout/lProcess2"/>
    <dgm:cxn modelId="{C5A63460-293A-4B18-B2AB-EC4EA6A8014C}" srcId="{49CBEC54-EDF7-4D90-925A-E07CECA38D5C}" destId="{5939DE7C-53D9-43A4-A6EF-45AB2E290155}" srcOrd="0" destOrd="0" parTransId="{1062902D-5265-4310-A6B0-DCFA5D5EAB3B}" sibTransId="{DA42B567-1950-4FE2-A2F7-90A3C07F2D27}"/>
    <dgm:cxn modelId="{DB70D31E-AE2E-40DC-AB86-499AA41AD11A}" type="presOf" srcId="{9CF62DC9-4314-4CE3-8239-370555D02BF4}" destId="{1AD9190B-AD98-4D45-AB98-7ACCA2E9ABC5}" srcOrd="0" destOrd="0" presId="urn:microsoft.com/office/officeart/2005/8/layout/lProcess2"/>
    <dgm:cxn modelId="{AB66977D-44C7-46DE-8852-4AE36DF3EF35}" type="presOf" srcId="{F3CFB8C8-BF3D-4362-BE86-EAAE0986326B}" destId="{66E1640E-3803-4173-9FBF-A597A2D75B35}" srcOrd="0" destOrd="0" presId="urn:microsoft.com/office/officeart/2005/8/layout/lProcess2"/>
    <dgm:cxn modelId="{FA53C13D-2D98-47AC-8EAC-98A0515401C6}" type="presParOf" srcId="{EDB4A241-9178-4AAA-A679-52F8C3925372}" destId="{71E88C6C-DD1E-4C26-BEEB-BF541C0EEA93}" srcOrd="0" destOrd="0" presId="urn:microsoft.com/office/officeart/2005/8/layout/lProcess2"/>
    <dgm:cxn modelId="{50C2BE94-BDB4-4F97-83A3-D49E1EC83816}" type="presParOf" srcId="{71E88C6C-DD1E-4C26-BEEB-BF541C0EEA93}" destId="{5F1318B7-2B5A-4168-BF60-99B12C06D491}" srcOrd="0" destOrd="0" presId="urn:microsoft.com/office/officeart/2005/8/layout/lProcess2"/>
    <dgm:cxn modelId="{709E754D-3A64-49FF-9C9C-E9AF94981608}" type="presParOf" srcId="{71E88C6C-DD1E-4C26-BEEB-BF541C0EEA93}" destId="{A72AFC3F-4E57-4040-A09E-4FF548571ECF}" srcOrd="1" destOrd="0" presId="urn:microsoft.com/office/officeart/2005/8/layout/lProcess2"/>
    <dgm:cxn modelId="{F25CA625-F133-4B1A-A935-56C959F2D963}" type="presParOf" srcId="{71E88C6C-DD1E-4C26-BEEB-BF541C0EEA93}" destId="{E263036C-0326-4714-86BB-5685BB7B4A0D}" srcOrd="2" destOrd="0" presId="urn:microsoft.com/office/officeart/2005/8/layout/lProcess2"/>
    <dgm:cxn modelId="{15BCE235-50D5-4A3B-AF38-247E33AFBBE7}" type="presParOf" srcId="{E263036C-0326-4714-86BB-5685BB7B4A0D}" destId="{D7680443-B4B7-43A9-AC93-3AF0F7445FD9}" srcOrd="0" destOrd="0" presId="urn:microsoft.com/office/officeart/2005/8/layout/lProcess2"/>
    <dgm:cxn modelId="{2E577C70-AAF4-4653-A076-CF5EB85C43CD}" type="presParOf" srcId="{D7680443-B4B7-43A9-AC93-3AF0F7445FD9}" destId="{759DB4C9-6BB0-4E61-9FDD-034C046ADCF5}" srcOrd="0" destOrd="0" presId="urn:microsoft.com/office/officeart/2005/8/layout/lProcess2"/>
    <dgm:cxn modelId="{4A363700-D693-4F0E-8029-3517F81FF396}" type="presParOf" srcId="{D7680443-B4B7-43A9-AC93-3AF0F7445FD9}" destId="{D7061A22-AE44-4C7A-AA22-C3C90B50DFD7}" srcOrd="1" destOrd="0" presId="urn:microsoft.com/office/officeart/2005/8/layout/lProcess2"/>
    <dgm:cxn modelId="{4C64F8A8-E1DC-46F2-91A4-2896D5C6CF34}" type="presParOf" srcId="{D7680443-B4B7-43A9-AC93-3AF0F7445FD9}" destId="{0C857D9B-D8AF-42BF-A83D-AA01DF58D6BB}" srcOrd="2" destOrd="0" presId="urn:microsoft.com/office/officeart/2005/8/layout/lProcess2"/>
    <dgm:cxn modelId="{262379A2-3FA0-44C0-8663-18A542801079}" type="presParOf" srcId="{EDB4A241-9178-4AAA-A679-52F8C3925372}" destId="{A9D45EF6-3ED7-4E9C-BD45-A4F61FBA1FC0}" srcOrd="1" destOrd="0" presId="urn:microsoft.com/office/officeart/2005/8/layout/lProcess2"/>
    <dgm:cxn modelId="{BEBF3F1F-060A-45C4-AB2A-D565F0C3E317}" type="presParOf" srcId="{EDB4A241-9178-4AAA-A679-52F8C3925372}" destId="{F003AFF3-72B3-4C0D-B1ED-BBD8C0D52612}" srcOrd="2" destOrd="0" presId="urn:microsoft.com/office/officeart/2005/8/layout/lProcess2"/>
    <dgm:cxn modelId="{3618339D-CC46-4792-89B2-C9BAC5FC3A84}" type="presParOf" srcId="{F003AFF3-72B3-4C0D-B1ED-BBD8C0D52612}" destId="{9E74D835-3831-4B70-AB4F-38C840D2EEC2}" srcOrd="0" destOrd="0" presId="urn:microsoft.com/office/officeart/2005/8/layout/lProcess2"/>
    <dgm:cxn modelId="{3869E1CD-D671-4D6F-A835-1CDE650CA788}" type="presParOf" srcId="{F003AFF3-72B3-4C0D-B1ED-BBD8C0D52612}" destId="{2A358903-C98D-4460-A339-534377663004}" srcOrd="1" destOrd="0" presId="urn:microsoft.com/office/officeart/2005/8/layout/lProcess2"/>
    <dgm:cxn modelId="{FA2B4786-DB5A-4298-99D4-BD3146FCCA91}" type="presParOf" srcId="{F003AFF3-72B3-4C0D-B1ED-BBD8C0D52612}" destId="{2FE822CC-8440-47A3-9D66-84F895E46695}" srcOrd="2" destOrd="0" presId="urn:microsoft.com/office/officeart/2005/8/layout/lProcess2"/>
    <dgm:cxn modelId="{C672298D-AB42-4230-A58C-B7CAA9AE7923}" type="presParOf" srcId="{2FE822CC-8440-47A3-9D66-84F895E46695}" destId="{C1D7BE2D-48F1-4ADB-ADC9-B47A0D4F53C5}" srcOrd="0" destOrd="0" presId="urn:microsoft.com/office/officeart/2005/8/layout/lProcess2"/>
    <dgm:cxn modelId="{31F3E38E-F6B2-4477-A43E-FAF7BCB4BB4E}" type="presParOf" srcId="{C1D7BE2D-48F1-4ADB-ADC9-B47A0D4F53C5}" destId="{C196C1C0-CC33-475E-BE9D-130460B9D5D7}" srcOrd="0" destOrd="0" presId="urn:microsoft.com/office/officeart/2005/8/layout/lProcess2"/>
    <dgm:cxn modelId="{3FA07B5B-4104-48A4-B89E-DBDC38073BA1}" type="presParOf" srcId="{C1D7BE2D-48F1-4ADB-ADC9-B47A0D4F53C5}" destId="{4A0D28AE-5C8C-422E-9E50-092E5FA0BF79}" srcOrd="1" destOrd="0" presId="urn:microsoft.com/office/officeart/2005/8/layout/lProcess2"/>
    <dgm:cxn modelId="{FB884DA1-A10F-4259-82D8-437EBF394796}" type="presParOf" srcId="{C1D7BE2D-48F1-4ADB-ADC9-B47A0D4F53C5}" destId="{FB12BDD4-7133-4831-9A57-0B1C9C5338EE}" srcOrd="2" destOrd="0" presId="urn:microsoft.com/office/officeart/2005/8/layout/lProcess2"/>
    <dgm:cxn modelId="{FE712562-24B2-4D19-B518-DCE1CF1260E1}" type="presParOf" srcId="{EDB4A241-9178-4AAA-A679-52F8C3925372}" destId="{88E46CA2-D376-42F0-89E2-8B8DB2D1038F}" srcOrd="3" destOrd="0" presId="urn:microsoft.com/office/officeart/2005/8/layout/lProcess2"/>
    <dgm:cxn modelId="{2E269DD2-60C4-4718-9362-43F04D8DB693}" type="presParOf" srcId="{EDB4A241-9178-4AAA-A679-52F8C3925372}" destId="{5976F94E-FDFC-4807-9C28-A76B7FDAB070}" srcOrd="4" destOrd="0" presId="urn:microsoft.com/office/officeart/2005/8/layout/lProcess2"/>
    <dgm:cxn modelId="{AC92355A-2511-4939-BB88-1B6120FC2474}" type="presParOf" srcId="{5976F94E-FDFC-4807-9C28-A76B7FDAB070}" destId="{98CFBA35-C45C-4245-951A-57D2F87A57A5}" srcOrd="0" destOrd="0" presId="urn:microsoft.com/office/officeart/2005/8/layout/lProcess2"/>
    <dgm:cxn modelId="{AC366162-8129-45A6-8F98-BAEEDA6DA3B4}" type="presParOf" srcId="{5976F94E-FDFC-4807-9C28-A76B7FDAB070}" destId="{0CD85895-0E63-483C-B42C-532F0351E635}" srcOrd="1" destOrd="0" presId="urn:microsoft.com/office/officeart/2005/8/layout/lProcess2"/>
    <dgm:cxn modelId="{37CB6C3A-59C7-4D6D-9744-0B6796531DCC}" type="presParOf" srcId="{5976F94E-FDFC-4807-9C28-A76B7FDAB070}" destId="{C2ADBB38-F6D1-4AD9-9869-0918F7732125}" srcOrd="2" destOrd="0" presId="urn:microsoft.com/office/officeart/2005/8/layout/lProcess2"/>
    <dgm:cxn modelId="{80C5C42D-AF1B-4DB8-8B11-0D2E33D4F3E3}" type="presParOf" srcId="{C2ADBB38-F6D1-4AD9-9869-0918F7732125}" destId="{31D881FB-EE46-4203-A4EF-8A72A035C1CA}" srcOrd="0" destOrd="0" presId="urn:microsoft.com/office/officeart/2005/8/layout/lProcess2"/>
    <dgm:cxn modelId="{F9E8A9F5-0A6D-48E1-AC73-857E504523F5}" type="presParOf" srcId="{31D881FB-EE46-4203-A4EF-8A72A035C1CA}" destId="{DF7641EA-77F5-49D8-AE8F-1415433EB707}" srcOrd="0" destOrd="0" presId="urn:microsoft.com/office/officeart/2005/8/layout/lProcess2"/>
    <dgm:cxn modelId="{16E2604C-BF1F-47B0-A41A-68F9B2D36D41}" type="presParOf" srcId="{31D881FB-EE46-4203-A4EF-8A72A035C1CA}" destId="{CD63C674-3496-49A3-A4C3-AE604D647BD2}" srcOrd="1" destOrd="0" presId="urn:microsoft.com/office/officeart/2005/8/layout/lProcess2"/>
    <dgm:cxn modelId="{80FE39F4-5EE0-46F7-A3BE-CE8460D53ADC}" type="presParOf" srcId="{31D881FB-EE46-4203-A4EF-8A72A035C1CA}" destId="{66E1640E-3803-4173-9FBF-A597A2D75B35}" srcOrd="2" destOrd="0" presId="urn:microsoft.com/office/officeart/2005/8/layout/lProcess2"/>
    <dgm:cxn modelId="{3637398D-77C3-43B6-B279-ED31F347DA4B}" type="presParOf" srcId="{EDB4A241-9178-4AAA-A679-52F8C3925372}" destId="{BD09DC20-8346-4918-BF21-5F0C905F5159}" srcOrd="5" destOrd="0" presId="urn:microsoft.com/office/officeart/2005/8/layout/lProcess2"/>
    <dgm:cxn modelId="{4ADFDF75-04E1-4316-A58E-FC34F40E427D}" type="presParOf" srcId="{EDB4A241-9178-4AAA-A679-52F8C3925372}" destId="{266C4959-E999-42DA-86B3-34AF61B28002}" srcOrd="6" destOrd="0" presId="urn:microsoft.com/office/officeart/2005/8/layout/lProcess2"/>
    <dgm:cxn modelId="{05D5E45A-A936-4BFB-B97D-AC3951497149}" type="presParOf" srcId="{266C4959-E999-42DA-86B3-34AF61B28002}" destId="{2D80192E-6D52-488D-88EB-239EFABA3070}" srcOrd="0" destOrd="0" presId="urn:microsoft.com/office/officeart/2005/8/layout/lProcess2"/>
    <dgm:cxn modelId="{FD68C52E-4820-49E1-BCB1-5B413164DDFB}" type="presParOf" srcId="{266C4959-E999-42DA-86B3-34AF61B28002}" destId="{212B7724-346B-4DB0-9B40-77447952982E}" srcOrd="1" destOrd="0" presId="urn:microsoft.com/office/officeart/2005/8/layout/lProcess2"/>
    <dgm:cxn modelId="{A3CB0EBF-9BC6-4BF5-916D-4A4F0EA4BA55}" type="presParOf" srcId="{266C4959-E999-42DA-86B3-34AF61B28002}" destId="{8FF72D76-3565-4CCF-BE01-5A26EA9E83ED}" srcOrd="2" destOrd="0" presId="urn:microsoft.com/office/officeart/2005/8/layout/lProcess2"/>
    <dgm:cxn modelId="{30EEC13C-5B78-4B59-A3DD-16D9D25F7818}" type="presParOf" srcId="{8FF72D76-3565-4CCF-BE01-5A26EA9E83ED}" destId="{E93988BF-14F4-4C6F-BA9B-CFB503058FB7}" srcOrd="0" destOrd="0" presId="urn:microsoft.com/office/officeart/2005/8/layout/lProcess2"/>
    <dgm:cxn modelId="{1CE8F6F7-D3A9-4301-9F05-4545BF98AC90}" type="presParOf" srcId="{E93988BF-14F4-4C6F-BA9B-CFB503058FB7}" destId="{F2A8D8CB-6972-4F81-856F-F4243E6EAFC8}" srcOrd="0" destOrd="0" presId="urn:microsoft.com/office/officeart/2005/8/layout/lProcess2"/>
    <dgm:cxn modelId="{F22D2B3F-612C-4B80-8C06-BF3E719BED40}" type="presParOf" srcId="{E93988BF-14F4-4C6F-BA9B-CFB503058FB7}" destId="{6B9AF518-B69C-42A8-9658-43B190EE6E05}" srcOrd="1" destOrd="0" presId="urn:microsoft.com/office/officeart/2005/8/layout/lProcess2"/>
    <dgm:cxn modelId="{6A0E646F-33D6-4ABF-8EE0-766E04CE79AC}" type="presParOf" srcId="{E93988BF-14F4-4C6F-BA9B-CFB503058FB7}" destId="{A6DED872-9914-444F-996F-6AEEC04E04C9}" srcOrd="2" destOrd="0" presId="urn:microsoft.com/office/officeart/2005/8/layout/lProcess2"/>
    <dgm:cxn modelId="{77DB6F4A-6067-4C2C-AED2-154AE2ACB325}" type="presParOf" srcId="{EDB4A241-9178-4AAA-A679-52F8C3925372}" destId="{F63E2B10-55B8-43C9-A02E-CEE784AEE6D9}" srcOrd="7" destOrd="0" presId="urn:microsoft.com/office/officeart/2005/8/layout/lProcess2"/>
    <dgm:cxn modelId="{9F167B56-CB79-4938-A8B1-C78A3E4C57D0}" type="presParOf" srcId="{EDB4A241-9178-4AAA-A679-52F8C3925372}" destId="{FE9812DB-6190-4D2F-BB9C-294BB8C84E9F}" srcOrd="8" destOrd="0" presId="urn:microsoft.com/office/officeart/2005/8/layout/lProcess2"/>
    <dgm:cxn modelId="{5F492C0F-F7B2-4922-9BB9-B46D85890EE8}" type="presParOf" srcId="{FE9812DB-6190-4D2F-BB9C-294BB8C84E9F}" destId="{6CB3AABA-1546-4DFE-BEF8-B72738559CF4}" srcOrd="0" destOrd="0" presId="urn:microsoft.com/office/officeart/2005/8/layout/lProcess2"/>
    <dgm:cxn modelId="{27DE7B9E-7F28-4C3A-9E10-D4A1D5207E5D}" type="presParOf" srcId="{FE9812DB-6190-4D2F-BB9C-294BB8C84E9F}" destId="{117D7C50-94B3-4DAA-B65B-11DBB5F0B020}" srcOrd="1" destOrd="0" presId="urn:microsoft.com/office/officeart/2005/8/layout/lProcess2"/>
    <dgm:cxn modelId="{28833862-696C-4CA4-891A-87CA56FA7F55}" type="presParOf" srcId="{FE9812DB-6190-4D2F-BB9C-294BB8C84E9F}" destId="{E51F5E6E-3332-4F7F-9690-F3F740CF88FD}" srcOrd="2" destOrd="0" presId="urn:microsoft.com/office/officeart/2005/8/layout/lProcess2"/>
    <dgm:cxn modelId="{DE27B990-9D60-4A0D-BE9D-A7A91774768E}" type="presParOf" srcId="{E51F5E6E-3332-4F7F-9690-F3F740CF88FD}" destId="{8EF74AB1-D68C-4C87-A9F1-98AB32EA08FF}" srcOrd="0" destOrd="0" presId="urn:microsoft.com/office/officeart/2005/8/layout/lProcess2"/>
    <dgm:cxn modelId="{C7B52A89-BA6C-4C6E-8B56-6CB746119C8C}" type="presParOf" srcId="{8EF74AB1-D68C-4C87-A9F1-98AB32EA08FF}" destId="{D99E1B5D-6CE3-4591-891F-A8A8BFCEE66F}" srcOrd="0" destOrd="0" presId="urn:microsoft.com/office/officeart/2005/8/layout/lProcess2"/>
    <dgm:cxn modelId="{6381516F-73D1-4496-8A88-8FC40C6D31C3}" type="presParOf" srcId="{8EF74AB1-D68C-4C87-A9F1-98AB32EA08FF}" destId="{B73F18FE-2D84-4F6E-8A94-BC3FAE1368FA}" srcOrd="1" destOrd="0" presId="urn:microsoft.com/office/officeart/2005/8/layout/lProcess2"/>
    <dgm:cxn modelId="{4F485AD2-F7F9-445E-BC39-CF7A6AA8A77F}" type="presParOf" srcId="{8EF74AB1-D68C-4C87-A9F1-98AB32EA08FF}" destId="{DFA1A590-7F2B-445E-BB13-B48272C895D4}" srcOrd="2" destOrd="0" presId="urn:microsoft.com/office/officeart/2005/8/layout/lProcess2"/>
    <dgm:cxn modelId="{710505BC-3088-45C4-BC06-654BB17D44A4}" type="presParOf" srcId="{EDB4A241-9178-4AAA-A679-52F8C3925372}" destId="{5CCD2473-3620-446A-A749-8CF3517EB82C}" srcOrd="9" destOrd="0" presId="urn:microsoft.com/office/officeart/2005/8/layout/lProcess2"/>
    <dgm:cxn modelId="{685414C2-3E6E-4C17-9FB0-2F03131BDFC9}" type="presParOf" srcId="{EDB4A241-9178-4AAA-A679-52F8C3925372}" destId="{1EBBA900-9B59-4A3F-BC22-9C47A2EE52DF}" srcOrd="10" destOrd="0" presId="urn:microsoft.com/office/officeart/2005/8/layout/lProcess2"/>
    <dgm:cxn modelId="{C527C3E0-F262-4E02-AE47-DCBE5EC95D30}" type="presParOf" srcId="{1EBBA900-9B59-4A3F-BC22-9C47A2EE52DF}" destId="{1AD9190B-AD98-4D45-AB98-7ACCA2E9ABC5}" srcOrd="0" destOrd="0" presId="urn:microsoft.com/office/officeart/2005/8/layout/lProcess2"/>
    <dgm:cxn modelId="{BA6CF2EB-81FF-42B1-A021-E26CEDBB486C}" type="presParOf" srcId="{1EBBA900-9B59-4A3F-BC22-9C47A2EE52DF}" destId="{4D56F479-7C45-4B6E-A2C0-677A22C1B981}" srcOrd="1" destOrd="0" presId="urn:microsoft.com/office/officeart/2005/8/layout/lProcess2"/>
    <dgm:cxn modelId="{B2A866E8-7F4B-41CF-BA5D-22744BCA4413}" type="presParOf" srcId="{1EBBA900-9B59-4A3F-BC22-9C47A2EE52DF}" destId="{1561FEC6-0319-4710-936B-8302CBF55476}" srcOrd="2" destOrd="0" presId="urn:microsoft.com/office/officeart/2005/8/layout/lProcess2"/>
    <dgm:cxn modelId="{B37DD89B-AADA-406E-9B24-F57CC5771131}" type="presParOf" srcId="{1561FEC6-0319-4710-936B-8302CBF55476}" destId="{0BA83F5F-CAD6-4DAD-880C-FBF645F6AB13}" srcOrd="0" destOrd="0" presId="urn:microsoft.com/office/officeart/2005/8/layout/lProcess2"/>
    <dgm:cxn modelId="{AB7CA689-9A29-4337-9D11-900BFE850D33}" type="presParOf" srcId="{0BA83F5F-CAD6-4DAD-880C-FBF645F6AB13}" destId="{9E268CAB-A219-4223-BA57-3CAFE3C0A85E}" srcOrd="0" destOrd="0" presId="urn:microsoft.com/office/officeart/2005/8/layout/lProcess2"/>
    <dgm:cxn modelId="{A5305979-7AFB-480F-AA7D-B1FF1369E4F5}" type="presParOf" srcId="{0BA83F5F-CAD6-4DAD-880C-FBF645F6AB13}" destId="{36B3A73A-CC6A-4338-B6B1-D06414CC2569}" srcOrd="1" destOrd="0" presId="urn:microsoft.com/office/officeart/2005/8/layout/lProcess2"/>
    <dgm:cxn modelId="{0DE2EAD0-FCD3-42B2-A913-D1C41CB83DC1}" type="presParOf" srcId="{0BA83F5F-CAD6-4DAD-880C-FBF645F6AB13}" destId="{6E85819D-6DE6-4488-9777-38DE31D52B15}" srcOrd="2"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8D59C7C-E3A6-4B75-9CA5-EB22D9DE104A}" type="doc">
      <dgm:prSet loTypeId="urn:microsoft.com/office/officeart/2005/8/layout/lProcess2" loCatId="list" qsTypeId="urn:microsoft.com/office/officeart/2005/8/quickstyle/simple2" qsCatId="simple" csTypeId="urn:microsoft.com/office/officeart/2005/8/colors/colorful1#4" csCatId="colorful" phldr="1"/>
      <dgm:spPr/>
      <dgm:t>
        <a:bodyPr/>
        <a:lstStyle/>
        <a:p>
          <a:endParaRPr lang="zh-TW" altLang="en-US"/>
        </a:p>
      </dgm:t>
    </dgm:pt>
    <dgm:pt modelId="{CA3393E2-D15E-425F-B96C-2D700B5B1DDB}">
      <dgm:prSet phldrT="[文字]"/>
      <dgm:spPr/>
      <dgm:t>
        <a:bodyPr/>
        <a:lstStyle/>
        <a:p>
          <a:endParaRPr lang="zh-TW" altLang="en-US" b="1" dirty="0"/>
        </a:p>
      </dgm:t>
    </dgm:pt>
    <dgm:pt modelId="{1F247CD3-F9E0-4510-B123-6866A073C0BF}" type="parTrans" cxnId="{327AA792-1557-473F-AA52-45E58FA2FEC0}">
      <dgm:prSet/>
      <dgm:spPr/>
      <dgm:t>
        <a:bodyPr/>
        <a:lstStyle/>
        <a:p>
          <a:endParaRPr lang="zh-TW" altLang="en-US"/>
        </a:p>
      </dgm:t>
    </dgm:pt>
    <dgm:pt modelId="{B12EE053-78AB-4D84-8EC3-EF9AB6617EAC}" type="sibTrans" cxnId="{327AA792-1557-473F-AA52-45E58FA2FEC0}">
      <dgm:prSet/>
      <dgm:spPr/>
      <dgm:t>
        <a:bodyPr/>
        <a:lstStyle/>
        <a:p>
          <a:endParaRPr lang="zh-TW" altLang="en-US"/>
        </a:p>
      </dgm:t>
    </dgm:pt>
    <dgm:pt modelId="{1A35B5EE-9B44-472D-9427-85667016E6E6}">
      <dgm:prSet phldrT="[文字]" custT="1"/>
      <dgm:spPr/>
      <dgm:t>
        <a:bodyPr/>
        <a:lstStyle/>
        <a:p>
          <a:r>
            <a:rPr lang="zh-TW" altLang="en-US" sz="2800" b="0" i="0" u="none" dirty="0" smtClean="0">
              <a:latin typeface="標楷體" pitchFamily="65" charset="-120"/>
              <a:ea typeface="標楷體" pitchFamily="65" charset="-120"/>
            </a:rPr>
            <a:t>程式遙控車</a:t>
          </a:r>
          <a:endParaRPr lang="zh-TW" altLang="en-US" sz="2800" b="0" i="0" u="none" dirty="0">
            <a:latin typeface="標楷體" pitchFamily="65" charset="-120"/>
            <a:ea typeface="標楷體" pitchFamily="65" charset="-120"/>
          </a:endParaRPr>
        </a:p>
      </dgm:t>
    </dgm:pt>
    <dgm:pt modelId="{25130999-3C23-4696-B1F7-D5A6F3A09F8E}" type="parTrans" cxnId="{559A3A35-63D0-464C-8924-E3ED92C25521}">
      <dgm:prSet/>
      <dgm:spPr/>
      <dgm:t>
        <a:bodyPr/>
        <a:lstStyle/>
        <a:p>
          <a:endParaRPr lang="zh-TW" altLang="en-US"/>
        </a:p>
      </dgm:t>
    </dgm:pt>
    <dgm:pt modelId="{66FAE147-7FDE-4DA5-9266-DB120C84BE5D}" type="sibTrans" cxnId="{559A3A35-63D0-464C-8924-E3ED92C25521}">
      <dgm:prSet/>
      <dgm:spPr/>
      <dgm:t>
        <a:bodyPr/>
        <a:lstStyle/>
        <a:p>
          <a:endParaRPr lang="zh-TW" altLang="en-US"/>
        </a:p>
      </dgm:t>
    </dgm:pt>
    <dgm:pt modelId="{46F55F77-848F-4C03-8880-48A874706129}">
      <dgm:prSet phldrT="[文字]" custT="1"/>
      <dgm:spPr/>
      <dgm:t>
        <a:bodyPr/>
        <a:lstStyle/>
        <a:p>
          <a:r>
            <a:rPr lang="zh-TW" altLang="en-US" sz="2800" b="0" i="0" u="none" dirty="0" smtClean="0">
              <a:latin typeface="標楷體" pitchFamily="65" charset="-120"/>
              <a:ea typeface="標楷體" pitchFamily="65" charset="-120"/>
            </a:rPr>
            <a:t>創意小車</a:t>
          </a:r>
          <a:endParaRPr lang="zh-TW" altLang="en-US" sz="2800" b="0" i="0" u="none" dirty="0">
            <a:latin typeface="標楷體" pitchFamily="65" charset="-120"/>
            <a:ea typeface="標楷體" pitchFamily="65" charset="-120"/>
          </a:endParaRPr>
        </a:p>
      </dgm:t>
    </dgm:pt>
    <dgm:pt modelId="{DA88A288-2F0C-4200-AAE1-D4CDBEA710AD}" type="parTrans" cxnId="{B349AEC5-3240-4975-B58D-60A3288BF487}">
      <dgm:prSet/>
      <dgm:spPr/>
      <dgm:t>
        <a:bodyPr/>
        <a:lstStyle/>
        <a:p>
          <a:endParaRPr lang="zh-TW" altLang="en-US"/>
        </a:p>
      </dgm:t>
    </dgm:pt>
    <dgm:pt modelId="{B0F98EE3-2D99-4D31-AB1D-8D10AA550A97}" type="sibTrans" cxnId="{B349AEC5-3240-4975-B58D-60A3288BF487}">
      <dgm:prSet/>
      <dgm:spPr/>
      <dgm:t>
        <a:bodyPr/>
        <a:lstStyle/>
        <a:p>
          <a:endParaRPr lang="zh-TW" altLang="en-US"/>
        </a:p>
      </dgm:t>
    </dgm:pt>
    <dgm:pt modelId="{5939DE7C-53D9-43A4-A6EF-45AB2E290155}">
      <dgm:prSet phldrT="[文字]"/>
      <dgm:spPr/>
      <dgm:t>
        <a:bodyPr/>
        <a:lstStyle/>
        <a:p>
          <a:endParaRPr lang="zh-TW" altLang="en-US" dirty="0"/>
        </a:p>
      </dgm:t>
    </dgm:pt>
    <dgm:pt modelId="{1062902D-5265-4310-A6B0-DCFA5D5EAB3B}" type="parTrans" cxnId="{C5A63460-293A-4B18-B2AB-EC4EA6A8014C}">
      <dgm:prSet/>
      <dgm:spPr/>
      <dgm:t>
        <a:bodyPr/>
        <a:lstStyle/>
        <a:p>
          <a:endParaRPr lang="zh-TW" altLang="en-US"/>
        </a:p>
      </dgm:t>
    </dgm:pt>
    <dgm:pt modelId="{DA42B567-1950-4FE2-A2F7-90A3C07F2D27}" type="sibTrans" cxnId="{C5A63460-293A-4B18-B2AB-EC4EA6A8014C}">
      <dgm:prSet/>
      <dgm:spPr/>
      <dgm:t>
        <a:bodyPr/>
        <a:lstStyle/>
        <a:p>
          <a:endParaRPr lang="zh-TW" altLang="en-US"/>
        </a:p>
      </dgm:t>
    </dgm:pt>
    <dgm:pt modelId="{1C4767DD-1F0F-41D8-90E6-799755B1C5E1}">
      <dgm:prSet phldrT="[文字]" custT="1"/>
      <dgm:spPr/>
      <dgm:t>
        <a:bodyPr/>
        <a:lstStyle/>
        <a:p>
          <a:r>
            <a:rPr lang="zh-TW" altLang="en-US" sz="2800" b="0" i="0" u="none" dirty="0" smtClean="0">
              <a:latin typeface="標楷體" pitchFamily="65" charset="-120"/>
              <a:ea typeface="標楷體" pitchFamily="65" charset="-120"/>
            </a:rPr>
            <a:t>動力車</a:t>
          </a:r>
          <a:endParaRPr lang="zh-TW" altLang="en-US" sz="2800" b="0" i="0" u="none" dirty="0">
            <a:latin typeface="標楷體" pitchFamily="65" charset="-120"/>
            <a:ea typeface="標楷體" pitchFamily="65" charset="-120"/>
          </a:endParaRPr>
        </a:p>
      </dgm:t>
    </dgm:pt>
    <dgm:pt modelId="{9D9D106F-A989-424C-9A45-1572A17DF6D2}" type="parTrans" cxnId="{F1691FAB-AAC3-4CF0-B633-065CF8A5E790}">
      <dgm:prSet/>
      <dgm:spPr/>
      <dgm:t>
        <a:bodyPr/>
        <a:lstStyle/>
        <a:p>
          <a:endParaRPr lang="zh-TW" altLang="en-US"/>
        </a:p>
      </dgm:t>
    </dgm:pt>
    <dgm:pt modelId="{F782110D-A11B-4ECB-810A-9A002BCEBE88}" type="sibTrans" cxnId="{F1691FAB-AAC3-4CF0-B633-065CF8A5E790}">
      <dgm:prSet/>
      <dgm:spPr/>
      <dgm:t>
        <a:bodyPr/>
        <a:lstStyle/>
        <a:p>
          <a:endParaRPr lang="zh-TW" altLang="en-US"/>
        </a:p>
      </dgm:t>
    </dgm:pt>
    <dgm:pt modelId="{104E39F1-2246-4451-9427-E6D755A18CE3}">
      <dgm:prSet phldrT="[文字]"/>
      <dgm:spPr/>
      <dgm:t>
        <a:bodyPr/>
        <a:lstStyle/>
        <a:p>
          <a:endParaRPr lang="zh-TW" altLang="en-US" dirty="0"/>
        </a:p>
      </dgm:t>
    </dgm:pt>
    <dgm:pt modelId="{FFA565D9-C1C7-47D1-B037-65EF23D22572}" type="parTrans" cxnId="{02E61ED9-543C-451D-BE99-F2095A6DBA58}">
      <dgm:prSet/>
      <dgm:spPr/>
      <dgm:t>
        <a:bodyPr/>
        <a:lstStyle/>
        <a:p>
          <a:endParaRPr lang="zh-TW" altLang="en-US"/>
        </a:p>
      </dgm:t>
    </dgm:pt>
    <dgm:pt modelId="{7CCB5717-5F60-41FF-8289-7EE6D8E57DC0}" type="sibTrans" cxnId="{02E61ED9-543C-451D-BE99-F2095A6DBA58}">
      <dgm:prSet/>
      <dgm:spPr/>
      <dgm:t>
        <a:bodyPr/>
        <a:lstStyle/>
        <a:p>
          <a:endParaRPr lang="zh-TW" altLang="en-US"/>
        </a:p>
      </dgm:t>
    </dgm:pt>
    <dgm:pt modelId="{73436D83-9B29-4E2F-8544-F578519D040A}">
      <dgm:prSet phldrT="[文字]" custT="1"/>
      <dgm:spPr/>
      <dgm:t>
        <a:bodyPr/>
        <a:lstStyle/>
        <a:p>
          <a:r>
            <a:rPr lang="zh-TW" altLang="en-US" sz="2800" b="0" i="0" u="none" dirty="0" smtClean="0">
              <a:latin typeface="標楷體" pitchFamily="65" charset="-120"/>
              <a:ea typeface="標楷體" pitchFamily="65" charset="-120"/>
            </a:rPr>
            <a:t>創意投石機</a:t>
          </a:r>
          <a:endParaRPr lang="zh-TW" altLang="en-US" sz="2800" b="0" i="0" u="none" dirty="0">
            <a:latin typeface="標楷體" pitchFamily="65" charset="-120"/>
            <a:ea typeface="標楷體" pitchFamily="65" charset="-120"/>
          </a:endParaRPr>
        </a:p>
      </dgm:t>
    </dgm:pt>
    <dgm:pt modelId="{85DAF16B-0123-40F6-B486-D6EBD418C1A8}" type="parTrans" cxnId="{FF750D95-6B6F-43EB-81E2-75601282F699}">
      <dgm:prSet/>
      <dgm:spPr/>
    </dgm:pt>
    <dgm:pt modelId="{B42CBBE3-A7FA-4BEE-A1C2-3A1178096B20}" type="sibTrans" cxnId="{FF750D95-6B6F-43EB-81E2-75601282F699}">
      <dgm:prSet/>
      <dgm:spPr/>
    </dgm:pt>
    <dgm:pt modelId="{CD75A41E-9749-4D04-B1F2-C13FBB70E8C4}">
      <dgm:prSet phldrT="[文字]" custT="1"/>
      <dgm:spPr/>
      <dgm:t>
        <a:bodyPr/>
        <a:lstStyle/>
        <a:p>
          <a:r>
            <a:rPr lang="zh-TW" altLang="en-US" sz="2800" b="0" i="0" u="none" dirty="0" smtClean="0">
              <a:latin typeface="標楷體" pitchFamily="65" charset="-120"/>
              <a:ea typeface="標楷體" pitchFamily="65" charset="-120"/>
            </a:rPr>
            <a:t>電動投擲機</a:t>
          </a:r>
          <a:endParaRPr lang="zh-TW" altLang="en-US" sz="2800" b="0" i="0" u="none" dirty="0">
            <a:latin typeface="標楷體" pitchFamily="65" charset="-120"/>
            <a:ea typeface="標楷體" pitchFamily="65" charset="-120"/>
          </a:endParaRPr>
        </a:p>
      </dgm:t>
    </dgm:pt>
    <dgm:pt modelId="{B1C0B879-9436-454C-9136-0C545A7AC299}" type="parTrans" cxnId="{B47ABB51-8901-47DC-9E6B-4BCBD9006E62}">
      <dgm:prSet/>
      <dgm:spPr/>
    </dgm:pt>
    <dgm:pt modelId="{6C647F75-BC8F-453A-9D87-10274B7E0CCF}" type="sibTrans" cxnId="{B47ABB51-8901-47DC-9E6B-4BCBD9006E62}">
      <dgm:prSet/>
      <dgm:spPr/>
    </dgm:pt>
    <dgm:pt modelId="{A20E0F5B-CCBB-485D-AA0A-8FA135931896}">
      <dgm:prSet phldrT="[文字]" custT="1"/>
      <dgm:spPr/>
      <dgm:t>
        <a:bodyPr/>
        <a:lstStyle/>
        <a:p>
          <a:r>
            <a:rPr lang="zh-TW" altLang="en-US" sz="2800" b="0" i="0" u="none" dirty="0" smtClean="0">
              <a:latin typeface="標楷體" pitchFamily="65" charset="-120"/>
              <a:ea typeface="標楷體" pitchFamily="65" charset="-120"/>
            </a:rPr>
            <a:t>電控投擲機</a:t>
          </a:r>
          <a:endParaRPr lang="zh-TW" altLang="en-US" sz="2800" b="0" i="0" u="none" dirty="0">
            <a:latin typeface="標楷體" pitchFamily="65" charset="-120"/>
            <a:ea typeface="標楷體" pitchFamily="65" charset="-120"/>
          </a:endParaRPr>
        </a:p>
      </dgm:t>
    </dgm:pt>
    <dgm:pt modelId="{240F439D-1434-4373-BAE6-5E395F635C1D}" type="parTrans" cxnId="{788A4CB9-D8EC-4ED4-A4D9-D4E279F46F9B}">
      <dgm:prSet/>
      <dgm:spPr/>
    </dgm:pt>
    <dgm:pt modelId="{99D588A5-0615-45F9-8EAF-CDE3E98911B8}" type="sibTrans" cxnId="{788A4CB9-D8EC-4ED4-A4D9-D4E279F46F9B}">
      <dgm:prSet/>
      <dgm:spPr/>
    </dgm:pt>
    <dgm:pt modelId="{EDB4A241-9178-4AAA-A679-52F8C3925372}" type="pres">
      <dgm:prSet presAssocID="{38D59C7C-E3A6-4B75-9CA5-EB22D9DE104A}" presName="theList" presStyleCnt="0">
        <dgm:presLayoutVars>
          <dgm:dir/>
          <dgm:animLvl val="lvl"/>
          <dgm:resizeHandles val="exact"/>
        </dgm:presLayoutVars>
      </dgm:prSet>
      <dgm:spPr/>
      <dgm:t>
        <a:bodyPr/>
        <a:lstStyle/>
        <a:p>
          <a:endParaRPr lang="zh-TW" altLang="en-US"/>
        </a:p>
      </dgm:t>
    </dgm:pt>
    <dgm:pt modelId="{71E88C6C-DD1E-4C26-BEEB-BF541C0EEA93}" type="pres">
      <dgm:prSet presAssocID="{CA3393E2-D15E-425F-B96C-2D700B5B1DDB}" presName="compNode" presStyleCnt="0"/>
      <dgm:spPr/>
    </dgm:pt>
    <dgm:pt modelId="{5F1318B7-2B5A-4168-BF60-99B12C06D491}" type="pres">
      <dgm:prSet presAssocID="{CA3393E2-D15E-425F-B96C-2D700B5B1DDB}" presName="aNode" presStyleLbl="bgShp" presStyleIdx="0" presStyleCnt="3" custScaleY="100000" custLinFactNeighborX="6768"/>
      <dgm:spPr/>
      <dgm:t>
        <a:bodyPr/>
        <a:lstStyle/>
        <a:p>
          <a:endParaRPr lang="zh-TW" altLang="en-US"/>
        </a:p>
      </dgm:t>
    </dgm:pt>
    <dgm:pt modelId="{A72AFC3F-4E57-4040-A09E-4FF548571ECF}" type="pres">
      <dgm:prSet presAssocID="{CA3393E2-D15E-425F-B96C-2D700B5B1DDB}" presName="textNode" presStyleLbl="bgShp" presStyleIdx="0" presStyleCnt="3"/>
      <dgm:spPr/>
      <dgm:t>
        <a:bodyPr/>
        <a:lstStyle/>
        <a:p>
          <a:endParaRPr lang="zh-TW" altLang="en-US"/>
        </a:p>
      </dgm:t>
    </dgm:pt>
    <dgm:pt modelId="{E263036C-0326-4714-86BB-5685BB7B4A0D}" type="pres">
      <dgm:prSet presAssocID="{CA3393E2-D15E-425F-B96C-2D700B5B1DDB}" presName="compChildNode" presStyleCnt="0"/>
      <dgm:spPr/>
    </dgm:pt>
    <dgm:pt modelId="{D7680443-B4B7-43A9-AC93-3AF0F7445FD9}" type="pres">
      <dgm:prSet presAssocID="{CA3393E2-D15E-425F-B96C-2D700B5B1DDB}" presName="theInnerList" presStyleCnt="0"/>
      <dgm:spPr/>
    </dgm:pt>
    <dgm:pt modelId="{759DB4C9-6BB0-4E61-9FDD-034C046ADCF5}" type="pres">
      <dgm:prSet presAssocID="{46F55F77-848F-4C03-8880-48A874706129}" presName="childNode" presStyleLbl="node1" presStyleIdx="0" presStyleCnt="6" custScaleX="100230" custScaleY="92908" custLinFactY="-45020" custLinFactNeighborX="4994" custLinFactNeighborY="-100000">
        <dgm:presLayoutVars>
          <dgm:bulletEnabled val="1"/>
        </dgm:presLayoutVars>
      </dgm:prSet>
      <dgm:spPr/>
      <dgm:t>
        <a:bodyPr/>
        <a:lstStyle/>
        <a:p>
          <a:endParaRPr lang="zh-TW" altLang="en-US"/>
        </a:p>
      </dgm:t>
    </dgm:pt>
    <dgm:pt modelId="{E6D4A4DA-F0BC-48E7-809F-127684E21CAD}" type="pres">
      <dgm:prSet presAssocID="{46F55F77-848F-4C03-8880-48A874706129}" presName="aSpace2" presStyleCnt="0"/>
      <dgm:spPr/>
    </dgm:pt>
    <dgm:pt modelId="{39B8A24A-860D-4D62-9B1D-DFFFF8BD1BD7}" type="pres">
      <dgm:prSet presAssocID="{73436D83-9B29-4E2F-8544-F578519D040A}" presName="childNode" presStyleLbl="node1" presStyleIdx="1" presStyleCnt="6" custScaleY="103008" custLinFactY="-17129" custLinFactNeighborX="4879" custLinFactNeighborY="-100000">
        <dgm:presLayoutVars>
          <dgm:bulletEnabled val="1"/>
        </dgm:presLayoutVars>
      </dgm:prSet>
      <dgm:spPr/>
      <dgm:t>
        <a:bodyPr/>
        <a:lstStyle/>
        <a:p>
          <a:endParaRPr lang="zh-TW" altLang="en-US"/>
        </a:p>
      </dgm:t>
    </dgm:pt>
    <dgm:pt modelId="{A9D45EF6-3ED7-4E9C-BD45-A4F61FBA1FC0}" type="pres">
      <dgm:prSet presAssocID="{CA3393E2-D15E-425F-B96C-2D700B5B1DDB}" presName="aSpace" presStyleCnt="0"/>
      <dgm:spPr/>
    </dgm:pt>
    <dgm:pt modelId="{C02B9862-5CE3-4095-987D-32A26025F2E1}" type="pres">
      <dgm:prSet presAssocID="{5939DE7C-53D9-43A4-A6EF-45AB2E290155}" presName="compNode" presStyleCnt="0"/>
      <dgm:spPr/>
    </dgm:pt>
    <dgm:pt modelId="{14DAA0FE-5238-4A5B-A779-2F3596AF3650}" type="pres">
      <dgm:prSet presAssocID="{5939DE7C-53D9-43A4-A6EF-45AB2E290155}" presName="aNode" presStyleLbl="bgShp" presStyleIdx="1" presStyleCnt="3" custLinFactNeighborX="4372"/>
      <dgm:spPr/>
      <dgm:t>
        <a:bodyPr/>
        <a:lstStyle/>
        <a:p>
          <a:endParaRPr lang="zh-TW" altLang="en-US"/>
        </a:p>
      </dgm:t>
    </dgm:pt>
    <dgm:pt modelId="{C5F59F20-2A68-4A4B-8A14-2C36E7CD5790}" type="pres">
      <dgm:prSet presAssocID="{5939DE7C-53D9-43A4-A6EF-45AB2E290155}" presName="textNode" presStyleLbl="bgShp" presStyleIdx="1" presStyleCnt="3"/>
      <dgm:spPr/>
      <dgm:t>
        <a:bodyPr/>
        <a:lstStyle/>
        <a:p>
          <a:endParaRPr lang="zh-TW" altLang="en-US"/>
        </a:p>
      </dgm:t>
    </dgm:pt>
    <dgm:pt modelId="{0C77DBB0-1E26-4156-84FB-11EA8B5FA25C}" type="pres">
      <dgm:prSet presAssocID="{5939DE7C-53D9-43A4-A6EF-45AB2E290155}" presName="compChildNode" presStyleCnt="0"/>
      <dgm:spPr/>
    </dgm:pt>
    <dgm:pt modelId="{40F29E4D-3CE1-4B86-97A4-69164709AF17}" type="pres">
      <dgm:prSet presAssocID="{5939DE7C-53D9-43A4-A6EF-45AB2E290155}" presName="theInnerList" presStyleCnt="0"/>
      <dgm:spPr/>
    </dgm:pt>
    <dgm:pt modelId="{FB12BDD4-7133-4831-9A57-0B1C9C5338EE}" type="pres">
      <dgm:prSet presAssocID="{1C4767DD-1F0F-41D8-90E6-799755B1C5E1}" presName="childNode" presStyleLbl="node1" presStyleIdx="2" presStyleCnt="6" custScaleY="105701" custLinFactY="-55800" custLinFactNeighborX="5777" custLinFactNeighborY="-100000">
        <dgm:presLayoutVars>
          <dgm:bulletEnabled val="1"/>
        </dgm:presLayoutVars>
      </dgm:prSet>
      <dgm:spPr/>
      <dgm:t>
        <a:bodyPr/>
        <a:lstStyle/>
        <a:p>
          <a:endParaRPr lang="zh-TW" altLang="en-US"/>
        </a:p>
      </dgm:t>
    </dgm:pt>
    <dgm:pt modelId="{8D4E891C-EB64-4588-9524-C978C224B9BD}" type="pres">
      <dgm:prSet presAssocID="{1C4767DD-1F0F-41D8-90E6-799755B1C5E1}" presName="aSpace2" presStyleCnt="0"/>
      <dgm:spPr/>
    </dgm:pt>
    <dgm:pt modelId="{D246A0E8-E544-429A-8D83-776D4A094C96}" type="pres">
      <dgm:prSet presAssocID="{CD75A41E-9749-4D04-B1F2-C13FBB70E8C4}" presName="childNode" presStyleLbl="node1" presStyleIdx="3" presStyleCnt="6" custLinFactY="-20571" custLinFactNeighborX="5777" custLinFactNeighborY="-100000">
        <dgm:presLayoutVars>
          <dgm:bulletEnabled val="1"/>
        </dgm:presLayoutVars>
      </dgm:prSet>
      <dgm:spPr/>
      <dgm:t>
        <a:bodyPr/>
        <a:lstStyle/>
        <a:p>
          <a:endParaRPr lang="zh-TW" altLang="en-US"/>
        </a:p>
      </dgm:t>
    </dgm:pt>
    <dgm:pt modelId="{D43F6A2E-4E32-44A8-BB6F-FB99E21BDDFD}" type="pres">
      <dgm:prSet presAssocID="{5939DE7C-53D9-43A4-A6EF-45AB2E290155}" presName="aSpace" presStyleCnt="0"/>
      <dgm:spPr/>
    </dgm:pt>
    <dgm:pt modelId="{6C1B42C6-9694-4EE9-95C8-6159692A869E}" type="pres">
      <dgm:prSet presAssocID="{104E39F1-2246-4451-9427-E6D755A18CE3}" presName="compNode" presStyleCnt="0"/>
      <dgm:spPr/>
    </dgm:pt>
    <dgm:pt modelId="{24115F1E-73EA-4609-A417-1C90176E51D3}" type="pres">
      <dgm:prSet presAssocID="{104E39F1-2246-4451-9427-E6D755A18CE3}" presName="aNode" presStyleLbl="bgShp" presStyleIdx="2" presStyleCnt="3" custLinFactNeighborY="-3030"/>
      <dgm:spPr/>
      <dgm:t>
        <a:bodyPr/>
        <a:lstStyle/>
        <a:p>
          <a:endParaRPr lang="zh-TW" altLang="en-US"/>
        </a:p>
      </dgm:t>
    </dgm:pt>
    <dgm:pt modelId="{37E963A1-7C8A-44F9-801D-3623566A5590}" type="pres">
      <dgm:prSet presAssocID="{104E39F1-2246-4451-9427-E6D755A18CE3}" presName="textNode" presStyleLbl="bgShp" presStyleIdx="2" presStyleCnt="3"/>
      <dgm:spPr/>
      <dgm:t>
        <a:bodyPr/>
        <a:lstStyle/>
        <a:p>
          <a:endParaRPr lang="zh-TW" altLang="en-US"/>
        </a:p>
      </dgm:t>
    </dgm:pt>
    <dgm:pt modelId="{21897CBB-9B04-4E2C-93CD-2AD8F919EF61}" type="pres">
      <dgm:prSet presAssocID="{104E39F1-2246-4451-9427-E6D755A18CE3}" presName="compChildNode" presStyleCnt="0"/>
      <dgm:spPr/>
    </dgm:pt>
    <dgm:pt modelId="{E545F5E3-DA09-4245-9A42-578F2B1B34EA}" type="pres">
      <dgm:prSet presAssocID="{104E39F1-2246-4451-9427-E6D755A18CE3}" presName="theInnerList" presStyleCnt="0"/>
      <dgm:spPr/>
    </dgm:pt>
    <dgm:pt modelId="{C36AC881-C3BA-4B14-B68E-DADAA1F42536}" type="pres">
      <dgm:prSet presAssocID="{1A35B5EE-9B44-472D-9427-85667016E6E6}" presName="childNode" presStyleLbl="node1" presStyleIdx="4" presStyleCnt="6" custScaleY="102691" custLinFactY="-54789" custLinFactNeighborX="1016" custLinFactNeighborY="-100000">
        <dgm:presLayoutVars>
          <dgm:bulletEnabled val="1"/>
        </dgm:presLayoutVars>
      </dgm:prSet>
      <dgm:spPr/>
      <dgm:t>
        <a:bodyPr/>
        <a:lstStyle/>
        <a:p>
          <a:endParaRPr lang="zh-TW" altLang="en-US"/>
        </a:p>
      </dgm:t>
    </dgm:pt>
    <dgm:pt modelId="{D7A6E120-3C73-45C1-8D43-DEF5A6DF256B}" type="pres">
      <dgm:prSet presAssocID="{1A35B5EE-9B44-472D-9427-85667016E6E6}" presName="aSpace2" presStyleCnt="0"/>
      <dgm:spPr/>
    </dgm:pt>
    <dgm:pt modelId="{9C6110AE-3EF9-4642-BCB3-94A1B2C90907}" type="pres">
      <dgm:prSet presAssocID="{A20E0F5B-CCBB-485D-AA0A-8FA135931896}" presName="childNode" presStyleLbl="node1" presStyleIdx="5" presStyleCnt="6" custLinFactY="-20344" custLinFactNeighborX="1016" custLinFactNeighborY="-100000">
        <dgm:presLayoutVars>
          <dgm:bulletEnabled val="1"/>
        </dgm:presLayoutVars>
      </dgm:prSet>
      <dgm:spPr/>
      <dgm:t>
        <a:bodyPr/>
        <a:lstStyle/>
        <a:p>
          <a:endParaRPr lang="zh-TW" altLang="en-US"/>
        </a:p>
      </dgm:t>
    </dgm:pt>
  </dgm:ptLst>
  <dgm:cxnLst>
    <dgm:cxn modelId="{64652BD6-A92C-4C83-9B38-892FD1991962}" type="presOf" srcId="{A20E0F5B-CCBB-485D-AA0A-8FA135931896}" destId="{9C6110AE-3EF9-4642-BCB3-94A1B2C90907}" srcOrd="0" destOrd="0" presId="urn:microsoft.com/office/officeart/2005/8/layout/lProcess2"/>
    <dgm:cxn modelId="{A9FAF92D-8B39-4D57-87B2-1908F7506CEC}" type="presOf" srcId="{CD75A41E-9749-4D04-B1F2-C13FBB70E8C4}" destId="{D246A0E8-E544-429A-8D83-776D4A094C96}" srcOrd="0" destOrd="0" presId="urn:microsoft.com/office/officeart/2005/8/layout/lProcess2"/>
    <dgm:cxn modelId="{327AA792-1557-473F-AA52-45E58FA2FEC0}" srcId="{38D59C7C-E3A6-4B75-9CA5-EB22D9DE104A}" destId="{CA3393E2-D15E-425F-B96C-2D700B5B1DDB}" srcOrd="0" destOrd="0" parTransId="{1F247CD3-F9E0-4510-B123-6866A073C0BF}" sibTransId="{B12EE053-78AB-4D84-8EC3-EF9AB6617EAC}"/>
    <dgm:cxn modelId="{FF750D95-6B6F-43EB-81E2-75601282F699}" srcId="{CA3393E2-D15E-425F-B96C-2D700B5B1DDB}" destId="{73436D83-9B29-4E2F-8544-F578519D040A}" srcOrd="1" destOrd="0" parTransId="{85DAF16B-0123-40F6-B486-D6EBD418C1A8}" sibTransId="{B42CBBE3-A7FA-4BEE-A1C2-3A1178096B20}"/>
    <dgm:cxn modelId="{265BABC6-02BE-4575-8EDA-5144D50AF7F6}" type="presOf" srcId="{46F55F77-848F-4C03-8880-48A874706129}" destId="{759DB4C9-6BB0-4E61-9FDD-034C046ADCF5}" srcOrd="0" destOrd="0" presId="urn:microsoft.com/office/officeart/2005/8/layout/lProcess2"/>
    <dgm:cxn modelId="{97BABFAF-EB5C-4921-B1FC-C3D7F606F51D}" type="presOf" srcId="{73436D83-9B29-4E2F-8544-F578519D040A}" destId="{39B8A24A-860D-4D62-9B1D-DFFFF8BD1BD7}" srcOrd="0" destOrd="0" presId="urn:microsoft.com/office/officeart/2005/8/layout/lProcess2"/>
    <dgm:cxn modelId="{48CCA853-91E7-4CDB-9C7E-399D459A4A48}" type="presOf" srcId="{38D59C7C-E3A6-4B75-9CA5-EB22D9DE104A}" destId="{EDB4A241-9178-4AAA-A679-52F8C3925372}" srcOrd="0" destOrd="0" presId="urn:microsoft.com/office/officeart/2005/8/layout/lProcess2"/>
    <dgm:cxn modelId="{B349AEC5-3240-4975-B58D-60A3288BF487}" srcId="{CA3393E2-D15E-425F-B96C-2D700B5B1DDB}" destId="{46F55F77-848F-4C03-8880-48A874706129}" srcOrd="0" destOrd="0" parTransId="{DA88A288-2F0C-4200-AAE1-D4CDBEA710AD}" sibTransId="{B0F98EE3-2D99-4D31-AB1D-8D10AA550A97}"/>
    <dgm:cxn modelId="{788A4CB9-D8EC-4ED4-A4D9-D4E279F46F9B}" srcId="{104E39F1-2246-4451-9427-E6D755A18CE3}" destId="{A20E0F5B-CCBB-485D-AA0A-8FA135931896}" srcOrd="1" destOrd="0" parTransId="{240F439D-1434-4373-BAE6-5E395F635C1D}" sibTransId="{99D588A5-0615-45F9-8EAF-CDE3E98911B8}"/>
    <dgm:cxn modelId="{F1691FAB-AAC3-4CF0-B633-065CF8A5E790}" srcId="{5939DE7C-53D9-43A4-A6EF-45AB2E290155}" destId="{1C4767DD-1F0F-41D8-90E6-799755B1C5E1}" srcOrd="0" destOrd="0" parTransId="{9D9D106F-A989-424C-9A45-1572A17DF6D2}" sibTransId="{F782110D-A11B-4ECB-810A-9A002BCEBE88}"/>
    <dgm:cxn modelId="{DF809A76-B9E3-47B7-831D-1AD2E28A0878}" type="presOf" srcId="{CA3393E2-D15E-425F-B96C-2D700B5B1DDB}" destId="{5F1318B7-2B5A-4168-BF60-99B12C06D491}" srcOrd="0" destOrd="0" presId="urn:microsoft.com/office/officeart/2005/8/layout/lProcess2"/>
    <dgm:cxn modelId="{02E61ED9-543C-451D-BE99-F2095A6DBA58}" srcId="{38D59C7C-E3A6-4B75-9CA5-EB22D9DE104A}" destId="{104E39F1-2246-4451-9427-E6D755A18CE3}" srcOrd="2" destOrd="0" parTransId="{FFA565D9-C1C7-47D1-B037-65EF23D22572}" sibTransId="{7CCB5717-5F60-41FF-8289-7EE6D8E57DC0}"/>
    <dgm:cxn modelId="{B47ABB51-8901-47DC-9E6B-4BCBD9006E62}" srcId="{5939DE7C-53D9-43A4-A6EF-45AB2E290155}" destId="{CD75A41E-9749-4D04-B1F2-C13FBB70E8C4}" srcOrd="1" destOrd="0" parTransId="{B1C0B879-9436-454C-9136-0C545A7AC299}" sibTransId="{6C647F75-BC8F-453A-9D87-10274B7E0CCF}"/>
    <dgm:cxn modelId="{942C708E-04BC-4933-8C28-1CE3DE61A50D}" type="presOf" srcId="{1C4767DD-1F0F-41D8-90E6-799755B1C5E1}" destId="{FB12BDD4-7133-4831-9A57-0B1C9C5338EE}" srcOrd="0" destOrd="0" presId="urn:microsoft.com/office/officeart/2005/8/layout/lProcess2"/>
    <dgm:cxn modelId="{5E287984-C4DA-483C-8A3C-9416F074BBEC}" type="presOf" srcId="{CA3393E2-D15E-425F-B96C-2D700B5B1DDB}" destId="{A72AFC3F-4E57-4040-A09E-4FF548571ECF}" srcOrd="1" destOrd="0" presId="urn:microsoft.com/office/officeart/2005/8/layout/lProcess2"/>
    <dgm:cxn modelId="{98AFA244-F7F3-47D8-A4C7-197E4643EEE3}" type="presOf" srcId="{5939DE7C-53D9-43A4-A6EF-45AB2E290155}" destId="{14DAA0FE-5238-4A5B-A779-2F3596AF3650}" srcOrd="0" destOrd="0" presId="urn:microsoft.com/office/officeart/2005/8/layout/lProcess2"/>
    <dgm:cxn modelId="{8D1C8C28-DAF7-48CD-9807-D2623BB263BF}" type="presOf" srcId="{104E39F1-2246-4451-9427-E6D755A18CE3}" destId="{24115F1E-73EA-4609-A417-1C90176E51D3}" srcOrd="0" destOrd="0" presId="urn:microsoft.com/office/officeart/2005/8/layout/lProcess2"/>
    <dgm:cxn modelId="{71B333D5-9357-435F-A820-9412236FEA3F}" type="presOf" srcId="{5939DE7C-53D9-43A4-A6EF-45AB2E290155}" destId="{C5F59F20-2A68-4A4B-8A14-2C36E7CD5790}" srcOrd="1" destOrd="0" presId="urn:microsoft.com/office/officeart/2005/8/layout/lProcess2"/>
    <dgm:cxn modelId="{15BF32E7-D7A1-4057-8087-E0C47A78071F}" type="presOf" srcId="{1A35B5EE-9B44-472D-9427-85667016E6E6}" destId="{C36AC881-C3BA-4B14-B68E-DADAA1F42536}" srcOrd="0" destOrd="0" presId="urn:microsoft.com/office/officeart/2005/8/layout/lProcess2"/>
    <dgm:cxn modelId="{C5A63460-293A-4B18-B2AB-EC4EA6A8014C}" srcId="{38D59C7C-E3A6-4B75-9CA5-EB22D9DE104A}" destId="{5939DE7C-53D9-43A4-A6EF-45AB2E290155}" srcOrd="1" destOrd="0" parTransId="{1062902D-5265-4310-A6B0-DCFA5D5EAB3B}" sibTransId="{DA42B567-1950-4FE2-A2F7-90A3C07F2D27}"/>
    <dgm:cxn modelId="{559A3A35-63D0-464C-8924-E3ED92C25521}" srcId="{104E39F1-2246-4451-9427-E6D755A18CE3}" destId="{1A35B5EE-9B44-472D-9427-85667016E6E6}" srcOrd="0" destOrd="0" parTransId="{25130999-3C23-4696-B1F7-D5A6F3A09F8E}" sibTransId="{66FAE147-7FDE-4DA5-9266-DB120C84BE5D}"/>
    <dgm:cxn modelId="{18AE0EAA-470F-435A-8CA8-E7E3EA92A8AE}" type="presOf" srcId="{104E39F1-2246-4451-9427-E6D755A18CE3}" destId="{37E963A1-7C8A-44F9-801D-3623566A5590}" srcOrd="1" destOrd="0" presId="urn:microsoft.com/office/officeart/2005/8/layout/lProcess2"/>
    <dgm:cxn modelId="{0CF0CC6E-CE0F-4481-93C8-B79351002A8D}" type="presParOf" srcId="{EDB4A241-9178-4AAA-A679-52F8C3925372}" destId="{71E88C6C-DD1E-4C26-BEEB-BF541C0EEA93}" srcOrd="0" destOrd="0" presId="urn:microsoft.com/office/officeart/2005/8/layout/lProcess2"/>
    <dgm:cxn modelId="{C6374218-3441-4BD7-B400-3AD3CC565BFD}" type="presParOf" srcId="{71E88C6C-DD1E-4C26-BEEB-BF541C0EEA93}" destId="{5F1318B7-2B5A-4168-BF60-99B12C06D491}" srcOrd="0" destOrd="0" presId="urn:microsoft.com/office/officeart/2005/8/layout/lProcess2"/>
    <dgm:cxn modelId="{D5A64329-88E4-41A0-8838-4B7278894BF4}" type="presParOf" srcId="{71E88C6C-DD1E-4C26-BEEB-BF541C0EEA93}" destId="{A72AFC3F-4E57-4040-A09E-4FF548571ECF}" srcOrd="1" destOrd="0" presId="urn:microsoft.com/office/officeart/2005/8/layout/lProcess2"/>
    <dgm:cxn modelId="{168F978D-B805-4302-AF9C-99421FCC59E8}" type="presParOf" srcId="{71E88C6C-DD1E-4C26-BEEB-BF541C0EEA93}" destId="{E263036C-0326-4714-86BB-5685BB7B4A0D}" srcOrd="2" destOrd="0" presId="urn:microsoft.com/office/officeart/2005/8/layout/lProcess2"/>
    <dgm:cxn modelId="{BE0EC532-D4CD-4CF1-A098-E1BB4DD82BFC}" type="presParOf" srcId="{E263036C-0326-4714-86BB-5685BB7B4A0D}" destId="{D7680443-B4B7-43A9-AC93-3AF0F7445FD9}" srcOrd="0" destOrd="0" presId="urn:microsoft.com/office/officeart/2005/8/layout/lProcess2"/>
    <dgm:cxn modelId="{1C0A236C-F372-4E35-ABB3-6EA0DC1D7DC6}" type="presParOf" srcId="{D7680443-B4B7-43A9-AC93-3AF0F7445FD9}" destId="{759DB4C9-6BB0-4E61-9FDD-034C046ADCF5}" srcOrd="0" destOrd="0" presId="urn:microsoft.com/office/officeart/2005/8/layout/lProcess2"/>
    <dgm:cxn modelId="{861B3B1C-98D7-4819-9C3E-E503F400E8E7}" type="presParOf" srcId="{D7680443-B4B7-43A9-AC93-3AF0F7445FD9}" destId="{E6D4A4DA-F0BC-48E7-809F-127684E21CAD}" srcOrd="1" destOrd="0" presId="urn:microsoft.com/office/officeart/2005/8/layout/lProcess2"/>
    <dgm:cxn modelId="{98CE18D5-7665-4D34-AA60-84CAB694361F}" type="presParOf" srcId="{D7680443-B4B7-43A9-AC93-3AF0F7445FD9}" destId="{39B8A24A-860D-4D62-9B1D-DFFFF8BD1BD7}" srcOrd="2" destOrd="0" presId="urn:microsoft.com/office/officeart/2005/8/layout/lProcess2"/>
    <dgm:cxn modelId="{210587E2-45D6-49CB-8031-A018956736E5}" type="presParOf" srcId="{EDB4A241-9178-4AAA-A679-52F8C3925372}" destId="{A9D45EF6-3ED7-4E9C-BD45-A4F61FBA1FC0}" srcOrd="1" destOrd="0" presId="urn:microsoft.com/office/officeart/2005/8/layout/lProcess2"/>
    <dgm:cxn modelId="{CE7C2521-AE47-43DD-8506-B28FC2987C1C}" type="presParOf" srcId="{EDB4A241-9178-4AAA-A679-52F8C3925372}" destId="{C02B9862-5CE3-4095-987D-32A26025F2E1}" srcOrd="2" destOrd="0" presId="urn:microsoft.com/office/officeart/2005/8/layout/lProcess2"/>
    <dgm:cxn modelId="{0323A257-0422-4791-A3B3-2984BE2D7E3C}" type="presParOf" srcId="{C02B9862-5CE3-4095-987D-32A26025F2E1}" destId="{14DAA0FE-5238-4A5B-A779-2F3596AF3650}" srcOrd="0" destOrd="0" presId="urn:microsoft.com/office/officeart/2005/8/layout/lProcess2"/>
    <dgm:cxn modelId="{9A579C7D-82DD-4F72-B697-75EB1E7E47EA}" type="presParOf" srcId="{C02B9862-5CE3-4095-987D-32A26025F2E1}" destId="{C5F59F20-2A68-4A4B-8A14-2C36E7CD5790}" srcOrd="1" destOrd="0" presId="urn:microsoft.com/office/officeart/2005/8/layout/lProcess2"/>
    <dgm:cxn modelId="{8E270C2C-0C0C-4238-96E5-77BB34A84D6C}" type="presParOf" srcId="{C02B9862-5CE3-4095-987D-32A26025F2E1}" destId="{0C77DBB0-1E26-4156-84FB-11EA8B5FA25C}" srcOrd="2" destOrd="0" presId="urn:microsoft.com/office/officeart/2005/8/layout/lProcess2"/>
    <dgm:cxn modelId="{DDF0AC9B-D461-44EE-B64A-2EDD646F20C6}" type="presParOf" srcId="{0C77DBB0-1E26-4156-84FB-11EA8B5FA25C}" destId="{40F29E4D-3CE1-4B86-97A4-69164709AF17}" srcOrd="0" destOrd="0" presId="urn:microsoft.com/office/officeart/2005/8/layout/lProcess2"/>
    <dgm:cxn modelId="{0B5A0ABF-09E0-4788-978D-631EBEB851F8}" type="presParOf" srcId="{40F29E4D-3CE1-4B86-97A4-69164709AF17}" destId="{FB12BDD4-7133-4831-9A57-0B1C9C5338EE}" srcOrd="0" destOrd="0" presId="urn:microsoft.com/office/officeart/2005/8/layout/lProcess2"/>
    <dgm:cxn modelId="{9AB36B89-993C-409C-8199-DAC8433F30B2}" type="presParOf" srcId="{40F29E4D-3CE1-4B86-97A4-69164709AF17}" destId="{8D4E891C-EB64-4588-9524-C978C224B9BD}" srcOrd="1" destOrd="0" presId="urn:microsoft.com/office/officeart/2005/8/layout/lProcess2"/>
    <dgm:cxn modelId="{09B7168F-2FAE-4B91-8DC5-96EE56E7D2F8}" type="presParOf" srcId="{40F29E4D-3CE1-4B86-97A4-69164709AF17}" destId="{D246A0E8-E544-429A-8D83-776D4A094C96}" srcOrd="2" destOrd="0" presId="urn:microsoft.com/office/officeart/2005/8/layout/lProcess2"/>
    <dgm:cxn modelId="{AC50655F-BB4F-473F-8566-E897514C7BDA}" type="presParOf" srcId="{EDB4A241-9178-4AAA-A679-52F8C3925372}" destId="{D43F6A2E-4E32-44A8-BB6F-FB99E21BDDFD}" srcOrd="3" destOrd="0" presId="urn:microsoft.com/office/officeart/2005/8/layout/lProcess2"/>
    <dgm:cxn modelId="{F566F4E6-2827-46E7-8815-730BDF6F72F2}" type="presParOf" srcId="{EDB4A241-9178-4AAA-A679-52F8C3925372}" destId="{6C1B42C6-9694-4EE9-95C8-6159692A869E}" srcOrd="4" destOrd="0" presId="urn:microsoft.com/office/officeart/2005/8/layout/lProcess2"/>
    <dgm:cxn modelId="{50F430D9-B01D-4132-82CD-466227278996}" type="presParOf" srcId="{6C1B42C6-9694-4EE9-95C8-6159692A869E}" destId="{24115F1E-73EA-4609-A417-1C90176E51D3}" srcOrd="0" destOrd="0" presId="urn:microsoft.com/office/officeart/2005/8/layout/lProcess2"/>
    <dgm:cxn modelId="{6A6956C0-16BD-4237-9C41-635F281B4B4F}" type="presParOf" srcId="{6C1B42C6-9694-4EE9-95C8-6159692A869E}" destId="{37E963A1-7C8A-44F9-801D-3623566A5590}" srcOrd="1" destOrd="0" presId="urn:microsoft.com/office/officeart/2005/8/layout/lProcess2"/>
    <dgm:cxn modelId="{E730EE6E-BF53-423E-BC4D-5F5BBE666900}" type="presParOf" srcId="{6C1B42C6-9694-4EE9-95C8-6159692A869E}" destId="{21897CBB-9B04-4E2C-93CD-2AD8F919EF61}" srcOrd="2" destOrd="0" presId="urn:microsoft.com/office/officeart/2005/8/layout/lProcess2"/>
    <dgm:cxn modelId="{0B38D6C4-627F-4748-BC3C-D73C2AD22255}" type="presParOf" srcId="{21897CBB-9B04-4E2C-93CD-2AD8F919EF61}" destId="{E545F5E3-DA09-4245-9A42-578F2B1B34EA}" srcOrd="0" destOrd="0" presId="urn:microsoft.com/office/officeart/2005/8/layout/lProcess2"/>
    <dgm:cxn modelId="{E60E2409-9009-4DB1-B071-4581E2AD5D0B}" type="presParOf" srcId="{E545F5E3-DA09-4245-9A42-578F2B1B34EA}" destId="{C36AC881-C3BA-4B14-B68E-DADAA1F42536}" srcOrd="0" destOrd="0" presId="urn:microsoft.com/office/officeart/2005/8/layout/lProcess2"/>
    <dgm:cxn modelId="{28A979B3-136C-48CC-86BA-B5B0FEDDB0BD}" type="presParOf" srcId="{E545F5E3-DA09-4245-9A42-578F2B1B34EA}" destId="{D7A6E120-3C73-45C1-8D43-DEF5A6DF256B}" srcOrd="1" destOrd="0" presId="urn:microsoft.com/office/officeart/2005/8/layout/lProcess2"/>
    <dgm:cxn modelId="{83347694-8F15-4AE1-B3B8-A5AFD73863F7}" type="presParOf" srcId="{E545F5E3-DA09-4245-9A42-578F2B1B34EA}" destId="{9C6110AE-3EF9-4642-BCB3-94A1B2C90907}" srcOrd="2" destOrd="0" presId="urn:microsoft.com/office/officeart/2005/8/layout/lProcess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9EFB7D3-FB5C-4AFB-A6BF-DBB31CBCE171}" type="doc">
      <dgm:prSet loTypeId="urn:microsoft.com/office/officeart/2005/8/layout/hierarchy2" loCatId="hierarchy" qsTypeId="urn:microsoft.com/office/officeart/2005/8/quickstyle/3d2#2" qsCatId="3D" csTypeId="urn:microsoft.com/office/officeart/2005/8/colors/colorful5" csCatId="colorful" phldr="1"/>
      <dgm:spPr/>
      <dgm:t>
        <a:bodyPr/>
        <a:lstStyle/>
        <a:p>
          <a:endParaRPr lang="zh-TW" altLang="en-US"/>
        </a:p>
      </dgm:t>
    </dgm:pt>
    <dgm:pt modelId="{7B544662-516C-4446-8FF6-C50011FCC0C0}">
      <dgm:prSet phldrT="[文字]"/>
      <dgm:spPr/>
      <dgm:t>
        <a:bodyPr/>
        <a:lstStyle/>
        <a:p>
          <a:r>
            <a:rPr lang="en-US" altLang="zh-TW" b="1" dirty="0" smtClean="0">
              <a:latin typeface="微軟正黑體" panose="020B0604030504040204" pitchFamily="34" charset="-120"/>
              <a:ea typeface="微軟正黑體" panose="020B0604030504040204" pitchFamily="34" charset="-120"/>
            </a:rPr>
            <a:t>IQ</a:t>
          </a:r>
          <a:r>
            <a:rPr lang="zh-TW" altLang="en-US" b="1" dirty="0" smtClean="0">
              <a:latin typeface="微軟正黑體" panose="020B0604030504040204" pitchFamily="34" charset="-120"/>
              <a:ea typeface="微軟正黑體" panose="020B0604030504040204" pitchFamily="34" charset="-120"/>
            </a:rPr>
            <a:t> </a:t>
          </a:r>
          <a:r>
            <a:rPr lang="en-US" altLang="zh-TW" b="1" dirty="0" smtClean="0">
              <a:latin typeface="微軟正黑體" panose="020B0604030504040204" pitchFamily="34" charset="-120"/>
              <a:ea typeface="微軟正黑體" panose="020B0604030504040204" pitchFamily="34" charset="-120"/>
            </a:rPr>
            <a:t>LIGHT</a:t>
          </a:r>
          <a:endParaRPr lang="zh-TW" altLang="en-US" b="1" dirty="0">
            <a:latin typeface="微軟正黑體" panose="020B0604030504040204" pitchFamily="34" charset="-120"/>
            <a:ea typeface="微軟正黑體" panose="020B0604030504040204" pitchFamily="34" charset="-120"/>
          </a:endParaRPr>
        </a:p>
      </dgm:t>
    </dgm:pt>
    <dgm:pt modelId="{726CCC3E-DBE5-43EB-AB86-5AF17641523E}" type="parTrans" cxnId="{07E01497-F1FD-456D-B0E0-59668EB2E7DA}">
      <dgm:prSet/>
      <dgm:spPr/>
      <dgm:t>
        <a:bodyPr/>
        <a:lstStyle/>
        <a:p>
          <a:endParaRPr lang="zh-TW" altLang="en-US" b="1">
            <a:solidFill>
              <a:schemeClr val="bg1"/>
            </a:solidFill>
            <a:latin typeface="微軟正黑體" panose="020B0604030504040204" pitchFamily="34" charset="-120"/>
            <a:ea typeface="微軟正黑體" panose="020B0604030504040204" pitchFamily="34" charset="-120"/>
          </a:endParaRPr>
        </a:p>
      </dgm:t>
    </dgm:pt>
    <dgm:pt modelId="{8505FF41-112B-4B6A-85C6-3D03733D37B4}" type="sibTrans" cxnId="{07E01497-F1FD-456D-B0E0-59668EB2E7DA}">
      <dgm:prSet/>
      <dgm:spPr/>
      <dgm:t>
        <a:bodyPr/>
        <a:lstStyle/>
        <a:p>
          <a:endParaRPr lang="zh-TW" altLang="en-US" b="1">
            <a:solidFill>
              <a:schemeClr val="bg1"/>
            </a:solidFill>
            <a:latin typeface="微軟正黑體" panose="020B0604030504040204" pitchFamily="34" charset="-120"/>
            <a:ea typeface="微軟正黑體" panose="020B0604030504040204" pitchFamily="34" charset="-120"/>
          </a:endParaRPr>
        </a:p>
      </dgm:t>
    </dgm:pt>
    <dgm:pt modelId="{508A0223-3A1C-40A3-A091-25AE2385202F}">
      <dgm:prSet/>
      <dgm:spPr/>
      <dgm:t>
        <a:bodyPr/>
        <a:lstStyle/>
        <a:p>
          <a:r>
            <a:rPr lang="zh-TW" altLang="en-US" b="1" dirty="0" smtClean="0">
              <a:latin typeface="微軟正黑體" panose="020B0604030504040204" pitchFamily="34" charset="-120"/>
              <a:ea typeface="微軟正黑體" panose="020B0604030504040204" pitchFamily="34" charset="-120"/>
            </a:rPr>
            <a:t>觸控電路</a:t>
          </a:r>
          <a:r>
            <a:rPr lang="en-US" altLang="zh-TW" b="1" dirty="0" smtClean="0">
              <a:latin typeface="微軟正黑體" panose="020B0604030504040204" pitchFamily="34" charset="-120"/>
              <a:ea typeface="微軟正黑體" panose="020B0604030504040204" pitchFamily="34" charset="-120"/>
            </a:rPr>
            <a:t/>
          </a:r>
          <a:br>
            <a:rPr lang="en-US" altLang="zh-TW" b="1" dirty="0" smtClean="0">
              <a:latin typeface="微軟正黑體" panose="020B0604030504040204" pitchFamily="34" charset="-120"/>
              <a:ea typeface="微軟正黑體" panose="020B0604030504040204" pitchFamily="34" charset="-120"/>
            </a:rPr>
          </a:br>
          <a:r>
            <a:rPr lang="zh-TW" altLang="en-US" b="1" dirty="0" smtClean="0">
              <a:latin typeface="微軟正黑體" panose="020B0604030504040204" pitchFamily="34" charset="-120"/>
              <a:ea typeface="微軟正黑體" panose="020B0604030504040204" pitchFamily="34" charset="-120"/>
            </a:rPr>
            <a:t>實作練習</a:t>
          </a:r>
          <a:endParaRPr lang="zh-TW" b="1" dirty="0">
            <a:latin typeface="微軟正黑體" panose="020B0604030504040204" pitchFamily="34" charset="-120"/>
            <a:ea typeface="微軟正黑體" panose="020B0604030504040204" pitchFamily="34" charset="-120"/>
          </a:endParaRPr>
        </a:p>
      </dgm:t>
    </dgm:pt>
    <dgm:pt modelId="{1667A19C-2A23-4419-8A1F-527795285CBB}" type="parTrans" cxnId="{AE51D63E-F00F-4F88-A8A9-58DFEA5C8825}">
      <dgm:prSet/>
      <dgm:spPr/>
      <dgm:t>
        <a:bodyPr/>
        <a:lstStyle/>
        <a:p>
          <a:endParaRPr lang="zh-TW" altLang="en-US" b="1">
            <a:solidFill>
              <a:schemeClr val="bg1"/>
            </a:solidFill>
            <a:latin typeface="微軟正黑體" panose="020B0604030504040204" pitchFamily="34" charset="-120"/>
            <a:ea typeface="微軟正黑體" panose="020B0604030504040204" pitchFamily="34" charset="-120"/>
          </a:endParaRPr>
        </a:p>
      </dgm:t>
    </dgm:pt>
    <dgm:pt modelId="{89AF2DE4-962B-488C-A6AE-040A7CEC664E}" type="sibTrans" cxnId="{AE51D63E-F00F-4F88-A8A9-58DFEA5C8825}">
      <dgm:prSet/>
      <dgm:spPr/>
      <dgm:t>
        <a:bodyPr/>
        <a:lstStyle/>
        <a:p>
          <a:endParaRPr lang="zh-TW" altLang="en-US" b="1">
            <a:solidFill>
              <a:schemeClr val="bg1"/>
            </a:solidFill>
            <a:latin typeface="微軟正黑體" panose="020B0604030504040204" pitchFamily="34" charset="-120"/>
            <a:ea typeface="微軟正黑體" panose="020B0604030504040204" pitchFamily="34" charset="-120"/>
          </a:endParaRPr>
        </a:p>
      </dgm:t>
    </dgm:pt>
    <dgm:pt modelId="{C7A9F9B2-C9E0-400C-8C77-155E947D2CC1}">
      <dgm:prSet/>
      <dgm:spPr/>
      <dgm:t>
        <a:bodyPr/>
        <a:lstStyle/>
        <a:p>
          <a:r>
            <a:rPr lang="zh-TW" altLang="en-US" b="1" dirty="0" smtClean="0">
              <a:latin typeface="微軟正黑體" panose="020B0604030504040204" pitchFamily="34" charset="-120"/>
              <a:ea typeface="微軟正黑體" panose="020B0604030504040204" pitchFamily="34" charset="-120"/>
            </a:rPr>
            <a:t>焊接與測試</a:t>
          </a:r>
          <a:endParaRPr lang="zh-TW" b="1" dirty="0">
            <a:latin typeface="微軟正黑體" panose="020B0604030504040204" pitchFamily="34" charset="-120"/>
            <a:ea typeface="微軟正黑體" panose="020B0604030504040204" pitchFamily="34" charset="-120"/>
          </a:endParaRPr>
        </a:p>
      </dgm:t>
    </dgm:pt>
    <dgm:pt modelId="{C25FAE56-C312-42F0-80A2-39FF5B87ACCB}" type="parTrans" cxnId="{99826695-DD0F-42CC-B622-A810F959B16F}">
      <dgm:prSet/>
      <dgm:spPr/>
      <dgm:t>
        <a:bodyPr/>
        <a:lstStyle/>
        <a:p>
          <a:endParaRPr lang="zh-TW" altLang="en-US" b="1">
            <a:solidFill>
              <a:schemeClr val="bg1"/>
            </a:solidFill>
            <a:latin typeface="微軟正黑體" panose="020B0604030504040204" pitchFamily="34" charset="-120"/>
            <a:ea typeface="微軟正黑體" panose="020B0604030504040204" pitchFamily="34" charset="-120"/>
          </a:endParaRPr>
        </a:p>
      </dgm:t>
    </dgm:pt>
    <dgm:pt modelId="{450F50AB-3047-4069-9288-9FC9D399B243}" type="sibTrans" cxnId="{99826695-DD0F-42CC-B622-A810F959B16F}">
      <dgm:prSet/>
      <dgm:spPr/>
      <dgm:t>
        <a:bodyPr/>
        <a:lstStyle/>
        <a:p>
          <a:endParaRPr lang="zh-TW" altLang="en-US" b="1">
            <a:solidFill>
              <a:schemeClr val="bg1"/>
            </a:solidFill>
            <a:latin typeface="微軟正黑體" panose="020B0604030504040204" pitchFamily="34" charset="-120"/>
            <a:ea typeface="微軟正黑體" panose="020B0604030504040204" pitchFamily="34" charset="-120"/>
          </a:endParaRPr>
        </a:p>
      </dgm:t>
    </dgm:pt>
    <dgm:pt modelId="{15F8EB3D-4308-4024-9960-BA1F245DB1BC}">
      <dgm:prSet/>
      <dgm:spPr/>
      <dgm:t>
        <a:bodyPr/>
        <a:lstStyle/>
        <a:p>
          <a:r>
            <a:rPr lang="zh-TW" altLang="en-US" b="1" dirty="0" smtClean="0">
              <a:latin typeface="微軟正黑體" panose="020B0604030504040204" pitchFamily="34" charset="-120"/>
              <a:ea typeface="微軟正黑體" panose="020B0604030504040204" pitchFamily="34" charset="-120"/>
            </a:rPr>
            <a:t>生活運用</a:t>
          </a:r>
          <a:endParaRPr lang="zh-TW" b="1" dirty="0">
            <a:latin typeface="微軟正黑體" panose="020B0604030504040204" pitchFamily="34" charset="-120"/>
            <a:ea typeface="微軟正黑體" panose="020B0604030504040204" pitchFamily="34" charset="-120"/>
          </a:endParaRPr>
        </a:p>
      </dgm:t>
    </dgm:pt>
    <dgm:pt modelId="{F2F3743A-A6F9-4A17-B69C-2A4C723D4B14}" type="parTrans" cxnId="{A2DCBABB-372B-495C-857F-00AEB40A106F}">
      <dgm:prSet/>
      <dgm:spPr/>
      <dgm:t>
        <a:bodyPr/>
        <a:lstStyle/>
        <a:p>
          <a:endParaRPr lang="zh-TW" altLang="en-US" b="1">
            <a:solidFill>
              <a:schemeClr val="bg1"/>
            </a:solidFill>
            <a:latin typeface="微軟正黑體" panose="020B0604030504040204" pitchFamily="34" charset="-120"/>
            <a:ea typeface="微軟正黑體" panose="020B0604030504040204" pitchFamily="34" charset="-120"/>
          </a:endParaRPr>
        </a:p>
      </dgm:t>
    </dgm:pt>
    <dgm:pt modelId="{27C5FE8E-551A-43E0-BAB2-4A068686E887}" type="sibTrans" cxnId="{A2DCBABB-372B-495C-857F-00AEB40A106F}">
      <dgm:prSet/>
      <dgm:spPr/>
      <dgm:t>
        <a:bodyPr/>
        <a:lstStyle/>
        <a:p>
          <a:endParaRPr lang="zh-TW" altLang="en-US" b="1">
            <a:solidFill>
              <a:schemeClr val="bg1"/>
            </a:solidFill>
            <a:latin typeface="微軟正黑體" panose="020B0604030504040204" pitchFamily="34" charset="-120"/>
            <a:ea typeface="微軟正黑體" panose="020B0604030504040204" pitchFamily="34" charset="-120"/>
          </a:endParaRPr>
        </a:p>
      </dgm:t>
    </dgm:pt>
    <dgm:pt modelId="{D14A4EEE-37D7-4162-89EC-F3E4BB98F070}">
      <dgm:prSet/>
      <dgm:spPr/>
      <dgm:t>
        <a:bodyPr/>
        <a:lstStyle/>
        <a:p>
          <a:r>
            <a:rPr lang="zh-TW" altLang="en-US" b="1" dirty="0" smtClean="0">
              <a:latin typeface="微軟正黑體" panose="020B0604030504040204" pitchFamily="34" charset="-120"/>
              <a:ea typeface="微軟正黑體" panose="020B0604030504040204" pitchFamily="34" charset="-120"/>
            </a:rPr>
            <a:t>三用電表</a:t>
          </a:r>
          <a:endParaRPr lang="zh-TW" b="1" dirty="0">
            <a:latin typeface="微軟正黑體" panose="020B0604030504040204" pitchFamily="34" charset="-120"/>
            <a:ea typeface="微軟正黑體" panose="020B0604030504040204" pitchFamily="34" charset="-120"/>
          </a:endParaRPr>
        </a:p>
      </dgm:t>
    </dgm:pt>
    <dgm:pt modelId="{8CDEDE21-6A05-4A06-8A83-EBCB42AFA1EA}" type="parTrans" cxnId="{35A7B68F-B5DB-4CAC-AABB-4EBCFACC2A35}">
      <dgm:prSet/>
      <dgm:spPr/>
      <dgm:t>
        <a:bodyPr/>
        <a:lstStyle/>
        <a:p>
          <a:endParaRPr lang="zh-TW" altLang="en-US" b="1">
            <a:solidFill>
              <a:schemeClr val="bg1"/>
            </a:solidFill>
            <a:latin typeface="微軟正黑體" panose="020B0604030504040204" pitchFamily="34" charset="-120"/>
            <a:ea typeface="微軟正黑體" panose="020B0604030504040204" pitchFamily="34" charset="-120"/>
          </a:endParaRPr>
        </a:p>
      </dgm:t>
    </dgm:pt>
    <dgm:pt modelId="{F5694BC5-A008-4B23-AFCB-D3A6B8BBAD2E}" type="sibTrans" cxnId="{35A7B68F-B5DB-4CAC-AABB-4EBCFACC2A35}">
      <dgm:prSet/>
      <dgm:spPr/>
      <dgm:t>
        <a:bodyPr/>
        <a:lstStyle/>
        <a:p>
          <a:endParaRPr lang="zh-TW" altLang="en-US" b="1">
            <a:solidFill>
              <a:schemeClr val="bg1"/>
            </a:solidFill>
            <a:latin typeface="微軟正黑體" panose="020B0604030504040204" pitchFamily="34" charset="-120"/>
            <a:ea typeface="微軟正黑體" panose="020B0604030504040204" pitchFamily="34" charset="-120"/>
          </a:endParaRPr>
        </a:p>
      </dgm:t>
    </dgm:pt>
    <dgm:pt modelId="{2393695B-4532-472D-B0F3-27012D2ACE71}">
      <dgm:prSet/>
      <dgm:spPr/>
      <dgm:t>
        <a:bodyPr/>
        <a:lstStyle/>
        <a:p>
          <a:r>
            <a:rPr lang="zh-TW" altLang="en-US" b="1" dirty="0" smtClean="0">
              <a:latin typeface="微軟正黑體" panose="020B0604030504040204" pitchFamily="34" charset="-120"/>
              <a:ea typeface="微軟正黑體" panose="020B0604030504040204" pitchFamily="34" charset="-120"/>
            </a:rPr>
            <a:t>認識電子</a:t>
          </a:r>
          <a:r>
            <a:rPr lang="en-US" altLang="zh-TW" b="1" dirty="0" smtClean="0">
              <a:latin typeface="微軟正黑體" panose="020B0604030504040204" pitchFamily="34" charset="-120"/>
              <a:ea typeface="微軟正黑體" panose="020B0604030504040204" pitchFamily="34" charset="-120"/>
            </a:rPr>
            <a:t/>
          </a:r>
          <a:br>
            <a:rPr lang="en-US" altLang="zh-TW" b="1" dirty="0" smtClean="0">
              <a:latin typeface="微軟正黑體" panose="020B0604030504040204" pitchFamily="34" charset="-120"/>
              <a:ea typeface="微軟正黑體" panose="020B0604030504040204" pitchFamily="34" charset="-120"/>
            </a:rPr>
          </a:br>
          <a:r>
            <a:rPr lang="zh-TW" altLang="en-US" b="1" dirty="0" smtClean="0">
              <a:latin typeface="微軟正黑體" panose="020B0604030504040204" pitchFamily="34" charset="-120"/>
              <a:ea typeface="微軟正黑體" panose="020B0604030504040204" pitchFamily="34" charset="-120"/>
            </a:rPr>
            <a:t>電路元件</a:t>
          </a:r>
          <a:endParaRPr lang="zh-TW" b="1" dirty="0">
            <a:latin typeface="微軟正黑體" panose="020B0604030504040204" pitchFamily="34" charset="-120"/>
            <a:ea typeface="微軟正黑體" panose="020B0604030504040204" pitchFamily="34" charset="-120"/>
          </a:endParaRPr>
        </a:p>
      </dgm:t>
    </dgm:pt>
    <dgm:pt modelId="{FF614739-6EAE-4E66-9392-218B90406F2E}" type="parTrans" cxnId="{3C377646-0678-49CF-837E-42ED1489C614}">
      <dgm:prSet/>
      <dgm:spPr/>
      <dgm:t>
        <a:bodyPr/>
        <a:lstStyle/>
        <a:p>
          <a:endParaRPr lang="zh-TW" altLang="en-US" b="1">
            <a:solidFill>
              <a:schemeClr val="bg1"/>
            </a:solidFill>
            <a:latin typeface="微軟正黑體" panose="020B0604030504040204" pitchFamily="34" charset="-120"/>
            <a:ea typeface="微軟正黑體" panose="020B0604030504040204" pitchFamily="34" charset="-120"/>
          </a:endParaRPr>
        </a:p>
      </dgm:t>
    </dgm:pt>
    <dgm:pt modelId="{3B2457B5-401F-4734-8252-29715EADCB6C}" type="sibTrans" cxnId="{3C377646-0678-49CF-837E-42ED1489C614}">
      <dgm:prSet/>
      <dgm:spPr/>
      <dgm:t>
        <a:bodyPr/>
        <a:lstStyle/>
        <a:p>
          <a:endParaRPr lang="zh-TW" altLang="en-US" b="1">
            <a:solidFill>
              <a:schemeClr val="bg1"/>
            </a:solidFill>
            <a:latin typeface="微軟正黑體" panose="020B0604030504040204" pitchFamily="34" charset="-120"/>
            <a:ea typeface="微軟正黑體" panose="020B0604030504040204" pitchFamily="34" charset="-120"/>
          </a:endParaRPr>
        </a:p>
      </dgm:t>
    </dgm:pt>
    <dgm:pt modelId="{B92AEB5B-B682-4632-A3F7-760D18097AC9}">
      <dgm:prSet/>
      <dgm:spPr/>
      <dgm:t>
        <a:bodyPr/>
        <a:lstStyle/>
        <a:p>
          <a:r>
            <a:rPr lang="zh-TW" altLang="en-US" b="1" dirty="0" smtClean="0">
              <a:latin typeface="微軟正黑體" panose="020B0604030504040204" pitchFamily="34" charset="-120"/>
              <a:ea typeface="微軟正黑體" panose="020B0604030504040204" pitchFamily="34" charset="-120"/>
            </a:rPr>
            <a:t>居家用電</a:t>
          </a:r>
          <a:endParaRPr lang="zh-TW" b="1" dirty="0">
            <a:latin typeface="微軟正黑體" panose="020B0604030504040204" pitchFamily="34" charset="-120"/>
            <a:ea typeface="微軟正黑體" panose="020B0604030504040204" pitchFamily="34" charset="-120"/>
          </a:endParaRPr>
        </a:p>
      </dgm:t>
    </dgm:pt>
    <dgm:pt modelId="{232623DA-0FEF-4733-9FC7-D480F357B792}" type="parTrans" cxnId="{053EBE9E-D429-461F-AE0D-3CBAF86E087D}">
      <dgm:prSet/>
      <dgm:spPr/>
      <dgm:t>
        <a:bodyPr/>
        <a:lstStyle/>
        <a:p>
          <a:endParaRPr lang="zh-TW" altLang="en-US"/>
        </a:p>
      </dgm:t>
    </dgm:pt>
    <dgm:pt modelId="{EA704E31-642A-4F28-BAD4-4E0F312C70F9}" type="sibTrans" cxnId="{053EBE9E-D429-461F-AE0D-3CBAF86E087D}">
      <dgm:prSet/>
      <dgm:spPr/>
      <dgm:t>
        <a:bodyPr/>
        <a:lstStyle/>
        <a:p>
          <a:endParaRPr lang="zh-TW" altLang="en-US"/>
        </a:p>
      </dgm:t>
    </dgm:pt>
    <dgm:pt modelId="{07E244CC-6220-4E90-A64F-81C40BC5BC27}">
      <dgm:prSet/>
      <dgm:spPr/>
      <dgm:t>
        <a:bodyPr/>
        <a:lstStyle/>
        <a:p>
          <a:r>
            <a:rPr lang="zh-TW" altLang="en-US" b="1" dirty="0" smtClean="0">
              <a:latin typeface="微軟正黑體" panose="020B0604030504040204" pitchFamily="34" charset="-120"/>
              <a:ea typeface="微軟正黑體" panose="020B0604030504040204" pitchFamily="34" charset="-120"/>
            </a:rPr>
            <a:t>電阻測量</a:t>
          </a:r>
          <a:endParaRPr lang="zh-TW" b="1" dirty="0">
            <a:latin typeface="微軟正黑體" panose="020B0604030504040204" pitchFamily="34" charset="-120"/>
            <a:ea typeface="微軟正黑體" panose="020B0604030504040204" pitchFamily="34" charset="-120"/>
          </a:endParaRPr>
        </a:p>
      </dgm:t>
    </dgm:pt>
    <dgm:pt modelId="{255920AF-06B7-4589-A346-B9E032216362}" type="parTrans" cxnId="{4F324AF1-40E4-4E48-B180-56612AC6B0BC}">
      <dgm:prSet/>
      <dgm:spPr/>
      <dgm:t>
        <a:bodyPr/>
        <a:lstStyle/>
        <a:p>
          <a:endParaRPr lang="zh-TW" altLang="en-US"/>
        </a:p>
      </dgm:t>
    </dgm:pt>
    <dgm:pt modelId="{FC1317E6-FC3D-47EB-8927-2BBDB171D1D9}" type="sibTrans" cxnId="{4F324AF1-40E4-4E48-B180-56612AC6B0BC}">
      <dgm:prSet/>
      <dgm:spPr/>
      <dgm:t>
        <a:bodyPr/>
        <a:lstStyle/>
        <a:p>
          <a:endParaRPr lang="zh-TW" altLang="en-US"/>
        </a:p>
      </dgm:t>
    </dgm:pt>
    <dgm:pt modelId="{0ED6CB17-B565-47F0-9832-DBBE07A740D0}">
      <dgm:prSet/>
      <dgm:spPr/>
      <dgm:t>
        <a:bodyPr/>
        <a:lstStyle/>
        <a:p>
          <a:r>
            <a:rPr lang="zh-TW" altLang="en-US" b="1" dirty="0" smtClean="0">
              <a:latin typeface="微軟正黑體" panose="020B0604030504040204" pitchFamily="34" charset="-120"/>
              <a:ea typeface="微軟正黑體" panose="020B0604030504040204" pitchFamily="34" charset="-120"/>
            </a:rPr>
            <a:t>電路驗證測量</a:t>
          </a:r>
          <a:endParaRPr lang="zh-TW" b="1" dirty="0">
            <a:latin typeface="微軟正黑體" panose="020B0604030504040204" pitchFamily="34" charset="-120"/>
            <a:ea typeface="微軟正黑體" panose="020B0604030504040204" pitchFamily="34" charset="-120"/>
          </a:endParaRPr>
        </a:p>
      </dgm:t>
    </dgm:pt>
    <dgm:pt modelId="{33337FED-3CB8-4E3F-A529-6EA3E1E7F768}" type="parTrans" cxnId="{B855D9D3-4284-4EB8-B471-21F47A66B41E}">
      <dgm:prSet/>
      <dgm:spPr/>
      <dgm:t>
        <a:bodyPr/>
        <a:lstStyle/>
        <a:p>
          <a:endParaRPr lang="zh-TW" altLang="en-US"/>
        </a:p>
      </dgm:t>
    </dgm:pt>
    <dgm:pt modelId="{4940466C-4E72-40D9-BF22-2CBE19A03B15}" type="sibTrans" cxnId="{B855D9D3-4284-4EB8-B471-21F47A66B41E}">
      <dgm:prSet/>
      <dgm:spPr/>
      <dgm:t>
        <a:bodyPr/>
        <a:lstStyle/>
        <a:p>
          <a:endParaRPr lang="zh-TW" altLang="en-US"/>
        </a:p>
      </dgm:t>
    </dgm:pt>
    <dgm:pt modelId="{081E4ADB-CE47-45A3-BC0F-DEDA84D0E4B0}">
      <dgm:prSet/>
      <dgm:spPr/>
      <dgm:t>
        <a:bodyPr/>
        <a:lstStyle/>
        <a:p>
          <a:r>
            <a:rPr lang="zh-TW" altLang="en-US" b="1" dirty="0" smtClean="0">
              <a:latin typeface="微軟正黑體" panose="020B0604030504040204" pitchFamily="34" charset="-120"/>
              <a:ea typeface="微軟正黑體" panose="020B0604030504040204" pitchFamily="34" charset="-120"/>
            </a:rPr>
            <a:t>基本電子</a:t>
          </a:r>
          <a:r>
            <a:rPr lang="en-US" altLang="zh-TW" b="1" dirty="0" smtClean="0">
              <a:latin typeface="微軟正黑體" panose="020B0604030504040204" pitchFamily="34" charset="-120"/>
              <a:ea typeface="微軟正黑體" panose="020B0604030504040204" pitchFamily="34" charset="-120"/>
            </a:rPr>
            <a:t/>
          </a:r>
          <a:br>
            <a:rPr lang="en-US" altLang="zh-TW" b="1" dirty="0" smtClean="0">
              <a:latin typeface="微軟正黑體" panose="020B0604030504040204" pitchFamily="34" charset="-120"/>
              <a:ea typeface="微軟正黑體" panose="020B0604030504040204" pitchFamily="34" charset="-120"/>
            </a:rPr>
          </a:br>
          <a:r>
            <a:rPr lang="zh-TW" altLang="en-US" b="1" dirty="0" smtClean="0">
              <a:latin typeface="微軟正黑體" panose="020B0604030504040204" pitchFamily="34" charset="-120"/>
              <a:ea typeface="微軟正黑體" panose="020B0604030504040204" pitchFamily="34" charset="-120"/>
            </a:rPr>
            <a:t>電路元件</a:t>
          </a:r>
          <a:endParaRPr lang="zh-TW" altLang="en-US" dirty="0"/>
        </a:p>
      </dgm:t>
    </dgm:pt>
    <dgm:pt modelId="{3209B300-B347-4B28-8D9C-98EB8BBBB8C0}" type="parTrans" cxnId="{48F0CD9E-0904-4295-85DF-2CC17F2D1CF2}">
      <dgm:prSet/>
      <dgm:spPr/>
      <dgm:t>
        <a:bodyPr/>
        <a:lstStyle/>
        <a:p>
          <a:endParaRPr lang="zh-TW" altLang="en-US"/>
        </a:p>
      </dgm:t>
    </dgm:pt>
    <dgm:pt modelId="{51CDB534-B008-421A-80D0-EE6E5157348D}" type="sibTrans" cxnId="{48F0CD9E-0904-4295-85DF-2CC17F2D1CF2}">
      <dgm:prSet/>
      <dgm:spPr/>
      <dgm:t>
        <a:bodyPr/>
        <a:lstStyle/>
        <a:p>
          <a:endParaRPr lang="zh-TW" altLang="en-US"/>
        </a:p>
      </dgm:t>
    </dgm:pt>
    <dgm:pt modelId="{78D2B792-90FF-492A-BD15-00B08ACF7F1B}">
      <dgm:prSet/>
      <dgm:spPr/>
      <dgm:t>
        <a:bodyPr/>
        <a:lstStyle/>
        <a:p>
          <a:r>
            <a:rPr lang="zh-TW" altLang="en-US" b="1" dirty="0" smtClean="0">
              <a:latin typeface="微軟正黑體" panose="020B0604030504040204" pitchFamily="34" charset="-120"/>
              <a:ea typeface="微軟正黑體" panose="020B0604030504040204" pitchFamily="34" charset="-120"/>
            </a:rPr>
            <a:t>觸控實驗</a:t>
          </a:r>
          <a:r>
            <a:rPr lang="en-US" altLang="zh-TW" b="1" dirty="0" smtClean="0">
              <a:latin typeface="微軟正黑體" panose="020B0604030504040204" pitchFamily="34" charset="-120"/>
              <a:ea typeface="微軟正黑體" panose="020B0604030504040204" pitchFamily="34" charset="-120"/>
            </a:rPr>
            <a:t/>
          </a:r>
          <a:br>
            <a:rPr lang="en-US" altLang="zh-TW" b="1" dirty="0" smtClean="0">
              <a:latin typeface="微軟正黑體" panose="020B0604030504040204" pitchFamily="34" charset="-120"/>
              <a:ea typeface="微軟正黑體" panose="020B0604030504040204" pitchFamily="34" charset="-120"/>
            </a:rPr>
          </a:br>
          <a:r>
            <a:rPr lang="zh-TW" altLang="en-US" b="1" dirty="0" smtClean="0">
              <a:latin typeface="微軟正黑體" panose="020B0604030504040204" pitchFamily="34" charset="-120"/>
              <a:ea typeface="微軟正黑體" panose="020B0604030504040204" pitchFamily="34" charset="-120"/>
            </a:rPr>
            <a:t>電路配線</a:t>
          </a:r>
          <a:endParaRPr lang="zh-TW" b="1" dirty="0">
            <a:latin typeface="微軟正黑體" panose="020B0604030504040204" pitchFamily="34" charset="-120"/>
            <a:ea typeface="微軟正黑體" panose="020B0604030504040204" pitchFamily="34" charset="-120"/>
          </a:endParaRPr>
        </a:p>
      </dgm:t>
    </dgm:pt>
    <dgm:pt modelId="{C1EED20C-42C0-42EA-A63F-BA6D176D2C99}" type="parTrans" cxnId="{7CFD1D05-386B-4D78-BAFB-D51D6CE0FBF9}">
      <dgm:prSet/>
      <dgm:spPr/>
      <dgm:t>
        <a:bodyPr/>
        <a:lstStyle/>
        <a:p>
          <a:endParaRPr lang="zh-TW" altLang="en-US"/>
        </a:p>
      </dgm:t>
    </dgm:pt>
    <dgm:pt modelId="{8D0C01F5-9E64-4530-986B-A8FCC632A7D7}" type="sibTrans" cxnId="{7CFD1D05-386B-4D78-BAFB-D51D6CE0FBF9}">
      <dgm:prSet/>
      <dgm:spPr/>
      <dgm:t>
        <a:bodyPr/>
        <a:lstStyle/>
        <a:p>
          <a:endParaRPr lang="zh-TW" altLang="en-US"/>
        </a:p>
      </dgm:t>
    </dgm:pt>
    <dgm:pt modelId="{7523812B-52E0-42A9-9ED2-A3D93E277829}">
      <dgm:prSet/>
      <dgm:spPr/>
      <dgm:t>
        <a:bodyPr/>
        <a:lstStyle/>
        <a:p>
          <a:r>
            <a:rPr lang="zh-TW" altLang="en-US" b="1" dirty="0" smtClean="0">
              <a:latin typeface="微軟正黑體" panose="020B0604030504040204" pitchFamily="34" charset="-120"/>
              <a:ea typeface="微軟正黑體" panose="020B0604030504040204" pitchFamily="34" charset="-120"/>
            </a:rPr>
            <a:t>符號識別</a:t>
          </a:r>
          <a:endParaRPr lang="zh-TW" b="1" dirty="0">
            <a:latin typeface="微軟正黑體" panose="020B0604030504040204" pitchFamily="34" charset="-120"/>
            <a:ea typeface="微軟正黑體" panose="020B0604030504040204" pitchFamily="34" charset="-120"/>
          </a:endParaRPr>
        </a:p>
      </dgm:t>
    </dgm:pt>
    <dgm:pt modelId="{F92F109F-42A7-4398-9778-12B2525E7F27}" type="parTrans" cxnId="{1736F41F-E474-4B6D-B60F-798DD55A4BE7}">
      <dgm:prSet/>
      <dgm:spPr/>
      <dgm:t>
        <a:bodyPr/>
        <a:lstStyle/>
        <a:p>
          <a:endParaRPr lang="zh-TW" altLang="en-US"/>
        </a:p>
      </dgm:t>
    </dgm:pt>
    <dgm:pt modelId="{AF136C35-4873-40B1-B57A-6D763901292F}" type="sibTrans" cxnId="{1736F41F-E474-4B6D-B60F-798DD55A4BE7}">
      <dgm:prSet/>
      <dgm:spPr/>
      <dgm:t>
        <a:bodyPr/>
        <a:lstStyle/>
        <a:p>
          <a:endParaRPr lang="zh-TW" altLang="en-US"/>
        </a:p>
      </dgm:t>
    </dgm:pt>
    <dgm:pt modelId="{92570BE0-994B-44DD-A2FF-E7D115853AA4}" type="pres">
      <dgm:prSet presAssocID="{C9EFB7D3-FB5C-4AFB-A6BF-DBB31CBCE171}" presName="diagram" presStyleCnt="0">
        <dgm:presLayoutVars>
          <dgm:chPref val="1"/>
          <dgm:dir/>
          <dgm:animOne val="branch"/>
          <dgm:animLvl val="lvl"/>
          <dgm:resizeHandles val="exact"/>
        </dgm:presLayoutVars>
      </dgm:prSet>
      <dgm:spPr/>
      <dgm:t>
        <a:bodyPr/>
        <a:lstStyle/>
        <a:p>
          <a:endParaRPr lang="zh-TW" altLang="en-US"/>
        </a:p>
      </dgm:t>
    </dgm:pt>
    <dgm:pt modelId="{3457CBB9-8B0F-4D9A-AB33-E7CBF92160A8}" type="pres">
      <dgm:prSet presAssocID="{7B544662-516C-4446-8FF6-C50011FCC0C0}" presName="root1" presStyleCnt="0"/>
      <dgm:spPr/>
    </dgm:pt>
    <dgm:pt modelId="{0D0196A9-6CF9-4F09-A8BA-C3363DFA71F4}" type="pres">
      <dgm:prSet presAssocID="{7B544662-516C-4446-8FF6-C50011FCC0C0}" presName="LevelOneTextNode" presStyleLbl="node0" presStyleIdx="0" presStyleCnt="1">
        <dgm:presLayoutVars>
          <dgm:chPref val="3"/>
        </dgm:presLayoutVars>
      </dgm:prSet>
      <dgm:spPr/>
      <dgm:t>
        <a:bodyPr/>
        <a:lstStyle/>
        <a:p>
          <a:endParaRPr lang="zh-TW" altLang="en-US"/>
        </a:p>
      </dgm:t>
    </dgm:pt>
    <dgm:pt modelId="{8A2B6D70-553F-401B-96DF-CF1B19A93DDA}" type="pres">
      <dgm:prSet presAssocID="{7B544662-516C-4446-8FF6-C50011FCC0C0}" presName="level2hierChild" presStyleCnt="0"/>
      <dgm:spPr/>
    </dgm:pt>
    <dgm:pt modelId="{258BFBF7-A9A3-4202-AD38-20A11755CB07}" type="pres">
      <dgm:prSet presAssocID="{8CDEDE21-6A05-4A06-8A83-EBCB42AFA1EA}" presName="conn2-1" presStyleLbl="parChTrans1D2" presStyleIdx="0" presStyleCnt="3"/>
      <dgm:spPr/>
      <dgm:t>
        <a:bodyPr/>
        <a:lstStyle/>
        <a:p>
          <a:endParaRPr lang="zh-TW" altLang="en-US"/>
        </a:p>
      </dgm:t>
    </dgm:pt>
    <dgm:pt modelId="{880A5934-B414-4FB4-A1C4-C69F654C4B41}" type="pres">
      <dgm:prSet presAssocID="{8CDEDE21-6A05-4A06-8A83-EBCB42AFA1EA}" presName="connTx" presStyleLbl="parChTrans1D2" presStyleIdx="0" presStyleCnt="3"/>
      <dgm:spPr/>
      <dgm:t>
        <a:bodyPr/>
        <a:lstStyle/>
        <a:p>
          <a:endParaRPr lang="zh-TW" altLang="en-US"/>
        </a:p>
      </dgm:t>
    </dgm:pt>
    <dgm:pt modelId="{4B558E7C-1529-4D4E-808D-2030170F909C}" type="pres">
      <dgm:prSet presAssocID="{D14A4EEE-37D7-4162-89EC-F3E4BB98F070}" presName="root2" presStyleCnt="0"/>
      <dgm:spPr/>
    </dgm:pt>
    <dgm:pt modelId="{555800F5-D987-427C-B361-4D52C0602D5B}" type="pres">
      <dgm:prSet presAssocID="{D14A4EEE-37D7-4162-89EC-F3E4BB98F070}" presName="LevelTwoTextNode" presStyleLbl="node2" presStyleIdx="0" presStyleCnt="3">
        <dgm:presLayoutVars>
          <dgm:chPref val="3"/>
        </dgm:presLayoutVars>
      </dgm:prSet>
      <dgm:spPr/>
      <dgm:t>
        <a:bodyPr/>
        <a:lstStyle/>
        <a:p>
          <a:endParaRPr lang="zh-TW" altLang="en-US"/>
        </a:p>
      </dgm:t>
    </dgm:pt>
    <dgm:pt modelId="{3459E389-3FC5-4313-BA8F-89F4212CD288}" type="pres">
      <dgm:prSet presAssocID="{D14A4EEE-37D7-4162-89EC-F3E4BB98F070}" presName="level3hierChild" presStyleCnt="0"/>
      <dgm:spPr/>
    </dgm:pt>
    <dgm:pt modelId="{C26D53C7-8E74-4FFE-B431-808E4D2B8613}" type="pres">
      <dgm:prSet presAssocID="{232623DA-0FEF-4733-9FC7-D480F357B792}" presName="conn2-1" presStyleLbl="parChTrans1D3" presStyleIdx="0" presStyleCnt="8"/>
      <dgm:spPr/>
      <dgm:t>
        <a:bodyPr/>
        <a:lstStyle/>
        <a:p>
          <a:endParaRPr lang="zh-TW" altLang="en-US"/>
        </a:p>
      </dgm:t>
    </dgm:pt>
    <dgm:pt modelId="{E9EBCB6B-986E-4740-B2AD-329DEA46982E}" type="pres">
      <dgm:prSet presAssocID="{232623DA-0FEF-4733-9FC7-D480F357B792}" presName="connTx" presStyleLbl="parChTrans1D3" presStyleIdx="0" presStyleCnt="8"/>
      <dgm:spPr/>
      <dgm:t>
        <a:bodyPr/>
        <a:lstStyle/>
        <a:p>
          <a:endParaRPr lang="zh-TW" altLang="en-US"/>
        </a:p>
      </dgm:t>
    </dgm:pt>
    <dgm:pt modelId="{9EAD3BD5-EB9F-4408-9079-85B596F13EDB}" type="pres">
      <dgm:prSet presAssocID="{B92AEB5B-B682-4632-A3F7-760D18097AC9}" presName="root2" presStyleCnt="0"/>
      <dgm:spPr/>
    </dgm:pt>
    <dgm:pt modelId="{0CCACD84-4577-4A87-8E01-D426191153FA}" type="pres">
      <dgm:prSet presAssocID="{B92AEB5B-B682-4632-A3F7-760D18097AC9}" presName="LevelTwoTextNode" presStyleLbl="node3" presStyleIdx="0" presStyleCnt="8">
        <dgm:presLayoutVars>
          <dgm:chPref val="3"/>
        </dgm:presLayoutVars>
      </dgm:prSet>
      <dgm:spPr/>
      <dgm:t>
        <a:bodyPr/>
        <a:lstStyle/>
        <a:p>
          <a:endParaRPr lang="zh-TW" altLang="en-US"/>
        </a:p>
      </dgm:t>
    </dgm:pt>
    <dgm:pt modelId="{6AA578CF-2931-4199-B5BC-A965DF1A6A59}" type="pres">
      <dgm:prSet presAssocID="{B92AEB5B-B682-4632-A3F7-760D18097AC9}" presName="level3hierChild" presStyleCnt="0"/>
      <dgm:spPr/>
    </dgm:pt>
    <dgm:pt modelId="{33D0851F-DB58-4A94-A04F-C637F4DDDBD6}" type="pres">
      <dgm:prSet presAssocID="{255920AF-06B7-4589-A346-B9E032216362}" presName="conn2-1" presStyleLbl="parChTrans1D3" presStyleIdx="1" presStyleCnt="8"/>
      <dgm:spPr/>
      <dgm:t>
        <a:bodyPr/>
        <a:lstStyle/>
        <a:p>
          <a:endParaRPr lang="zh-TW" altLang="en-US"/>
        </a:p>
      </dgm:t>
    </dgm:pt>
    <dgm:pt modelId="{C2A26DCA-FFA1-434A-A579-0B767DD8FEB7}" type="pres">
      <dgm:prSet presAssocID="{255920AF-06B7-4589-A346-B9E032216362}" presName="connTx" presStyleLbl="parChTrans1D3" presStyleIdx="1" presStyleCnt="8"/>
      <dgm:spPr/>
      <dgm:t>
        <a:bodyPr/>
        <a:lstStyle/>
        <a:p>
          <a:endParaRPr lang="zh-TW" altLang="en-US"/>
        </a:p>
      </dgm:t>
    </dgm:pt>
    <dgm:pt modelId="{AF45A4F6-7D57-40F6-A712-F8DE2DE62333}" type="pres">
      <dgm:prSet presAssocID="{07E244CC-6220-4E90-A64F-81C40BC5BC27}" presName="root2" presStyleCnt="0"/>
      <dgm:spPr/>
    </dgm:pt>
    <dgm:pt modelId="{A7A2088E-B88C-4FD3-8C7D-DF98103B1E08}" type="pres">
      <dgm:prSet presAssocID="{07E244CC-6220-4E90-A64F-81C40BC5BC27}" presName="LevelTwoTextNode" presStyleLbl="node3" presStyleIdx="1" presStyleCnt="8">
        <dgm:presLayoutVars>
          <dgm:chPref val="3"/>
        </dgm:presLayoutVars>
      </dgm:prSet>
      <dgm:spPr/>
      <dgm:t>
        <a:bodyPr/>
        <a:lstStyle/>
        <a:p>
          <a:endParaRPr lang="zh-TW" altLang="en-US"/>
        </a:p>
      </dgm:t>
    </dgm:pt>
    <dgm:pt modelId="{27E1C627-173B-48B7-9371-0349789DAF43}" type="pres">
      <dgm:prSet presAssocID="{07E244CC-6220-4E90-A64F-81C40BC5BC27}" presName="level3hierChild" presStyleCnt="0"/>
      <dgm:spPr/>
    </dgm:pt>
    <dgm:pt modelId="{BC0F4539-F57F-4AB5-87D6-04D18B98B327}" type="pres">
      <dgm:prSet presAssocID="{33337FED-3CB8-4E3F-A529-6EA3E1E7F768}" presName="conn2-1" presStyleLbl="parChTrans1D3" presStyleIdx="2" presStyleCnt="8"/>
      <dgm:spPr/>
      <dgm:t>
        <a:bodyPr/>
        <a:lstStyle/>
        <a:p>
          <a:endParaRPr lang="zh-TW" altLang="en-US"/>
        </a:p>
      </dgm:t>
    </dgm:pt>
    <dgm:pt modelId="{BC0656E4-8D6B-473A-B4B3-C9471A769428}" type="pres">
      <dgm:prSet presAssocID="{33337FED-3CB8-4E3F-A529-6EA3E1E7F768}" presName="connTx" presStyleLbl="parChTrans1D3" presStyleIdx="2" presStyleCnt="8"/>
      <dgm:spPr/>
      <dgm:t>
        <a:bodyPr/>
        <a:lstStyle/>
        <a:p>
          <a:endParaRPr lang="zh-TW" altLang="en-US"/>
        </a:p>
      </dgm:t>
    </dgm:pt>
    <dgm:pt modelId="{DDCECCCC-C075-48A7-B0E1-08D7763871AC}" type="pres">
      <dgm:prSet presAssocID="{0ED6CB17-B565-47F0-9832-DBBE07A740D0}" presName="root2" presStyleCnt="0"/>
      <dgm:spPr/>
    </dgm:pt>
    <dgm:pt modelId="{483C9DC9-8AA9-4776-B01C-83F743E5A2DB}" type="pres">
      <dgm:prSet presAssocID="{0ED6CB17-B565-47F0-9832-DBBE07A740D0}" presName="LevelTwoTextNode" presStyleLbl="node3" presStyleIdx="2" presStyleCnt="8">
        <dgm:presLayoutVars>
          <dgm:chPref val="3"/>
        </dgm:presLayoutVars>
      </dgm:prSet>
      <dgm:spPr/>
      <dgm:t>
        <a:bodyPr/>
        <a:lstStyle/>
        <a:p>
          <a:endParaRPr lang="zh-TW" altLang="en-US"/>
        </a:p>
      </dgm:t>
    </dgm:pt>
    <dgm:pt modelId="{7A7D204C-4B49-4F01-B8B7-F59A3BCAA0AA}" type="pres">
      <dgm:prSet presAssocID="{0ED6CB17-B565-47F0-9832-DBBE07A740D0}" presName="level3hierChild" presStyleCnt="0"/>
      <dgm:spPr/>
    </dgm:pt>
    <dgm:pt modelId="{99504219-12AB-41A3-B2EA-72A0BEF5E2FB}" type="pres">
      <dgm:prSet presAssocID="{3209B300-B347-4B28-8D9C-98EB8BBBB8C0}" presName="conn2-1" presStyleLbl="parChTrans1D2" presStyleIdx="1" presStyleCnt="3"/>
      <dgm:spPr/>
      <dgm:t>
        <a:bodyPr/>
        <a:lstStyle/>
        <a:p>
          <a:endParaRPr lang="zh-TW" altLang="en-US"/>
        </a:p>
      </dgm:t>
    </dgm:pt>
    <dgm:pt modelId="{5FDBC94D-FE92-42ED-8E77-B3813BB37F36}" type="pres">
      <dgm:prSet presAssocID="{3209B300-B347-4B28-8D9C-98EB8BBBB8C0}" presName="connTx" presStyleLbl="parChTrans1D2" presStyleIdx="1" presStyleCnt="3"/>
      <dgm:spPr/>
      <dgm:t>
        <a:bodyPr/>
        <a:lstStyle/>
        <a:p>
          <a:endParaRPr lang="zh-TW" altLang="en-US"/>
        </a:p>
      </dgm:t>
    </dgm:pt>
    <dgm:pt modelId="{BFB192BA-36D1-41B0-AE6A-67520B853726}" type="pres">
      <dgm:prSet presAssocID="{081E4ADB-CE47-45A3-BC0F-DEDA84D0E4B0}" presName="root2" presStyleCnt="0"/>
      <dgm:spPr/>
    </dgm:pt>
    <dgm:pt modelId="{EC7446D7-B0AC-4750-AE4A-495DE43151D8}" type="pres">
      <dgm:prSet presAssocID="{081E4ADB-CE47-45A3-BC0F-DEDA84D0E4B0}" presName="LevelTwoTextNode" presStyleLbl="node2" presStyleIdx="1" presStyleCnt="3">
        <dgm:presLayoutVars>
          <dgm:chPref val="3"/>
        </dgm:presLayoutVars>
      </dgm:prSet>
      <dgm:spPr/>
      <dgm:t>
        <a:bodyPr/>
        <a:lstStyle/>
        <a:p>
          <a:endParaRPr lang="zh-TW" altLang="en-US"/>
        </a:p>
      </dgm:t>
    </dgm:pt>
    <dgm:pt modelId="{AF774653-877B-41D0-8CC4-3F79DC555889}" type="pres">
      <dgm:prSet presAssocID="{081E4ADB-CE47-45A3-BC0F-DEDA84D0E4B0}" presName="level3hierChild" presStyleCnt="0"/>
      <dgm:spPr/>
    </dgm:pt>
    <dgm:pt modelId="{9922AA6A-C735-44EF-BE31-7D133F64C9EB}" type="pres">
      <dgm:prSet presAssocID="{FF614739-6EAE-4E66-9392-218B90406F2E}" presName="conn2-1" presStyleLbl="parChTrans1D3" presStyleIdx="3" presStyleCnt="8"/>
      <dgm:spPr/>
      <dgm:t>
        <a:bodyPr/>
        <a:lstStyle/>
        <a:p>
          <a:endParaRPr lang="zh-TW" altLang="en-US"/>
        </a:p>
      </dgm:t>
    </dgm:pt>
    <dgm:pt modelId="{44C9F959-6ADB-49C4-B4F1-620EFB51A114}" type="pres">
      <dgm:prSet presAssocID="{FF614739-6EAE-4E66-9392-218B90406F2E}" presName="connTx" presStyleLbl="parChTrans1D3" presStyleIdx="3" presStyleCnt="8"/>
      <dgm:spPr/>
      <dgm:t>
        <a:bodyPr/>
        <a:lstStyle/>
        <a:p>
          <a:endParaRPr lang="zh-TW" altLang="en-US"/>
        </a:p>
      </dgm:t>
    </dgm:pt>
    <dgm:pt modelId="{B53F09E1-2BF2-4336-9A13-6DC5FFEC9E2B}" type="pres">
      <dgm:prSet presAssocID="{2393695B-4532-472D-B0F3-27012D2ACE71}" presName="root2" presStyleCnt="0"/>
      <dgm:spPr/>
    </dgm:pt>
    <dgm:pt modelId="{FBB1E602-B657-438A-B694-A2FD712E67BC}" type="pres">
      <dgm:prSet presAssocID="{2393695B-4532-472D-B0F3-27012D2ACE71}" presName="LevelTwoTextNode" presStyleLbl="node3" presStyleIdx="3" presStyleCnt="8">
        <dgm:presLayoutVars>
          <dgm:chPref val="3"/>
        </dgm:presLayoutVars>
      </dgm:prSet>
      <dgm:spPr/>
      <dgm:t>
        <a:bodyPr/>
        <a:lstStyle/>
        <a:p>
          <a:endParaRPr lang="zh-TW" altLang="en-US"/>
        </a:p>
      </dgm:t>
    </dgm:pt>
    <dgm:pt modelId="{39A51A38-83E1-4ECC-AC09-C8155E3790A0}" type="pres">
      <dgm:prSet presAssocID="{2393695B-4532-472D-B0F3-27012D2ACE71}" presName="level3hierChild" presStyleCnt="0"/>
      <dgm:spPr/>
    </dgm:pt>
    <dgm:pt modelId="{F5568A24-3965-4067-A16E-18D8DFC80813}" type="pres">
      <dgm:prSet presAssocID="{C1EED20C-42C0-42EA-A63F-BA6D176D2C99}" presName="conn2-1" presStyleLbl="parChTrans1D3" presStyleIdx="4" presStyleCnt="8"/>
      <dgm:spPr/>
      <dgm:t>
        <a:bodyPr/>
        <a:lstStyle/>
        <a:p>
          <a:endParaRPr lang="zh-TW" altLang="en-US"/>
        </a:p>
      </dgm:t>
    </dgm:pt>
    <dgm:pt modelId="{8D0C7BAD-DAC9-47E9-93E2-5F49B6FDD307}" type="pres">
      <dgm:prSet presAssocID="{C1EED20C-42C0-42EA-A63F-BA6D176D2C99}" presName="connTx" presStyleLbl="parChTrans1D3" presStyleIdx="4" presStyleCnt="8"/>
      <dgm:spPr/>
      <dgm:t>
        <a:bodyPr/>
        <a:lstStyle/>
        <a:p>
          <a:endParaRPr lang="zh-TW" altLang="en-US"/>
        </a:p>
      </dgm:t>
    </dgm:pt>
    <dgm:pt modelId="{C6A79075-F36B-450D-A990-BAECFE33A992}" type="pres">
      <dgm:prSet presAssocID="{78D2B792-90FF-492A-BD15-00B08ACF7F1B}" presName="root2" presStyleCnt="0"/>
      <dgm:spPr/>
    </dgm:pt>
    <dgm:pt modelId="{12ECFB73-AE9B-4BBC-85DC-C131C629ECFA}" type="pres">
      <dgm:prSet presAssocID="{78D2B792-90FF-492A-BD15-00B08ACF7F1B}" presName="LevelTwoTextNode" presStyleLbl="node3" presStyleIdx="4" presStyleCnt="8">
        <dgm:presLayoutVars>
          <dgm:chPref val="3"/>
        </dgm:presLayoutVars>
      </dgm:prSet>
      <dgm:spPr/>
      <dgm:t>
        <a:bodyPr/>
        <a:lstStyle/>
        <a:p>
          <a:endParaRPr lang="zh-TW" altLang="en-US"/>
        </a:p>
      </dgm:t>
    </dgm:pt>
    <dgm:pt modelId="{3251F7C8-4146-47DC-B479-809B7A415275}" type="pres">
      <dgm:prSet presAssocID="{78D2B792-90FF-492A-BD15-00B08ACF7F1B}" presName="level3hierChild" presStyleCnt="0"/>
      <dgm:spPr/>
    </dgm:pt>
    <dgm:pt modelId="{1859A840-CA24-4BCF-87AF-3A87D8C49FE3}" type="pres">
      <dgm:prSet presAssocID="{1667A19C-2A23-4419-8A1F-527795285CBB}" presName="conn2-1" presStyleLbl="parChTrans1D2" presStyleIdx="2" presStyleCnt="3"/>
      <dgm:spPr/>
      <dgm:t>
        <a:bodyPr/>
        <a:lstStyle/>
        <a:p>
          <a:endParaRPr lang="zh-TW" altLang="en-US"/>
        </a:p>
      </dgm:t>
    </dgm:pt>
    <dgm:pt modelId="{EA86E155-940C-4C4E-B304-0B0045404FC5}" type="pres">
      <dgm:prSet presAssocID="{1667A19C-2A23-4419-8A1F-527795285CBB}" presName="connTx" presStyleLbl="parChTrans1D2" presStyleIdx="2" presStyleCnt="3"/>
      <dgm:spPr/>
      <dgm:t>
        <a:bodyPr/>
        <a:lstStyle/>
        <a:p>
          <a:endParaRPr lang="zh-TW" altLang="en-US"/>
        </a:p>
      </dgm:t>
    </dgm:pt>
    <dgm:pt modelId="{5C6C85F6-966C-49C9-ADA0-F884022499BC}" type="pres">
      <dgm:prSet presAssocID="{508A0223-3A1C-40A3-A091-25AE2385202F}" presName="root2" presStyleCnt="0"/>
      <dgm:spPr/>
    </dgm:pt>
    <dgm:pt modelId="{654CFFD7-D7A9-4D0B-ADB9-145C2485285F}" type="pres">
      <dgm:prSet presAssocID="{508A0223-3A1C-40A3-A091-25AE2385202F}" presName="LevelTwoTextNode" presStyleLbl="node2" presStyleIdx="2" presStyleCnt="3">
        <dgm:presLayoutVars>
          <dgm:chPref val="3"/>
        </dgm:presLayoutVars>
      </dgm:prSet>
      <dgm:spPr/>
      <dgm:t>
        <a:bodyPr/>
        <a:lstStyle/>
        <a:p>
          <a:endParaRPr lang="zh-TW" altLang="en-US"/>
        </a:p>
      </dgm:t>
    </dgm:pt>
    <dgm:pt modelId="{1A6B30A2-47F8-4F9C-9056-D4370A6B04A2}" type="pres">
      <dgm:prSet presAssocID="{508A0223-3A1C-40A3-A091-25AE2385202F}" presName="level3hierChild" presStyleCnt="0"/>
      <dgm:spPr/>
    </dgm:pt>
    <dgm:pt modelId="{E6750C25-B04B-40DC-BA8B-0D88A869794D}" type="pres">
      <dgm:prSet presAssocID="{F92F109F-42A7-4398-9778-12B2525E7F27}" presName="conn2-1" presStyleLbl="parChTrans1D3" presStyleIdx="5" presStyleCnt="8"/>
      <dgm:spPr/>
      <dgm:t>
        <a:bodyPr/>
        <a:lstStyle/>
        <a:p>
          <a:endParaRPr lang="zh-TW" altLang="en-US"/>
        </a:p>
      </dgm:t>
    </dgm:pt>
    <dgm:pt modelId="{5A6C9C7F-DE06-4203-9C3A-94C7D367C623}" type="pres">
      <dgm:prSet presAssocID="{F92F109F-42A7-4398-9778-12B2525E7F27}" presName="connTx" presStyleLbl="parChTrans1D3" presStyleIdx="5" presStyleCnt="8"/>
      <dgm:spPr/>
      <dgm:t>
        <a:bodyPr/>
        <a:lstStyle/>
        <a:p>
          <a:endParaRPr lang="zh-TW" altLang="en-US"/>
        </a:p>
      </dgm:t>
    </dgm:pt>
    <dgm:pt modelId="{08D13CDF-2165-456B-93C9-3C0A8D535081}" type="pres">
      <dgm:prSet presAssocID="{7523812B-52E0-42A9-9ED2-A3D93E277829}" presName="root2" presStyleCnt="0"/>
      <dgm:spPr/>
    </dgm:pt>
    <dgm:pt modelId="{B929E4E5-8DB2-47C3-BA29-308FD8F1C08F}" type="pres">
      <dgm:prSet presAssocID="{7523812B-52E0-42A9-9ED2-A3D93E277829}" presName="LevelTwoTextNode" presStyleLbl="node3" presStyleIdx="5" presStyleCnt="8">
        <dgm:presLayoutVars>
          <dgm:chPref val="3"/>
        </dgm:presLayoutVars>
      </dgm:prSet>
      <dgm:spPr/>
      <dgm:t>
        <a:bodyPr/>
        <a:lstStyle/>
        <a:p>
          <a:endParaRPr lang="zh-TW" altLang="en-US"/>
        </a:p>
      </dgm:t>
    </dgm:pt>
    <dgm:pt modelId="{160C32FF-E7C8-4025-9C20-A4E0ACF04B17}" type="pres">
      <dgm:prSet presAssocID="{7523812B-52E0-42A9-9ED2-A3D93E277829}" presName="level3hierChild" presStyleCnt="0"/>
      <dgm:spPr/>
    </dgm:pt>
    <dgm:pt modelId="{A0B5266B-D463-48E5-B9EA-30623C3BFFF8}" type="pres">
      <dgm:prSet presAssocID="{C25FAE56-C312-42F0-80A2-39FF5B87ACCB}" presName="conn2-1" presStyleLbl="parChTrans1D3" presStyleIdx="6" presStyleCnt="8"/>
      <dgm:spPr/>
      <dgm:t>
        <a:bodyPr/>
        <a:lstStyle/>
        <a:p>
          <a:endParaRPr lang="zh-TW" altLang="en-US"/>
        </a:p>
      </dgm:t>
    </dgm:pt>
    <dgm:pt modelId="{B9C547E0-D3F6-4472-B5C3-949878303DD3}" type="pres">
      <dgm:prSet presAssocID="{C25FAE56-C312-42F0-80A2-39FF5B87ACCB}" presName="connTx" presStyleLbl="parChTrans1D3" presStyleIdx="6" presStyleCnt="8"/>
      <dgm:spPr/>
      <dgm:t>
        <a:bodyPr/>
        <a:lstStyle/>
        <a:p>
          <a:endParaRPr lang="zh-TW" altLang="en-US"/>
        </a:p>
      </dgm:t>
    </dgm:pt>
    <dgm:pt modelId="{E5864FA7-805E-493D-AB01-D6EC72237CC0}" type="pres">
      <dgm:prSet presAssocID="{C7A9F9B2-C9E0-400C-8C77-155E947D2CC1}" presName="root2" presStyleCnt="0"/>
      <dgm:spPr/>
    </dgm:pt>
    <dgm:pt modelId="{D0562878-6CBA-48D3-B15C-2848C0CF4ADE}" type="pres">
      <dgm:prSet presAssocID="{C7A9F9B2-C9E0-400C-8C77-155E947D2CC1}" presName="LevelTwoTextNode" presStyleLbl="node3" presStyleIdx="6" presStyleCnt="8">
        <dgm:presLayoutVars>
          <dgm:chPref val="3"/>
        </dgm:presLayoutVars>
      </dgm:prSet>
      <dgm:spPr/>
      <dgm:t>
        <a:bodyPr/>
        <a:lstStyle/>
        <a:p>
          <a:endParaRPr lang="zh-TW" altLang="en-US"/>
        </a:p>
      </dgm:t>
    </dgm:pt>
    <dgm:pt modelId="{0FFF9E51-4D7F-441C-8DAF-FAD6B897F5D9}" type="pres">
      <dgm:prSet presAssocID="{C7A9F9B2-C9E0-400C-8C77-155E947D2CC1}" presName="level3hierChild" presStyleCnt="0"/>
      <dgm:spPr/>
    </dgm:pt>
    <dgm:pt modelId="{685E6A4D-AE07-45E3-A198-859FA53DB3FE}" type="pres">
      <dgm:prSet presAssocID="{F2F3743A-A6F9-4A17-B69C-2A4C723D4B14}" presName="conn2-1" presStyleLbl="parChTrans1D3" presStyleIdx="7" presStyleCnt="8"/>
      <dgm:spPr/>
      <dgm:t>
        <a:bodyPr/>
        <a:lstStyle/>
        <a:p>
          <a:endParaRPr lang="zh-TW" altLang="en-US"/>
        </a:p>
      </dgm:t>
    </dgm:pt>
    <dgm:pt modelId="{2DE3E0FA-3B12-4E1A-8AEA-A4B451DC5B94}" type="pres">
      <dgm:prSet presAssocID="{F2F3743A-A6F9-4A17-B69C-2A4C723D4B14}" presName="connTx" presStyleLbl="parChTrans1D3" presStyleIdx="7" presStyleCnt="8"/>
      <dgm:spPr/>
      <dgm:t>
        <a:bodyPr/>
        <a:lstStyle/>
        <a:p>
          <a:endParaRPr lang="zh-TW" altLang="en-US"/>
        </a:p>
      </dgm:t>
    </dgm:pt>
    <dgm:pt modelId="{672EDFC2-A212-456D-9D75-7CC641951A14}" type="pres">
      <dgm:prSet presAssocID="{15F8EB3D-4308-4024-9960-BA1F245DB1BC}" presName="root2" presStyleCnt="0"/>
      <dgm:spPr/>
    </dgm:pt>
    <dgm:pt modelId="{9C0321BB-A265-4F9F-9408-27C642E6FD6A}" type="pres">
      <dgm:prSet presAssocID="{15F8EB3D-4308-4024-9960-BA1F245DB1BC}" presName="LevelTwoTextNode" presStyleLbl="node3" presStyleIdx="7" presStyleCnt="8">
        <dgm:presLayoutVars>
          <dgm:chPref val="3"/>
        </dgm:presLayoutVars>
      </dgm:prSet>
      <dgm:spPr/>
      <dgm:t>
        <a:bodyPr/>
        <a:lstStyle/>
        <a:p>
          <a:endParaRPr lang="zh-TW" altLang="en-US"/>
        </a:p>
      </dgm:t>
    </dgm:pt>
    <dgm:pt modelId="{49179198-8B92-42A0-B105-9B2C5BBBE920}" type="pres">
      <dgm:prSet presAssocID="{15F8EB3D-4308-4024-9960-BA1F245DB1BC}" presName="level3hierChild" presStyleCnt="0"/>
      <dgm:spPr/>
    </dgm:pt>
  </dgm:ptLst>
  <dgm:cxnLst>
    <dgm:cxn modelId="{D1C4527A-8ABA-4C6B-9717-CF087C4E387D}" type="presOf" srcId="{508A0223-3A1C-40A3-A091-25AE2385202F}" destId="{654CFFD7-D7A9-4D0B-ADB9-145C2485285F}" srcOrd="0" destOrd="0" presId="urn:microsoft.com/office/officeart/2005/8/layout/hierarchy2"/>
    <dgm:cxn modelId="{07E01497-F1FD-456D-B0E0-59668EB2E7DA}" srcId="{C9EFB7D3-FB5C-4AFB-A6BF-DBB31CBCE171}" destId="{7B544662-516C-4446-8FF6-C50011FCC0C0}" srcOrd="0" destOrd="0" parTransId="{726CCC3E-DBE5-43EB-AB86-5AF17641523E}" sibTransId="{8505FF41-112B-4B6A-85C6-3D03733D37B4}"/>
    <dgm:cxn modelId="{A0ABB910-6AE5-4A6B-9CFC-8DE032094504}" type="presOf" srcId="{D14A4EEE-37D7-4162-89EC-F3E4BB98F070}" destId="{555800F5-D987-427C-B361-4D52C0602D5B}" srcOrd="0" destOrd="0" presId="urn:microsoft.com/office/officeart/2005/8/layout/hierarchy2"/>
    <dgm:cxn modelId="{2B74C51C-C9DA-4676-8C97-9C6B9A0A14F8}" type="presOf" srcId="{8CDEDE21-6A05-4A06-8A83-EBCB42AFA1EA}" destId="{258BFBF7-A9A3-4202-AD38-20A11755CB07}" srcOrd="0" destOrd="0" presId="urn:microsoft.com/office/officeart/2005/8/layout/hierarchy2"/>
    <dgm:cxn modelId="{99826695-DD0F-42CC-B622-A810F959B16F}" srcId="{508A0223-3A1C-40A3-A091-25AE2385202F}" destId="{C7A9F9B2-C9E0-400C-8C77-155E947D2CC1}" srcOrd="1" destOrd="0" parTransId="{C25FAE56-C312-42F0-80A2-39FF5B87ACCB}" sibTransId="{450F50AB-3047-4069-9288-9FC9D399B243}"/>
    <dgm:cxn modelId="{44C22DF6-77FF-4561-9488-55B91BE79A49}" type="presOf" srcId="{C1EED20C-42C0-42EA-A63F-BA6D176D2C99}" destId="{F5568A24-3965-4067-A16E-18D8DFC80813}" srcOrd="0" destOrd="0" presId="urn:microsoft.com/office/officeart/2005/8/layout/hierarchy2"/>
    <dgm:cxn modelId="{A2DCBABB-372B-495C-857F-00AEB40A106F}" srcId="{508A0223-3A1C-40A3-A091-25AE2385202F}" destId="{15F8EB3D-4308-4024-9960-BA1F245DB1BC}" srcOrd="2" destOrd="0" parTransId="{F2F3743A-A6F9-4A17-B69C-2A4C723D4B14}" sibTransId="{27C5FE8E-551A-43E0-BAB2-4A068686E887}"/>
    <dgm:cxn modelId="{F3D401AA-8320-4B6E-87CF-C007D063E9EC}" type="presOf" srcId="{33337FED-3CB8-4E3F-A529-6EA3E1E7F768}" destId="{BC0656E4-8D6B-473A-B4B3-C9471A769428}" srcOrd="1" destOrd="0" presId="urn:microsoft.com/office/officeart/2005/8/layout/hierarchy2"/>
    <dgm:cxn modelId="{F1360FC2-E073-49B7-9E40-E588F926DAF4}" type="presOf" srcId="{C9EFB7D3-FB5C-4AFB-A6BF-DBB31CBCE171}" destId="{92570BE0-994B-44DD-A2FF-E7D115853AA4}" srcOrd="0" destOrd="0" presId="urn:microsoft.com/office/officeart/2005/8/layout/hierarchy2"/>
    <dgm:cxn modelId="{B855D9D3-4284-4EB8-B471-21F47A66B41E}" srcId="{D14A4EEE-37D7-4162-89EC-F3E4BB98F070}" destId="{0ED6CB17-B565-47F0-9832-DBBE07A740D0}" srcOrd="2" destOrd="0" parTransId="{33337FED-3CB8-4E3F-A529-6EA3E1E7F768}" sibTransId="{4940466C-4E72-40D9-BF22-2CBE19A03B15}"/>
    <dgm:cxn modelId="{82D979AE-AA18-4A74-B86A-8C87D799C5D1}" type="presOf" srcId="{F2F3743A-A6F9-4A17-B69C-2A4C723D4B14}" destId="{685E6A4D-AE07-45E3-A198-859FA53DB3FE}" srcOrd="0" destOrd="0" presId="urn:microsoft.com/office/officeart/2005/8/layout/hierarchy2"/>
    <dgm:cxn modelId="{1DFCC39C-3FFC-4AC1-AE94-25A4D4A2B21A}" type="presOf" srcId="{33337FED-3CB8-4E3F-A529-6EA3E1E7F768}" destId="{BC0F4539-F57F-4AB5-87D6-04D18B98B327}" srcOrd="0" destOrd="0" presId="urn:microsoft.com/office/officeart/2005/8/layout/hierarchy2"/>
    <dgm:cxn modelId="{334DBEAB-134B-443D-A3A6-CE1D4B242C84}" type="presOf" srcId="{255920AF-06B7-4589-A346-B9E032216362}" destId="{C2A26DCA-FFA1-434A-A579-0B767DD8FEB7}" srcOrd="1" destOrd="0" presId="urn:microsoft.com/office/officeart/2005/8/layout/hierarchy2"/>
    <dgm:cxn modelId="{0FEEB61A-2AB6-4C85-B1D9-6C1D3126EB2B}" type="presOf" srcId="{78D2B792-90FF-492A-BD15-00B08ACF7F1B}" destId="{12ECFB73-AE9B-4BBC-85DC-C131C629ECFA}" srcOrd="0" destOrd="0" presId="urn:microsoft.com/office/officeart/2005/8/layout/hierarchy2"/>
    <dgm:cxn modelId="{CC7CEABC-07D7-4140-BBF4-F38EEB96777B}" type="presOf" srcId="{232623DA-0FEF-4733-9FC7-D480F357B792}" destId="{C26D53C7-8E74-4FFE-B431-808E4D2B8613}" srcOrd="0" destOrd="0" presId="urn:microsoft.com/office/officeart/2005/8/layout/hierarchy2"/>
    <dgm:cxn modelId="{AE51D63E-F00F-4F88-A8A9-58DFEA5C8825}" srcId="{7B544662-516C-4446-8FF6-C50011FCC0C0}" destId="{508A0223-3A1C-40A3-A091-25AE2385202F}" srcOrd="2" destOrd="0" parTransId="{1667A19C-2A23-4419-8A1F-527795285CBB}" sibTransId="{89AF2DE4-962B-488C-A6AE-040A7CEC664E}"/>
    <dgm:cxn modelId="{EA36C546-AFE8-4E1F-AD5B-459AE027C181}" type="presOf" srcId="{232623DA-0FEF-4733-9FC7-D480F357B792}" destId="{E9EBCB6B-986E-4740-B2AD-329DEA46982E}" srcOrd="1" destOrd="0" presId="urn:microsoft.com/office/officeart/2005/8/layout/hierarchy2"/>
    <dgm:cxn modelId="{F4BE8F8C-7BCF-483C-A41E-76E1B5E11B2C}" type="presOf" srcId="{15F8EB3D-4308-4024-9960-BA1F245DB1BC}" destId="{9C0321BB-A265-4F9F-9408-27C642E6FD6A}" srcOrd="0" destOrd="0" presId="urn:microsoft.com/office/officeart/2005/8/layout/hierarchy2"/>
    <dgm:cxn modelId="{8A351384-5AC5-415D-9126-1EBF4E2CE395}" type="presOf" srcId="{F92F109F-42A7-4398-9778-12B2525E7F27}" destId="{E6750C25-B04B-40DC-BA8B-0D88A869794D}" srcOrd="0" destOrd="0" presId="urn:microsoft.com/office/officeart/2005/8/layout/hierarchy2"/>
    <dgm:cxn modelId="{19E13C6C-52A8-40BF-8CE4-69752C920EB5}" type="presOf" srcId="{F2F3743A-A6F9-4A17-B69C-2A4C723D4B14}" destId="{2DE3E0FA-3B12-4E1A-8AEA-A4B451DC5B94}" srcOrd="1" destOrd="0" presId="urn:microsoft.com/office/officeart/2005/8/layout/hierarchy2"/>
    <dgm:cxn modelId="{35A7B68F-B5DB-4CAC-AABB-4EBCFACC2A35}" srcId="{7B544662-516C-4446-8FF6-C50011FCC0C0}" destId="{D14A4EEE-37D7-4162-89EC-F3E4BB98F070}" srcOrd="0" destOrd="0" parTransId="{8CDEDE21-6A05-4A06-8A83-EBCB42AFA1EA}" sibTransId="{F5694BC5-A008-4B23-AFCB-D3A6B8BBAD2E}"/>
    <dgm:cxn modelId="{A53429DE-1558-4EA2-956A-BE32B10C9308}" type="presOf" srcId="{1667A19C-2A23-4419-8A1F-527795285CBB}" destId="{EA86E155-940C-4C4E-B304-0B0045404FC5}" srcOrd="1" destOrd="0" presId="urn:microsoft.com/office/officeart/2005/8/layout/hierarchy2"/>
    <dgm:cxn modelId="{0182D7A7-217F-49ED-99AF-1B4C91C57887}" type="presOf" srcId="{C25FAE56-C312-42F0-80A2-39FF5B87ACCB}" destId="{B9C547E0-D3F6-4472-B5C3-949878303DD3}" srcOrd="1" destOrd="0" presId="urn:microsoft.com/office/officeart/2005/8/layout/hierarchy2"/>
    <dgm:cxn modelId="{5C7CB41C-2EC6-4F2B-98E1-D5E835E6723B}" type="presOf" srcId="{8CDEDE21-6A05-4A06-8A83-EBCB42AFA1EA}" destId="{880A5934-B414-4FB4-A1C4-C69F654C4B41}" srcOrd="1" destOrd="0" presId="urn:microsoft.com/office/officeart/2005/8/layout/hierarchy2"/>
    <dgm:cxn modelId="{0E23A3E2-5A7C-465A-9D61-FBF7647D7003}" type="presOf" srcId="{0ED6CB17-B565-47F0-9832-DBBE07A740D0}" destId="{483C9DC9-8AA9-4776-B01C-83F743E5A2DB}" srcOrd="0" destOrd="0" presId="urn:microsoft.com/office/officeart/2005/8/layout/hierarchy2"/>
    <dgm:cxn modelId="{48F0CD9E-0904-4295-85DF-2CC17F2D1CF2}" srcId="{7B544662-516C-4446-8FF6-C50011FCC0C0}" destId="{081E4ADB-CE47-45A3-BC0F-DEDA84D0E4B0}" srcOrd="1" destOrd="0" parTransId="{3209B300-B347-4B28-8D9C-98EB8BBBB8C0}" sibTransId="{51CDB534-B008-421A-80D0-EE6E5157348D}"/>
    <dgm:cxn modelId="{3C377646-0678-49CF-837E-42ED1489C614}" srcId="{081E4ADB-CE47-45A3-BC0F-DEDA84D0E4B0}" destId="{2393695B-4532-472D-B0F3-27012D2ACE71}" srcOrd="0" destOrd="0" parTransId="{FF614739-6EAE-4E66-9392-218B90406F2E}" sibTransId="{3B2457B5-401F-4734-8252-29715EADCB6C}"/>
    <dgm:cxn modelId="{6E19DB40-FF55-41A1-BC99-5B41FE44878A}" type="presOf" srcId="{C1EED20C-42C0-42EA-A63F-BA6D176D2C99}" destId="{8D0C7BAD-DAC9-47E9-93E2-5F49B6FDD307}" srcOrd="1" destOrd="0" presId="urn:microsoft.com/office/officeart/2005/8/layout/hierarchy2"/>
    <dgm:cxn modelId="{4F324AF1-40E4-4E48-B180-56612AC6B0BC}" srcId="{D14A4EEE-37D7-4162-89EC-F3E4BB98F070}" destId="{07E244CC-6220-4E90-A64F-81C40BC5BC27}" srcOrd="1" destOrd="0" parTransId="{255920AF-06B7-4589-A346-B9E032216362}" sibTransId="{FC1317E6-FC3D-47EB-8927-2BBDB171D1D9}"/>
    <dgm:cxn modelId="{E39C125C-DCDF-4EFF-A3F4-6031AC46FA90}" type="presOf" srcId="{B92AEB5B-B682-4632-A3F7-760D18097AC9}" destId="{0CCACD84-4577-4A87-8E01-D426191153FA}" srcOrd="0" destOrd="0" presId="urn:microsoft.com/office/officeart/2005/8/layout/hierarchy2"/>
    <dgm:cxn modelId="{0BDAFEF6-AF55-4766-A5E3-93DA9EA2CF75}" type="presOf" srcId="{F92F109F-42A7-4398-9778-12B2525E7F27}" destId="{5A6C9C7F-DE06-4203-9C3A-94C7D367C623}" srcOrd="1" destOrd="0" presId="urn:microsoft.com/office/officeart/2005/8/layout/hierarchy2"/>
    <dgm:cxn modelId="{7CFD1D05-386B-4D78-BAFB-D51D6CE0FBF9}" srcId="{081E4ADB-CE47-45A3-BC0F-DEDA84D0E4B0}" destId="{78D2B792-90FF-492A-BD15-00B08ACF7F1B}" srcOrd="1" destOrd="0" parTransId="{C1EED20C-42C0-42EA-A63F-BA6D176D2C99}" sibTransId="{8D0C01F5-9E64-4530-986B-A8FCC632A7D7}"/>
    <dgm:cxn modelId="{525B3309-825B-44B1-A04C-A5C8D8E9DC21}" type="presOf" srcId="{2393695B-4532-472D-B0F3-27012D2ACE71}" destId="{FBB1E602-B657-438A-B694-A2FD712E67BC}" srcOrd="0" destOrd="0" presId="urn:microsoft.com/office/officeart/2005/8/layout/hierarchy2"/>
    <dgm:cxn modelId="{65FD6E0A-5F3A-458F-BC12-A829B9D10BD0}" type="presOf" srcId="{255920AF-06B7-4589-A346-B9E032216362}" destId="{33D0851F-DB58-4A94-A04F-C637F4DDDBD6}" srcOrd="0" destOrd="0" presId="urn:microsoft.com/office/officeart/2005/8/layout/hierarchy2"/>
    <dgm:cxn modelId="{B0AEBB0E-DCC6-46F6-B003-3DCA7BABD163}" type="presOf" srcId="{C25FAE56-C312-42F0-80A2-39FF5B87ACCB}" destId="{A0B5266B-D463-48E5-B9EA-30623C3BFFF8}" srcOrd="0" destOrd="0" presId="urn:microsoft.com/office/officeart/2005/8/layout/hierarchy2"/>
    <dgm:cxn modelId="{E410D905-21FD-49E5-AD7C-E3E13B37FD79}" type="presOf" srcId="{07E244CC-6220-4E90-A64F-81C40BC5BC27}" destId="{A7A2088E-B88C-4FD3-8C7D-DF98103B1E08}" srcOrd="0" destOrd="0" presId="urn:microsoft.com/office/officeart/2005/8/layout/hierarchy2"/>
    <dgm:cxn modelId="{2525F412-B6B0-4D88-932E-434AD74F1F24}" type="presOf" srcId="{1667A19C-2A23-4419-8A1F-527795285CBB}" destId="{1859A840-CA24-4BCF-87AF-3A87D8C49FE3}" srcOrd="0" destOrd="0" presId="urn:microsoft.com/office/officeart/2005/8/layout/hierarchy2"/>
    <dgm:cxn modelId="{053EBE9E-D429-461F-AE0D-3CBAF86E087D}" srcId="{D14A4EEE-37D7-4162-89EC-F3E4BB98F070}" destId="{B92AEB5B-B682-4632-A3F7-760D18097AC9}" srcOrd="0" destOrd="0" parTransId="{232623DA-0FEF-4733-9FC7-D480F357B792}" sibTransId="{EA704E31-642A-4F28-BAD4-4E0F312C70F9}"/>
    <dgm:cxn modelId="{05962D33-8F9B-4DD1-80D1-BD4EA54022EB}" type="presOf" srcId="{FF614739-6EAE-4E66-9392-218B90406F2E}" destId="{9922AA6A-C735-44EF-BE31-7D133F64C9EB}" srcOrd="0" destOrd="0" presId="urn:microsoft.com/office/officeart/2005/8/layout/hierarchy2"/>
    <dgm:cxn modelId="{51F40066-D687-4F7F-926A-2CA99DEDD6F1}" type="presOf" srcId="{7523812B-52E0-42A9-9ED2-A3D93E277829}" destId="{B929E4E5-8DB2-47C3-BA29-308FD8F1C08F}" srcOrd="0" destOrd="0" presId="urn:microsoft.com/office/officeart/2005/8/layout/hierarchy2"/>
    <dgm:cxn modelId="{2BEFC2B1-DBB8-4C0C-9765-6DB8AB3FDBFB}" type="presOf" srcId="{FF614739-6EAE-4E66-9392-218B90406F2E}" destId="{44C9F959-6ADB-49C4-B4F1-620EFB51A114}" srcOrd="1" destOrd="0" presId="urn:microsoft.com/office/officeart/2005/8/layout/hierarchy2"/>
    <dgm:cxn modelId="{D7D5DE3D-F41C-44D0-BFF0-74DDF1E95515}" type="presOf" srcId="{3209B300-B347-4B28-8D9C-98EB8BBBB8C0}" destId="{99504219-12AB-41A3-B2EA-72A0BEF5E2FB}" srcOrd="0" destOrd="0" presId="urn:microsoft.com/office/officeart/2005/8/layout/hierarchy2"/>
    <dgm:cxn modelId="{21449EC7-1DAE-4EB4-A38E-6983A77D2924}" type="presOf" srcId="{081E4ADB-CE47-45A3-BC0F-DEDA84D0E4B0}" destId="{EC7446D7-B0AC-4750-AE4A-495DE43151D8}" srcOrd="0" destOrd="0" presId="urn:microsoft.com/office/officeart/2005/8/layout/hierarchy2"/>
    <dgm:cxn modelId="{F833D00D-2BD8-427A-9327-B47CF044DACA}" type="presOf" srcId="{3209B300-B347-4B28-8D9C-98EB8BBBB8C0}" destId="{5FDBC94D-FE92-42ED-8E77-B3813BB37F36}" srcOrd="1" destOrd="0" presId="urn:microsoft.com/office/officeart/2005/8/layout/hierarchy2"/>
    <dgm:cxn modelId="{E52FED2D-404B-453C-B4D4-A76980254EFD}" type="presOf" srcId="{C7A9F9B2-C9E0-400C-8C77-155E947D2CC1}" destId="{D0562878-6CBA-48D3-B15C-2848C0CF4ADE}" srcOrd="0" destOrd="0" presId="urn:microsoft.com/office/officeart/2005/8/layout/hierarchy2"/>
    <dgm:cxn modelId="{1736F41F-E474-4B6D-B60F-798DD55A4BE7}" srcId="{508A0223-3A1C-40A3-A091-25AE2385202F}" destId="{7523812B-52E0-42A9-9ED2-A3D93E277829}" srcOrd="0" destOrd="0" parTransId="{F92F109F-42A7-4398-9778-12B2525E7F27}" sibTransId="{AF136C35-4873-40B1-B57A-6D763901292F}"/>
    <dgm:cxn modelId="{847F01F0-B5AA-435B-97F1-7D2392C49F4F}" type="presOf" srcId="{7B544662-516C-4446-8FF6-C50011FCC0C0}" destId="{0D0196A9-6CF9-4F09-A8BA-C3363DFA71F4}" srcOrd="0" destOrd="0" presId="urn:microsoft.com/office/officeart/2005/8/layout/hierarchy2"/>
    <dgm:cxn modelId="{F7D50A59-714C-428F-BFDD-2A5228A39335}" type="presParOf" srcId="{92570BE0-994B-44DD-A2FF-E7D115853AA4}" destId="{3457CBB9-8B0F-4D9A-AB33-E7CBF92160A8}" srcOrd="0" destOrd="0" presId="urn:microsoft.com/office/officeart/2005/8/layout/hierarchy2"/>
    <dgm:cxn modelId="{723DC211-9DAF-460E-9D90-41486D628D85}" type="presParOf" srcId="{3457CBB9-8B0F-4D9A-AB33-E7CBF92160A8}" destId="{0D0196A9-6CF9-4F09-A8BA-C3363DFA71F4}" srcOrd="0" destOrd="0" presId="urn:microsoft.com/office/officeart/2005/8/layout/hierarchy2"/>
    <dgm:cxn modelId="{FDE1345B-12D7-465C-9220-E5ECA05C65CE}" type="presParOf" srcId="{3457CBB9-8B0F-4D9A-AB33-E7CBF92160A8}" destId="{8A2B6D70-553F-401B-96DF-CF1B19A93DDA}" srcOrd="1" destOrd="0" presId="urn:microsoft.com/office/officeart/2005/8/layout/hierarchy2"/>
    <dgm:cxn modelId="{110521B3-9702-47B6-8D5F-71F0E10F96EB}" type="presParOf" srcId="{8A2B6D70-553F-401B-96DF-CF1B19A93DDA}" destId="{258BFBF7-A9A3-4202-AD38-20A11755CB07}" srcOrd="0" destOrd="0" presId="urn:microsoft.com/office/officeart/2005/8/layout/hierarchy2"/>
    <dgm:cxn modelId="{59F67C2A-5DA6-44B4-AC4E-DD00AAA28777}" type="presParOf" srcId="{258BFBF7-A9A3-4202-AD38-20A11755CB07}" destId="{880A5934-B414-4FB4-A1C4-C69F654C4B41}" srcOrd="0" destOrd="0" presId="urn:microsoft.com/office/officeart/2005/8/layout/hierarchy2"/>
    <dgm:cxn modelId="{E3C77719-0DCD-4C28-8FF9-99AE6AB3AB6B}" type="presParOf" srcId="{8A2B6D70-553F-401B-96DF-CF1B19A93DDA}" destId="{4B558E7C-1529-4D4E-808D-2030170F909C}" srcOrd="1" destOrd="0" presId="urn:microsoft.com/office/officeart/2005/8/layout/hierarchy2"/>
    <dgm:cxn modelId="{AFAC7B85-08F8-4737-B097-57D23BF05804}" type="presParOf" srcId="{4B558E7C-1529-4D4E-808D-2030170F909C}" destId="{555800F5-D987-427C-B361-4D52C0602D5B}" srcOrd="0" destOrd="0" presId="urn:microsoft.com/office/officeart/2005/8/layout/hierarchy2"/>
    <dgm:cxn modelId="{31121E58-9CEC-48C8-BE2E-4E0BE93E8054}" type="presParOf" srcId="{4B558E7C-1529-4D4E-808D-2030170F909C}" destId="{3459E389-3FC5-4313-BA8F-89F4212CD288}" srcOrd="1" destOrd="0" presId="urn:microsoft.com/office/officeart/2005/8/layout/hierarchy2"/>
    <dgm:cxn modelId="{B0BAE58D-78CB-4A7C-A2AB-6B88EB1A3E20}" type="presParOf" srcId="{3459E389-3FC5-4313-BA8F-89F4212CD288}" destId="{C26D53C7-8E74-4FFE-B431-808E4D2B8613}" srcOrd="0" destOrd="0" presId="urn:microsoft.com/office/officeart/2005/8/layout/hierarchy2"/>
    <dgm:cxn modelId="{53F77934-CF29-41E5-9101-6079796EFD0A}" type="presParOf" srcId="{C26D53C7-8E74-4FFE-B431-808E4D2B8613}" destId="{E9EBCB6B-986E-4740-B2AD-329DEA46982E}" srcOrd="0" destOrd="0" presId="urn:microsoft.com/office/officeart/2005/8/layout/hierarchy2"/>
    <dgm:cxn modelId="{74AD3B50-A184-4584-86C1-DFB2C700EC01}" type="presParOf" srcId="{3459E389-3FC5-4313-BA8F-89F4212CD288}" destId="{9EAD3BD5-EB9F-4408-9079-85B596F13EDB}" srcOrd="1" destOrd="0" presId="urn:microsoft.com/office/officeart/2005/8/layout/hierarchy2"/>
    <dgm:cxn modelId="{5C166B36-633E-47A8-B411-315E18B7C6BF}" type="presParOf" srcId="{9EAD3BD5-EB9F-4408-9079-85B596F13EDB}" destId="{0CCACD84-4577-4A87-8E01-D426191153FA}" srcOrd="0" destOrd="0" presId="urn:microsoft.com/office/officeart/2005/8/layout/hierarchy2"/>
    <dgm:cxn modelId="{13A35C58-9055-4AA6-99D2-4321BFE911EF}" type="presParOf" srcId="{9EAD3BD5-EB9F-4408-9079-85B596F13EDB}" destId="{6AA578CF-2931-4199-B5BC-A965DF1A6A59}" srcOrd="1" destOrd="0" presId="urn:microsoft.com/office/officeart/2005/8/layout/hierarchy2"/>
    <dgm:cxn modelId="{D5B9415A-A6B6-43B3-B70D-52E9D6086D3B}" type="presParOf" srcId="{3459E389-3FC5-4313-BA8F-89F4212CD288}" destId="{33D0851F-DB58-4A94-A04F-C637F4DDDBD6}" srcOrd="2" destOrd="0" presId="urn:microsoft.com/office/officeart/2005/8/layout/hierarchy2"/>
    <dgm:cxn modelId="{C34D21EE-9C9E-4F40-AEBD-BC6CD6F3F3FD}" type="presParOf" srcId="{33D0851F-DB58-4A94-A04F-C637F4DDDBD6}" destId="{C2A26DCA-FFA1-434A-A579-0B767DD8FEB7}" srcOrd="0" destOrd="0" presId="urn:microsoft.com/office/officeart/2005/8/layout/hierarchy2"/>
    <dgm:cxn modelId="{DC21DF46-1B83-4973-A9CD-63DA31DBEF72}" type="presParOf" srcId="{3459E389-3FC5-4313-BA8F-89F4212CD288}" destId="{AF45A4F6-7D57-40F6-A712-F8DE2DE62333}" srcOrd="3" destOrd="0" presId="urn:microsoft.com/office/officeart/2005/8/layout/hierarchy2"/>
    <dgm:cxn modelId="{E25C91CF-72E6-4D2D-ADF7-D6AAB6CCD514}" type="presParOf" srcId="{AF45A4F6-7D57-40F6-A712-F8DE2DE62333}" destId="{A7A2088E-B88C-4FD3-8C7D-DF98103B1E08}" srcOrd="0" destOrd="0" presId="urn:microsoft.com/office/officeart/2005/8/layout/hierarchy2"/>
    <dgm:cxn modelId="{CAA86458-1639-44E7-B08B-9CA0B0353BB5}" type="presParOf" srcId="{AF45A4F6-7D57-40F6-A712-F8DE2DE62333}" destId="{27E1C627-173B-48B7-9371-0349789DAF43}" srcOrd="1" destOrd="0" presId="urn:microsoft.com/office/officeart/2005/8/layout/hierarchy2"/>
    <dgm:cxn modelId="{4DAB3069-B96E-48DD-86DD-33348E42BECE}" type="presParOf" srcId="{3459E389-3FC5-4313-BA8F-89F4212CD288}" destId="{BC0F4539-F57F-4AB5-87D6-04D18B98B327}" srcOrd="4" destOrd="0" presId="urn:microsoft.com/office/officeart/2005/8/layout/hierarchy2"/>
    <dgm:cxn modelId="{30BEA478-2EA3-485B-90B2-E7291BDEC731}" type="presParOf" srcId="{BC0F4539-F57F-4AB5-87D6-04D18B98B327}" destId="{BC0656E4-8D6B-473A-B4B3-C9471A769428}" srcOrd="0" destOrd="0" presId="urn:microsoft.com/office/officeart/2005/8/layout/hierarchy2"/>
    <dgm:cxn modelId="{71CC2F72-B2AB-4B6B-9E5F-2472B6A5FE91}" type="presParOf" srcId="{3459E389-3FC5-4313-BA8F-89F4212CD288}" destId="{DDCECCCC-C075-48A7-B0E1-08D7763871AC}" srcOrd="5" destOrd="0" presId="urn:microsoft.com/office/officeart/2005/8/layout/hierarchy2"/>
    <dgm:cxn modelId="{C291B14B-067E-4782-A562-15659F70A6F1}" type="presParOf" srcId="{DDCECCCC-C075-48A7-B0E1-08D7763871AC}" destId="{483C9DC9-8AA9-4776-B01C-83F743E5A2DB}" srcOrd="0" destOrd="0" presId="urn:microsoft.com/office/officeart/2005/8/layout/hierarchy2"/>
    <dgm:cxn modelId="{CDEACA80-92B1-496D-A3D4-444CB63A6F64}" type="presParOf" srcId="{DDCECCCC-C075-48A7-B0E1-08D7763871AC}" destId="{7A7D204C-4B49-4F01-B8B7-F59A3BCAA0AA}" srcOrd="1" destOrd="0" presId="urn:microsoft.com/office/officeart/2005/8/layout/hierarchy2"/>
    <dgm:cxn modelId="{C5084DA0-B8C0-44A9-9165-13D22920DF4C}" type="presParOf" srcId="{8A2B6D70-553F-401B-96DF-CF1B19A93DDA}" destId="{99504219-12AB-41A3-B2EA-72A0BEF5E2FB}" srcOrd="2" destOrd="0" presId="urn:microsoft.com/office/officeart/2005/8/layout/hierarchy2"/>
    <dgm:cxn modelId="{84DBB6AB-368F-48DC-8FF7-CEEF6A365437}" type="presParOf" srcId="{99504219-12AB-41A3-B2EA-72A0BEF5E2FB}" destId="{5FDBC94D-FE92-42ED-8E77-B3813BB37F36}" srcOrd="0" destOrd="0" presId="urn:microsoft.com/office/officeart/2005/8/layout/hierarchy2"/>
    <dgm:cxn modelId="{DC1BCC80-FDF5-4406-9857-10ED6DD72F58}" type="presParOf" srcId="{8A2B6D70-553F-401B-96DF-CF1B19A93DDA}" destId="{BFB192BA-36D1-41B0-AE6A-67520B853726}" srcOrd="3" destOrd="0" presId="urn:microsoft.com/office/officeart/2005/8/layout/hierarchy2"/>
    <dgm:cxn modelId="{B884B149-A200-4B38-95FD-F7C57B1DBC0B}" type="presParOf" srcId="{BFB192BA-36D1-41B0-AE6A-67520B853726}" destId="{EC7446D7-B0AC-4750-AE4A-495DE43151D8}" srcOrd="0" destOrd="0" presId="urn:microsoft.com/office/officeart/2005/8/layout/hierarchy2"/>
    <dgm:cxn modelId="{ACFAA192-8C9B-49D9-A2DD-928089B215AB}" type="presParOf" srcId="{BFB192BA-36D1-41B0-AE6A-67520B853726}" destId="{AF774653-877B-41D0-8CC4-3F79DC555889}" srcOrd="1" destOrd="0" presId="urn:microsoft.com/office/officeart/2005/8/layout/hierarchy2"/>
    <dgm:cxn modelId="{FAD4A4BA-9ACE-44AD-B8F2-BBF57FAAF284}" type="presParOf" srcId="{AF774653-877B-41D0-8CC4-3F79DC555889}" destId="{9922AA6A-C735-44EF-BE31-7D133F64C9EB}" srcOrd="0" destOrd="0" presId="urn:microsoft.com/office/officeart/2005/8/layout/hierarchy2"/>
    <dgm:cxn modelId="{626A5114-FDEF-49C8-9F6F-BE12DFFC65C3}" type="presParOf" srcId="{9922AA6A-C735-44EF-BE31-7D133F64C9EB}" destId="{44C9F959-6ADB-49C4-B4F1-620EFB51A114}" srcOrd="0" destOrd="0" presId="urn:microsoft.com/office/officeart/2005/8/layout/hierarchy2"/>
    <dgm:cxn modelId="{C2CC026C-F85E-4C1D-B8C5-02BC489893BC}" type="presParOf" srcId="{AF774653-877B-41D0-8CC4-3F79DC555889}" destId="{B53F09E1-2BF2-4336-9A13-6DC5FFEC9E2B}" srcOrd="1" destOrd="0" presId="urn:microsoft.com/office/officeart/2005/8/layout/hierarchy2"/>
    <dgm:cxn modelId="{49F19630-D3DA-415A-9BBF-586BA44F6744}" type="presParOf" srcId="{B53F09E1-2BF2-4336-9A13-6DC5FFEC9E2B}" destId="{FBB1E602-B657-438A-B694-A2FD712E67BC}" srcOrd="0" destOrd="0" presId="urn:microsoft.com/office/officeart/2005/8/layout/hierarchy2"/>
    <dgm:cxn modelId="{743B700B-916B-498B-B98B-FCCCDE408784}" type="presParOf" srcId="{B53F09E1-2BF2-4336-9A13-6DC5FFEC9E2B}" destId="{39A51A38-83E1-4ECC-AC09-C8155E3790A0}" srcOrd="1" destOrd="0" presId="urn:microsoft.com/office/officeart/2005/8/layout/hierarchy2"/>
    <dgm:cxn modelId="{AECE568D-7A11-4114-8E72-0CB380D7638F}" type="presParOf" srcId="{AF774653-877B-41D0-8CC4-3F79DC555889}" destId="{F5568A24-3965-4067-A16E-18D8DFC80813}" srcOrd="2" destOrd="0" presId="urn:microsoft.com/office/officeart/2005/8/layout/hierarchy2"/>
    <dgm:cxn modelId="{EDE6FC08-2CD2-4E79-8460-D3FB22F2D3D1}" type="presParOf" srcId="{F5568A24-3965-4067-A16E-18D8DFC80813}" destId="{8D0C7BAD-DAC9-47E9-93E2-5F49B6FDD307}" srcOrd="0" destOrd="0" presId="urn:microsoft.com/office/officeart/2005/8/layout/hierarchy2"/>
    <dgm:cxn modelId="{6EA332E3-AD3C-41C7-A5A4-0654B11ABB94}" type="presParOf" srcId="{AF774653-877B-41D0-8CC4-3F79DC555889}" destId="{C6A79075-F36B-450D-A990-BAECFE33A992}" srcOrd="3" destOrd="0" presId="urn:microsoft.com/office/officeart/2005/8/layout/hierarchy2"/>
    <dgm:cxn modelId="{4D9411A2-65E7-485F-B2AE-A5D8BAB74764}" type="presParOf" srcId="{C6A79075-F36B-450D-A990-BAECFE33A992}" destId="{12ECFB73-AE9B-4BBC-85DC-C131C629ECFA}" srcOrd="0" destOrd="0" presId="urn:microsoft.com/office/officeart/2005/8/layout/hierarchy2"/>
    <dgm:cxn modelId="{BA435402-0D74-4239-BFD4-64BC3F48DF36}" type="presParOf" srcId="{C6A79075-F36B-450D-A990-BAECFE33A992}" destId="{3251F7C8-4146-47DC-B479-809B7A415275}" srcOrd="1" destOrd="0" presId="urn:microsoft.com/office/officeart/2005/8/layout/hierarchy2"/>
    <dgm:cxn modelId="{37529860-A123-46EF-96CB-3D52CC7C3D22}" type="presParOf" srcId="{8A2B6D70-553F-401B-96DF-CF1B19A93DDA}" destId="{1859A840-CA24-4BCF-87AF-3A87D8C49FE3}" srcOrd="4" destOrd="0" presId="urn:microsoft.com/office/officeart/2005/8/layout/hierarchy2"/>
    <dgm:cxn modelId="{6582529C-0359-481B-A7E2-BCF2FA294FCB}" type="presParOf" srcId="{1859A840-CA24-4BCF-87AF-3A87D8C49FE3}" destId="{EA86E155-940C-4C4E-B304-0B0045404FC5}" srcOrd="0" destOrd="0" presId="urn:microsoft.com/office/officeart/2005/8/layout/hierarchy2"/>
    <dgm:cxn modelId="{07872524-AB93-4924-AE5C-28BA831E69CE}" type="presParOf" srcId="{8A2B6D70-553F-401B-96DF-CF1B19A93DDA}" destId="{5C6C85F6-966C-49C9-ADA0-F884022499BC}" srcOrd="5" destOrd="0" presId="urn:microsoft.com/office/officeart/2005/8/layout/hierarchy2"/>
    <dgm:cxn modelId="{C3B23511-73EA-4319-9EEF-2C79BC8EA531}" type="presParOf" srcId="{5C6C85F6-966C-49C9-ADA0-F884022499BC}" destId="{654CFFD7-D7A9-4D0B-ADB9-145C2485285F}" srcOrd="0" destOrd="0" presId="urn:microsoft.com/office/officeart/2005/8/layout/hierarchy2"/>
    <dgm:cxn modelId="{6DC10499-FF38-48DD-82A0-76027A20DA6D}" type="presParOf" srcId="{5C6C85F6-966C-49C9-ADA0-F884022499BC}" destId="{1A6B30A2-47F8-4F9C-9056-D4370A6B04A2}" srcOrd="1" destOrd="0" presId="urn:microsoft.com/office/officeart/2005/8/layout/hierarchy2"/>
    <dgm:cxn modelId="{C655AB08-0AD5-4E55-957C-9E1E18257AC7}" type="presParOf" srcId="{1A6B30A2-47F8-4F9C-9056-D4370A6B04A2}" destId="{E6750C25-B04B-40DC-BA8B-0D88A869794D}" srcOrd="0" destOrd="0" presId="urn:microsoft.com/office/officeart/2005/8/layout/hierarchy2"/>
    <dgm:cxn modelId="{7CC99704-2F95-41E1-B3C1-17F20A26E158}" type="presParOf" srcId="{E6750C25-B04B-40DC-BA8B-0D88A869794D}" destId="{5A6C9C7F-DE06-4203-9C3A-94C7D367C623}" srcOrd="0" destOrd="0" presId="urn:microsoft.com/office/officeart/2005/8/layout/hierarchy2"/>
    <dgm:cxn modelId="{4EB9E9C9-6F3C-441A-8CF5-6E06D454D6E4}" type="presParOf" srcId="{1A6B30A2-47F8-4F9C-9056-D4370A6B04A2}" destId="{08D13CDF-2165-456B-93C9-3C0A8D535081}" srcOrd="1" destOrd="0" presId="urn:microsoft.com/office/officeart/2005/8/layout/hierarchy2"/>
    <dgm:cxn modelId="{CB36C357-F790-4386-9238-9EEFABC2AC54}" type="presParOf" srcId="{08D13CDF-2165-456B-93C9-3C0A8D535081}" destId="{B929E4E5-8DB2-47C3-BA29-308FD8F1C08F}" srcOrd="0" destOrd="0" presId="urn:microsoft.com/office/officeart/2005/8/layout/hierarchy2"/>
    <dgm:cxn modelId="{F585F13C-2997-4BFA-9D60-A2490EEE3BF8}" type="presParOf" srcId="{08D13CDF-2165-456B-93C9-3C0A8D535081}" destId="{160C32FF-E7C8-4025-9C20-A4E0ACF04B17}" srcOrd="1" destOrd="0" presId="urn:microsoft.com/office/officeart/2005/8/layout/hierarchy2"/>
    <dgm:cxn modelId="{9254CD07-5B48-4B7F-B8A1-0BBF6FE19C3F}" type="presParOf" srcId="{1A6B30A2-47F8-4F9C-9056-D4370A6B04A2}" destId="{A0B5266B-D463-48E5-B9EA-30623C3BFFF8}" srcOrd="2" destOrd="0" presId="urn:microsoft.com/office/officeart/2005/8/layout/hierarchy2"/>
    <dgm:cxn modelId="{8D479ECF-9ACB-494C-A881-612B2073D1A6}" type="presParOf" srcId="{A0B5266B-D463-48E5-B9EA-30623C3BFFF8}" destId="{B9C547E0-D3F6-4472-B5C3-949878303DD3}" srcOrd="0" destOrd="0" presId="urn:microsoft.com/office/officeart/2005/8/layout/hierarchy2"/>
    <dgm:cxn modelId="{C26167A5-EE69-4220-805B-1CF3ADCA7A72}" type="presParOf" srcId="{1A6B30A2-47F8-4F9C-9056-D4370A6B04A2}" destId="{E5864FA7-805E-493D-AB01-D6EC72237CC0}" srcOrd="3" destOrd="0" presId="urn:microsoft.com/office/officeart/2005/8/layout/hierarchy2"/>
    <dgm:cxn modelId="{247AAFB4-2B62-4537-81AB-E1697AB3FA25}" type="presParOf" srcId="{E5864FA7-805E-493D-AB01-D6EC72237CC0}" destId="{D0562878-6CBA-48D3-B15C-2848C0CF4ADE}" srcOrd="0" destOrd="0" presId="urn:microsoft.com/office/officeart/2005/8/layout/hierarchy2"/>
    <dgm:cxn modelId="{F444C19A-80B6-4D33-A1C7-2EEBA15F912B}" type="presParOf" srcId="{E5864FA7-805E-493D-AB01-D6EC72237CC0}" destId="{0FFF9E51-4D7F-441C-8DAF-FAD6B897F5D9}" srcOrd="1" destOrd="0" presId="urn:microsoft.com/office/officeart/2005/8/layout/hierarchy2"/>
    <dgm:cxn modelId="{55045CFB-2C96-4502-8EC2-E7014A9E8FB8}" type="presParOf" srcId="{1A6B30A2-47F8-4F9C-9056-D4370A6B04A2}" destId="{685E6A4D-AE07-45E3-A198-859FA53DB3FE}" srcOrd="4" destOrd="0" presId="urn:microsoft.com/office/officeart/2005/8/layout/hierarchy2"/>
    <dgm:cxn modelId="{F26EF726-03F1-4AF7-932C-D5F64AC7601B}" type="presParOf" srcId="{685E6A4D-AE07-45E3-A198-859FA53DB3FE}" destId="{2DE3E0FA-3B12-4E1A-8AEA-A4B451DC5B94}" srcOrd="0" destOrd="0" presId="urn:microsoft.com/office/officeart/2005/8/layout/hierarchy2"/>
    <dgm:cxn modelId="{E6CEAAF1-5285-49E8-815E-05527DD29411}" type="presParOf" srcId="{1A6B30A2-47F8-4F9C-9056-D4370A6B04A2}" destId="{672EDFC2-A212-456D-9D75-7CC641951A14}" srcOrd="5" destOrd="0" presId="urn:microsoft.com/office/officeart/2005/8/layout/hierarchy2"/>
    <dgm:cxn modelId="{2FDB17D4-32E3-48D6-BEC8-4525AC45CD06}" type="presParOf" srcId="{672EDFC2-A212-456D-9D75-7CC641951A14}" destId="{9C0321BB-A265-4F9F-9408-27C642E6FD6A}" srcOrd="0" destOrd="0" presId="urn:microsoft.com/office/officeart/2005/8/layout/hierarchy2"/>
    <dgm:cxn modelId="{64C4D010-DFA1-4CB7-AE4F-966F00FF4C71}" type="presParOf" srcId="{672EDFC2-A212-456D-9D75-7CC641951A14}" destId="{49179198-8B92-42A0-B105-9B2C5BBBE920}"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12AE1C-9427-430A-9BF0-ABDDD1BDDC71}">
      <dsp:nvSpPr>
        <dsp:cNvPr id="0" name=""/>
        <dsp:cNvSpPr/>
      </dsp:nvSpPr>
      <dsp:spPr>
        <a:xfrm>
          <a:off x="4961" y="1634725"/>
          <a:ext cx="2409256" cy="1987132"/>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62865" tIns="62865" rIns="62865" bIns="62865" numCol="1" spcCol="1270" anchor="t" anchorCtr="0">
          <a:noAutofit/>
        </a:bodyPr>
        <a:lstStyle/>
        <a:p>
          <a:pPr marL="285750" lvl="1" indent="-285750" algn="l" defTabSz="1466850">
            <a:lnSpc>
              <a:spcPct val="90000"/>
            </a:lnSpc>
            <a:spcBef>
              <a:spcPct val="0"/>
            </a:spcBef>
            <a:spcAft>
              <a:spcPct val="15000"/>
            </a:spcAft>
            <a:buChar char="••"/>
          </a:pPr>
          <a:r>
            <a:rPr lang="zh-TW" altLang="en-US" sz="3300" b="1" i="0" kern="1200" dirty="0" smtClean="0">
              <a:solidFill>
                <a:srgbClr val="00B050"/>
              </a:solidFill>
              <a:latin typeface="微軟正黑體" panose="020B0604030504040204" pitchFamily="34" charset="-120"/>
              <a:ea typeface="微軟正黑體" panose="020B0604030504040204" pitchFamily="34" charset="-120"/>
            </a:rPr>
            <a:t>基礎課程</a:t>
          </a:r>
          <a:r>
            <a:rPr lang="en-US" altLang="zh-TW" sz="3300" b="1" i="0" kern="1200" dirty="0" smtClean="0">
              <a:solidFill>
                <a:srgbClr val="00B050"/>
              </a:solidFill>
              <a:latin typeface="微軟正黑體" panose="020B0604030504040204" pitchFamily="34" charset="-120"/>
              <a:ea typeface="微軟正黑體" panose="020B0604030504040204" pitchFamily="34" charset="-120"/>
            </a:rPr>
            <a:t>BASIC</a:t>
          </a:r>
          <a:endParaRPr lang="zh-TW" altLang="en-US" sz="3300" b="1" i="0" kern="1200" dirty="0">
            <a:solidFill>
              <a:srgbClr val="00B050"/>
            </a:solidFill>
            <a:latin typeface="微軟正黑體" panose="020B0604030504040204" pitchFamily="34" charset="-120"/>
            <a:ea typeface="微軟正黑體" panose="020B0604030504040204" pitchFamily="34" charset="-120"/>
          </a:endParaRPr>
        </a:p>
      </dsp:txBody>
      <dsp:txXfrm>
        <a:off x="4961" y="1634725"/>
        <a:ext cx="2409256" cy="1561318"/>
      </dsp:txXfrm>
    </dsp:sp>
    <dsp:sp modelId="{1438D678-8604-4F81-9AC6-FFC377F7DDD8}">
      <dsp:nvSpPr>
        <dsp:cNvPr id="0" name=""/>
        <dsp:cNvSpPr/>
      </dsp:nvSpPr>
      <dsp:spPr>
        <a:xfrm>
          <a:off x="1377957" y="2176444"/>
          <a:ext cx="2555847" cy="2555847"/>
        </a:xfrm>
        <a:prstGeom prst="leftCircularArrow">
          <a:avLst>
            <a:gd name="adj1" fmla="val 2762"/>
            <a:gd name="adj2" fmla="val 336720"/>
            <a:gd name="adj3" fmla="val 2112231"/>
            <a:gd name="adj4" fmla="val 9024489"/>
            <a:gd name="adj5" fmla="val 3222"/>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95EFA0A7-9E68-4BC5-B15E-87FBEA10E112}">
      <dsp:nvSpPr>
        <dsp:cNvPr id="0" name=""/>
        <dsp:cNvSpPr/>
      </dsp:nvSpPr>
      <dsp:spPr>
        <a:xfrm>
          <a:off x="540351" y="3196044"/>
          <a:ext cx="2141561" cy="851628"/>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6675" tIns="44450" rIns="66675" bIns="44450" numCol="1" spcCol="1270" anchor="ctr" anchorCtr="0">
          <a:noAutofit/>
        </a:bodyPr>
        <a:lstStyle/>
        <a:p>
          <a:pPr lvl="0" algn="ctr" defTabSz="1555750">
            <a:lnSpc>
              <a:spcPct val="90000"/>
            </a:lnSpc>
            <a:spcBef>
              <a:spcPct val="0"/>
            </a:spcBef>
            <a:spcAft>
              <a:spcPct val="35000"/>
            </a:spcAft>
          </a:pPr>
          <a:r>
            <a:rPr lang="zh-TW" altLang="en-US" sz="3500" b="0" kern="1200" dirty="0" smtClean="0">
              <a:latin typeface="微軟正黑體" panose="020B0604030504040204" pitchFamily="34" charset="-120"/>
              <a:ea typeface="微軟正黑體" panose="020B0604030504040204" pitchFamily="34" charset="-120"/>
            </a:rPr>
            <a:t>奠基</a:t>
          </a:r>
          <a:endParaRPr lang="zh-TW" altLang="en-US" sz="3500" b="0" kern="1200" dirty="0">
            <a:latin typeface="微軟正黑體" panose="020B0604030504040204" pitchFamily="34" charset="-120"/>
            <a:ea typeface="微軟正黑體" panose="020B0604030504040204" pitchFamily="34" charset="-120"/>
          </a:endParaRPr>
        </a:p>
      </dsp:txBody>
      <dsp:txXfrm>
        <a:off x="540351" y="3196044"/>
        <a:ext cx="2141561" cy="851628"/>
      </dsp:txXfrm>
    </dsp:sp>
    <dsp:sp modelId="{A4099ADF-0908-4DAA-99C7-44C2A4E1FD23}">
      <dsp:nvSpPr>
        <dsp:cNvPr id="0" name=""/>
        <dsp:cNvSpPr/>
      </dsp:nvSpPr>
      <dsp:spPr>
        <a:xfrm>
          <a:off x="3018008" y="1634725"/>
          <a:ext cx="2409256" cy="1987132"/>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62865" tIns="62865" rIns="62865" bIns="62865" numCol="1" spcCol="1270" anchor="t" anchorCtr="0">
          <a:noAutofit/>
        </a:bodyPr>
        <a:lstStyle/>
        <a:p>
          <a:pPr marL="285750" lvl="1" indent="-285750" algn="l" defTabSz="1466850">
            <a:lnSpc>
              <a:spcPct val="90000"/>
            </a:lnSpc>
            <a:spcBef>
              <a:spcPct val="0"/>
            </a:spcBef>
            <a:spcAft>
              <a:spcPct val="15000"/>
            </a:spcAft>
            <a:buChar char="••"/>
          </a:pPr>
          <a:r>
            <a:rPr lang="zh-TW" altLang="en-US" sz="3300" b="1" kern="1200" dirty="0" smtClean="0">
              <a:solidFill>
                <a:srgbClr val="00B050"/>
              </a:solidFill>
              <a:latin typeface="微軟正黑體" panose="020B0604030504040204" pitchFamily="34" charset="-120"/>
              <a:ea typeface="微軟正黑體" panose="020B0604030504040204" pitchFamily="34" charset="-120"/>
            </a:rPr>
            <a:t>問題解決</a:t>
          </a:r>
          <a:r>
            <a:rPr lang="en-US" altLang="zh-TW" sz="3300" b="0" kern="1200" dirty="0" smtClean="0">
              <a:latin typeface="微軟正黑體" panose="020B0604030504040204" pitchFamily="34" charset="-120"/>
              <a:ea typeface="微軟正黑體" panose="020B0604030504040204" pitchFamily="34" charset="-120"/>
            </a:rPr>
            <a:t>PBL</a:t>
          </a:r>
          <a:endParaRPr lang="zh-TW" altLang="en-US" sz="3300" b="0" kern="1200" dirty="0">
            <a:latin typeface="微軟正黑體" panose="020B0604030504040204" pitchFamily="34" charset="-120"/>
            <a:ea typeface="微軟正黑體" panose="020B0604030504040204" pitchFamily="34" charset="-120"/>
          </a:endParaRPr>
        </a:p>
      </dsp:txBody>
      <dsp:txXfrm>
        <a:off x="3018008" y="2060539"/>
        <a:ext cx="2409256" cy="1561318"/>
      </dsp:txXfrm>
    </dsp:sp>
    <dsp:sp modelId="{4174C321-5104-4A25-9D9A-187B9289723D}">
      <dsp:nvSpPr>
        <dsp:cNvPr id="0" name=""/>
        <dsp:cNvSpPr/>
      </dsp:nvSpPr>
      <dsp:spPr>
        <a:xfrm>
          <a:off x="4370927" y="446377"/>
          <a:ext cx="2863696" cy="2863696"/>
        </a:xfrm>
        <a:prstGeom prst="circularArrow">
          <a:avLst>
            <a:gd name="adj1" fmla="val 2465"/>
            <a:gd name="adj2" fmla="val 298455"/>
            <a:gd name="adj3" fmla="val 19526035"/>
            <a:gd name="adj4" fmla="val 12575511"/>
            <a:gd name="adj5" fmla="val 2875"/>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F592CF78-367D-4D65-B904-49DF59D24BBC}">
      <dsp:nvSpPr>
        <dsp:cNvPr id="0" name=""/>
        <dsp:cNvSpPr/>
      </dsp:nvSpPr>
      <dsp:spPr>
        <a:xfrm>
          <a:off x="3553398" y="1208911"/>
          <a:ext cx="2141561" cy="851628"/>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6675" tIns="44450" rIns="66675" bIns="44450" numCol="1" spcCol="1270" anchor="ctr" anchorCtr="0">
          <a:noAutofit/>
        </a:bodyPr>
        <a:lstStyle/>
        <a:p>
          <a:pPr lvl="0" algn="ctr" defTabSz="1555750">
            <a:lnSpc>
              <a:spcPct val="90000"/>
            </a:lnSpc>
            <a:spcBef>
              <a:spcPct val="0"/>
            </a:spcBef>
            <a:spcAft>
              <a:spcPct val="35000"/>
            </a:spcAft>
          </a:pPr>
          <a:r>
            <a:rPr lang="zh-TW" altLang="en-US" sz="3500" b="0" kern="1200" dirty="0" smtClean="0">
              <a:latin typeface="微軟正黑體" panose="020B0604030504040204" pitchFamily="34" charset="-120"/>
              <a:ea typeface="微軟正黑體" panose="020B0604030504040204" pitchFamily="34" charset="-120"/>
            </a:rPr>
            <a:t>築夢</a:t>
          </a:r>
          <a:endParaRPr lang="zh-TW" altLang="en-US" sz="3500" b="0" kern="1200" dirty="0">
            <a:latin typeface="微軟正黑體" panose="020B0604030504040204" pitchFamily="34" charset="-120"/>
            <a:ea typeface="微軟正黑體" panose="020B0604030504040204" pitchFamily="34" charset="-120"/>
          </a:endParaRPr>
        </a:p>
      </dsp:txBody>
      <dsp:txXfrm>
        <a:off x="3553398" y="1208911"/>
        <a:ext cx="2141561" cy="851628"/>
      </dsp:txXfrm>
    </dsp:sp>
    <dsp:sp modelId="{C01C6CED-C203-40B0-BC09-6836BD3A1415}">
      <dsp:nvSpPr>
        <dsp:cNvPr id="0" name=""/>
        <dsp:cNvSpPr/>
      </dsp:nvSpPr>
      <dsp:spPr>
        <a:xfrm>
          <a:off x="6031055" y="1634725"/>
          <a:ext cx="2409256" cy="1987132"/>
        </a:xfrm>
        <a:prstGeom prst="roundRect">
          <a:avLst>
            <a:gd name="adj" fmla="val 10000"/>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62865" tIns="62865" rIns="62865" bIns="62865" numCol="1" spcCol="1270" anchor="t" anchorCtr="0">
          <a:noAutofit/>
        </a:bodyPr>
        <a:lstStyle/>
        <a:p>
          <a:pPr marL="285750" lvl="1" indent="-285750" algn="l" defTabSz="1466850">
            <a:lnSpc>
              <a:spcPct val="90000"/>
            </a:lnSpc>
            <a:spcBef>
              <a:spcPct val="0"/>
            </a:spcBef>
            <a:spcAft>
              <a:spcPct val="15000"/>
            </a:spcAft>
            <a:buChar char="••"/>
          </a:pPr>
          <a:r>
            <a:rPr lang="zh-TW" altLang="en-US" sz="3300" b="0" kern="1200" dirty="0" smtClean="0">
              <a:latin typeface="微軟正黑體" panose="020B0604030504040204" pitchFamily="34" charset="-120"/>
              <a:ea typeface="微軟正黑體" panose="020B0604030504040204" pitchFamily="34" charset="-120"/>
            </a:rPr>
            <a:t>專題製作</a:t>
          </a:r>
          <a:r>
            <a:rPr lang="en-US" altLang="zh-TW" sz="3300" b="0" kern="1200" dirty="0" smtClean="0">
              <a:latin typeface="微軟正黑體" panose="020B0604030504040204" pitchFamily="34" charset="-120"/>
              <a:ea typeface="微軟正黑體" panose="020B0604030504040204" pitchFamily="34" charset="-120"/>
            </a:rPr>
            <a:t>PJBL</a:t>
          </a:r>
          <a:endParaRPr lang="zh-TW" altLang="en-US" sz="3300" b="0" kern="1200" dirty="0">
            <a:latin typeface="微軟正黑體" panose="020B0604030504040204" pitchFamily="34" charset="-120"/>
            <a:ea typeface="微軟正黑體" panose="020B0604030504040204" pitchFamily="34" charset="-120"/>
          </a:endParaRPr>
        </a:p>
      </dsp:txBody>
      <dsp:txXfrm>
        <a:off x="6031055" y="1634725"/>
        <a:ext cx="2409256" cy="1561318"/>
      </dsp:txXfrm>
    </dsp:sp>
    <dsp:sp modelId="{33C4311E-26B5-43C9-AA79-2C606FF49BA3}">
      <dsp:nvSpPr>
        <dsp:cNvPr id="0" name=""/>
        <dsp:cNvSpPr/>
      </dsp:nvSpPr>
      <dsp:spPr>
        <a:xfrm>
          <a:off x="6566445" y="3196044"/>
          <a:ext cx="2141561" cy="851628"/>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6675" tIns="44450" rIns="66675" bIns="44450" numCol="1" spcCol="1270" anchor="ctr" anchorCtr="0">
          <a:noAutofit/>
        </a:bodyPr>
        <a:lstStyle/>
        <a:p>
          <a:pPr lvl="0" algn="ctr" defTabSz="1555750">
            <a:lnSpc>
              <a:spcPct val="90000"/>
            </a:lnSpc>
            <a:spcBef>
              <a:spcPct val="0"/>
            </a:spcBef>
            <a:spcAft>
              <a:spcPct val="35000"/>
            </a:spcAft>
          </a:pPr>
          <a:r>
            <a:rPr lang="zh-TW" altLang="en-US" sz="3500" b="0" kern="1200" dirty="0" smtClean="0">
              <a:latin typeface="微軟正黑體" panose="020B0604030504040204" pitchFamily="34" charset="-120"/>
              <a:ea typeface="微軟正黑體" panose="020B0604030504040204" pitchFamily="34" charset="-120"/>
            </a:rPr>
            <a:t>圓夢</a:t>
          </a:r>
          <a:endParaRPr lang="zh-TW" altLang="en-US" sz="3500" b="0" kern="1200" dirty="0">
            <a:latin typeface="微軟正黑體" panose="020B0604030504040204" pitchFamily="34" charset="-120"/>
            <a:ea typeface="微軟正黑體" panose="020B0604030504040204" pitchFamily="34" charset="-120"/>
          </a:endParaRPr>
        </a:p>
      </dsp:txBody>
      <dsp:txXfrm>
        <a:off x="6566445" y="3196044"/>
        <a:ext cx="2141561" cy="85162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1318B7-2B5A-4168-BF60-99B12C06D491}">
      <dsp:nvSpPr>
        <dsp:cNvPr id="0" name=""/>
        <dsp:cNvSpPr/>
      </dsp:nvSpPr>
      <dsp:spPr>
        <a:xfrm>
          <a:off x="3174" y="0"/>
          <a:ext cx="1254071" cy="4214842"/>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zh-TW" altLang="en-US" sz="3700" b="1" i="0" u="none" kern="1200" dirty="0" smtClean="0">
              <a:latin typeface="標楷體" pitchFamily="65" charset="-120"/>
              <a:ea typeface="標楷體" pitchFamily="65" charset="-120"/>
            </a:rPr>
            <a:t>七上</a:t>
          </a:r>
          <a:endParaRPr lang="zh-TW" altLang="en-US" sz="3700" b="1" kern="1200" dirty="0">
            <a:latin typeface="標楷體" pitchFamily="65" charset="-120"/>
            <a:ea typeface="標楷體" pitchFamily="65" charset="-120"/>
          </a:endParaRPr>
        </a:p>
      </dsp:txBody>
      <dsp:txXfrm>
        <a:off x="3174" y="0"/>
        <a:ext cx="1254071" cy="1264452"/>
      </dsp:txXfrm>
    </dsp:sp>
    <dsp:sp modelId="{759DB4C9-6BB0-4E61-9FDD-034C046ADCF5}">
      <dsp:nvSpPr>
        <dsp:cNvPr id="0" name=""/>
        <dsp:cNvSpPr/>
      </dsp:nvSpPr>
      <dsp:spPr>
        <a:xfrm>
          <a:off x="135614" y="1285884"/>
          <a:ext cx="1003257" cy="828047"/>
        </a:xfrm>
        <a:prstGeom prst="roundRect">
          <a:avLst>
            <a:gd name="adj" fmla="val 10000"/>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zh-TW" altLang="en-US" sz="1600" b="0" i="0" u="none" kern="1200" dirty="0">
              <a:latin typeface="標楷體" pitchFamily="65" charset="-120"/>
              <a:ea typeface="標楷體" pitchFamily="65" charset="-120"/>
            </a:rPr>
            <a:t>科技本質</a:t>
          </a:r>
          <a:endParaRPr lang="zh-TW" altLang="en-US" sz="1600" kern="1200" dirty="0">
            <a:latin typeface="標楷體" pitchFamily="65" charset="-120"/>
            <a:ea typeface="標楷體" pitchFamily="65" charset="-120"/>
          </a:endParaRPr>
        </a:p>
      </dsp:txBody>
      <dsp:txXfrm>
        <a:off x="135614" y="1285884"/>
        <a:ext cx="1003257" cy="828047"/>
      </dsp:txXfrm>
    </dsp:sp>
    <dsp:sp modelId="{0C857D9B-D8AF-42BF-A83D-AA01DF58D6BB}">
      <dsp:nvSpPr>
        <dsp:cNvPr id="0" name=""/>
        <dsp:cNvSpPr/>
      </dsp:nvSpPr>
      <dsp:spPr>
        <a:xfrm>
          <a:off x="128581" y="2220252"/>
          <a:ext cx="1003257" cy="828047"/>
        </a:xfrm>
        <a:prstGeom prst="roundRect">
          <a:avLst>
            <a:gd name="adj" fmla="val 10000"/>
          </a:avLst>
        </a:prstGeom>
        <a:solidFill>
          <a:schemeClr val="accent2"/>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zh-TW" altLang="en-US" sz="1600" b="0" i="0" u="none" kern="1200" dirty="0">
              <a:latin typeface="標楷體" pitchFamily="65" charset="-120"/>
              <a:ea typeface="標楷體" pitchFamily="65" charset="-120"/>
            </a:rPr>
            <a:t>設計圖的繪製</a:t>
          </a:r>
        </a:p>
      </dsp:txBody>
      <dsp:txXfrm>
        <a:off x="128581" y="2220252"/>
        <a:ext cx="1003257" cy="828047"/>
      </dsp:txXfrm>
    </dsp:sp>
    <dsp:sp modelId="{2E5C6CB8-37B4-4367-9318-0C84ACAA5E22}">
      <dsp:nvSpPr>
        <dsp:cNvPr id="0" name=""/>
        <dsp:cNvSpPr/>
      </dsp:nvSpPr>
      <dsp:spPr>
        <a:xfrm>
          <a:off x="128581" y="3175692"/>
          <a:ext cx="1003257" cy="828047"/>
        </a:xfrm>
        <a:prstGeom prst="roundRect">
          <a:avLst>
            <a:gd name="adj" fmla="val 10000"/>
          </a:avLst>
        </a:prstGeom>
        <a:solidFill>
          <a:schemeClr val="accent2"/>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zh-TW" altLang="en-US" sz="1600" b="0" i="0" u="none" kern="1200" dirty="0">
              <a:latin typeface="標楷體" pitchFamily="65" charset="-120"/>
              <a:ea typeface="標楷體" pitchFamily="65" charset="-120"/>
            </a:rPr>
            <a:t>手工具的操作</a:t>
          </a:r>
        </a:p>
      </dsp:txBody>
      <dsp:txXfrm>
        <a:off x="128581" y="3175692"/>
        <a:ext cx="1003257" cy="828047"/>
      </dsp:txXfrm>
    </dsp:sp>
    <dsp:sp modelId="{9E74D835-3831-4B70-AB4F-38C840D2EEC2}">
      <dsp:nvSpPr>
        <dsp:cNvPr id="0" name=""/>
        <dsp:cNvSpPr/>
      </dsp:nvSpPr>
      <dsp:spPr>
        <a:xfrm>
          <a:off x="1356117" y="0"/>
          <a:ext cx="1254071" cy="4214842"/>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zh-TW" altLang="en-US" sz="3700" b="1" i="0" u="none" kern="1200" dirty="0" smtClean="0">
              <a:latin typeface="標楷體" pitchFamily="65" charset="-120"/>
              <a:ea typeface="標楷體" pitchFamily="65" charset="-120"/>
            </a:rPr>
            <a:t>七下</a:t>
          </a:r>
          <a:endParaRPr lang="zh-TW" altLang="en-US" sz="3700" b="1" i="0" u="none" kern="1200" dirty="0">
            <a:latin typeface="標楷體" pitchFamily="65" charset="-120"/>
            <a:ea typeface="標楷體" pitchFamily="65" charset="-120"/>
          </a:endParaRPr>
        </a:p>
      </dsp:txBody>
      <dsp:txXfrm>
        <a:off x="1356117" y="0"/>
        <a:ext cx="1254071" cy="1264452"/>
      </dsp:txXfrm>
    </dsp:sp>
    <dsp:sp modelId="{C196C1C0-CC33-475E-BE9D-130460B9D5D7}">
      <dsp:nvSpPr>
        <dsp:cNvPr id="0" name=""/>
        <dsp:cNvSpPr/>
      </dsp:nvSpPr>
      <dsp:spPr>
        <a:xfrm>
          <a:off x="1476708" y="1264812"/>
          <a:ext cx="1003257" cy="828047"/>
        </a:xfrm>
        <a:prstGeom prst="roundRect">
          <a:avLst>
            <a:gd name="adj" fmla="val 10000"/>
          </a:avLst>
        </a:prstGeom>
        <a:solidFill>
          <a:schemeClr val="accent5"/>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zh-TW" altLang="en-US" sz="1600" b="0" i="0" u="none" kern="1200" dirty="0">
              <a:latin typeface="標楷體" pitchFamily="65" charset="-120"/>
              <a:ea typeface="標楷體" pitchFamily="65" charset="-120"/>
            </a:rPr>
            <a:t>創意思考的方法</a:t>
          </a:r>
        </a:p>
      </dsp:txBody>
      <dsp:txXfrm>
        <a:off x="1476708" y="1264812"/>
        <a:ext cx="1003257" cy="828047"/>
      </dsp:txXfrm>
    </dsp:sp>
    <dsp:sp modelId="{FB12BDD4-7133-4831-9A57-0B1C9C5338EE}">
      <dsp:nvSpPr>
        <dsp:cNvPr id="0" name=""/>
        <dsp:cNvSpPr/>
      </dsp:nvSpPr>
      <dsp:spPr>
        <a:xfrm>
          <a:off x="1476708" y="2220252"/>
          <a:ext cx="1003257" cy="828047"/>
        </a:xfrm>
        <a:prstGeom prst="roundRect">
          <a:avLst>
            <a:gd name="adj" fmla="val 10000"/>
          </a:avLst>
        </a:prstGeom>
        <a:solidFill>
          <a:schemeClr val="accent5"/>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zh-TW" altLang="en-US" sz="1600" b="0" i="0" u="none" kern="1200" dirty="0">
              <a:latin typeface="標楷體" pitchFamily="65" charset="-120"/>
              <a:ea typeface="標楷體" pitchFamily="65" charset="-120"/>
            </a:rPr>
            <a:t>機構結構模組</a:t>
          </a:r>
        </a:p>
      </dsp:txBody>
      <dsp:txXfrm>
        <a:off x="1476708" y="2220252"/>
        <a:ext cx="1003257" cy="828047"/>
      </dsp:txXfrm>
    </dsp:sp>
    <dsp:sp modelId="{FD1ED22A-6C0E-44D9-BA34-DA72AABE2FAE}">
      <dsp:nvSpPr>
        <dsp:cNvPr id="0" name=""/>
        <dsp:cNvSpPr/>
      </dsp:nvSpPr>
      <dsp:spPr>
        <a:xfrm>
          <a:off x="1476708" y="3175692"/>
          <a:ext cx="1003257" cy="828047"/>
        </a:xfrm>
        <a:prstGeom prst="roundRect">
          <a:avLst>
            <a:gd name="adj" fmla="val 10000"/>
          </a:avLst>
        </a:prstGeom>
        <a:solidFill>
          <a:schemeClr val="accent5"/>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zh-TW" altLang="en-US" sz="1600" b="0" i="0" u="none" kern="1200" dirty="0">
              <a:latin typeface="標楷體" pitchFamily="65" charset="-120"/>
              <a:ea typeface="標楷體" pitchFamily="65" charset="-120"/>
            </a:rPr>
            <a:t>機構結構的運用</a:t>
          </a:r>
        </a:p>
      </dsp:txBody>
      <dsp:txXfrm>
        <a:off x="1476708" y="3175692"/>
        <a:ext cx="1003257" cy="828047"/>
      </dsp:txXfrm>
    </dsp:sp>
    <dsp:sp modelId="{98CFBA35-C45C-4245-951A-57D2F87A57A5}">
      <dsp:nvSpPr>
        <dsp:cNvPr id="0" name=""/>
        <dsp:cNvSpPr/>
      </dsp:nvSpPr>
      <dsp:spPr>
        <a:xfrm>
          <a:off x="2699428" y="0"/>
          <a:ext cx="1254071" cy="4214842"/>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zh-TW" altLang="en-US" sz="3700" b="1" i="0" u="none" kern="1200" dirty="0" smtClean="0">
              <a:latin typeface="標楷體" pitchFamily="65" charset="-120"/>
              <a:ea typeface="標楷體" pitchFamily="65" charset="-120"/>
            </a:rPr>
            <a:t>八上</a:t>
          </a:r>
          <a:endParaRPr lang="zh-TW" altLang="en-US" sz="3700" b="1" i="0" u="none" kern="1200" dirty="0">
            <a:latin typeface="標楷體" pitchFamily="65" charset="-120"/>
            <a:ea typeface="標楷體" pitchFamily="65" charset="-120"/>
          </a:endParaRPr>
        </a:p>
      </dsp:txBody>
      <dsp:txXfrm>
        <a:off x="2699428" y="0"/>
        <a:ext cx="1254071" cy="1264452"/>
      </dsp:txXfrm>
    </dsp:sp>
    <dsp:sp modelId="{DF7641EA-77F5-49D8-AE8F-1415433EB707}">
      <dsp:nvSpPr>
        <dsp:cNvPr id="0" name=""/>
        <dsp:cNvSpPr/>
      </dsp:nvSpPr>
      <dsp:spPr>
        <a:xfrm>
          <a:off x="2824835" y="1264812"/>
          <a:ext cx="1003257" cy="828047"/>
        </a:xfrm>
        <a:prstGeom prst="roundRect">
          <a:avLst>
            <a:gd name="adj" fmla="val 10000"/>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zh-TW" altLang="en-US" sz="1600" b="0" i="0" u="none" kern="1200" dirty="0">
              <a:latin typeface="標楷體" pitchFamily="65" charset="-120"/>
              <a:ea typeface="標楷體" pitchFamily="65" charset="-120"/>
            </a:rPr>
            <a:t>科技系統</a:t>
          </a:r>
        </a:p>
      </dsp:txBody>
      <dsp:txXfrm>
        <a:off x="2824835" y="1264812"/>
        <a:ext cx="1003257" cy="828047"/>
      </dsp:txXfrm>
    </dsp:sp>
    <dsp:sp modelId="{66E1640E-3803-4173-9FBF-A597A2D75B35}">
      <dsp:nvSpPr>
        <dsp:cNvPr id="0" name=""/>
        <dsp:cNvSpPr/>
      </dsp:nvSpPr>
      <dsp:spPr>
        <a:xfrm>
          <a:off x="2827955" y="2237292"/>
          <a:ext cx="1003257" cy="828047"/>
        </a:xfrm>
        <a:prstGeom prst="roundRect">
          <a:avLst>
            <a:gd name="adj" fmla="val 10000"/>
          </a:avLst>
        </a:prstGeom>
        <a:solidFill>
          <a:schemeClr val="accent3"/>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zh-TW" altLang="en-US" sz="1600" b="0" i="0" u="none" kern="1200" dirty="0">
              <a:latin typeface="標楷體" pitchFamily="65" charset="-120"/>
              <a:ea typeface="標楷體" pitchFamily="65" charset="-120"/>
            </a:rPr>
            <a:t>設計</a:t>
          </a:r>
          <a:r>
            <a:rPr lang="zh-TW" altLang="en-US" sz="1600" b="0" i="0" u="none" kern="1200" dirty="0" smtClean="0">
              <a:latin typeface="標楷體" pitchFamily="65" charset="-120"/>
              <a:ea typeface="標楷體" pitchFamily="65" charset="-120"/>
            </a:rPr>
            <a:t>的</a:t>
          </a:r>
          <a:endParaRPr lang="en-US" altLang="zh-TW" sz="1600" b="0" i="0" u="none" kern="1200" dirty="0" smtClean="0">
            <a:latin typeface="標楷體" pitchFamily="65" charset="-120"/>
            <a:ea typeface="標楷體" pitchFamily="65" charset="-120"/>
          </a:endParaRPr>
        </a:p>
        <a:p>
          <a:pPr lvl="0" algn="ctr" defTabSz="711200">
            <a:lnSpc>
              <a:spcPct val="90000"/>
            </a:lnSpc>
            <a:spcBef>
              <a:spcPct val="0"/>
            </a:spcBef>
            <a:spcAft>
              <a:spcPct val="35000"/>
            </a:spcAft>
          </a:pPr>
          <a:r>
            <a:rPr lang="zh-TW" altLang="en-US" sz="1600" b="0" i="0" u="none" kern="1200" dirty="0" smtClean="0">
              <a:latin typeface="標楷體" pitchFamily="65" charset="-120"/>
              <a:ea typeface="標楷體" pitchFamily="65" charset="-120"/>
            </a:rPr>
            <a:t>流程</a:t>
          </a:r>
          <a:endParaRPr lang="zh-TW" altLang="en-US" sz="1600" b="0" i="0" u="none" kern="1200" dirty="0">
            <a:latin typeface="標楷體" pitchFamily="65" charset="-120"/>
            <a:ea typeface="標楷體" pitchFamily="65" charset="-120"/>
          </a:endParaRPr>
        </a:p>
      </dsp:txBody>
      <dsp:txXfrm>
        <a:off x="2827955" y="2237292"/>
        <a:ext cx="1003257" cy="828047"/>
      </dsp:txXfrm>
    </dsp:sp>
    <dsp:sp modelId="{C36AC881-C3BA-4B14-B68E-DADAA1F42536}">
      <dsp:nvSpPr>
        <dsp:cNvPr id="0" name=""/>
        <dsp:cNvSpPr/>
      </dsp:nvSpPr>
      <dsp:spPr>
        <a:xfrm>
          <a:off x="2824835" y="3175692"/>
          <a:ext cx="1003257" cy="828047"/>
        </a:xfrm>
        <a:prstGeom prst="roundRect">
          <a:avLst>
            <a:gd name="adj" fmla="val 10000"/>
          </a:avLst>
        </a:prstGeom>
        <a:solidFill>
          <a:schemeClr val="accent3"/>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zh-TW" altLang="en-US" sz="1600" b="0" i="0" u="none" kern="1200" dirty="0">
              <a:latin typeface="標楷體" pitchFamily="65" charset="-120"/>
              <a:ea typeface="標楷體" pitchFamily="65" charset="-120"/>
            </a:rPr>
            <a:t>機具操作與使用</a:t>
          </a:r>
        </a:p>
      </dsp:txBody>
      <dsp:txXfrm>
        <a:off x="2824835" y="3175692"/>
        <a:ext cx="1003257" cy="828047"/>
      </dsp:txXfrm>
    </dsp:sp>
    <dsp:sp modelId="{2D80192E-6D52-488D-88EB-239EFABA3070}">
      <dsp:nvSpPr>
        <dsp:cNvPr id="0" name=""/>
        <dsp:cNvSpPr/>
      </dsp:nvSpPr>
      <dsp:spPr>
        <a:xfrm>
          <a:off x="4047555" y="0"/>
          <a:ext cx="1254071" cy="4214842"/>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zh-TW" altLang="en-US" sz="3700" b="1" i="0" u="none" kern="1200" dirty="0" smtClean="0">
              <a:latin typeface="標楷體" pitchFamily="65" charset="-120"/>
              <a:ea typeface="標楷體" pitchFamily="65" charset="-120"/>
            </a:rPr>
            <a:t>八下</a:t>
          </a:r>
          <a:endParaRPr lang="zh-TW" altLang="en-US" sz="3700" b="1" i="0" u="none" kern="1200" dirty="0">
            <a:latin typeface="標楷體" pitchFamily="65" charset="-120"/>
            <a:ea typeface="標楷體" pitchFamily="65" charset="-120"/>
          </a:endParaRPr>
        </a:p>
      </dsp:txBody>
      <dsp:txXfrm>
        <a:off x="4047555" y="0"/>
        <a:ext cx="1254071" cy="1264452"/>
      </dsp:txXfrm>
    </dsp:sp>
    <dsp:sp modelId="{87D4F8DB-97AD-49CF-9F00-E5137A7A86BD}">
      <dsp:nvSpPr>
        <dsp:cNvPr id="0" name=""/>
        <dsp:cNvSpPr/>
      </dsp:nvSpPr>
      <dsp:spPr>
        <a:xfrm>
          <a:off x="4172962" y="1264812"/>
          <a:ext cx="1003257" cy="828047"/>
        </a:xfrm>
        <a:prstGeom prst="roundRect">
          <a:avLst>
            <a:gd name="adj" fmla="val 10000"/>
          </a:avLst>
        </a:prstGeom>
        <a:solidFill>
          <a:schemeClr val="accent6">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zh-TW" altLang="en-US" sz="1600" b="0" i="0" u="none" kern="1200" dirty="0">
              <a:latin typeface="標楷體" pitchFamily="65" charset="-120"/>
              <a:ea typeface="標楷體" pitchFamily="65" charset="-120"/>
            </a:rPr>
            <a:t>材料</a:t>
          </a:r>
          <a:r>
            <a:rPr lang="zh-TW" altLang="en-US" sz="1600" b="0" i="0" u="none" kern="1200" dirty="0" smtClean="0">
              <a:latin typeface="標楷體" pitchFamily="65" charset="-120"/>
              <a:ea typeface="標楷體" pitchFamily="65" charset="-120"/>
            </a:rPr>
            <a:t>與</a:t>
          </a:r>
          <a:endParaRPr lang="en-US" altLang="zh-TW" sz="1600" b="0" i="0" u="none" kern="1200" dirty="0" smtClean="0">
            <a:latin typeface="標楷體" pitchFamily="65" charset="-120"/>
            <a:ea typeface="標楷體" pitchFamily="65" charset="-120"/>
          </a:endParaRPr>
        </a:p>
        <a:p>
          <a:pPr lvl="0" algn="ctr" defTabSz="711200">
            <a:lnSpc>
              <a:spcPct val="90000"/>
            </a:lnSpc>
            <a:spcBef>
              <a:spcPct val="0"/>
            </a:spcBef>
            <a:spcAft>
              <a:spcPct val="35000"/>
            </a:spcAft>
          </a:pPr>
          <a:r>
            <a:rPr lang="zh-TW" altLang="en-US" sz="1600" b="0" i="0" u="none" kern="1200" dirty="0" smtClean="0">
              <a:latin typeface="標楷體" pitchFamily="65" charset="-120"/>
              <a:ea typeface="標楷體" pitchFamily="65" charset="-120"/>
            </a:rPr>
            <a:t>加工</a:t>
          </a:r>
          <a:endParaRPr lang="zh-TW" altLang="en-US" sz="1600" b="0" i="0" u="none" kern="1200" dirty="0">
            <a:latin typeface="標楷體" pitchFamily="65" charset="-120"/>
            <a:ea typeface="標楷體" pitchFamily="65" charset="-120"/>
          </a:endParaRPr>
        </a:p>
      </dsp:txBody>
      <dsp:txXfrm>
        <a:off x="4172962" y="1264812"/>
        <a:ext cx="1003257" cy="828047"/>
      </dsp:txXfrm>
    </dsp:sp>
    <dsp:sp modelId="{F2A8D8CB-6972-4F81-856F-F4243E6EAFC8}">
      <dsp:nvSpPr>
        <dsp:cNvPr id="0" name=""/>
        <dsp:cNvSpPr/>
      </dsp:nvSpPr>
      <dsp:spPr>
        <a:xfrm>
          <a:off x="4172962" y="2220252"/>
          <a:ext cx="1003257" cy="828047"/>
        </a:xfrm>
        <a:prstGeom prst="roundRect">
          <a:avLst>
            <a:gd name="adj" fmla="val 10000"/>
          </a:avLst>
        </a:prstGeom>
        <a:solidFill>
          <a:schemeClr val="accent6"/>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zh-TW" altLang="en-US" sz="1600" b="0" i="0" u="none" kern="1200" dirty="0">
              <a:latin typeface="標楷體" pitchFamily="65" charset="-120"/>
              <a:ea typeface="標楷體" pitchFamily="65" charset="-120"/>
            </a:rPr>
            <a:t>能源</a:t>
          </a:r>
          <a:r>
            <a:rPr lang="zh-TW" altLang="en-US" sz="1600" b="0" i="0" u="none" kern="1200" dirty="0" smtClean="0">
              <a:latin typeface="標楷體" pitchFamily="65" charset="-120"/>
              <a:ea typeface="標楷體" pitchFamily="65" charset="-120"/>
            </a:rPr>
            <a:t>與</a:t>
          </a:r>
          <a:endParaRPr lang="en-US" altLang="zh-TW" sz="1600" b="0" i="0" u="none" kern="1200" dirty="0" smtClean="0">
            <a:latin typeface="標楷體" pitchFamily="65" charset="-120"/>
            <a:ea typeface="標楷體" pitchFamily="65" charset="-120"/>
          </a:endParaRPr>
        </a:p>
        <a:p>
          <a:pPr lvl="0" algn="ctr" defTabSz="711200">
            <a:lnSpc>
              <a:spcPct val="90000"/>
            </a:lnSpc>
            <a:spcBef>
              <a:spcPct val="0"/>
            </a:spcBef>
            <a:spcAft>
              <a:spcPct val="35000"/>
            </a:spcAft>
          </a:pPr>
          <a:r>
            <a:rPr lang="zh-TW" altLang="en-US" sz="1600" b="0" i="0" u="none" kern="1200" dirty="0" smtClean="0">
              <a:latin typeface="標楷體" pitchFamily="65" charset="-120"/>
              <a:ea typeface="標楷體" pitchFamily="65" charset="-120"/>
            </a:rPr>
            <a:t>動力</a:t>
          </a:r>
          <a:endParaRPr lang="zh-TW" altLang="en-US" sz="1600" b="0" i="0" u="none" kern="1200" dirty="0">
            <a:latin typeface="標楷體" pitchFamily="65" charset="-120"/>
            <a:ea typeface="標楷體" pitchFamily="65" charset="-120"/>
          </a:endParaRPr>
        </a:p>
      </dsp:txBody>
      <dsp:txXfrm>
        <a:off x="4172962" y="2220252"/>
        <a:ext cx="1003257" cy="828047"/>
      </dsp:txXfrm>
    </dsp:sp>
    <dsp:sp modelId="{A6DED872-9914-444F-996F-6AEEC04E04C9}">
      <dsp:nvSpPr>
        <dsp:cNvPr id="0" name=""/>
        <dsp:cNvSpPr/>
      </dsp:nvSpPr>
      <dsp:spPr>
        <a:xfrm>
          <a:off x="4172962" y="3175692"/>
          <a:ext cx="1003257" cy="828047"/>
        </a:xfrm>
        <a:prstGeom prst="roundRect">
          <a:avLst>
            <a:gd name="adj" fmla="val 10000"/>
          </a:avLst>
        </a:prstGeom>
        <a:solidFill>
          <a:schemeClr val="accent6"/>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zh-TW" altLang="en-US" sz="1600" b="0" i="0" u="none" kern="1200" dirty="0">
              <a:latin typeface="標楷體" pitchFamily="65" charset="-120"/>
              <a:ea typeface="標楷體" pitchFamily="65" charset="-120"/>
            </a:rPr>
            <a:t>居家</a:t>
          </a:r>
          <a:r>
            <a:rPr lang="zh-TW" altLang="en-US" sz="1600" b="0" i="0" u="none" kern="1200" dirty="0" smtClean="0">
              <a:latin typeface="標楷體" pitchFamily="65" charset="-120"/>
              <a:ea typeface="標楷體" pitchFamily="65" charset="-120"/>
            </a:rPr>
            <a:t>產品保養</a:t>
          </a:r>
          <a:r>
            <a:rPr lang="zh-TW" altLang="en-US" sz="1600" b="0" i="0" u="none" kern="1200" dirty="0">
              <a:latin typeface="標楷體" pitchFamily="65" charset="-120"/>
              <a:ea typeface="標楷體" pitchFamily="65" charset="-120"/>
            </a:rPr>
            <a:t>維護</a:t>
          </a:r>
        </a:p>
      </dsp:txBody>
      <dsp:txXfrm>
        <a:off x="4172962" y="3175692"/>
        <a:ext cx="1003257" cy="828047"/>
      </dsp:txXfrm>
    </dsp:sp>
    <dsp:sp modelId="{6CB3AABA-1546-4DFE-BEF8-B72738559CF4}">
      <dsp:nvSpPr>
        <dsp:cNvPr id="0" name=""/>
        <dsp:cNvSpPr/>
      </dsp:nvSpPr>
      <dsp:spPr>
        <a:xfrm>
          <a:off x="5395682" y="0"/>
          <a:ext cx="1254071" cy="4214842"/>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zh-TW" altLang="en-US" sz="3700" b="1" i="0" u="none" kern="1200" dirty="0" smtClean="0">
              <a:latin typeface="標楷體" pitchFamily="65" charset="-120"/>
              <a:ea typeface="標楷體" pitchFamily="65" charset="-120"/>
            </a:rPr>
            <a:t>九上</a:t>
          </a:r>
          <a:endParaRPr lang="zh-TW" altLang="en-US" sz="3700" b="1" i="0" u="none" kern="1200" dirty="0">
            <a:latin typeface="標楷體" pitchFamily="65" charset="-120"/>
            <a:ea typeface="標楷體" pitchFamily="65" charset="-120"/>
          </a:endParaRPr>
        </a:p>
      </dsp:txBody>
      <dsp:txXfrm>
        <a:off x="5395682" y="0"/>
        <a:ext cx="1254071" cy="1264452"/>
      </dsp:txXfrm>
    </dsp:sp>
    <dsp:sp modelId="{3DCF50BE-F493-4211-B2C8-6788B1EE3AA3}">
      <dsp:nvSpPr>
        <dsp:cNvPr id="0" name=""/>
        <dsp:cNvSpPr/>
      </dsp:nvSpPr>
      <dsp:spPr>
        <a:xfrm>
          <a:off x="5521090" y="1264812"/>
          <a:ext cx="1003257" cy="828047"/>
        </a:xfrm>
        <a:prstGeom prst="roundRect">
          <a:avLst>
            <a:gd name="adj" fmla="val 10000"/>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zh-TW" altLang="en-US" sz="1600" b="0" i="0" u="none" kern="1200" dirty="0">
              <a:latin typeface="標楷體" pitchFamily="65" charset="-120"/>
              <a:ea typeface="標楷體" pitchFamily="65" charset="-120"/>
            </a:rPr>
            <a:t>科技與科學的關係</a:t>
          </a:r>
        </a:p>
      </dsp:txBody>
      <dsp:txXfrm>
        <a:off x="5521090" y="1264812"/>
        <a:ext cx="1003257" cy="828047"/>
      </dsp:txXfrm>
    </dsp:sp>
    <dsp:sp modelId="{D99E1B5D-6CE3-4591-891F-A8A8BFCEE66F}">
      <dsp:nvSpPr>
        <dsp:cNvPr id="0" name=""/>
        <dsp:cNvSpPr/>
      </dsp:nvSpPr>
      <dsp:spPr>
        <a:xfrm>
          <a:off x="5521090" y="2230191"/>
          <a:ext cx="1003257" cy="828047"/>
        </a:xfrm>
        <a:prstGeom prst="roundRect">
          <a:avLst>
            <a:gd name="adj" fmla="val 10000"/>
          </a:avLst>
        </a:prstGeom>
        <a:solidFill>
          <a:schemeClr val="accent4"/>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zh-TW" altLang="en-US" sz="1600" b="0" i="0" u="none" kern="1200" dirty="0">
              <a:latin typeface="標楷體" pitchFamily="65" charset="-120"/>
              <a:ea typeface="標楷體" pitchFamily="65" charset="-120"/>
            </a:rPr>
            <a:t>產品設計專題</a:t>
          </a:r>
        </a:p>
      </dsp:txBody>
      <dsp:txXfrm>
        <a:off x="5521090" y="2230191"/>
        <a:ext cx="1003257" cy="828047"/>
      </dsp:txXfrm>
    </dsp:sp>
    <dsp:sp modelId="{DFA1A590-7F2B-445E-BB13-B48272C895D4}">
      <dsp:nvSpPr>
        <dsp:cNvPr id="0" name=""/>
        <dsp:cNvSpPr/>
      </dsp:nvSpPr>
      <dsp:spPr>
        <a:xfrm>
          <a:off x="5521090" y="3175692"/>
          <a:ext cx="1003257" cy="828047"/>
        </a:xfrm>
        <a:prstGeom prst="roundRect">
          <a:avLst>
            <a:gd name="adj" fmla="val 10000"/>
          </a:avLst>
        </a:prstGeom>
        <a:solidFill>
          <a:schemeClr val="accent4"/>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zh-TW" altLang="en-US" sz="1600" b="0" i="0" u="none" kern="1200" dirty="0">
              <a:latin typeface="標楷體" pitchFamily="65" charset="-120"/>
              <a:ea typeface="標楷體" pitchFamily="65" charset="-120"/>
            </a:rPr>
            <a:t>電與控制的應用</a:t>
          </a:r>
        </a:p>
      </dsp:txBody>
      <dsp:txXfrm>
        <a:off x="5521090" y="3175692"/>
        <a:ext cx="1003257" cy="828047"/>
      </dsp:txXfrm>
    </dsp:sp>
    <dsp:sp modelId="{1AD9190B-AD98-4D45-AB98-7ACCA2E9ABC5}">
      <dsp:nvSpPr>
        <dsp:cNvPr id="0" name=""/>
        <dsp:cNvSpPr/>
      </dsp:nvSpPr>
      <dsp:spPr>
        <a:xfrm>
          <a:off x="6743809" y="0"/>
          <a:ext cx="1254071" cy="4214842"/>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zh-TW" altLang="en-US" sz="3700" b="1" i="0" u="none" kern="1200" dirty="0" smtClean="0">
              <a:latin typeface="標楷體" pitchFamily="65" charset="-120"/>
              <a:ea typeface="標楷體" pitchFamily="65" charset="-120"/>
            </a:rPr>
            <a:t>九下</a:t>
          </a:r>
          <a:endParaRPr lang="zh-TW" altLang="en-US" sz="3700" b="1" i="0" u="none" kern="1200" dirty="0">
            <a:latin typeface="標楷體" pitchFamily="65" charset="-120"/>
            <a:ea typeface="標楷體" pitchFamily="65" charset="-120"/>
          </a:endParaRPr>
        </a:p>
      </dsp:txBody>
      <dsp:txXfrm>
        <a:off x="6743809" y="0"/>
        <a:ext cx="1254071" cy="1264452"/>
      </dsp:txXfrm>
    </dsp:sp>
    <dsp:sp modelId="{26A00FA4-7111-44FE-8508-C8A148176054}">
      <dsp:nvSpPr>
        <dsp:cNvPr id="0" name=""/>
        <dsp:cNvSpPr/>
      </dsp:nvSpPr>
      <dsp:spPr>
        <a:xfrm>
          <a:off x="6873631" y="1284325"/>
          <a:ext cx="1003257" cy="828047"/>
        </a:xfrm>
        <a:prstGeom prst="roundRect">
          <a:avLst>
            <a:gd name="adj" fmla="val 10000"/>
          </a:avLst>
        </a:prstGeom>
        <a:solidFill>
          <a:schemeClr val="accent1"/>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zh-TW" altLang="en-US" sz="1600" b="0" i="0" u="none" kern="1200" dirty="0">
              <a:latin typeface="標楷體" pitchFamily="65" charset="-120"/>
              <a:ea typeface="標楷體" pitchFamily="65" charset="-120"/>
            </a:rPr>
            <a:t>科技議題與產業發展</a:t>
          </a:r>
        </a:p>
      </dsp:txBody>
      <dsp:txXfrm>
        <a:off x="6873631" y="1284325"/>
        <a:ext cx="1003257" cy="828047"/>
      </dsp:txXfrm>
    </dsp:sp>
    <dsp:sp modelId="{9E268CAB-A219-4223-BA57-3CAFE3C0A85E}">
      <dsp:nvSpPr>
        <dsp:cNvPr id="0" name=""/>
        <dsp:cNvSpPr/>
      </dsp:nvSpPr>
      <dsp:spPr>
        <a:xfrm>
          <a:off x="6862184" y="2230373"/>
          <a:ext cx="1003257" cy="828047"/>
        </a:xfrm>
        <a:prstGeom prst="roundRect">
          <a:avLst>
            <a:gd name="adj" fmla="val 10000"/>
          </a:avLst>
        </a:prstGeom>
        <a:solidFill>
          <a:schemeClr val="accent1"/>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zh-TW" altLang="en-US" sz="1600" b="0" i="0" u="none" kern="1200" dirty="0">
              <a:latin typeface="標楷體" pitchFamily="65" charset="-120"/>
              <a:ea typeface="標楷體" pitchFamily="65" charset="-120"/>
            </a:rPr>
            <a:t>新興科技</a:t>
          </a:r>
        </a:p>
      </dsp:txBody>
      <dsp:txXfrm>
        <a:off x="6862184" y="2230373"/>
        <a:ext cx="1003257" cy="828047"/>
      </dsp:txXfrm>
    </dsp:sp>
    <dsp:sp modelId="{6E85819D-6DE6-4488-9777-38DE31D52B15}">
      <dsp:nvSpPr>
        <dsp:cNvPr id="0" name=""/>
        <dsp:cNvSpPr/>
      </dsp:nvSpPr>
      <dsp:spPr>
        <a:xfrm>
          <a:off x="6869217" y="3175692"/>
          <a:ext cx="1003257" cy="828047"/>
        </a:xfrm>
        <a:prstGeom prst="roundRect">
          <a:avLst>
            <a:gd name="adj" fmla="val 10000"/>
          </a:avLst>
        </a:prstGeom>
        <a:solidFill>
          <a:schemeClr val="accent1"/>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zh-TW" altLang="en-US" sz="1600" b="0" i="0" u="none" kern="1200" dirty="0" smtClean="0">
              <a:latin typeface="標楷體" pitchFamily="65" charset="-120"/>
              <a:ea typeface="標楷體" pitchFamily="65" charset="-120"/>
            </a:rPr>
            <a:t>電與控制的專題</a:t>
          </a:r>
          <a:endParaRPr lang="zh-TW" altLang="en-US" sz="1600" b="0" i="0" u="none" kern="1200" dirty="0">
            <a:latin typeface="標楷體" pitchFamily="65" charset="-120"/>
            <a:ea typeface="標楷體" pitchFamily="65" charset="-120"/>
          </a:endParaRPr>
        </a:p>
      </dsp:txBody>
      <dsp:txXfrm>
        <a:off x="6869217" y="3175692"/>
        <a:ext cx="1003257" cy="82804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1318B7-2B5A-4168-BF60-99B12C06D491}">
      <dsp:nvSpPr>
        <dsp:cNvPr id="0" name=""/>
        <dsp:cNvSpPr/>
      </dsp:nvSpPr>
      <dsp:spPr>
        <a:xfrm>
          <a:off x="174386" y="0"/>
          <a:ext cx="2562070" cy="121444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endParaRPr lang="zh-TW" altLang="en-US" sz="1600" b="1" kern="1200" dirty="0"/>
        </a:p>
      </dsp:txBody>
      <dsp:txXfrm>
        <a:off x="174386" y="0"/>
        <a:ext cx="2562070" cy="364333"/>
      </dsp:txXfrm>
    </dsp:sp>
    <dsp:sp modelId="{759DB4C9-6BB0-4E61-9FDD-034C046ADCF5}">
      <dsp:nvSpPr>
        <dsp:cNvPr id="0" name=""/>
        <dsp:cNvSpPr/>
      </dsp:nvSpPr>
      <dsp:spPr>
        <a:xfrm>
          <a:off x="342048" y="214312"/>
          <a:ext cx="2054370" cy="789298"/>
        </a:xfrm>
        <a:prstGeom prst="roundRect">
          <a:avLst>
            <a:gd name="adj" fmla="val 10000"/>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1120" tIns="53340" rIns="71120" bIns="53340" numCol="1" spcCol="1270" anchor="ctr" anchorCtr="0">
          <a:noAutofit/>
        </a:bodyPr>
        <a:lstStyle/>
        <a:p>
          <a:pPr lvl="0" algn="ctr" defTabSz="1244600">
            <a:lnSpc>
              <a:spcPct val="90000"/>
            </a:lnSpc>
            <a:spcBef>
              <a:spcPct val="0"/>
            </a:spcBef>
            <a:spcAft>
              <a:spcPct val="35000"/>
            </a:spcAft>
          </a:pPr>
          <a:r>
            <a:rPr lang="zh-TW" altLang="en-US" sz="2800" b="0" i="0" u="none" kern="1200" dirty="0" smtClean="0">
              <a:latin typeface="標楷體" pitchFamily="65" charset="-120"/>
              <a:ea typeface="標楷體" pitchFamily="65" charset="-120"/>
            </a:rPr>
            <a:t>無動力專題</a:t>
          </a:r>
          <a:endParaRPr lang="zh-TW" altLang="en-US" sz="2800" b="0" i="0" u="none" kern="1200" dirty="0">
            <a:latin typeface="標楷體" pitchFamily="65" charset="-120"/>
            <a:ea typeface="標楷體" pitchFamily="65" charset="-120"/>
          </a:endParaRPr>
        </a:p>
      </dsp:txBody>
      <dsp:txXfrm>
        <a:off x="342048" y="214312"/>
        <a:ext cx="2054370" cy="789298"/>
      </dsp:txXfrm>
    </dsp:sp>
    <dsp:sp modelId="{14DAA0FE-5238-4A5B-A779-2F3596AF3650}">
      <dsp:nvSpPr>
        <dsp:cNvPr id="0" name=""/>
        <dsp:cNvSpPr/>
      </dsp:nvSpPr>
      <dsp:spPr>
        <a:xfrm>
          <a:off x="2759848" y="0"/>
          <a:ext cx="2562070" cy="121444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endParaRPr lang="zh-TW" altLang="en-US" sz="1600" kern="1200" dirty="0"/>
        </a:p>
      </dsp:txBody>
      <dsp:txXfrm>
        <a:off x="2759848" y="0"/>
        <a:ext cx="2562070" cy="364333"/>
      </dsp:txXfrm>
    </dsp:sp>
    <dsp:sp modelId="{FB12BDD4-7133-4831-9A57-0B1C9C5338EE}">
      <dsp:nvSpPr>
        <dsp:cNvPr id="0" name=""/>
        <dsp:cNvSpPr/>
      </dsp:nvSpPr>
      <dsp:spPr>
        <a:xfrm>
          <a:off x="3035830" y="220808"/>
          <a:ext cx="2049656" cy="789250"/>
        </a:xfrm>
        <a:prstGeom prst="roundRect">
          <a:avLst>
            <a:gd name="adj" fmla="val 10000"/>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1120" tIns="53340" rIns="71120" bIns="53340" numCol="1" spcCol="1270" anchor="ctr" anchorCtr="0">
          <a:noAutofit/>
        </a:bodyPr>
        <a:lstStyle/>
        <a:p>
          <a:pPr lvl="0" algn="ctr" defTabSz="1244600">
            <a:lnSpc>
              <a:spcPct val="90000"/>
            </a:lnSpc>
            <a:spcBef>
              <a:spcPct val="0"/>
            </a:spcBef>
            <a:spcAft>
              <a:spcPct val="35000"/>
            </a:spcAft>
          </a:pPr>
          <a:r>
            <a:rPr lang="zh-TW" altLang="en-US" sz="2800" b="0" i="0" u="none" kern="1200" dirty="0" smtClean="0">
              <a:latin typeface="標楷體" pitchFamily="65" charset="-120"/>
              <a:ea typeface="標楷體" pitchFamily="65" charset="-120"/>
            </a:rPr>
            <a:t>動力專題</a:t>
          </a:r>
          <a:endParaRPr lang="zh-TW" altLang="en-US" sz="2800" b="0" i="0" u="none" kern="1200" dirty="0">
            <a:latin typeface="標楷體" pitchFamily="65" charset="-120"/>
            <a:ea typeface="標楷體" pitchFamily="65" charset="-120"/>
          </a:endParaRPr>
        </a:p>
      </dsp:txBody>
      <dsp:txXfrm>
        <a:off x="3035830" y="220808"/>
        <a:ext cx="2049656" cy="789250"/>
      </dsp:txXfrm>
    </dsp:sp>
    <dsp:sp modelId="{24115F1E-73EA-4609-A417-1C90176E51D3}">
      <dsp:nvSpPr>
        <dsp:cNvPr id="0" name=""/>
        <dsp:cNvSpPr/>
      </dsp:nvSpPr>
      <dsp:spPr>
        <a:xfrm>
          <a:off x="5509437" y="0"/>
          <a:ext cx="2562070" cy="121444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endParaRPr lang="zh-TW" altLang="en-US" sz="1600" kern="1200" dirty="0"/>
        </a:p>
      </dsp:txBody>
      <dsp:txXfrm>
        <a:off x="5509437" y="0"/>
        <a:ext cx="2562070" cy="364333"/>
      </dsp:txXfrm>
    </dsp:sp>
    <dsp:sp modelId="{C36AC881-C3BA-4B14-B68E-DADAA1F42536}">
      <dsp:nvSpPr>
        <dsp:cNvPr id="0" name=""/>
        <dsp:cNvSpPr/>
      </dsp:nvSpPr>
      <dsp:spPr>
        <a:xfrm>
          <a:off x="5814959" y="214311"/>
          <a:ext cx="2049656" cy="788329"/>
        </a:xfrm>
        <a:prstGeom prst="roundRect">
          <a:avLst>
            <a:gd name="adj" fmla="val 10000"/>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1120" tIns="53340" rIns="71120" bIns="53340" numCol="1" spcCol="1270" anchor="ctr" anchorCtr="0">
          <a:noAutofit/>
        </a:bodyPr>
        <a:lstStyle/>
        <a:p>
          <a:pPr lvl="0" algn="ctr" defTabSz="1244600">
            <a:lnSpc>
              <a:spcPct val="90000"/>
            </a:lnSpc>
            <a:spcBef>
              <a:spcPct val="0"/>
            </a:spcBef>
            <a:spcAft>
              <a:spcPct val="35000"/>
            </a:spcAft>
          </a:pPr>
          <a:r>
            <a:rPr lang="zh-TW" altLang="en-US" sz="2800" b="0" i="0" u="none" kern="1200" dirty="0" smtClean="0">
              <a:latin typeface="標楷體" pitchFamily="65" charset="-120"/>
              <a:ea typeface="標楷體" pitchFamily="65" charset="-120"/>
            </a:rPr>
            <a:t>電與控制</a:t>
          </a:r>
          <a:endParaRPr lang="zh-TW" altLang="en-US" sz="2800" b="0" i="0" u="none" kern="1200" dirty="0">
            <a:latin typeface="標楷體" pitchFamily="65" charset="-120"/>
            <a:ea typeface="標楷體" pitchFamily="65" charset="-120"/>
          </a:endParaRPr>
        </a:p>
      </dsp:txBody>
      <dsp:txXfrm>
        <a:off x="5814959" y="214311"/>
        <a:ext cx="2049656" cy="78832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1318B7-2B5A-4168-BF60-99B12C06D491}">
      <dsp:nvSpPr>
        <dsp:cNvPr id="0" name=""/>
        <dsp:cNvSpPr/>
      </dsp:nvSpPr>
      <dsp:spPr>
        <a:xfrm>
          <a:off x="3174" y="0"/>
          <a:ext cx="1254071" cy="300039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zh-TW" altLang="en-US" sz="3700" b="1" i="0" u="none" kern="1200" dirty="0" smtClean="0">
              <a:latin typeface="標楷體" pitchFamily="65" charset="-120"/>
              <a:ea typeface="標楷體" pitchFamily="65" charset="-120"/>
            </a:rPr>
            <a:t>七上</a:t>
          </a:r>
          <a:endParaRPr lang="zh-TW" altLang="en-US" sz="3700" b="1" kern="1200" dirty="0">
            <a:latin typeface="標楷體" pitchFamily="65" charset="-120"/>
            <a:ea typeface="標楷體" pitchFamily="65" charset="-120"/>
          </a:endParaRPr>
        </a:p>
      </dsp:txBody>
      <dsp:txXfrm>
        <a:off x="3174" y="0"/>
        <a:ext cx="1254071" cy="900118"/>
      </dsp:txXfrm>
    </dsp:sp>
    <dsp:sp modelId="{759DB4C9-6BB0-4E61-9FDD-034C046ADCF5}">
      <dsp:nvSpPr>
        <dsp:cNvPr id="0" name=""/>
        <dsp:cNvSpPr/>
      </dsp:nvSpPr>
      <dsp:spPr>
        <a:xfrm>
          <a:off x="135614" y="924019"/>
          <a:ext cx="1003257" cy="904660"/>
        </a:xfrm>
        <a:prstGeom prst="roundRect">
          <a:avLst>
            <a:gd name="adj" fmla="val 10000"/>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zh-TW" altLang="en-US" sz="1600" kern="1200" dirty="0" smtClean="0">
              <a:latin typeface="標楷體" pitchFamily="65" charset="-120"/>
              <a:ea typeface="標楷體" pitchFamily="65" charset="-120"/>
            </a:rPr>
            <a:t>認識圖學</a:t>
          </a:r>
          <a:endParaRPr lang="zh-TW" altLang="en-US" sz="1600" kern="1200" dirty="0">
            <a:latin typeface="標楷體" pitchFamily="65" charset="-120"/>
            <a:ea typeface="標楷體" pitchFamily="65" charset="-120"/>
          </a:endParaRPr>
        </a:p>
      </dsp:txBody>
      <dsp:txXfrm>
        <a:off x="135614" y="924019"/>
        <a:ext cx="1003257" cy="904660"/>
      </dsp:txXfrm>
    </dsp:sp>
    <dsp:sp modelId="{0C857D9B-D8AF-42BF-A83D-AA01DF58D6BB}">
      <dsp:nvSpPr>
        <dsp:cNvPr id="0" name=""/>
        <dsp:cNvSpPr/>
      </dsp:nvSpPr>
      <dsp:spPr>
        <a:xfrm>
          <a:off x="128581" y="1944836"/>
          <a:ext cx="1003257" cy="904660"/>
        </a:xfrm>
        <a:prstGeom prst="roundRect">
          <a:avLst>
            <a:gd name="adj" fmla="val 10000"/>
          </a:avLst>
        </a:prstGeom>
        <a:solidFill>
          <a:schemeClr val="accent2"/>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zh-TW" altLang="en-US" sz="1600" b="0" i="0" u="none" kern="1200" dirty="0" smtClean="0">
              <a:latin typeface="標楷體" pitchFamily="65" charset="-120"/>
              <a:ea typeface="標楷體" pitchFamily="65" charset="-120"/>
            </a:rPr>
            <a:t>魯班鎖</a:t>
          </a:r>
          <a:endParaRPr lang="en-US" altLang="zh-TW" sz="1600" b="0" i="0" u="none" kern="1200" dirty="0" smtClean="0">
            <a:latin typeface="標楷體" pitchFamily="65" charset="-120"/>
            <a:ea typeface="標楷體" pitchFamily="65" charset="-120"/>
          </a:endParaRPr>
        </a:p>
        <a:p>
          <a:pPr lvl="0" algn="ctr" defTabSz="711200">
            <a:lnSpc>
              <a:spcPct val="90000"/>
            </a:lnSpc>
            <a:spcBef>
              <a:spcPct val="0"/>
            </a:spcBef>
            <a:spcAft>
              <a:spcPct val="35000"/>
            </a:spcAft>
          </a:pPr>
          <a:r>
            <a:rPr lang="zh-TW" altLang="en-US" sz="1600" b="0" i="0" u="none" kern="1200" dirty="0" smtClean="0">
              <a:latin typeface="標楷體" pitchFamily="65" charset="-120"/>
              <a:ea typeface="標楷體" pitchFamily="65" charset="-120"/>
            </a:rPr>
            <a:t>製作</a:t>
          </a:r>
          <a:endParaRPr lang="zh-TW" altLang="en-US" sz="1600" b="0" i="0" u="none" kern="1200" dirty="0">
            <a:latin typeface="標楷體" pitchFamily="65" charset="-120"/>
            <a:ea typeface="標楷體" pitchFamily="65" charset="-120"/>
          </a:endParaRPr>
        </a:p>
      </dsp:txBody>
      <dsp:txXfrm>
        <a:off x="128581" y="1944836"/>
        <a:ext cx="1003257" cy="904660"/>
      </dsp:txXfrm>
    </dsp:sp>
    <dsp:sp modelId="{9E74D835-3831-4B70-AB4F-38C840D2EEC2}">
      <dsp:nvSpPr>
        <dsp:cNvPr id="0" name=""/>
        <dsp:cNvSpPr/>
      </dsp:nvSpPr>
      <dsp:spPr>
        <a:xfrm>
          <a:off x="1356117" y="0"/>
          <a:ext cx="1254071" cy="300039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zh-TW" altLang="en-US" sz="3700" b="1" i="0" u="none" kern="1200" dirty="0" smtClean="0">
              <a:latin typeface="標楷體" pitchFamily="65" charset="-120"/>
              <a:ea typeface="標楷體" pitchFamily="65" charset="-120"/>
            </a:rPr>
            <a:t>七下</a:t>
          </a:r>
          <a:endParaRPr lang="zh-TW" altLang="en-US" sz="3700" b="1" i="0" u="none" kern="1200" dirty="0">
            <a:latin typeface="標楷體" pitchFamily="65" charset="-120"/>
            <a:ea typeface="標楷體" pitchFamily="65" charset="-120"/>
          </a:endParaRPr>
        </a:p>
      </dsp:txBody>
      <dsp:txXfrm>
        <a:off x="1356117" y="0"/>
        <a:ext cx="1254071" cy="900118"/>
      </dsp:txXfrm>
    </dsp:sp>
    <dsp:sp modelId="{C196C1C0-CC33-475E-BE9D-130460B9D5D7}">
      <dsp:nvSpPr>
        <dsp:cNvPr id="0" name=""/>
        <dsp:cNvSpPr/>
      </dsp:nvSpPr>
      <dsp:spPr>
        <a:xfrm>
          <a:off x="1476708" y="900997"/>
          <a:ext cx="1003257" cy="904660"/>
        </a:xfrm>
        <a:prstGeom prst="roundRect">
          <a:avLst>
            <a:gd name="adj" fmla="val 10000"/>
          </a:avLst>
        </a:prstGeom>
        <a:solidFill>
          <a:schemeClr val="accent5"/>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zh-TW" altLang="en-US" sz="1600" b="0" i="0" u="none" kern="1200" dirty="0" smtClean="0">
              <a:latin typeface="標楷體" pitchFamily="65" charset="-120"/>
              <a:ea typeface="標楷體" pitchFamily="65" charset="-120"/>
            </a:rPr>
            <a:t>凸輪玩具製作</a:t>
          </a:r>
          <a:endParaRPr lang="zh-TW" altLang="en-US" sz="1600" b="0" i="0" u="none" kern="1200" dirty="0">
            <a:latin typeface="標楷體" pitchFamily="65" charset="-120"/>
            <a:ea typeface="標楷體" pitchFamily="65" charset="-120"/>
          </a:endParaRPr>
        </a:p>
      </dsp:txBody>
      <dsp:txXfrm>
        <a:off x="1476708" y="900997"/>
        <a:ext cx="1003257" cy="904660"/>
      </dsp:txXfrm>
    </dsp:sp>
    <dsp:sp modelId="{FB12BDD4-7133-4831-9A57-0B1C9C5338EE}">
      <dsp:nvSpPr>
        <dsp:cNvPr id="0" name=""/>
        <dsp:cNvSpPr/>
      </dsp:nvSpPr>
      <dsp:spPr>
        <a:xfrm>
          <a:off x="1476708" y="1944836"/>
          <a:ext cx="1003257" cy="904660"/>
        </a:xfrm>
        <a:prstGeom prst="roundRect">
          <a:avLst>
            <a:gd name="adj" fmla="val 10000"/>
          </a:avLst>
        </a:prstGeom>
        <a:solidFill>
          <a:schemeClr val="accent5"/>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zh-TW" altLang="en-US" sz="1600" b="0" i="0" u="none" kern="1200" dirty="0">
              <a:latin typeface="標楷體" pitchFamily="65" charset="-120"/>
              <a:ea typeface="標楷體" pitchFamily="65" charset="-120"/>
            </a:rPr>
            <a:t>機構結構</a:t>
          </a:r>
          <a:r>
            <a:rPr lang="zh-TW" altLang="en-US" sz="1600" b="0" i="0" u="none" kern="1200" dirty="0" smtClean="0">
              <a:latin typeface="標楷體" pitchFamily="65" charset="-120"/>
              <a:ea typeface="標楷體" pitchFamily="65" charset="-120"/>
            </a:rPr>
            <a:t>模組練習</a:t>
          </a:r>
          <a:endParaRPr lang="zh-TW" altLang="en-US" sz="1600" b="0" i="0" u="none" kern="1200" dirty="0">
            <a:latin typeface="標楷體" pitchFamily="65" charset="-120"/>
            <a:ea typeface="標楷體" pitchFamily="65" charset="-120"/>
          </a:endParaRPr>
        </a:p>
      </dsp:txBody>
      <dsp:txXfrm>
        <a:off x="1476708" y="1944836"/>
        <a:ext cx="1003257" cy="904660"/>
      </dsp:txXfrm>
    </dsp:sp>
    <dsp:sp modelId="{98CFBA35-C45C-4245-951A-57D2F87A57A5}">
      <dsp:nvSpPr>
        <dsp:cNvPr id="0" name=""/>
        <dsp:cNvSpPr/>
      </dsp:nvSpPr>
      <dsp:spPr>
        <a:xfrm>
          <a:off x="2699428" y="0"/>
          <a:ext cx="1254071" cy="300039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zh-TW" altLang="en-US" sz="3700" b="1" i="0" u="none" kern="1200" dirty="0" smtClean="0">
              <a:latin typeface="標楷體" pitchFamily="65" charset="-120"/>
              <a:ea typeface="標楷體" pitchFamily="65" charset="-120"/>
            </a:rPr>
            <a:t>八上</a:t>
          </a:r>
          <a:endParaRPr lang="zh-TW" altLang="en-US" sz="3700" b="1" i="0" u="none" kern="1200" dirty="0">
            <a:latin typeface="標楷體" pitchFamily="65" charset="-120"/>
            <a:ea typeface="標楷體" pitchFamily="65" charset="-120"/>
          </a:endParaRPr>
        </a:p>
      </dsp:txBody>
      <dsp:txXfrm>
        <a:off x="2699428" y="0"/>
        <a:ext cx="1254071" cy="900118"/>
      </dsp:txXfrm>
    </dsp:sp>
    <dsp:sp modelId="{DF7641EA-77F5-49D8-AE8F-1415433EB707}">
      <dsp:nvSpPr>
        <dsp:cNvPr id="0" name=""/>
        <dsp:cNvSpPr/>
      </dsp:nvSpPr>
      <dsp:spPr>
        <a:xfrm>
          <a:off x="2824835" y="900997"/>
          <a:ext cx="1003257" cy="904660"/>
        </a:xfrm>
        <a:prstGeom prst="roundRect">
          <a:avLst>
            <a:gd name="adj" fmla="val 10000"/>
          </a:avLst>
        </a:prstGeom>
        <a:solidFill>
          <a:schemeClr val="accent3"/>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zh-TW" altLang="en-US" sz="1600" b="0" i="0" u="none" kern="1200" dirty="0" smtClean="0">
              <a:latin typeface="標楷體" pitchFamily="65" charset="-120"/>
              <a:ea typeface="標楷體" pitchFamily="65" charset="-120"/>
            </a:rPr>
            <a:t>木偶人</a:t>
          </a:r>
          <a:endParaRPr lang="en-US" altLang="zh-TW" sz="1600" b="0" i="0" u="none" kern="1200" dirty="0" smtClean="0">
            <a:latin typeface="標楷體" pitchFamily="65" charset="-120"/>
            <a:ea typeface="標楷體" pitchFamily="65" charset="-120"/>
          </a:endParaRPr>
        </a:p>
        <a:p>
          <a:pPr lvl="0" algn="ctr" defTabSz="711200">
            <a:lnSpc>
              <a:spcPct val="90000"/>
            </a:lnSpc>
            <a:spcBef>
              <a:spcPct val="0"/>
            </a:spcBef>
            <a:spcAft>
              <a:spcPct val="35000"/>
            </a:spcAft>
          </a:pPr>
          <a:r>
            <a:rPr lang="zh-TW" altLang="en-US" sz="1600" b="0" i="0" u="none" kern="1200" dirty="0" smtClean="0">
              <a:latin typeface="標楷體" pitchFamily="65" charset="-120"/>
              <a:ea typeface="標楷體" pitchFamily="65" charset="-120"/>
            </a:rPr>
            <a:t>製作</a:t>
          </a:r>
          <a:endParaRPr lang="zh-TW" altLang="en-US" sz="1600" b="0" i="0" u="none" kern="1200" dirty="0">
            <a:latin typeface="標楷體" pitchFamily="65" charset="-120"/>
            <a:ea typeface="標楷體" pitchFamily="65" charset="-120"/>
          </a:endParaRPr>
        </a:p>
      </dsp:txBody>
      <dsp:txXfrm>
        <a:off x="2824835" y="900997"/>
        <a:ext cx="1003257" cy="904660"/>
      </dsp:txXfrm>
    </dsp:sp>
    <dsp:sp modelId="{66E1640E-3803-4173-9FBF-A597A2D75B35}">
      <dsp:nvSpPr>
        <dsp:cNvPr id="0" name=""/>
        <dsp:cNvSpPr/>
      </dsp:nvSpPr>
      <dsp:spPr>
        <a:xfrm>
          <a:off x="2827955" y="1963453"/>
          <a:ext cx="1003257" cy="904660"/>
        </a:xfrm>
        <a:prstGeom prst="roundRect">
          <a:avLst>
            <a:gd name="adj" fmla="val 10000"/>
          </a:avLst>
        </a:prstGeom>
        <a:solidFill>
          <a:schemeClr val="accent3"/>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zh-TW" altLang="en-US" sz="1600" b="0" i="0" u="none" kern="1200" dirty="0" smtClean="0">
              <a:latin typeface="標楷體" pitchFamily="65" charset="-120"/>
              <a:ea typeface="標楷體" pitchFamily="65" charset="-120"/>
            </a:rPr>
            <a:t>水火箭車製作</a:t>
          </a:r>
          <a:endParaRPr lang="zh-TW" altLang="en-US" sz="1600" b="0" i="0" u="none" kern="1200" dirty="0">
            <a:latin typeface="標楷體" pitchFamily="65" charset="-120"/>
            <a:ea typeface="標楷體" pitchFamily="65" charset="-120"/>
          </a:endParaRPr>
        </a:p>
      </dsp:txBody>
      <dsp:txXfrm>
        <a:off x="2827955" y="1963453"/>
        <a:ext cx="1003257" cy="904660"/>
      </dsp:txXfrm>
    </dsp:sp>
    <dsp:sp modelId="{2D80192E-6D52-488D-88EB-239EFABA3070}">
      <dsp:nvSpPr>
        <dsp:cNvPr id="0" name=""/>
        <dsp:cNvSpPr/>
      </dsp:nvSpPr>
      <dsp:spPr>
        <a:xfrm>
          <a:off x="4047555" y="0"/>
          <a:ext cx="1254071" cy="300039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zh-TW" altLang="en-US" sz="3700" b="1" i="0" u="none" kern="1200" dirty="0" smtClean="0">
              <a:latin typeface="標楷體" pitchFamily="65" charset="-120"/>
              <a:ea typeface="標楷體" pitchFamily="65" charset="-120"/>
            </a:rPr>
            <a:t>八下</a:t>
          </a:r>
          <a:endParaRPr lang="zh-TW" altLang="en-US" sz="3700" b="1" i="0" u="none" kern="1200" dirty="0">
            <a:latin typeface="標楷體" pitchFamily="65" charset="-120"/>
            <a:ea typeface="標楷體" pitchFamily="65" charset="-120"/>
          </a:endParaRPr>
        </a:p>
      </dsp:txBody>
      <dsp:txXfrm>
        <a:off x="4047555" y="0"/>
        <a:ext cx="1254071" cy="900118"/>
      </dsp:txXfrm>
    </dsp:sp>
    <dsp:sp modelId="{F2A8D8CB-6972-4F81-856F-F4243E6EAFC8}">
      <dsp:nvSpPr>
        <dsp:cNvPr id="0" name=""/>
        <dsp:cNvSpPr/>
      </dsp:nvSpPr>
      <dsp:spPr>
        <a:xfrm>
          <a:off x="4172962" y="900997"/>
          <a:ext cx="1003257" cy="904660"/>
        </a:xfrm>
        <a:prstGeom prst="roundRect">
          <a:avLst>
            <a:gd name="adj" fmla="val 10000"/>
          </a:avLst>
        </a:prstGeom>
        <a:solidFill>
          <a:schemeClr val="accent6"/>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zh-TW" altLang="en-US" sz="1600" b="0" i="0" u="none" kern="1200" dirty="0" smtClean="0">
              <a:latin typeface="標楷體" pitchFamily="65" charset="-120"/>
              <a:ea typeface="標楷體" pitchFamily="65" charset="-120"/>
            </a:rPr>
            <a:t>小馬達</a:t>
          </a:r>
          <a:endParaRPr lang="en-US" altLang="zh-TW" sz="1600" b="0" i="0" u="none" kern="1200" dirty="0" smtClean="0">
            <a:latin typeface="標楷體" pitchFamily="65" charset="-120"/>
            <a:ea typeface="標楷體" pitchFamily="65" charset="-120"/>
          </a:endParaRPr>
        </a:p>
        <a:p>
          <a:pPr lvl="0" algn="ctr" defTabSz="711200">
            <a:lnSpc>
              <a:spcPct val="90000"/>
            </a:lnSpc>
            <a:spcBef>
              <a:spcPct val="0"/>
            </a:spcBef>
            <a:spcAft>
              <a:spcPct val="35000"/>
            </a:spcAft>
          </a:pPr>
          <a:r>
            <a:rPr lang="zh-TW" altLang="en-US" sz="1600" b="0" i="0" u="none" kern="1200" dirty="0" smtClean="0">
              <a:latin typeface="標楷體" pitchFamily="65" charset="-120"/>
              <a:ea typeface="標楷體" pitchFamily="65" charset="-120"/>
            </a:rPr>
            <a:t>動力車</a:t>
          </a:r>
          <a:endParaRPr lang="zh-TW" altLang="en-US" sz="1600" b="0" i="0" u="none" kern="1200" dirty="0">
            <a:latin typeface="標楷體" pitchFamily="65" charset="-120"/>
            <a:ea typeface="標楷體" pitchFamily="65" charset="-120"/>
          </a:endParaRPr>
        </a:p>
      </dsp:txBody>
      <dsp:txXfrm>
        <a:off x="4172962" y="900997"/>
        <a:ext cx="1003257" cy="904660"/>
      </dsp:txXfrm>
    </dsp:sp>
    <dsp:sp modelId="{A6DED872-9914-444F-996F-6AEEC04E04C9}">
      <dsp:nvSpPr>
        <dsp:cNvPr id="0" name=""/>
        <dsp:cNvSpPr/>
      </dsp:nvSpPr>
      <dsp:spPr>
        <a:xfrm>
          <a:off x="4172962" y="1944836"/>
          <a:ext cx="1003257" cy="904660"/>
        </a:xfrm>
        <a:prstGeom prst="roundRect">
          <a:avLst>
            <a:gd name="adj" fmla="val 10000"/>
          </a:avLst>
        </a:prstGeom>
        <a:solidFill>
          <a:schemeClr val="accent6"/>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zh-TW" altLang="en-US" sz="1600" b="0" i="0" u="none" kern="1200" dirty="0" smtClean="0">
              <a:latin typeface="標楷體" pitchFamily="65" charset="-120"/>
              <a:ea typeface="標楷體" pitchFamily="65" charset="-120"/>
            </a:rPr>
            <a:t>居家修繕模組練習</a:t>
          </a:r>
          <a:endParaRPr lang="zh-TW" altLang="en-US" sz="1600" b="0" i="0" u="none" kern="1200" dirty="0">
            <a:latin typeface="標楷體" pitchFamily="65" charset="-120"/>
            <a:ea typeface="標楷體" pitchFamily="65" charset="-120"/>
          </a:endParaRPr>
        </a:p>
      </dsp:txBody>
      <dsp:txXfrm>
        <a:off x="4172962" y="1944836"/>
        <a:ext cx="1003257" cy="904660"/>
      </dsp:txXfrm>
    </dsp:sp>
    <dsp:sp modelId="{6CB3AABA-1546-4DFE-BEF8-B72738559CF4}">
      <dsp:nvSpPr>
        <dsp:cNvPr id="0" name=""/>
        <dsp:cNvSpPr/>
      </dsp:nvSpPr>
      <dsp:spPr>
        <a:xfrm>
          <a:off x="5395682" y="0"/>
          <a:ext cx="1254071" cy="300039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zh-TW" altLang="en-US" sz="3700" b="1" i="0" u="none" kern="1200" dirty="0" smtClean="0">
              <a:latin typeface="標楷體" pitchFamily="65" charset="-120"/>
              <a:ea typeface="標楷體" pitchFamily="65" charset="-120"/>
            </a:rPr>
            <a:t>九上</a:t>
          </a:r>
          <a:endParaRPr lang="zh-TW" altLang="en-US" sz="3700" b="1" i="0" u="none" kern="1200" dirty="0">
            <a:latin typeface="標楷體" pitchFamily="65" charset="-120"/>
            <a:ea typeface="標楷體" pitchFamily="65" charset="-120"/>
          </a:endParaRPr>
        </a:p>
      </dsp:txBody>
      <dsp:txXfrm>
        <a:off x="5395682" y="0"/>
        <a:ext cx="1254071" cy="900118"/>
      </dsp:txXfrm>
    </dsp:sp>
    <dsp:sp modelId="{D99E1B5D-6CE3-4591-891F-A8A8BFCEE66F}">
      <dsp:nvSpPr>
        <dsp:cNvPr id="0" name=""/>
        <dsp:cNvSpPr/>
      </dsp:nvSpPr>
      <dsp:spPr>
        <a:xfrm>
          <a:off x="5521090" y="911856"/>
          <a:ext cx="1003257" cy="904660"/>
        </a:xfrm>
        <a:prstGeom prst="roundRect">
          <a:avLst>
            <a:gd name="adj" fmla="val 10000"/>
          </a:avLst>
        </a:prstGeom>
        <a:solidFill>
          <a:schemeClr val="accent4"/>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zh-TW" altLang="en-US" sz="1600" b="0" i="0" u="none" kern="1200" dirty="0">
              <a:latin typeface="標楷體" pitchFamily="65" charset="-120"/>
              <a:ea typeface="標楷體" pitchFamily="65" charset="-120"/>
            </a:rPr>
            <a:t>產品設計</a:t>
          </a:r>
          <a:r>
            <a:rPr lang="zh-TW" altLang="en-US" sz="1600" b="0" i="0" u="none" kern="1200" dirty="0" smtClean="0">
              <a:latin typeface="標楷體" pitchFamily="65" charset="-120"/>
              <a:ea typeface="標楷體" pitchFamily="65" charset="-120"/>
            </a:rPr>
            <a:t>專題</a:t>
          </a:r>
          <a:endParaRPr lang="zh-TW" altLang="en-US" sz="1600" b="0" i="0" u="none" kern="1200" dirty="0">
            <a:latin typeface="標楷體" pitchFamily="65" charset="-120"/>
            <a:ea typeface="標楷體" pitchFamily="65" charset="-120"/>
          </a:endParaRPr>
        </a:p>
      </dsp:txBody>
      <dsp:txXfrm>
        <a:off x="5521090" y="911856"/>
        <a:ext cx="1003257" cy="904660"/>
      </dsp:txXfrm>
    </dsp:sp>
    <dsp:sp modelId="{DFA1A590-7F2B-445E-BB13-B48272C895D4}">
      <dsp:nvSpPr>
        <dsp:cNvPr id="0" name=""/>
        <dsp:cNvSpPr/>
      </dsp:nvSpPr>
      <dsp:spPr>
        <a:xfrm>
          <a:off x="5521090" y="1944836"/>
          <a:ext cx="1003257" cy="904660"/>
        </a:xfrm>
        <a:prstGeom prst="roundRect">
          <a:avLst>
            <a:gd name="adj" fmla="val 10000"/>
          </a:avLst>
        </a:prstGeom>
        <a:solidFill>
          <a:schemeClr val="accent4"/>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en-US" altLang="zh-TW" sz="1600" b="0" i="0" u="none" kern="1200" dirty="0" smtClean="0">
              <a:latin typeface="標楷體" pitchFamily="65" charset="-120"/>
              <a:ea typeface="標楷體" pitchFamily="65" charset="-120"/>
            </a:rPr>
            <a:t>USB</a:t>
          </a:r>
          <a:r>
            <a:rPr lang="zh-TW" altLang="en-US" sz="1600" b="0" i="0" u="none" kern="1200" dirty="0" smtClean="0">
              <a:latin typeface="標楷體" pitchFamily="65" charset="-120"/>
              <a:ea typeface="標楷體" pitchFamily="65" charset="-120"/>
            </a:rPr>
            <a:t>動物造型燈</a:t>
          </a:r>
          <a:endParaRPr lang="zh-TW" altLang="en-US" sz="1600" b="0" i="0" u="none" kern="1200" dirty="0">
            <a:latin typeface="標楷體" pitchFamily="65" charset="-120"/>
            <a:ea typeface="標楷體" pitchFamily="65" charset="-120"/>
          </a:endParaRPr>
        </a:p>
      </dsp:txBody>
      <dsp:txXfrm>
        <a:off x="5521090" y="1944836"/>
        <a:ext cx="1003257" cy="904660"/>
      </dsp:txXfrm>
    </dsp:sp>
    <dsp:sp modelId="{1AD9190B-AD98-4D45-AB98-7ACCA2E9ABC5}">
      <dsp:nvSpPr>
        <dsp:cNvPr id="0" name=""/>
        <dsp:cNvSpPr/>
      </dsp:nvSpPr>
      <dsp:spPr>
        <a:xfrm>
          <a:off x="6743809" y="0"/>
          <a:ext cx="1254071" cy="300039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zh-TW" altLang="en-US" sz="3700" b="1" i="0" u="none" kern="1200" dirty="0" smtClean="0">
              <a:latin typeface="標楷體" pitchFamily="65" charset="-120"/>
              <a:ea typeface="標楷體" pitchFamily="65" charset="-120"/>
            </a:rPr>
            <a:t>九下</a:t>
          </a:r>
          <a:endParaRPr lang="zh-TW" altLang="en-US" sz="3700" b="1" i="0" u="none" kern="1200" dirty="0">
            <a:latin typeface="標楷體" pitchFamily="65" charset="-120"/>
            <a:ea typeface="標楷體" pitchFamily="65" charset="-120"/>
          </a:endParaRPr>
        </a:p>
      </dsp:txBody>
      <dsp:txXfrm>
        <a:off x="6743809" y="0"/>
        <a:ext cx="1254071" cy="900118"/>
      </dsp:txXfrm>
    </dsp:sp>
    <dsp:sp modelId="{9E268CAB-A219-4223-BA57-3CAFE3C0A85E}">
      <dsp:nvSpPr>
        <dsp:cNvPr id="0" name=""/>
        <dsp:cNvSpPr/>
      </dsp:nvSpPr>
      <dsp:spPr>
        <a:xfrm>
          <a:off x="6862184" y="912055"/>
          <a:ext cx="1003257" cy="904660"/>
        </a:xfrm>
        <a:prstGeom prst="roundRect">
          <a:avLst>
            <a:gd name="adj" fmla="val 10000"/>
          </a:avLst>
        </a:prstGeom>
        <a:solidFill>
          <a:schemeClr val="accent1"/>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zh-TW" altLang="en-US" sz="1600" b="0" i="0" u="none" kern="1200" dirty="0">
              <a:latin typeface="標楷體" pitchFamily="65" charset="-120"/>
              <a:ea typeface="標楷體" pitchFamily="65" charset="-120"/>
            </a:rPr>
            <a:t>新興科技</a:t>
          </a:r>
        </a:p>
      </dsp:txBody>
      <dsp:txXfrm>
        <a:off x="6862184" y="912055"/>
        <a:ext cx="1003257" cy="904660"/>
      </dsp:txXfrm>
    </dsp:sp>
    <dsp:sp modelId="{6E85819D-6DE6-4488-9777-38DE31D52B15}">
      <dsp:nvSpPr>
        <dsp:cNvPr id="0" name=""/>
        <dsp:cNvSpPr/>
      </dsp:nvSpPr>
      <dsp:spPr>
        <a:xfrm>
          <a:off x="6869217" y="1944836"/>
          <a:ext cx="1003257" cy="904660"/>
        </a:xfrm>
        <a:prstGeom prst="roundRect">
          <a:avLst>
            <a:gd name="adj" fmla="val 10000"/>
          </a:avLst>
        </a:prstGeom>
        <a:solidFill>
          <a:schemeClr val="accent1"/>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zh-TW" altLang="en-US" sz="1600" b="0" i="0" u="none" kern="1200" dirty="0" smtClean="0">
              <a:latin typeface="標楷體" pitchFamily="65" charset="-120"/>
              <a:ea typeface="標楷體" pitchFamily="65" charset="-120"/>
            </a:rPr>
            <a:t>電與控制專題</a:t>
          </a:r>
          <a:endParaRPr lang="zh-TW" altLang="en-US" sz="1600" b="0" i="0" u="none" kern="1200" dirty="0">
            <a:latin typeface="標楷體" pitchFamily="65" charset="-120"/>
            <a:ea typeface="標楷體" pitchFamily="65" charset="-120"/>
          </a:endParaRPr>
        </a:p>
      </dsp:txBody>
      <dsp:txXfrm>
        <a:off x="6869217" y="1944836"/>
        <a:ext cx="1003257" cy="90466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1318B7-2B5A-4168-BF60-99B12C06D491}">
      <dsp:nvSpPr>
        <dsp:cNvPr id="0" name=""/>
        <dsp:cNvSpPr/>
      </dsp:nvSpPr>
      <dsp:spPr>
        <a:xfrm>
          <a:off x="174386" y="0"/>
          <a:ext cx="2562070" cy="235745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endParaRPr lang="zh-TW" altLang="en-US" sz="3200" b="1" kern="1200" dirty="0"/>
        </a:p>
      </dsp:txBody>
      <dsp:txXfrm>
        <a:off x="174386" y="0"/>
        <a:ext cx="2562070" cy="707236"/>
      </dsp:txXfrm>
    </dsp:sp>
    <dsp:sp modelId="{759DB4C9-6BB0-4E61-9FDD-034C046ADCF5}">
      <dsp:nvSpPr>
        <dsp:cNvPr id="0" name=""/>
        <dsp:cNvSpPr/>
      </dsp:nvSpPr>
      <dsp:spPr>
        <a:xfrm>
          <a:off x="357195" y="269476"/>
          <a:ext cx="2054370" cy="673602"/>
        </a:xfrm>
        <a:prstGeom prst="roundRect">
          <a:avLst>
            <a:gd name="adj" fmla="val 10000"/>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1120" tIns="53340" rIns="71120" bIns="53340" numCol="1" spcCol="1270" anchor="ctr" anchorCtr="0">
          <a:noAutofit/>
        </a:bodyPr>
        <a:lstStyle/>
        <a:p>
          <a:pPr lvl="0" algn="ctr" defTabSz="1244600">
            <a:lnSpc>
              <a:spcPct val="90000"/>
            </a:lnSpc>
            <a:spcBef>
              <a:spcPct val="0"/>
            </a:spcBef>
            <a:spcAft>
              <a:spcPct val="35000"/>
            </a:spcAft>
          </a:pPr>
          <a:r>
            <a:rPr lang="zh-TW" altLang="en-US" sz="2800" b="0" i="0" u="none" kern="1200" dirty="0" smtClean="0">
              <a:latin typeface="標楷體" pitchFamily="65" charset="-120"/>
              <a:ea typeface="標楷體" pitchFamily="65" charset="-120"/>
            </a:rPr>
            <a:t>創意小車</a:t>
          </a:r>
          <a:endParaRPr lang="zh-TW" altLang="en-US" sz="2800" b="0" i="0" u="none" kern="1200" dirty="0">
            <a:latin typeface="標楷體" pitchFamily="65" charset="-120"/>
            <a:ea typeface="標楷體" pitchFamily="65" charset="-120"/>
          </a:endParaRPr>
        </a:p>
      </dsp:txBody>
      <dsp:txXfrm>
        <a:off x="357195" y="269476"/>
        <a:ext cx="2054370" cy="673602"/>
      </dsp:txXfrm>
    </dsp:sp>
    <dsp:sp modelId="{39B8A24A-860D-4D62-9B1D-DFFFF8BD1BD7}">
      <dsp:nvSpPr>
        <dsp:cNvPr id="0" name=""/>
        <dsp:cNvSpPr/>
      </dsp:nvSpPr>
      <dsp:spPr>
        <a:xfrm>
          <a:off x="357195" y="1256835"/>
          <a:ext cx="2049656" cy="746829"/>
        </a:xfrm>
        <a:prstGeom prst="roundRect">
          <a:avLst>
            <a:gd name="adj" fmla="val 10000"/>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1120" tIns="53340" rIns="71120" bIns="53340" numCol="1" spcCol="1270" anchor="ctr" anchorCtr="0">
          <a:noAutofit/>
        </a:bodyPr>
        <a:lstStyle/>
        <a:p>
          <a:pPr lvl="0" algn="ctr" defTabSz="1244600">
            <a:lnSpc>
              <a:spcPct val="90000"/>
            </a:lnSpc>
            <a:spcBef>
              <a:spcPct val="0"/>
            </a:spcBef>
            <a:spcAft>
              <a:spcPct val="35000"/>
            </a:spcAft>
          </a:pPr>
          <a:r>
            <a:rPr lang="zh-TW" altLang="en-US" sz="2800" b="0" i="0" u="none" kern="1200" dirty="0" smtClean="0">
              <a:latin typeface="標楷體" pitchFamily="65" charset="-120"/>
              <a:ea typeface="標楷體" pitchFamily="65" charset="-120"/>
            </a:rPr>
            <a:t>創意投石機</a:t>
          </a:r>
          <a:endParaRPr lang="zh-TW" altLang="en-US" sz="2800" b="0" i="0" u="none" kern="1200" dirty="0">
            <a:latin typeface="標楷體" pitchFamily="65" charset="-120"/>
            <a:ea typeface="標楷體" pitchFamily="65" charset="-120"/>
          </a:endParaRPr>
        </a:p>
      </dsp:txBody>
      <dsp:txXfrm>
        <a:off x="357195" y="1256835"/>
        <a:ext cx="2049656" cy="746829"/>
      </dsp:txXfrm>
    </dsp:sp>
    <dsp:sp modelId="{14DAA0FE-5238-4A5B-A779-2F3596AF3650}">
      <dsp:nvSpPr>
        <dsp:cNvPr id="0" name=""/>
        <dsp:cNvSpPr/>
      </dsp:nvSpPr>
      <dsp:spPr>
        <a:xfrm>
          <a:off x="2867225" y="0"/>
          <a:ext cx="2562070" cy="235745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endParaRPr lang="zh-TW" altLang="en-US" sz="3200" kern="1200" dirty="0"/>
        </a:p>
      </dsp:txBody>
      <dsp:txXfrm>
        <a:off x="2867225" y="0"/>
        <a:ext cx="2562070" cy="707236"/>
      </dsp:txXfrm>
    </dsp:sp>
    <dsp:sp modelId="{FB12BDD4-7133-4831-9A57-0B1C9C5338EE}">
      <dsp:nvSpPr>
        <dsp:cNvPr id="0" name=""/>
        <dsp:cNvSpPr/>
      </dsp:nvSpPr>
      <dsp:spPr>
        <a:xfrm>
          <a:off x="3129827" y="214314"/>
          <a:ext cx="2049656" cy="732346"/>
        </a:xfrm>
        <a:prstGeom prst="roundRect">
          <a:avLst>
            <a:gd name="adj" fmla="val 10000"/>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1120" tIns="53340" rIns="71120" bIns="53340" numCol="1" spcCol="1270" anchor="ctr" anchorCtr="0">
          <a:noAutofit/>
        </a:bodyPr>
        <a:lstStyle/>
        <a:p>
          <a:pPr lvl="0" algn="ctr" defTabSz="1244600">
            <a:lnSpc>
              <a:spcPct val="90000"/>
            </a:lnSpc>
            <a:spcBef>
              <a:spcPct val="0"/>
            </a:spcBef>
            <a:spcAft>
              <a:spcPct val="35000"/>
            </a:spcAft>
          </a:pPr>
          <a:r>
            <a:rPr lang="zh-TW" altLang="en-US" sz="2800" b="0" i="0" u="none" kern="1200" dirty="0" smtClean="0">
              <a:latin typeface="標楷體" pitchFamily="65" charset="-120"/>
              <a:ea typeface="標楷體" pitchFamily="65" charset="-120"/>
            </a:rPr>
            <a:t>動力車</a:t>
          </a:r>
          <a:endParaRPr lang="zh-TW" altLang="en-US" sz="2800" b="0" i="0" u="none" kern="1200" dirty="0">
            <a:latin typeface="標楷體" pitchFamily="65" charset="-120"/>
            <a:ea typeface="標楷體" pitchFamily="65" charset="-120"/>
          </a:endParaRPr>
        </a:p>
      </dsp:txBody>
      <dsp:txXfrm>
        <a:off x="3129827" y="214314"/>
        <a:ext cx="2049656" cy="732346"/>
      </dsp:txXfrm>
    </dsp:sp>
    <dsp:sp modelId="{D246A0E8-E544-429A-8D83-776D4A094C96}">
      <dsp:nvSpPr>
        <dsp:cNvPr id="0" name=""/>
        <dsp:cNvSpPr/>
      </dsp:nvSpPr>
      <dsp:spPr>
        <a:xfrm>
          <a:off x="3129827" y="1297336"/>
          <a:ext cx="2049656" cy="692847"/>
        </a:xfrm>
        <a:prstGeom prst="roundRect">
          <a:avLst>
            <a:gd name="adj" fmla="val 10000"/>
          </a:avLst>
        </a:prstGeom>
        <a:solidFill>
          <a:schemeClr val="accent5">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1120" tIns="53340" rIns="71120" bIns="53340" numCol="1" spcCol="1270" anchor="ctr" anchorCtr="0">
          <a:noAutofit/>
        </a:bodyPr>
        <a:lstStyle/>
        <a:p>
          <a:pPr lvl="0" algn="ctr" defTabSz="1244600">
            <a:lnSpc>
              <a:spcPct val="90000"/>
            </a:lnSpc>
            <a:spcBef>
              <a:spcPct val="0"/>
            </a:spcBef>
            <a:spcAft>
              <a:spcPct val="35000"/>
            </a:spcAft>
          </a:pPr>
          <a:r>
            <a:rPr lang="zh-TW" altLang="en-US" sz="2800" b="0" i="0" u="none" kern="1200" dirty="0" smtClean="0">
              <a:latin typeface="標楷體" pitchFamily="65" charset="-120"/>
              <a:ea typeface="標楷體" pitchFamily="65" charset="-120"/>
            </a:rPr>
            <a:t>電動投擲機</a:t>
          </a:r>
          <a:endParaRPr lang="zh-TW" altLang="en-US" sz="2800" b="0" i="0" u="none" kern="1200" dirty="0">
            <a:latin typeface="標楷體" pitchFamily="65" charset="-120"/>
            <a:ea typeface="標楷體" pitchFamily="65" charset="-120"/>
          </a:endParaRPr>
        </a:p>
      </dsp:txBody>
      <dsp:txXfrm>
        <a:off x="3129827" y="1297336"/>
        <a:ext cx="2049656" cy="692847"/>
      </dsp:txXfrm>
    </dsp:sp>
    <dsp:sp modelId="{24115F1E-73EA-4609-A417-1C90176E51D3}">
      <dsp:nvSpPr>
        <dsp:cNvPr id="0" name=""/>
        <dsp:cNvSpPr/>
      </dsp:nvSpPr>
      <dsp:spPr>
        <a:xfrm>
          <a:off x="5509437" y="0"/>
          <a:ext cx="2562070" cy="235745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endParaRPr lang="zh-TW" altLang="en-US" sz="3200" kern="1200" dirty="0"/>
        </a:p>
      </dsp:txBody>
      <dsp:txXfrm>
        <a:off x="5509437" y="0"/>
        <a:ext cx="2562070" cy="707236"/>
      </dsp:txXfrm>
    </dsp:sp>
    <dsp:sp modelId="{C36AC881-C3BA-4B14-B68E-DADAA1F42536}">
      <dsp:nvSpPr>
        <dsp:cNvPr id="0" name=""/>
        <dsp:cNvSpPr/>
      </dsp:nvSpPr>
      <dsp:spPr>
        <a:xfrm>
          <a:off x="5786469" y="214315"/>
          <a:ext cx="2049656" cy="721480"/>
        </a:xfrm>
        <a:prstGeom prst="roundRect">
          <a:avLst>
            <a:gd name="adj" fmla="val 10000"/>
          </a:avLst>
        </a:prstGeom>
        <a:solidFill>
          <a:schemeClr val="accent6">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1120" tIns="53340" rIns="71120" bIns="53340" numCol="1" spcCol="1270" anchor="ctr" anchorCtr="0">
          <a:noAutofit/>
        </a:bodyPr>
        <a:lstStyle/>
        <a:p>
          <a:pPr lvl="0" algn="ctr" defTabSz="1244600">
            <a:lnSpc>
              <a:spcPct val="90000"/>
            </a:lnSpc>
            <a:spcBef>
              <a:spcPct val="0"/>
            </a:spcBef>
            <a:spcAft>
              <a:spcPct val="35000"/>
            </a:spcAft>
          </a:pPr>
          <a:r>
            <a:rPr lang="zh-TW" altLang="en-US" sz="2800" b="0" i="0" u="none" kern="1200" dirty="0" smtClean="0">
              <a:latin typeface="標楷體" pitchFamily="65" charset="-120"/>
              <a:ea typeface="標楷體" pitchFamily="65" charset="-120"/>
            </a:rPr>
            <a:t>程式遙控車</a:t>
          </a:r>
          <a:endParaRPr lang="zh-TW" altLang="en-US" sz="2800" b="0" i="0" u="none" kern="1200" dirty="0">
            <a:latin typeface="標楷體" pitchFamily="65" charset="-120"/>
            <a:ea typeface="標楷體" pitchFamily="65" charset="-120"/>
          </a:endParaRPr>
        </a:p>
      </dsp:txBody>
      <dsp:txXfrm>
        <a:off x="5786469" y="214315"/>
        <a:ext cx="2049656" cy="721480"/>
      </dsp:txXfrm>
    </dsp:sp>
    <dsp:sp modelId="{9C6110AE-3EF9-4642-BCB3-94A1B2C90907}">
      <dsp:nvSpPr>
        <dsp:cNvPr id="0" name=""/>
        <dsp:cNvSpPr/>
      </dsp:nvSpPr>
      <dsp:spPr>
        <a:xfrm>
          <a:off x="5786469" y="1285886"/>
          <a:ext cx="2049656" cy="702574"/>
        </a:xfrm>
        <a:prstGeom prst="roundRect">
          <a:avLst>
            <a:gd name="adj" fmla="val 10000"/>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1120" tIns="53340" rIns="71120" bIns="53340" numCol="1" spcCol="1270" anchor="ctr" anchorCtr="0">
          <a:noAutofit/>
        </a:bodyPr>
        <a:lstStyle/>
        <a:p>
          <a:pPr lvl="0" algn="ctr" defTabSz="1244600">
            <a:lnSpc>
              <a:spcPct val="90000"/>
            </a:lnSpc>
            <a:spcBef>
              <a:spcPct val="0"/>
            </a:spcBef>
            <a:spcAft>
              <a:spcPct val="35000"/>
            </a:spcAft>
          </a:pPr>
          <a:r>
            <a:rPr lang="zh-TW" altLang="en-US" sz="2800" b="0" i="0" u="none" kern="1200" dirty="0" smtClean="0">
              <a:latin typeface="標楷體" pitchFamily="65" charset="-120"/>
              <a:ea typeface="標楷體" pitchFamily="65" charset="-120"/>
            </a:rPr>
            <a:t>電控投擲機</a:t>
          </a:r>
          <a:endParaRPr lang="zh-TW" altLang="en-US" sz="2800" b="0" i="0" u="none" kern="1200" dirty="0">
            <a:latin typeface="標楷體" pitchFamily="65" charset="-120"/>
            <a:ea typeface="標楷體" pitchFamily="65" charset="-120"/>
          </a:endParaRPr>
        </a:p>
      </dsp:txBody>
      <dsp:txXfrm>
        <a:off x="5786469" y="1285886"/>
        <a:ext cx="2049656" cy="70257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0196A9-6CF9-4F09-A8BA-C3363DFA71F4}">
      <dsp:nvSpPr>
        <dsp:cNvPr id="0" name=""/>
        <dsp:cNvSpPr/>
      </dsp:nvSpPr>
      <dsp:spPr>
        <a:xfrm>
          <a:off x="525024" y="2844136"/>
          <a:ext cx="1412896" cy="706448"/>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altLang="zh-TW" sz="1600" b="1" kern="1200" dirty="0" smtClean="0">
              <a:latin typeface="微軟正黑體" panose="020B0604030504040204" pitchFamily="34" charset="-120"/>
              <a:ea typeface="微軟正黑體" panose="020B0604030504040204" pitchFamily="34" charset="-120"/>
            </a:rPr>
            <a:t>IQ</a:t>
          </a:r>
          <a:r>
            <a:rPr lang="zh-TW" altLang="en-US" sz="1600" b="1" kern="1200" dirty="0" smtClean="0">
              <a:latin typeface="微軟正黑體" panose="020B0604030504040204" pitchFamily="34" charset="-120"/>
              <a:ea typeface="微軟正黑體" panose="020B0604030504040204" pitchFamily="34" charset="-120"/>
            </a:rPr>
            <a:t> </a:t>
          </a:r>
          <a:r>
            <a:rPr lang="en-US" altLang="zh-TW" sz="1600" b="1" kern="1200" dirty="0" smtClean="0">
              <a:latin typeface="微軟正黑體" panose="020B0604030504040204" pitchFamily="34" charset="-120"/>
              <a:ea typeface="微軟正黑體" panose="020B0604030504040204" pitchFamily="34" charset="-120"/>
            </a:rPr>
            <a:t>LIGHT</a:t>
          </a:r>
          <a:endParaRPr lang="zh-TW" altLang="en-US" sz="1600" b="1" kern="1200" dirty="0">
            <a:latin typeface="微軟正黑體" panose="020B0604030504040204" pitchFamily="34" charset="-120"/>
            <a:ea typeface="微軟正黑體" panose="020B0604030504040204" pitchFamily="34" charset="-120"/>
          </a:endParaRPr>
        </a:p>
      </dsp:txBody>
      <dsp:txXfrm>
        <a:off x="545715" y="2864827"/>
        <a:ext cx="1371514" cy="665066"/>
      </dsp:txXfrm>
    </dsp:sp>
    <dsp:sp modelId="{258BFBF7-A9A3-4202-AD38-20A11755CB07}">
      <dsp:nvSpPr>
        <dsp:cNvPr id="0" name=""/>
        <dsp:cNvSpPr/>
      </dsp:nvSpPr>
      <dsp:spPr>
        <a:xfrm rot="17132988">
          <a:off x="1166398" y="2171899"/>
          <a:ext cx="2108203" cy="19885"/>
        </a:xfrm>
        <a:custGeom>
          <a:avLst/>
          <a:gdLst/>
          <a:ahLst/>
          <a:cxnLst/>
          <a:rect l="0" t="0" r="0" b="0"/>
          <a:pathLst>
            <a:path>
              <a:moveTo>
                <a:pt x="0" y="9942"/>
              </a:moveTo>
              <a:lnTo>
                <a:pt x="2108203" y="9942"/>
              </a:lnTo>
            </a:path>
          </a:pathLst>
        </a:custGeom>
        <a:noFill/>
        <a:ln w="25400"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b="1" kern="1200">
            <a:solidFill>
              <a:schemeClr val="bg1"/>
            </a:solidFill>
            <a:latin typeface="微軟正黑體" panose="020B0604030504040204" pitchFamily="34" charset="-120"/>
            <a:ea typeface="微軟正黑體" panose="020B0604030504040204" pitchFamily="34" charset="-120"/>
          </a:endParaRPr>
        </a:p>
      </dsp:txBody>
      <dsp:txXfrm>
        <a:off x="2167795" y="2129136"/>
        <a:ext cx="105410" cy="105410"/>
      </dsp:txXfrm>
    </dsp:sp>
    <dsp:sp modelId="{555800F5-D987-427C-B361-4D52C0602D5B}">
      <dsp:nvSpPr>
        <dsp:cNvPr id="0" name=""/>
        <dsp:cNvSpPr/>
      </dsp:nvSpPr>
      <dsp:spPr>
        <a:xfrm>
          <a:off x="2503079" y="813098"/>
          <a:ext cx="1412896" cy="706448"/>
        </a:xfrm>
        <a:prstGeom prst="roundRect">
          <a:avLst>
            <a:gd name="adj" fmla="val 10000"/>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TW" altLang="en-US" sz="1600" b="1" kern="1200" dirty="0" smtClean="0">
              <a:latin typeface="微軟正黑體" panose="020B0604030504040204" pitchFamily="34" charset="-120"/>
              <a:ea typeface="微軟正黑體" panose="020B0604030504040204" pitchFamily="34" charset="-120"/>
            </a:rPr>
            <a:t>三用電表</a:t>
          </a:r>
          <a:endParaRPr lang="zh-TW" sz="1600" b="1" kern="1200" dirty="0">
            <a:latin typeface="微軟正黑體" panose="020B0604030504040204" pitchFamily="34" charset="-120"/>
            <a:ea typeface="微軟正黑體" panose="020B0604030504040204" pitchFamily="34" charset="-120"/>
          </a:endParaRPr>
        </a:p>
      </dsp:txBody>
      <dsp:txXfrm>
        <a:off x="2523770" y="833789"/>
        <a:ext cx="1371514" cy="665066"/>
      </dsp:txXfrm>
    </dsp:sp>
    <dsp:sp modelId="{C26D53C7-8E74-4FFE-B431-808E4D2B8613}">
      <dsp:nvSpPr>
        <dsp:cNvPr id="0" name=""/>
        <dsp:cNvSpPr/>
      </dsp:nvSpPr>
      <dsp:spPr>
        <a:xfrm rot="18289469">
          <a:off x="3703726" y="750172"/>
          <a:ext cx="989657" cy="19885"/>
        </a:xfrm>
        <a:custGeom>
          <a:avLst/>
          <a:gdLst/>
          <a:ahLst/>
          <a:cxnLst/>
          <a:rect l="0" t="0" r="0" b="0"/>
          <a:pathLst>
            <a:path>
              <a:moveTo>
                <a:pt x="0" y="9942"/>
              </a:moveTo>
              <a:lnTo>
                <a:pt x="989657" y="9942"/>
              </a:lnTo>
            </a:path>
          </a:pathLst>
        </a:custGeom>
        <a:noFill/>
        <a:ln w="25400" cap="flat" cmpd="sng" algn="ctr">
          <a:solidFill>
            <a:schemeClr val="accent1">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4173813" y="735373"/>
        <a:ext cx="49482" cy="49482"/>
      </dsp:txXfrm>
    </dsp:sp>
    <dsp:sp modelId="{0CCACD84-4577-4A87-8E01-D426191153FA}">
      <dsp:nvSpPr>
        <dsp:cNvPr id="0" name=""/>
        <dsp:cNvSpPr/>
      </dsp:nvSpPr>
      <dsp:spPr>
        <a:xfrm>
          <a:off x="4481134" y="683"/>
          <a:ext cx="1412896" cy="706448"/>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TW" altLang="en-US" sz="1600" b="1" kern="1200" dirty="0" smtClean="0">
              <a:latin typeface="微軟正黑體" panose="020B0604030504040204" pitchFamily="34" charset="-120"/>
              <a:ea typeface="微軟正黑體" panose="020B0604030504040204" pitchFamily="34" charset="-120"/>
            </a:rPr>
            <a:t>居家用電</a:t>
          </a:r>
          <a:endParaRPr lang="zh-TW" sz="1600" b="1" kern="1200" dirty="0">
            <a:latin typeface="微軟正黑體" panose="020B0604030504040204" pitchFamily="34" charset="-120"/>
            <a:ea typeface="微軟正黑體" panose="020B0604030504040204" pitchFamily="34" charset="-120"/>
          </a:endParaRPr>
        </a:p>
      </dsp:txBody>
      <dsp:txXfrm>
        <a:off x="4501825" y="21374"/>
        <a:ext cx="1371514" cy="665066"/>
      </dsp:txXfrm>
    </dsp:sp>
    <dsp:sp modelId="{33D0851F-DB58-4A94-A04F-C637F4DDDBD6}">
      <dsp:nvSpPr>
        <dsp:cNvPr id="0" name=""/>
        <dsp:cNvSpPr/>
      </dsp:nvSpPr>
      <dsp:spPr>
        <a:xfrm>
          <a:off x="3915976" y="1156379"/>
          <a:ext cx="565158" cy="19885"/>
        </a:xfrm>
        <a:custGeom>
          <a:avLst/>
          <a:gdLst/>
          <a:ahLst/>
          <a:cxnLst/>
          <a:rect l="0" t="0" r="0" b="0"/>
          <a:pathLst>
            <a:path>
              <a:moveTo>
                <a:pt x="0" y="9942"/>
              </a:moveTo>
              <a:lnTo>
                <a:pt x="565158" y="9942"/>
              </a:lnTo>
            </a:path>
          </a:pathLst>
        </a:custGeom>
        <a:noFill/>
        <a:ln w="25400" cap="flat" cmpd="sng" algn="ctr">
          <a:solidFill>
            <a:schemeClr val="accent1">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4184426" y="1152193"/>
        <a:ext cx="28257" cy="28257"/>
      </dsp:txXfrm>
    </dsp:sp>
    <dsp:sp modelId="{A7A2088E-B88C-4FD3-8C7D-DF98103B1E08}">
      <dsp:nvSpPr>
        <dsp:cNvPr id="0" name=""/>
        <dsp:cNvSpPr/>
      </dsp:nvSpPr>
      <dsp:spPr>
        <a:xfrm>
          <a:off x="4481134" y="813098"/>
          <a:ext cx="1412896" cy="706448"/>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TW" altLang="en-US" sz="1600" b="1" kern="1200" dirty="0" smtClean="0">
              <a:latin typeface="微軟正黑體" panose="020B0604030504040204" pitchFamily="34" charset="-120"/>
              <a:ea typeface="微軟正黑體" panose="020B0604030504040204" pitchFamily="34" charset="-120"/>
            </a:rPr>
            <a:t>電阻測量</a:t>
          </a:r>
          <a:endParaRPr lang="zh-TW" sz="1600" b="1" kern="1200" dirty="0">
            <a:latin typeface="微軟正黑體" panose="020B0604030504040204" pitchFamily="34" charset="-120"/>
            <a:ea typeface="微軟正黑體" panose="020B0604030504040204" pitchFamily="34" charset="-120"/>
          </a:endParaRPr>
        </a:p>
      </dsp:txBody>
      <dsp:txXfrm>
        <a:off x="4501825" y="833789"/>
        <a:ext cx="1371514" cy="665066"/>
      </dsp:txXfrm>
    </dsp:sp>
    <dsp:sp modelId="{BC0F4539-F57F-4AB5-87D6-04D18B98B327}">
      <dsp:nvSpPr>
        <dsp:cNvPr id="0" name=""/>
        <dsp:cNvSpPr/>
      </dsp:nvSpPr>
      <dsp:spPr>
        <a:xfrm rot="3310531">
          <a:off x="3703726" y="1562587"/>
          <a:ext cx="989657" cy="19885"/>
        </a:xfrm>
        <a:custGeom>
          <a:avLst/>
          <a:gdLst/>
          <a:ahLst/>
          <a:cxnLst/>
          <a:rect l="0" t="0" r="0" b="0"/>
          <a:pathLst>
            <a:path>
              <a:moveTo>
                <a:pt x="0" y="9942"/>
              </a:moveTo>
              <a:lnTo>
                <a:pt x="989657" y="9942"/>
              </a:lnTo>
            </a:path>
          </a:pathLst>
        </a:custGeom>
        <a:noFill/>
        <a:ln w="25400" cap="flat" cmpd="sng" algn="ctr">
          <a:solidFill>
            <a:schemeClr val="accent1">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4173813" y="1547788"/>
        <a:ext cx="49482" cy="49482"/>
      </dsp:txXfrm>
    </dsp:sp>
    <dsp:sp modelId="{483C9DC9-8AA9-4776-B01C-83F743E5A2DB}">
      <dsp:nvSpPr>
        <dsp:cNvPr id="0" name=""/>
        <dsp:cNvSpPr/>
      </dsp:nvSpPr>
      <dsp:spPr>
        <a:xfrm>
          <a:off x="4481134" y="1625513"/>
          <a:ext cx="1412896" cy="706448"/>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TW" altLang="en-US" sz="1600" b="1" kern="1200" dirty="0" smtClean="0">
              <a:latin typeface="微軟正黑體" panose="020B0604030504040204" pitchFamily="34" charset="-120"/>
              <a:ea typeface="微軟正黑體" panose="020B0604030504040204" pitchFamily="34" charset="-120"/>
            </a:rPr>
            <a:t>電路驗證測量</a:t>
          </a:r>
          <a:endParaRPr lang="zh-TW" sz="1600" b="1" kern="1200" dirty="0">
            <a:latin typeface="微軟正黑體" panose="020B0604030504040204" pitchFamily="34" charset="-120"/>
            <a:ea typeface="微軟正黑體" panose="020B0604030504040204" pitchFamily="34" charset="-120"/>
          </a:endParaRPr>
        </a:p>
      </dsp:txBody>
      <dsp:txXfrm>
        <a:off x="4501825" y="1646204"/>
        <a:ext cx="1371514" cy="665066"/>
      </dsp:txXfrm>
    </dsp:sp>
    <dsp:sp modelId="{99504219-12AB-41A3-B2EA-72A0BEF5E2FB}">
      <dsp:nvSpPr>
        <dsp:cNvPr id="0" name=""/>
        <dsp:cNvSpPr/>
      </dsp:nvSpPr>
      <dsp:spPr>
        <a:xfrm>
          <a:off x="1937921" y="3187418"/>
          <a:ext cx="565158" cy="19885"/>
        </a:xfrm>
        <a:custGeom>
          <a:avLst/>
          <a:gdLst/>
          <a:ahLst/>
          <a:cxnLst/>
          <a:rect l="0" t="0" r="0" b="0"/>
          <a:pathLst>
            <a:path>
              <a:moveTo>
                <a:pt x="0" y="9942"/>
              </a:moveTo>
              <a:lnTo>
                <a:pt x="565158" y="9942"/>
              </a:lnTo>
            </a:path>
          </a:pathLst>
        </a:custGeom>
        <a:noFill/>
        <a:ln w="25400"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2206371" y="3183232"/>
        <a:ext cx="28257" cy="28257"/>
      </dsp:txXfrm>
    </dsp:sp>
    <dsp:sp modelId="{EC7446D7-B0AC-4750-AE4A-495DE43151D8}">
      <dsp:nvSpPr>
        <dsp:cNvPr id="0" name=""/>
        <dsp:cNvSpPr/>
      </dsp:nvSpPr>
      <dsp:spPr>
        <a:xfrm>
          <a:off x="2503079" y="2844136"/>
          <a:ext cx="1412896" cy="706448"/>
        </a:xfrm>
        <a:prstGeom prst="roundRect">
          <a:avLst>
            <a:gd name="adj" fmla="val 10000"/>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TW" altLang="en-US" sz="1600" b="1" kern="1200" dirty="0" smtClean="0">
              <a:latin typeface="微軟正黑體" panose="020B0604030504040204" pitchFamily="34" charset="-120"/>
              <a:ea typeface="微軟正黑體" panose="020B0604030504040204" pitchFamily="34" charset="-120"/>
            </a:rPr>
            <a:t>基本電子</a:t>
          </a:r>
          <a:r>
            <a:rPr lang="en-US" altLang="zh-TW" sz="1600" b="1" kern="1200" dirty="0" smtClean="0">
              <a:latin typeface="微軟正黑體" panose="020B0604030504040204" pitchFamily="34" charset="-120"/>
              <a:ea typeface="微軟正黑體" panose="020B0604030504040204" pitchFamily="34" charset="-120"/>
            </a:rPr>
            <a:t/>
          </a:r>
          <a:br>
            <a:rPr lang="en-US" altLang="zh-TW" sz="1600" b="1" kern="1200" dirty="0" smtClean="0">
              <a:latin typeface="微軟正黑體" panose="020B0604030504040204" pitchFamily="34" charset="-120"/>
              <a:ea typeface="微軟正黑體" panose="020B0604030504040204" pitchFamily="34" charset="-120"/>
            </a:rPr>
          </a:br>
          <a:r>
            <a:rPr lang="zh-TW" altLang="en-US" sz="1600" b="1" kern="1200" dirty="0" smtClean="0">
              <a:latin typeface="微軟正黑體" panose="020B0604030504040204" pitchFamily="34" charset="-120"/>
              <a:ea typeface="微軟正黑體" panose="020B0604030504040204" pitchFamily="34" charset="-120"/>
            </a:rPr>
            <a:t>電路元件</a:t>
          </a:r>
          <a:endParaRPr lang="zh-TW" altLang="en-US" sz="1600" kern="1200" dirty="0"/>
        </a:p>
      </dsp:txBody>
      <dsp:txXfrm>
        <a:off x="2523770" y="2864827"/>
        <a:ext cx="1371514" cy="665066"/>
      </dsp:txXfrm>
    </dsp:sp>
    <dsp:sp modelId="{9922AA6A-C735-44EF-BE31-7D133F64C9EB}">
      <dsp:nvSpPr>
        <dsp:cNvPr id="0" name=""/>
        <dsp:cNvSpPr/>
      </dsp:nvSpPr>
      <dsp:spPr>
        <a:xfrm rot="19457599">
          <a:off x="3850558" y="2984314"/>
          <a:ext cx="695994" cy="19885"/>
        </a:xfrm>
        <a:custGeom>
          <a:avLst/>
          <a:gdLst/>
          <a:ahLst/>
          <a:cxnLst/>
          <a:rect l="0" t="0" r="0" b="0"/>
          <a:pathLst>
            <a:path>
              <a:moveTo>
                <a:pt x="0" y="9942"/>
              </a:moveTo>
              <a:lnTo>
                <a:pt x="695994" y="9942"/>
              </a:lnTo>
            </a:path>
          </a:pathLst>
        </a:custGeom>
        <a:noFill/>
        <a:ln w="25400" cap="flat" cmpd="sng" algn="ctr">
          <a:solidFill>
            <a:schemeClr val="accent1">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b="1" kern="1200">
            <a:solidFill>
              <a:schemeClr val="bg1"/>
            </a:solidFill>
            <a:latin typeface="微軟正黑體" panose="020B0604030504040204" pitchFamily="34" charset="-120"/>
            <a:ea typeface="微軟正黑體" panose="020B0604030504040204" pitchFamily="34" charset="-120"/>
          </a:endParaRPr>
        </a:p>
      </dsp:txBody>
      <dsp:txXfrm>
        <a:off x="4181155" y="2976857"/>
        <a:ext cx="34799" cy="34799"/>
      </dsp:txXfrm>
    </dsp:sp>
    <dsp:sp modelId="{FBB1E602-B657-438A-B694-A2FD712E67BC}">
      <dsp:nvSpPr>
        <dsp:cNvPr id="0" name=""/>
        <dsp:cNvSpPr/>
      </dsp:nvSpPr>
      <dsp:spPr>
        <a:xfrm>
          <a:off x="4481134" y="2437929"/>
          <a:ext cx="1412896" cy="706448"/>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TW" altLang="en-US" sz="1600" b="1" kern="1200" dirty="0" smtClean="0">
              <a:latin typeface="微軟正黑體" panose="020B0604030504040204" pitchFamily="34" charset="-120"/>
              <a:ea typeface="微軟正黑體" panose="020B0604030504040204" pitchFamily="34" charset="-120"/>
            </a:rPr>
            <a:t>認識電子</a:t>
          </a:r>
          <a:r>
            <a:rPr lang="en-US" altLang="zh-TW" sz="1600" b="1" kern="1200" dirty="0" smtClean="0">
              <a:latin typeface="微軟正黑體" panose="020B0604030504040204" pitchFamily="34" charset="-120"/>
              <a:ea typeface="微軟正黑體" panose="020B0604030504040204" pitchFamily="34" charset="-120"/>
            </a:rPr>
            <a:t/>
          </a:r>
          <a:br>
            <a:rPr lang="en-US" altLang="zh-TW" sz="1600" b="1" kern="1200" dirty="0" smtClean="0">
              <a:latin typeface="微軟正黑體" panose="020B0604030504040204" pitchFamily="34" charset="-120"/>
              <a:ea typeface="微軟正黑體" panose="020B0604030504040204" pitchFamily="34" charset="-120"/>
            </a:rPr>
          </a:br>
          <a:r>
            <a:rPr lang="zh-TW" altLang="en-US" sz="1600" b="1" kern="1200" dirty="0" smtClean="0">
              <a:latin typeface="微軟正黑體" panose="020B0604030504040204" pitchFamily="34" charset="-120"/>
              <a:ea typeface="微軟正黑體" panose="020B0604030504040204" pitchFamily="34" charset="-120"/>
            </a:rPr>
            <a:t>電路元件</a:t>
          </a:r>
          <a:endParaRPr lang="zh-TW" sz="1600" b="1" kern="1200" dirty="0">
            <a:latin typeface="微軟正黑體" panose="020B0604030504040204" pitchFamily="34" charset="-120"/>
            <a:ea typeface="微軟正黑體" panose="020B0604030504040204" pitchFamily="34" charset="-120"/>
          </a:endParaRPr>
        </a:p>
      </dsp:txBody>
      <dsp:txXfrm>
        <a:off x="4501825" y="2458620"/>
        <a:ext cx="1371514" cy="665066"/>
      </dsp:txXfrm>
    </dsp:sp>
    <dsp:sp modelId="{F5568A24-3965-4067-A16E-18D8DFC80813}">
      <dsp:nvSpPr>
        <dsp:cNvPr id="0" name=""/>
        <dsp:cNvSpPr/>
      </dsp:nvSpPr>
      <dsp:spPr>
        <a:xfrm rot="2142401">
          <a:off x="3850558" y="3390522"/>
          <a:ext cx="695994" cy="19885"/>
        </a:xfrm>
        <a:custGeom>
          <a:avLst/>
          <a:gdLst/>
          <a:ahLst/>
          <a:cxnLst/>
          <a:rect l="0" t="0" r="0" b="0"/>
          <a:pathLst>
            <a:path>
              <a:moveTo>
                <a:pt x="0" y="9942"/>
              </a:moveTo>
              <a:lnTo>
                <a:pt x="695994" y="9942"/>
              </a:lnTo>
            </a:path>
          </a:pathLst>
        </a:custGeom>
        <a:noFill/>
        <a:ln w="25400" cap="flat" cmpd="sng" algn="ctr">
          <a:solidFill>
            <a:schemeClr val="accent1">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4181155" y="3383064"/>
        <a:ext cx="34799" cy="34799"/>
      </dsp:txXfrm>
    </dsp:sp>
    <dsp:sp modelId="{12ECFB73-AE9B-4BBC-85DC-C131C629ECFA}">
      <dsp:nvSpPr>
        <dsp:cNvPr id="0" name=""/>
        <dsp:cNvSpPr/>
      </dsp:nvSpPr>
      <dsp:spPr>
        <a:xfrm>
          <a:off x="4481134" y="3250344"/>
          <a:ext cx="1412896" cy="706448"/>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TW" altLang="en-US" sz="1600" b="1" kern="1200" dirty="0" smtClean="0">
              <a:latin typeface="微軟正黑體" panose="020B0604030504040204" pitchFamily="34" charset="-120"/>
              <a:ea typeface="微軟正黑體" panose="020B0604030504040204" pitchFamily="34" charset="-120"/>
            </a:rPr>
            <a:t>觸控實驗</a:t>
          </a:r>
          <a:r>
            <a:rPr lang="en-US" altLang="zh-TW" sz="1600" b="1" kern="1200" dirty="0" smtClean="0">
              <a:latin typeface="微軟正黑體" panose="020B0604030504040204" pitchFamily="34" charset="-120"/>
              <a:ea typeface="微軟正黑體" panose="020B0604030504040204" pitchFamily="34" charset="-120"/>
            </a:rPr>
            <a:t/>
          </a:r>
          <a:br>
            <a:rPr lang="en-US" altLang="zh-TW" sz="1600" b="1" kern="1200" dirty="0" smtClean="0">
              <a:latin typeface="微軟正黑體" panose="020B0604030504040204" pitchFamily="34" charset="-120"/>
              <a:ea typeface="微軟正黑體" panose="020B0604030504040204" pitchFamily="34" charset="-120"/>
            </a:rPr>
          </a:br>
          <a:r>
            <a:rPr lang="zh-TW" altLang="en-US" sz="1600" b="1" kern="1200" dirty="0" smtClean="0">
              <a:latin typeface="微軟正黑體" panose="020B0604030504040204" pitchFamily="34" charset="-120"/>
              <a:ea typeface="微軟正黑體" panose="020B0604030504040204" pitchFamily="34" charset="-120"/>
            </a:rPr>
            <a:t>電路配線</a:t>
          </a:r>
          <a:endParaRPr lang="zh-TW" sz="1600" b="1" kern="1200" dirty="0">
            <a:latin typeface="微軟正黑體" panose="020B0604030504040204" pitchFamily="34" charset="-120"/>
            <a:ea typeface="微軟正黑體" panose="020B0604030504040204" pitchFamily="34" charset="-120"/>
          </a:endParaRPr>
        </a:p>
      </dsp:txBody>
      <dsp:txXfrm>
        <a:off x="4501825" y="3271035"/>
        <a:ext cx="1371514" cy="665066"/>
      </dsp:txXfrm>
    </dsp:sp>
    <dsp:sp modelId="{1859A840-CA24-4BCF-87AF-3A87D8C49FE3}">
      <dsp:nvSpPr>
        <dsp:cNvPr id="0" name=""/>
        <dsp:cNvSpPr/>
      </dsp:nvSpPr>
      <dsp:spPr>
        <a:xfrm rot="4467012">
          <a:off x="1166398" y="4202937"/>
          <a:ext cx="2108203" cy="19885"/>
        </a:xfrm>
        <a:custGeom>
          <a:avLst/>
          <a:gdLst/>
          <a:ahLst/>
          <a:cxnLst/>
          <a:rect l="0" t="0" r="0" b="0"/>
          <a:pathLst>
            <a:path>
              <a:moveTo>
                <a:pt x="0" y="9942"/>
              </a:moveTo>
              <a:lnTo>
                <a:pt x="2108203" y="9942"/>
              </a:lnTo>
            </a:path>
          </a:pathLst>
        </a:custGeom>
        <a:noFill/>
        <a:ln w="25400"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b="1" kern="1200">
            <a:solidFill>
              <a:schemeClr val="bg1"/>
            </a:solidFill>
            <a:latin typeface="微軟正黑體" panose="020B0604030504040204" pitchFamily="34" charset="-120"/>
            <a:ea typeface="微軟正黑體" panose="020B0604030504040204" pitchFamily="34" charset="-120"/>
          </a:endParaRPr>
        </a:p>
      </dsp:txBody>
      <dsp:txXfrm>
        <a:off x="2167795" y="4160175"/>
        <a:ext cx="105410" cy="105410"/>
      </dsp:txXfrm>
    </dsp:sp>
    <dsp:sp modelId="{654CFFD7-D7A9-4D0B-ADB9-145C2485285F}">
      <dsp:nvSpPr>
        <dsp:cNvPr id="0" name=""/>
        <dsp:cNvSpPr/>
      </dsp:nvSpPr>
      <dsp:spPr>
        <a:xfrm>
          <a:off x="2503079" y="4875175"/>
          <a:ext cx="1412896" cy="706448"/>
        </a:xfrm>
        <a:prstGeom prst="roundRect">
          <a:avLst>
            <a:gd name="adj" fmla="val 10000"/>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TW" altLang="en-US" sz="1600" b="1" kern="1200" dirty="0" smtClean="0">
              <a:latin typeface="微軟正黑體" panose="020B0604030504040204" pitchFamily="34" charset="-120"/>
              <a:ea typeface="微軟正黑體" panose="020B0604030504040204" pitchFamily="34" charset="-120"/>
            </a:rPr>
            <a:t>觸控電路</a:t>
          </a:r>
          <a:r>
            <a:rPr lang="en-US" altLang="zh-TW" sz="1600" b="1" kern="1200" dirty="0" smtClean="0">
              <a:latin typeface="微軟正黑體" panose="020B0604030504040204" pitchFamily="34" charset="-120"/>
              <a:ea typeface="微軟正黑體" panose="020B0604030504040204" pitchFamily="34" charset="-120"/>
            </a:rPr>
            <a:t/>
          </a:r>
          <a:br>
            <a:rPr lang="en-US" altLang="zh-TW" sz="1600" b="1" kern="1200" dirty="0" smtClean="0">
              <a:latin typeface="微軟正黑體" panose="020B0604030504040204" pitchFamily="34" charset="-120"/>
              <a:ea typeface="微軟正黑體" panose="020B0604030504040204" pitchFamily="34" charset="-120"/>
            </a:rPr>
          </a:br>
          <a:r>
            <a:rPr lang="zh-TW" altLang="en-US" sz="1600" b="1" kern="1200" dirty="0" smtClean="0">
              <a:latin typeface="微軟正黑體" panose="020B0604030504040204" pitchFamily="34" charset="-120"/>
              <a:ea typeface="微軟正黑體" panose="020B0604030504040204" pitchFamily="34" charset="-120"/>
            </a:rPr>
            <a:t>實作練習</a:t>
          </a:r>
          <a:endParaRPr lang="zh-TW" sz="1600" b="1" kern="1200" dirty="0">
            <a:latin typeface="微軟正黑體" panose="020B0604030504040204" pitchFamily="34" charset="-120"/>
            <a:ea typeface="微軟正黑體" panose="020B0604030504040204" pitchFamily="34" charset="-120"/>
          </a:endParaRPr>
        </a:p>
      </dsp:txBody>
      <dsp:txXfrm>
        <a:off x="2523770" y="4895866"/>
        <a:ext cx="1371514" cy="665066"/>
      </dsp:txXfrm>
    </dsp:sp>
    <dsp:sp modelId="{E6750C25-B04B-40DC-BA8B-0D88A869794D}">
      <dsp:nvSpPr>
        <dsp:cNvPr id="0" name=""/>
        <dsp:cNvSpPr/>
      </dsp:nvSpPr>
      <dsp:spPr>
        <a:xfrm rot="18289469">
          <a:off x="3703726" y="4812249"/>
          <a:ext cx="989657" cy="19885"/>
        </a:xfrm>
        <a:custGeom>
          <a:avLst/>
          <a:gdLst/>
          <a:ahLst/>
          <a:cxnLst/>
          <a:rect l="0" t="0" r="0" b="0"/>
          <a:pathLst>
            <a:path>
              <a:moveTo>
                <a:pt x="0" y="9942"/>
              </a:moveTo>
              <a:lnTo>
                <a:pt x="989657" y="9942"/>
              </a:lnTo>
            </a:path>
          </a:pathLst>
        </a:custGeom>
        <a:noFill/>
        <a:ln w="25400" cap="flat" cmpd="sng" algn="ctr">
          <a:solidFill>
            <a:schemeClr val="accent1">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4173813" y="4797450"/>
        <a:ext cx="49482" cy="49482"/>
      </dsp:txXfrm>
    </dsp:sp>
    <dsp:sp modelId="{B929E4E5-8DB2-47C3-BA29-308FD8F1C08F}">
      <dsp:nvSpPr>
        <dsp:cNvPr id="0" name=""/>
        <dsp:cNvSpPr/>
      </dsp:nvSpPr>
      <dsp:spPr>
        <a:xfrm>
          <a:off x="4481134" y="4062760"/>
          <a:ext cx="1412896" cy="706448"/>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TW" altLang="en-US" sz="1600" b="1" kern="1200" dirty="0" smtClean="0">
              <a:latin typeface="微軟正黑體" panose="020B0604030504040204" pitchFamily="34" charset="-120"/>
              <a:ea typeface="微軟正黑體" panose="020B0604030504040204" pitchFamily="34" charset="-120"/>
            </a:rPr>
            <a:t>符號識別</a:t>
          </a:r>
          <a:endParaRPr lang="zh-TW" sz="1600" b="1" kern="1200" dirty="0">
            <a:latin typeface="微軟正黑體" panose="020B0604030504040204" pitchFamily="34" charset="-120"/>
            <a:ea typeface="微軟正黑體" panose="020B0604030504040204" pitchFamily="34" charset="-120"/>
          </a:endParaRPr>
        </a:p>
      </dsp:txBody>
      <dsp:txXfrm>
        <a:off x="4501825" y="4083451"/>
        <a:ext cx="1371514" cy="665066"/>
      </dsp:txXfrm>
    </dsp:sp>
    <dsp:sp modelId="{A0B5266B-D463-48E5-B9EA-30623C3BFFF8}">
      <dsp:nvSpPr>
        <dsp:cNvPr id="0" name=""/>
        <dsp:cNvSpPr/>
      </dsp:nvSpPr>
      <dsp:spPr>
        <a:xfrm>
          <a:off x="3915976" y="5218456"/>
          <a:ext cx="565158" cy="19885"/>
        </a:xfrm>
        <a:custGeom>
          <a:avLst/>
          <a:gdLst/>
          <a:ahLst/>
          <a:cxnLst/>
          <a:rect l="0" t="0" r="0" b="0"/>
          <a:pathLst>
            <a:path>
              <a:moveTo>
                <a:pt x="0" y="9942"/>
              </a:moveTo>
              <a:lnTo>
                <a:pt x="565158" y="9942"/>
              </a:lnTo>
            </a:path>
          </a:pathLst>
        </a:custGeom>
        <a:noFill/>
        <a:ln w="25400" cap="flat" cmpd="sng" algn="ctr">
          <a:solidFill>
            <a:schemeClr val="accent1">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b="1" kern="1200">
            <a:solidFill>
              <a:schemeClr val="bg1"/>
            </a:solidFill>
            <a:latin typeface="微軟正黑體" panose="020B0604030504040204" pitchFamily="34" charset="-120"/>
            <a:ea typeface="微軟正黑體" panose="020B0604030504040204" pitchFamily="34" charset="-120"/>
          </a:endParaRPr>
        </a:p>
      </dsp:txBody>
      <dsp:txXfrm>
        <a:off x="4184426" y="5214270"/>
        <a:ext cx="28257" cy="28257"/>
      </dsp:txXfrm>
    </dsp:sp>
    <dsp:sp modelId="{D0562878-6CBA-48D3-B15C-2848C0CF4ADE}">
      <dsp:nvSpPr>
        <dsp:cNvPr id="0" name=""/>
        <dsp:cNvSpPr/>
      </dsp:nvSpPr>
      <dsp:spPr>
        <a:xfrm>
          <a:off x="4481134" y="4875175"/>
          <a:ext cx="1412896" cy="706448"/>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TW" altLang="en-US" sz="1600" b="1" kern="1200" dirty="0" smtClean="0">
              <a:latin typeface="微軟正黑體" panose="020B0604030504040204" pitchFamily="34" charset="-120"/>
              <a:ea typeface="微軟正黑體" panose="020B0604030504040204" pitchFamily="34" charset="-120"/>
            </a:rPr>
            <a:t>焊接與測試</a:t>
          </a:r>
          <a:endParaRPr lang="zh-TW" sz="1600" b="1" kern="1200" dirty="0">
            <a:latin typeface="微軟正黑體" panose="020B0604030504040204" pitchFamily="34" charset="-120"/>
            <a:ea typeface="微軟正黑體" panose="020B0604030504040204" pitchFamily="34" charset="-120"/>
          </a:endParaRPr>
        </a:p>
      </dsp:txBody>
      <dsp:txXfrm>
        <a:off x="4501825" y="4895866"/>
        <a:ext cx="1371514" cy="665066"/>
      </dsp:txXfrm>
    </dsp:sp>
    <dsp:sp modelId="{685E6A4D-AE07-45E3-A198-859FA53DB3FE}">
      <dsp:nvSpPr>
        <dsp:cNvPr id="0" name=""/>
        <dsp:cNvSpPr/>
      </dsp:nvSpPr>
      <dsp:spPr>
        <a:xfrm rot="3310531">
          <a:off x="3703726" y="5624664"/>
          <a:ext cx="989657" cy="19885"/>
        </a:xfrm>
        <a:custGeom>
          <a:avLst/>
          <a:gdLst/>
          <a:ahLst/>
          <a:cxnLst/>
          <a:rect l="0" t="0" r="0" b="0"/>
          <a:pathLst>
            <a:path>
              <a:moveTo>
                <a:pt x="0" y="9942"/>
              </a:moveTo>
              <a:lnTo>
                <a:pt x="989657" y="9942"/>
              </a:lnTo>
            </a:path>
          </a:pathLst>
        </a:custGeom>
        <a:noFill/>
        <a:ln w="25400" cap="flat" cmpd="sng" algn="ctr">
          <a:solidFill>
            <a:schemeClr val="accent1">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b="1" kern="1200">
            <a:solidFill>
              <a:schemeClr val="bg1"/>
            </a:solidFill>
            <a:latin typeface="微軟正黑體" panose="020B0604030504040204" pitchFamily="34" charset="-120"/>
            <a:ea typeface="微軟正黑體" panose="020B0604030504040204" pitchFamily="34" charset="-120"/>
          </a:endParaRPr>
        </a:p>
      </dsp:txBody>
      <dsp:txXfrm>
        <a:off x="4173813" y="5609865"/>
        <a:ext cx="49482" cy="49482"/>
      </dsp:txXfrm>
    </dsp:sp>
    <dsp:sp modelId="{9C0321BB-A265-4F9F-9408-27C642E6FD6A}">
      <dsp:nvSpPr>
        <dsp:cNvPr id="0" name=""/>
        <dsp:cNvSpPr/>
      </dsp:nvSpPr>
      <dsp:spPr>
        <a:xfrm>
          <a:off x="4481134" y="5687590"/>
          <a:ext cx="1412896" cy="706448"/>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zh-TW" altLang="en-US" sz="1600" b="1" kern="1200" dirty="0" smtClean="0">
              <a:latin typeface="微軟正黑體" panose="020B0604030504040204" pitchFamily="34" charset="-120"/>
              <a:ea typeface="微軟正黑體" panose="020B0604030504040204" pitchFamily="34" charset="-120"/>
            </a:rPr>
            <a:t>生活運用</a:t>
          </a:r>
          <a:endParaRPr lang="zh-TW" sz="1600" b="1" kern="1200" dirty="0">
            <a:latin typeface="微軟正黑體" panose="020B0604030504040204" pitchFamily="34" charset="-120"/>
            <a:ea typeface="微軟正黑體" panose="020B0604030504040204" pitchFamily="34" charset="-120"/>
          </a:endParaRPr>
        </a:p>
      </dsp:txBody>
      <dsp:txXfrm>
        <a:off x="4501825" y="5708281"/>
        <a:ext cx="1371514" cy="665066"/>
      </dsp:txXfrm>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2#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3077357" cy="512381"/>
          </a:xfrm>
          <a:prstGeom prst="rect">
            <a:avLst/>
          </a:prstGeom>
        </p:spPr>
        <p:txBody>
          <a:bodyPr vert="horz" lIns="93753" tIns="46877" rIns="93753" bIns="46877" rtlCol="0"/>
          <a:lstStyle>
            <a:lvl1pPr algn="l">
              <a:defRPr sz="1200"/>
            </a:lvl1pPr>
          </a:lstStyle>
          <a:p>
            <a:endParaRPr lang="zh-TW" altLang="en-US"/>
          </a:p>
        </p:txBody>
      </p:sp>
      <p:sp>
        <p:nvSpPr>
          <p:cNvPr id="3" name="日期版面配置區 2"/>
          <p:cNvSpPr>
            <a:spLocks noGrp="1"/>
          </p:cNvSpPr>
          <p:nvPr>
            <p:ph type="dt" sz="quarter" idx="1"/>
          </p:nvPr>
        </p:nvSpPr>
        <p:spPr>
          <a:xfrm>
            <a:off x="4023481" y="0"/>
            <a:ext cx="3077357" cy="512381"/>
          </a:xfrm>
          <a:prstGeom prst="rect">
            <a:avLst/>
          </a:prstGeom>
        </p:spPr>
        <p:txBody>
          <a:bodyPr vert="horz" lIns="93753" tIns="46877" rIns="93753" bIns="46877" rtlCol="0"/>
          <a:lstStyle>
            <a:lvl1pPr algn="r">
              <a:defRPr sz="1200"/>
            </a:lvl1pPr>
          </a:lstStyle>
          <a:p>
            <a:fld id="{11B816A1-D7F7-485D-B783-D3B3D57DC2E2}" type="datetimeFigureOut">
              <a:rPr lang="zh-TW" altLang="en-US" smtClean="0"/>
              <a:pPr/>
              <a:t>2019/4/23</a:t>
            </a:fld>
            <a:endParaRPr lang="zh-TW" altLang="en-US"/>
          </a:p>
        </p:txBody>
      </p:sp>
      <p:sp>
        <p:nvSpPr>
          <p:cNvPr id="4" name="頁尾版面配置區 3"/>
          <p:cNvSpPr>
            <a:spLocks noGrp="1"/>
          </p:cNvSpPr>
          <p:nvPr>
            <p:ph type="ftr" sz="quarter" idx="2"/>
          </p:nvPr>
        </p:nvSpPr>
        <p:spPr>
          <a:xfrm>
            <a:off x="0" y="9719022"/>
            <a:ext cx="3077357" cy="512381"/>
          </a:xfrm>
          <a:prstGeom prst="rect">
            <a:avLst/>
          </a:prstGeom>
        </p:spPr>
        <p:txBody>
          <a:bodyPr vert="horz" lIns="93753" tIns="46877" rIns="93753" bIns="46877"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4023481" y="9719022"/>
            <a:ext cx="3077357" cy="512381"/>
          </a:xfrm>
          <a:prstGeom prst="rect">
            <a:avLst/>
          </a:prstGeom>
        </p:spPr>
        <p:txBody>
          <a:bodyPr vert="horz" lIns="93753" tIns="46877" rIns="93753" bIns="46877" rtlCol="0" anchor="b"/>
          <a:lstStyle>
            <a:lvl1pPr algn="r">
              <a:defRPr sz="1200"/>
            </a:lvl1pPr>
          </a:lstStyle>
          <a:p>
            <a:fld id="{AA4D73B3-18C6-47DA-BFD0-CB130FE361FF}" type="slidenum">
              <a:rPr lang="zh-TW" altLang="en-US" smtClean="0"/>
              <a:pPr/>
              <a:t>‹#›</a:t>
            </a:fld>
            <a:endParaRPr lang="zh-TW" altLang="en-US"/>
          </a:p>
        </p:txBody>
      </p:sp>
    </p:spTree>
    <p:extLst>
      <p:ext uri="{BB962C8B-B14F-4D97-AF65-F5344CB8AC3E}">
        <p14:creationId xmlns:p14="http://schemas.microsoft.com/office/powerpoint/2010/main" val="4661426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3077740" cy="511652"/>
          </a:xfrm>
          <a:prstGeom prst="rect">
            <a:avLst/>
          </a:prstGeom>
        </p:spPr>
        <p:txBody>
          <a:bodyPr vert="horz" lIns="99050" tIns="49525" rIns="99050" bIns="49525" rtlCol="0"/>
          <a:lstStyle>
            <a:lvl1pPr algn="l">
              <a:defRPr sz="1300"/>
            </a:lvl1pPr>
          </a:lstStyle>
          <a:p>
            <a:endParaRPr lang="zh-TW" altLang="en-US"/>
          </a:p>
        </p:txBody>
      </p:sp>
      <p:sp>
        <p:nvSpPr>
          <p:cNvPr id="3" name="日期版面配置區 2"/>
          <p:cNvSpPr>
            <a:spLocks noGrp="1"/>
          </p:cNvSpPr>
          <p:nvPr>
            <p:ph type="dt" idx="1"/>
          </p:nvPr>
        </p:nvSpPr>
        <p:spPr>
          <a:xfrm>
            <a:off x="4023092" y="0"/>
            <a:ext cx="3077740" cy="511652"/>
          </a:xfrm>
          <a:prstGeom prst="rect">
            <a:avLst/>
          </a:prstGeom>
        </p:spPr>
        <p:txBody>
          <a:bodyPr vert="horz" lIns="99050" tIns="49525" rIns="99050" bIns="49525" rtlCol="0"/>
          <a:lstStyle>
            <a:lvl1pPr algn="r">
              <a:defRPr sz="1300"/>
            </a:lvl1pPr>
          </a:lstStyle>
          <a:p>
            <a:fld id="{8A328180-FAF3-483C-A23E-267761613CA4}" type="datetimeFigureOut">
              <a:rPr lang="zh-TW" altLang="en-US" smtClean="0"/>
              <a:pPr/>
              <a:t>2019/4/23</a:t>
            </a:fld>
            <a:endParaRPr lang="zh-TW" altLang="en-US"/>
          </a:p>
        </p:txBody>
      </p:sp>
      <p:sp>
        <p:nvSpPr>
          <p:cNvPr id="4" name="投影片圖像版面配置區 3"/>
          <p:cNvSpPr>
            <a:spLocks noGrp="1" noRot="1" noChangeAspect="1"/>
          </p:cNvSpPr>
          <p:nvPr>
            <p:ph type="sldImg" idx="2"/>
          </p:nvPr>
        </p:nvSpPr>
        <p:spPr>
          <a:xfrm>
            <a:off x="992188" y="766763"/>
            <a:ext cx="5118100" cy="3838575"/>
          </a:xfrm>
          <a:prstGeom prst="rect">
            <a:avLst/>
          </a:prstGeom>
          <a:noFill/>
          <a:ln w="12700">
            <a:solidFill>
              <a:prstClr val="black"/>
            </a:solidFill>
          </a:ln>
        </p:spPr>
        <p:txBody>
          <a:bodyPr vert="horz" lIns="99050" tIns="49525" rIns="99050" bIns="49525" rtlCol="0" anchor="ctr"/>
          <a:lstStyle/>
          <a:p>
            <a:endParaRPr lang="zh-TW" altLang="en-US"/>
          </a:p>
        </p:txBody>
      </p:sp>
      <p:sp>
        <p:nvSpPr>
          <p:cNvPr id="5" name="備忘稿版面配置區 4"/>
          <p:cNvSpPr>
            <a:spLocks noGrp="1"/>
          </p:cNvSpPr>
          <p:nvPr>
            <p:ph type="body" sz="quarter" idx="3"/>
          </p:nvPr>
        </p:nvSpPr>
        <p:spPr>
          <a:xfrm>
            <a:off x="710248" y="4860688"/>
            <a:ext cx="5681980" cy="4604861"/>
          </a:xfrm>
          <a:prstGeom prst="rect">
            <a:avLst/>
          </a:prstGeom>
        </p:spPr>
        <p:txBody>
          <a:bodyPr vert="horz" lIns="99050" tIns="49525" rIns="99050" bIns="49525"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9719597"/>
            <a:ext cx="3077740" cy="511652"/>
          </a:xfrm>
          <a:prstGeom prst="rect">
            <a:avLst/>
          </a:prstGeom>
        </p:spPr>
        <p:txBody>
          <a:bodyPr vert="horz" lIns="99050" tIns="49525" rIns="99050" bIns="49525" rtlCol="0" anchor="b"/>
          <a:lstStyle>
            <a:lvl1pPr algn="l">
              <a:defRPr sz="1300"/>
            </a:lvl1pPr>
          </a:lstStyle>
          <a:p>
            <a:endParaRPr lang="zh-TW" altLang="en-US"/>
          </a:p>
        </p:txBody>
      </p:sp>
      <p:sp>
        <p:nvSpPr>
          <p:cNvPr id="7" name="投影片編號版面配置區 6"/>
          <p:cNvSpPr>
            <a:spLocks noGrp="1"/>
          </p:cNvSpPr>
          <p:nvPr>
            <p:ph type="sldNum" sz="quarter" idx="5"/>
          </p:nvPr>
        </p:nvSpPr>
        <p:spPr>
          <a:xfrm>
            <a:off x="4023092" y="9719597"/>
            <a:ext cx="3077740" cy="511652"/>
          </a:xfrm>
          <a:prstGeom prst="rect">
            <a:avLst/>
          </a:prstGeom>
        </p:spPr>
        <p:txBody>
          <a:bodyPr vert="horz" lIns="99050" tIns="49525" rIns="99050" bIns="49525" rtlCol="0" anchor="b"/>
          <a:lstStyle>
            <a:lvl1pPr algn="r">
              <a:defRPr sz="1300"/>
            </a:lvl1pPr>
          </a:lstStyle>
          <a:p>
            <a:fld id="{0CDE1FB7-29C4-4C52-B022-E3616678E238}" type="slidenum">
              <a:rPr lang="zh-TW" altLang="en-US" smtClean="0"/>
              <a:pPr/>
              <a:t>‹#›</a:t>
            </a:fld>
            <a:endParaRPr lang="zh-TW" altLang="en-US"/>
          </a:p>
        </p:txBody>
      </p:sp>
    </p:spTree>
    <p:extLst>
      <p:ext uri="{BB962C8B-B14F-4D97-AF65-F5344CB8AC3E}">
        <p14:creationId xmlns:p14="http://schemas.microsoft.com/office/powerpoint/2010/main" val="38813626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CDE1FB7-29C4-4C52-B022-E3616678E238}" type="slidenum">
              <a:rPr lang="zh-TW" altLang="en-US" smtClean="0"/>
              <a:pPr/>
              <a:t>3</a:t>
            </a:fld>
            <a:endParaRPr lang="zh-TW" altLang="en-US"/>
          </a:p>
        </p:txBody>
      </p:sp>
    </p:spTree>
    <p:extLst>
      <p:ext uri="{BB962C8B-B14F-4D97-AF65-F5344CB8AC3E}">
        <p14:creationId xmlns:p14="http://schemas.microsoft.com/office/powerpoint/2010/main" val="9268809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好東西跟好朋友分享</a:t>
            </a:r>
            <a:endParaRPr lang="en-US" altLang="zh-TW" dirty="0" smtClean="0"/>
          </a:p>
          <a:p>
            <a:r>
              <a:rPr lang="zh-TW" altLang="en-US" dirty="0" smtClean="0"/>
              <a:t>方向、系統性</a:t>
            </a:r>
            <a:endParaRPr lang="en-US" altLang="zh-TW" dirty="0" smtClean="0"/>
          </a:p>
          <a:p>
            <a:r>
              <a:rPr lang="zh-TW" altLang="en-US" dirty="0" smtClean="0"/>
              <a:t>科技領域教什麼？怎麼教？</a:t>
            </a:r>
            <a:endParaRPr lang="en-US" altLang="zh-TW" dirty="0" smtClean="0"/>
          </a:p>
          <a:p>
            <a:r>
              <a:rPr lang="zh-TW" altLang="en-US" dirty="0" smtClean="0"/>
              <a:t>重裝備的迷失？</a:t>
            </a:r>
            <a:endParaRPr lang="en-US" altLang="zh-TW" dirty="0" smtClean="0"/>
          </a:p>
          <a:p>
            <a:endParaRPr lang="zh-TW" altLang="en-US" dirty="0"/>
          </a:p>
        </p:txBody>
      </p:sp>
      <p:sp>
        <p:nvSpPr>
          <p:cNvPr id="4" name="投影片編號版面配置區 3"/>
          <p:cNvSpPr>
            <a:spLocks noGrp="1"/>
          </p:cNvSpPr>
          <p:nvPr>
            <p:ph type="sldNum" sz="quarter" idx="10"/>
          </p:nvPr>
        </p:nvSpPr>
        <p:spPr/>
        <p:txBody>
          <a:bodyPr/>
          <a:lstStyle/>
          <a:p>
            <a:fld id="{0CDE1FB7-29C4-4C52-B022-E3616678E238}" type="slidenum">
              <a:rPr lang="zh-TW" altLang="en-US" smtClean="0"/>
              <a:pPr/>
              <a:t>4</a:t>
            </a:fld>
            <a:endParaRPr lang="zh-TW" altLang="en-US"/>
          </a:p>
        </p:txBody>
      </p:sp>
    </p:spTree>
    <p:extLst>
      <p:ext uri="{BB962C8B-B14F-4D97-AF65-F5344CB8AC3E}">
        <p14:creationId xmlns:p14="http://schemas.microsoft.com/office/powerpoint/2010/main" val="37198953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smtClean="0"/>
              <a:t>未來的不定性！</a:t>
            </a:r>
            <a:endParaRPr lang="zh-TW" altLang="en-US" dirty="0"/>
          </a:p>
        </p:txBody>
      </p:sp>
      <p:sp>
        <p:nvSpPr>
          <p:cNvPr id="4" name="投影片編號版面配置區 3"/>
          <p:cNvSpPr>
            <a:spLocks noGrp="1"/>
          </p:cNvSpPr>
          <p:nvPr>
            <p:ph type="sldNum" sz="quarter" idx="10"/>
          </p:nvPr>
        </p:nvSpPr>
        <p:spPr/>
        <p:txBody>
          <a:bodyPr/>
          <a:lstStyle/>
          <a:p>
            <a:fld id="{0CDE1FB7-29C4-4C52-B022-E3616678E238}" type="slidenum">
              <a:rPr lang="zh-TW" altLang="en-US" smtClean="0"/>
              <a:pPr/>
              <a:t>11</a:t>
            </a:fld>
            <a:endParaRPr lang="zh-TW" altLang="en-US"/>
          </a:p>
        </p:txBody>
      </p:sp>
    </p:spTree>
    <p:extLst>
      <p:ext uri="{BB962C8B-B14F-4D97-AF65-F5344CB8AC3E}">
        <p14:creationId xmlns:p14="http://schemas.microsoft.com/office/powerpoint/2010/main" val="1899352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0CDE1FB7-29C4-4C52-B022-E3616678E238}" type="slidenum">
              <a:rPr lang="zh-TW" altLang="en-US" smtClean="0"/>
              <a:pPr/>
              <a:t>17</a:t>
            </a:fld>
            <a:endParaRPr lang="zh-TW"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smtClean="0"/>
              <a:t>學習跟生活情境結合</a:t>
            </a:r>
            <a:endParaRPr lang="en-US" altLang="zh-TW" dirty="0" smtClean="0"/>
          </a:p>
          <a:p>
            <a:r>
              <a:rPr lang="zh-TW" altLang="en-US" dirty="0" smtClean="0"/>
              <a:t>做：動手做</a:t>
            </a:r>
            <a:endParaRPr lang="en-US" altLang="zh-TW" dirty="0" smtClean="0"/>
          </a:p>
          <a:p>
            <a:r>
              <a:rPr lang="zh-TW" altLang="en-US" dirty="0" smtClean="0"/>
              <a:t>用：使用工具、運用科技產品</a:t>
            </a:r>
            <a:endParaRPr lang="en-US" altLang="zh-TW" dirty="0" smtClean="0"/>
          </a:p>
          <a:p>
            <a:r>
              <a:rPr lang="zh-TW" altLang="en-US" dirty="0" smtClean="0"/>
              <a:t>想：創意發想、批判思考</a:t>
            </a:r>
            <a:endParaRPr lang="zh-TW" altLang="en-US" dirty="0"/>
          </a:p>
        </p:txBody>
      </p:sp>
      <p:sp>
        <p:nvSpPr>
          <p:cNvPr id="4" name="投影片編號版面配置區 3"/>
          <p:cNvSpPr>
            <a:spLocks noGrp="1"/>
          </p:cNvSpPr>
          <p:nvPr>
            <p:ph type="sldNum" sz="quarter" idx="10"/>
          </p:nvPr>
        </p:nvSpPr>
        <p:spPr/>
        <p:txBody>
          <a:bodyPr/>
          <a:lstStyle/>
          <a:p>
            <a:fld id="{0CDE1FB7-29C4-4C52-B022-E3616678E238}" type="slidenum">
              <a:rPr lang="zh-TW" altLang="en-US" smtClean="0"/>
              <a:pPr/>
              <a:t>18</a:t>
            </a:fld>
            <a:endParaRPr lang="zh-TW" altLang="en-US"/>
          </a:p>
        </p:txBody>
      </p:sp>
    </p:spTree>
    <p:extLst>
      <p:ext uri="{BB962C8B-B14F-4D97-AF65-F5344CB8AC3E}">
        <p14:creationId xmlns:p14="http://schemas.microsoft.com/office/powerpoint/2010/main" val="32299047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smtClean="0"/>
              <a:t>從課程意象到課程計畫</a:t>
            </a:r>
            <a:endParaRPr lang="en-US" altLang="zh-TW" dirty="0" smtClean="0"/>
          </a:p>
          <a:p>
            <a:r>
              <a:rPr lang="zh-TW" altLang="en-US" dirty="0" smtClean="0"/>
              <a:t>從基礎課程開始</a:t>
            </a:r>
            <a:endParaRPr lang="en-US" altLang="zh-TW" dirty="0" smtClean="0"/>
          </a:p>
          <a:p>
            <a:endParaRPr lang="en-US" altLang="zh-TW" dirty="0" smtClean="0"/>
          </a:p>
          <a:p>
            <a:r>
              <a:rPr lang="zh-TW" altLang="en-US" dirty="0" smtClean="0"/>
              <a:t>傳統加工</a:t>
            </a:r>
            <a:endParaRPr lang="en-US" altLang="zh-TW" dirty="0" smtClean="0"/>
          </a:p>
        </p:txBody>
      </p:sp>
      <p:sp>
        <p:nvSpPr>
          <p:cNvPr id="4" name="投影片編號版面配置區 3"/>
          <p:cNvSpPr>
            <a:spLocks noGrp="1"/>
          </p:cNvSpPr>
          <p:nvPr>
            <p:ph type="sldNum" sz="quarter" idx="10"/>
          </p:nvPr>
        </p:nvSpPr>
        <p:spPr/>
        <p:txBody>
          <a:bodyPr/>
          <a:lstStyle/>
          <a:p>
            <a:fld id="{0CDE1FB7-29C4-4C52-B022-E3616678E238}" type="slidenum">
              <a:rPr lang="zh-TW" altLang="en-US" smtClean="0"/>
              <a:pPr/>
              <a:t>19</a:t>
            </a:fld>
            <a:endParaRPr lang="zh-TW" altLang="en-US"/>
          </a:p>
        </p:txBody>
      </p:sp>
    </p:spTree>
    <p:extLst>
      <p:ext uri="{BB962C8B-B14F-4D97-AF65-F5344CB8AC3E}">
        <p14:creationId xmlns:p14="http://schemas.microsoft.com/office/powerpoint/2010/main" val="6324613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D9AC1F04-DF36-4DF2-9BF0-947999EC9588}" type="slidenum">
              <a:rPr lang="zh-TW" altLang="en-US" smtClean="0"/>
              <a:pPr/>
              <a:t>20</a:t>
            </a:fld>
            <a:endParaRPr lang="zh-TW" altLang="en-US"/>
          </a:p>
        </p:txBody>
      </p:sp>
    </p:spTree>
    <p:extLst>
      <p:ext uri="{BB962C8B-B14F-4D97-AF65-F5344CB8AC3E}">
        <p14:creationId xmlns:p14="http://schemas.microsoft.com/office/powerpoint/2010/main" val="36257132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D9AC1F04-DF36-4DF2-9BF0-947999EC9588}" type="slidenum">
              <a:rPr lang="zh-TW" altLang="en-US" smtClean="0"/>
              <a:pPr/>
              <a:t>21</a:t>
            </a:fld>
            <a:endParaRPr lang="zh-TW" altLang="en-US"/>
          </a:p>
        </p:txBody>
      </p:sp>
    </p:spTree>
    <p:extLst>
      <p:ext uri="{BB962C8B-B14F-4D97-AF65-F5344CB8AC3E}">
        <p14:creationId xmlns:p14="http://schemas.microsoft.com/office/powerpoint/2010/main" val="30896984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52E0B2C2-CF8C-4704-9256-09B19789D93A}" type="datetimeFigureOut">
              <a:rPr lang="zh-TW" altLang="en-US" smtClean="0"/>
              <a:pPr/>
              <a:t>2019/4/23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23535D88-6DB4-4F60-B27F-A0ACECBD9C51}" type="slidenum">
              <a:rPr lang="zh-TW" altLang="en-US" smtClean="0"/>
              <a:pPr/>
              <a:t>‹#›</a:t>
            </a:fld>
            <a:endParaRPr lang="zh-TW" alt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52E0B2C2-CF8C-4704-9256-09B19789D93A}" type="datetimeFigureOut">
              <a:rPr lang="zh-TW" altLang="en-US" smtClean="0"/>
              <a:pPr/>
              <a:t>2019/4/23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23535D88-6DB4-4F60-B27F-A0ACECBD9C51}"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52E0B2C2-CF8C-4704-9256-09B19789D93A}" type="datetimeFigureOut">
              <a:rPr lang="zh-TW" altLang="en-US" smtClean="0"/>
              <a:pPr/>
              <a:t>2019/4/23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23535D88-6DB4-4F60-B27F-A0ACECBD9C51}"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lgn="l">
              <a:defRPr b="1">
                <a:latin typeface="微軟正黑體" pitchFamily="34" charset="-120"/>
                <a:ea typeface="微軟正黑體" pitchFamily="34" charset="-120"/>
              </a:defRPr>
            </a:lvl1pPr>
          </a:lstStyle>
          <a:p>
            <a:r>
              <a:rPr lang="zh-TW" altLang="en-US" dirty="0" smtClean="0"/>
              <a:t>按一下以編輯母片標題樣式</a:t>
            </a:r>
            <a:endParaRPr lang="zh-TW" altLang="en-US" dirty="0"/>
          </a:p>
        </p:txBody>
      </p:sp>
      <p:sp>
        <p:nvSpPr>
          <p:cNvPr id="3" name="內容版面配置區 2"/>
          <p:cNvSpPr>
            <a:spLocks noGrp="1"/>
          </p:cNvSpPr>
          <p:nvPr>
            <p:ph idx="1"/>
          </p:nvPr>
        </p:nvSpPr>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4" name="日期版面配置區 3"/>
          <p:cNvSpPr>
            <a:spLocks noGrp="1"/>
          </p:cNvSpPr>
          <p:nvPr>
            <p:ph type="dt" sz="half" idx="10"/>
          </p:nvPr>
        </p:nvSpPr>
        <p:spPr/>
        <p:txBody>
          <a:bodyPr/>
          <a:lstStyle/>
          <a:p>
            <a:fld id="{52E0B2C2-CF8C-4704-9256-09B19789D93A}" type="datetimeFigureOut">
              <a:rPr lang="zh-TW" altLang="en-US" smtClean="0"/>
              <a:pPr/>
              <a:t>2019/4/23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23535D88-6DB4-4F60-B27F-A0ACECBD9C51}" type="slidenum">
              <a:rPr lang="zh-TW" altLang="en-US" smtClean="0"/>
              <a:pPr/>
              <a:t>‹#›</a:t>
            </a:fld>
            <a:endParaRPr lang="zh-TW" alt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52E0B2C2-CF8C-4704-9256-09B19789D93A}" type="datetimeFigureOut">
              <a:rPr lang="zh-TW" altLang="en-US" smtClean="0"/>
              <a:pPr/>
              <a:t>2019/4/23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23535D88-6DB4-4F60-B27F-A0ACECBD9C51}" type="slidenum">
              <a:rPr lang="zh-TW" altLang="en-US" smtClean="0"/>
              <a:pPr/>
              <a:t>‹#›</a:t>
            </a:fld>
            <a:endParaRPr lang="zh-TW" alt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52E0B2C2-CF8C-4704-9256-09B19789D93A}" type="datetimeFigureOut">
              <a:rPr lang="zh-TW" altLang="en-US" smtClean="0"/>
              <a:pPr/>
              <a:t>2019/4/23</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23535D88-6DB4-4F60-B27F-A0ACECBD9C51}" type="slidenum">
              <a:rPr lang="zh-TW" altLang="en-US" smtClean="0"/>
              <a:pPr/>
              <a:t>‹#›</a:t>
            </a:fld>
            <a:endParaRPr lang="zh-TW" alt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52E0B2C2-CF8C-4704-9256-09B19789D93A}" type="datetimeFigureOut">
              <a:rPr lang="zh-TW" altLang="en-US" smtClean="0"/>
              <a:pPr/>
              <a:t>2019/4/23</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23535D88-6DB4-4F60-B27F-A0ACECBD9C51}" type="slidenum">
              <a:rPr lang="zh-TW" altLang="en-US" smtClean="0"/>
              <a:pPr/>
              <a:t>‹#›</a:t>
            </a:fld>
            <a:endParaRPr lang="zh-TW" altLang="en-US"/>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52E0B2C2-CF8C-4704-9256-09B19789D93A}" type="datetimeFigureOut">
              <a:rPr lang="zh-TW" altLang="en-US" smtClean="0"/>
              <a:pPr/>
              <a:t>2019/4/23</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23535D88-6DB4-4F60-B27F-A0ACECBD9C51}"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52E0B2C2-CF8C-4704-9256-09B19789D93A}" type="datetimeFigureOut">
              <a:rPr lang="zh-TW" altLang="en-US" smtClean="0"/>
              <a:pPr/>
              <a:t>2019/4/23</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23535D88-6DB4-4F60-B27F-A0ACECBD9C51}"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52E0B2C2-CF8C-4704-9256-09B19789D93A}" type="datetimeFigureOut">
              <a:rPr lang="zh-TW" altLang="en-US" smtClean="0"/>
              <a:pPr/>
              <a:t>2019/4/23</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23535D88-6DB4-4F60-B27F-A0ACECBD9C51}" type="slidenum">
              <a:rPr lang="zh-TW" altLang="en-US" smtClean="0"/>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52E0B2C2-CF8C-4704-9256-09B19789D93A}" type="datetimeFigureOut">
              <a:rPr lang="zh-TW" altLang="en-US" smtClean="0"/>
              <a:pPr/>
              <a:t>2019/4/23</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23535D88-6DB4-4F60-B27F-A0ACECBD9C51}" type="slidenum">
              <a:rPr lang="zh-TW" altLang="en-US" smtClean="0"/>
              <a:pPr/>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a:blip r:embed="rId13" cstate="print">
            <a:clrChange>
              <a:clrFrom>
                <a:srgbClr val="F8F8F8"/>
              </a:clrFrom>
              <a:clrTo>
                <a:srgbClr val="F8F8F8">
                  <a:alpha val="0"/>
                </a:srgbClr>
              </a:clrTo>
            </a:clrChange>
          </a:blip>
          <a:srcRect/>
          <a:stretch>
            <a:fillRect/>
          </a:stretch>
        </p:blipFill>
        <p:spPr bwMode="auto">
          <a:xfrm>
            <a:off x="0" y="0"/>
            <a:ext cx="9144000" cy="1171575"/>
          </a:xfrm>
          <a:prstGeom prst="rect">
            <a:avLst/>
          </a:prstGeom>
          <a:noFill/>
          <a:ln w="9525">
            <a:noFill/>
            <a:miter lim="800000"/>
            <a:headEnd/>
            <a:tailEnd/>
          </a:ln>
        </p:spPr>
      </p:pic>
      <p:pic>
        <p:nvPicPr>
          <p:cNvPr id="8" name="圖片 4" descr="描述: E:\分享\1050504_北興國中-自造教育示範中心計畫申請書\PSD\北興國中-自造教育示範中心計畫申請書-公版底-調.jpg"/>
          <p:cNvPicPr>
            <a:picLocks noChangeAspect="1" noChangeArrowheads="1"/>
          </p:cNvPicPr>
          <p:nvPr userDrawn="1"/>
        </p:nvPicPr>
        <p:blipFill>
          <a:blip r:embed="rId14" cstate="print"/>
          <a:srcRect t="90192" b="-214"/>
          <a:stretch>
            <a:fillRect/>
          </a:stretch>
        </p:blipFill>
        <p:spPr bwMode="auto">
          <a:xfrm>
            <a:off x="0" y="5589240"/>
            <a:ext cx="9144000" cy="1296144"/>
          </a:xfrm>
          <a:prstGeom prst="rect">
            <a:avLst/>
          </a:prstGeom>
          <a:noFill/>
          <a:ln w="9525">
            <a:noFill/>
            <a:miter lim="800000"/>
            <a:headEnd/>
            <a:tailEnd/>
          </a:ln>
        </p:spPr>
      </p:pic>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E0B2C2-CF8C-4704-9256-09B19789D93A}" type="datetimeFigureOut">
              <a:rPr lang="zh-TW" altLang="en-US" smtClean="0"/>
              <a:pPr/>
              <a:t>2019/4/23</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535D88-6DB4-4F60-B27F-A0ACECBD9C51}" type="slidenum">
              <a:rPr lang="zh-TW" altLang="en-US" smtClean="0"/>
              <a:pPr/>
              <a:t>‹#›</a:t>
            </a:fld>
            <a:endParaRPr lang="zh-TW" altLang="en-US"/>
          </a:p>
        </p:txBody>
      </p:sp>
      <p:pic>
        <p:nvPicPr>
          <p:cNvPr id="9" name="Picture 2" descr="計畫背景_V2"/>
          <p:cNvPicPr>
            <a:picLocks noChangeAspect="1" noChangeArrowheads="1"/>
          </p:cNvPicPr>
          <p:nvPr userDrawn="1"/>
        </p:nvPicPr>
        <p:blipFill>
          <a:blip r:embed="rId15" cstate="print"/>
          <a:srcRect/>
          <a:stretch>
            <a:fillRect/>
          </a:stretch>
        </p:blipFill>
        <p:spPr bwMode="auto">
          <a:xfrm>
            <a:off x="0" y="5733256"/>
            <a:ext cx="2915816" cy="1284664"/>
          </a:xfrm>
          <a:prstGeom prst="rect">
            <a:avLst/>
          </a:prstGeom>
          <a:noFill/>
          <a:ln w="9525">
            <a:noFill/>
            <a:miter lim="800000"/>
            <a:headEnd/>
            <a:tailEnd/>
          </a:ln>
        </p:spPr>
      </p:pic>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dirty="0" smtClean="0"/>
              <a:t>按一下以編輯母片標題樣式</a:t>
            </a:r>
            <a:endParaRPr lang="zh-TW"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微軟正黑體" pitchFamily="34" charset="-120"/>
          <a:ea typeface="微軟正黑體" pitchFamily="34" charset="-120"/>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微軟正黑體" pitchFamily="34" charset="-120"/>
          <a:ea typeface="微軟正黑體" pitchFamily="34" charset="-120"/>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微軟正黑體" pitchFamily="34" charset="-120"/>
          <a:ea typeface="微軟正黑體" pitchFamily="34" charset="-120"/>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微軟正黑體" pitchFamily="34" charset="-120"/>
          <a:ea typeface="微軟正黑體" pitchFamily="34" charset="-120"/>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微軟正黑體" pitchFamily="34" charset="-120"/>
          <a:ea typeface="微軟正黑體" pitchFamily="34" charset="-120"/>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微軟正黑體" pitchFamily="34" charset="-120"/>
          <a:ea typeface="微軟正黑體" pitchFamily="34" charset="-12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s://web.cheers.com.tw/issue/2017/ai/"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21.xml.rels><?xml version="1.0" encoding="UTF-8" standalone="yes"?>
<Relationships xmlns="http://schemas.openxmlformats.org/package/2006/relationships"><Relationship Id="rId8" Type="http://schemas.openxmlformats.org/officeDocument/2006/relationships/diagramData" Target="../diagrams/data5.xml"/><Relationship Id="rId3" Type="http://schemas.openxmlformats.org/officeDocument/2006/relationships/diagramData" Target="../diagrams/data4.xml"/><Relationship Id="rId7" Type="http://schemas.microsoft.com/office/2007/relationships/diagramDrawing" Target="../diagrams/drawing4.xml"/><Relationship Id="rId12"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4.xml"/><Relationship Id="rId11" Type="http://schemas.openxmlformats.org/officeDocument/2006/relationships/diagramColors" Target="../diagrams/colors5.xml"/><Relationship Id="rId5" Type="http://schemas.openxmlformats.org/officeDocument/2006/relationships/diagramQuickStyle" Target="../diagrams/quickStyle4.xml"/><Relationship Id="rId10" Type="http://schemas.openxmlformats.org/officeDocument/2006/relationships/diagramQuickStyle" Target="../diagrams/quickStyle5.xml"/><Relationship Id="rId4" Type="http://schemas.openxmlformats.org/officeDocument/2006/relationships/diagramLayout" Target="../diagrams/layout4.xml"/><Relationship Id="rId9" Type="http://schemas.openxmlformats.org/officeDocument/2006/relationships/diagramLayout" Target="../diagrams/layout5.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www.ark-handmade.com/"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video" Target="https://www.youtube.com/embed/qVxEa4sC1Wg" TargetMode="External"/><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mailto:tnjbox@gmail.com"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32882;&#38899;/High-Speed%20Robots%20Part%201_%20Meet%20BettyBot%20in%20_Human%20Exclusion%20Zone_%20Warehouses-The%20Window-WIRED.mp4" TargetMode="External"/><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片 9" descr="嘉市自造.png"/>
          <p:cNvPicPr>
            <a:picLocks noChangeAspect="1"/>
          </p:cNvPicPr>
          <p:nvPr/>
        </p:nvPicPr>
        <p:blipFill>
          <a:blip r:embed="rId2" cstate="print">
            <a:lum bright="70000" contrast="-70000"/>
          </a:blip>
          <a:stretch>
            <a:fillRect/>
          </a:stretch>
        </p:blipFill>
        <p:spPr>
          <a:xfrm>
            <a:off x="6804248" y="3429000"/>
            <a:ext cx="1783084" cy="2225045"/>
          </a:xfrm>
          <a:prstGeom prst="rect">
            <a:avLst/>
          </a:prstGeom>
        </p:spPr>
      </p:pic>
      <p:sp>
        <p:nvSpPr>
          <p:cNvPr id="8" name="標題 1"/>
          <p:cNvSpPr txBox="1">
            <a:spLocks/>
          </p:cNvSpPr>
          <p:nvPr/>
        </p:nvSpPr>
        <p:spPr>
          <a:xfrm>
            <a:off x="142844" y="2714620"/>
            <a:ext cx="8501122" cy="1470025"/>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zh-TW" altLang="en-US" sz="6000" b="0" i="0" u="none" strike="noStrike" kern="1200" cap="none" spc="0" normalizeH="0" baseline="0" noProof="0" dirty="0">
              <a:ln>
                <a:noFill/>
              </a:ln>
              <a:solidFill>
                <a:schemeClr val="tx1"/>
              </a:solidFill>
              <a:effectLst/>
              <a:uLnTx/>
              <a:uFillTx/>
              <a:latin typeface="王漢宗超明體繁" pitchFamily="18" charset="-120"/>
              <a:ea typeface="王漢宗超明體繁" pitchFamily="18" charset="-120"/>
              <a:cs typeface="+mj-cs"/>
            </a:endParaRPr>
          </a:p>
        </p:txBody>
      </p:sp>
      <p:sp>
        <p:nvSpPr>
          <p:cNvPr id="11" name="副標題 2"/>
          <p:cNvSpPr txBox="1">
            <a:spLocks/>
          </p:cNvSpPr>
          <p:nvPr/>
        </p:nvSpPr>
        <p:spPr>
          <a:xfrm>
            <a:off x="1043608" y="5085184"/>
            <a:ext cx="7920880" cy="242312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微軟正黑體" pitchFamily="34" charset="-120"/>
                <a:ea typeface="微軟正黑體" pitchFamily="34" charset="-120"/>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微軟正黑體" pitchFamily="34" charset="-120"/>
                <a:ea typeface="微軟正黑體" pitchFamily="34" charset="-120"/>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微軟正黑體" pitchFamily="34" charset="-120"/>
                <a:ea typeface="微軟正黑體" pitchFamily="34" charset="-120"/>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微軟正黑體" pitchFamily="34" charset="-120"/>
                <a:ea typeface="微軟正黑體" pitchFamily="34" charset="-120"/>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微軟正黑體" pitchFamily="34" charset="-120"/>
                <a:ea typeface="微軟正黑體" pitchFamily="34" charset="-120"/>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r>
              <a:rPr lang="zh-TW" altLang="en-US" sz="2800" b="1" dirty="0" smtClean="0">
                <a:solidFill>
                  <a:schemeClr val="tx1"/>
                </a:solidFill>
              </a:rPr>
              <a:t>北興科技中心楊心淵</a:t>
            </a:r>
            <a:endParaRPr lang="en-US" altLang="zh-TW" sz="2800" b="1" dirty="0" smtClean="0">
              <a:solidFill>
                <a:schemeClr val="tx1"/>
              </a:solidFill>
            </a:endParaRPr>
          </a:p>
          <a:p>
            <a:pPr algn="r"/>
            <a:r>
              <a:rPr lang="en-US" altLang="zh-TW" sz="1600" b="1" dirty="0" err="1" smtClean="0">
                <a:solidFill>
                  <a:schemeClr val="bg1">
                    <a:lumMod val="65000"/>
                  </a:schemeClr>
                </a:solidFill>
              </a:rPr>
              <a:t>Chiayi</a:t>
            </a:r>
            <a:r>
              <a:rPr lang="en-US" altLang="zh-TW" sz="1600" b="1" dirty="0" smtClean="0">
                <a:solidFill>
                  <a:schemeClr val="bg1">
                    <a:lumMod val="65000"/>
                  </a:schemeClr>
                </a:solidFill>
              </a:rPr>
              <a:t> </a:t>
            </a:r>
            <a:r>
              <a:rPr lang="en-US" altLang="zh-TW" sz="1600" b="1" dirty="0">
                <a:solidFill>
                  <a:schemeClr val="bg1">
                    <a:lumMod val="65000"/>
                  </a:schemeClr>
                </a:solidFill>
              </a:rPr>
              <a:t>Pei </a:t>
            </a:r>
            <a:r>
              <a:rPr lang="en-US" altLang="zh-TW" sz="1600" b="1" dirty="0" smtClean="0">
                <a:solidFill>
                  <a:schemeClr val="bg1">
                    <a:lumMod val="65000"/>
                  </a:schemeClr>
                </a:solidFill>
              </a:rPr>
              <a:t>Shin</a:t>
            </a:r>
          </a:p>
          <a:p>
            <a:pPr algn="r"/>
            <a:r>
              <a:rPr lang="en-US" altLang="zh-TW" sz="1600" b="1" dirty="0" smtClean="0">
                <a:solidFill>
                  <a:schemeClr val="bg1">
                    <a:lumMod val="65000"/>
                  </a:schemeClr>
                </a:solidFill>
              </a:rPr>
              <a:t>Maker </a:t>
            </a:r>
            <a:r>
              <a:rPr lang="en-US" altLang="zh-TW" sz="1600" b="1" dirty="0">
                <a:solidFill>
                  <a:schemeClr val="bg1">
                    <a:lumMod val="65000"/>
                  </a:schemeClr>
                </a:solidFill>
              </a:rPr>
              <a:t>Education and </a:t>
            </a:r>
            <a:r>
              <a:rPr lang="en-US" altLang="zh-TW" sz="1600" b="1" dirty="0" smtClean="0">
                <a:solidFill>
                  <a:schemeClr val="bg1">
                    <a:lumMod val="65000"/>
                  </a:schemeClr>
                </a:solidFill>
              </a:rPr>
              <a:t>Technology</a:t>
            </a:r>
            <a:r>
              <a:rPr lang="zh-TW" altLang="en-US" sz="1600" b="1" dirty="0" smtClean="0">
                <a:solidFill>
                  <a:schemeClr val="bg1">
                    <a:lumMod val="65000"/>
                  </a:schemeClr>
                </a:solidFill>
              </a:rPr>
              <a:t> </a:t>
            </a:r>
            <a:r>
              <a:rPr lang="en-US" altLang="zh-TW" sz="1600" b="1" dirty="0" smtClean="0">
                <a:solidFill>
                  <a:schemeClr val="bg1">
                    <a:lumMod val="65000"/>
                  </a:schemeClr>
                </a:solidFill>
              </a:rPr>
              <a:t>Center</a:t>
            </a:r>
            <a:endParaRPr lang="zh-TW" altLang="en-US" sz="1600" b="1" dirty="0">
              <a:solidFill>
                <a:schemeClr val="bg1">
                  <a:lumMod val="65000"/>
                </a:schemeClr>
              </a:solidFill>
            </a:endParaRPr>
          </a:p>
        </p:txBody>
      </p:sp>
      <p:grpSp>
        <p:nvGrpSpPr>
          <p:cNvPr id="4" name="群組 3"/>
          <p:cNvGrpSpPr/>
          <p:nvPr/>
        </p:nvGrpSpPr>
        <p:grpSpPr>
          <a:xfrm>
            <a:off x="899592" y="1772816"/>
            <a:ext cx="7416824" cy="2016224"/>
            <a:chOff x="899592" y="1772816"/>
            <a:chExt cx="7416824" cy="2016224"/>
          </a:xfrm>
        </p:grpSpPr>
        <p:sp>
          <p:nvSpPr>
            <p:cNvPr id="7" name="標題 1"/>
            <p:cNvSpPr txBox="1">
              <a:spLocks/>
            </p:cNvSpPr>
            <p:nvPr/>
          </p:nvSpPr>
          <p:spPr>
            <a:xfrm>
              <a:off x="1907704" y="2708920"/>
              <a:ext cx="6408712" cy="1080120"/>
            </a:xfrm>
            <a:prstGeom prst="rect">
              <a:avLst/>
            </a:prstGeom>
          </p:spPr>
          <p:txBody>
            <a:bodyPr vert="horz" lIns="91440" tIns="45720" rIns="91440" bIns="45720" rtlCol="0" anchor="ctr">
              <a:noAutofit/>
            </a:bodyPr>
            <a:lstStyle/>
            <a:p>
              <a:pPr lvl="0" algn="r">
                <a:spcBef>
                  <a:spcPct val="0"/>
                </a:spcBef>
                <a:defRPr/>
              </a:pPr>
              <a:r>
                <a:rPr kumimoji="0" lang="en-US" altLang="zh-TW" sz="6000" b="0" i="0" u="none" strike="noStrike" kern="1200" cap="none" spc="0" normalizeH="0" baseline="0" noProof="0" dirty="0" smtClean="0">
                  <a:ln>
                    <a:noFill/>
                  </a:ln>
                  <a:solidFill>
                    <a:schemeClr val="tx1"/>
                  </a:solidFill>
                  <a:effectLst/>
                  <a:uLnTx/>
                  <a:uFillTx/>
                  <a:latin typeface="Clarendon Blk BT" panose="02040905050505020204" pitchFamily="18" charset="0"/>
                  <a:ea typeface="王漢宗超明體繁" pitchFamily="18" charset="-120"/>
                  <a:cs typeface="+mj-cs"/>
                </a:rPr>
                <a:t>IQ</a:t>
              </a:r>
              <a:r>
                <a:rPr kumimoji="0" lang="zh-TW" altLang="en-US" sz="6000" b="0" i="0" u="none" strike="noStrike" kern="1200" cap="none" spc="0" normalizeH="0" baseline="0" noProof="0" dirty="0" smtClean="0">
                  <a:ln>
                    <a:noFill/>
                  </a:ln>
                  <a:solidFill>
                    <a:schemeClr val="tx1"/>
                  </a:solidFill>
                  <a:effectLst/>
                  <a:uLnTx/>
                  <a:uFillTx/>
                  <a:latin typeface="Clarendon Blk BT" panose="02040905050505020204" pitchFamily="18" charset="0"/>
                  <a:ea typeface="王漢宗超明體繁" pitchFamily="18" charset="-120"/>
                  <a:cs typeface="+mj-cs"/>
                </a:rPr>
                <a:t> </a:t>
              </a:r>
              <a:r>
                <a:rPr kumimoji="0" lang="en-US" altLang="zh-TW" sz="6000" b="0" i="0" u="none" strike="noStrike" kern="1200" cap="none" spc="0" normalizeH="0" baseline="0" noProof="0" dirty="0" smtClean="0">
                  <a:ln>
                    <a:noFill/>
                  </a:ln>
                  <a:solidFill>
                    <a:schemeClr val="tx1"/>
                  </a:solidFill>
                  <a:effectLst/>
                  <a:uLnTx/>
                  <a:uFillTx/>
                  <a:latin typeface="Clarendon Blk BT" panose="02040905050505020204" pitchFamily="18" charset="0"/>
                  <a:ea typeface="王漢宗超明體繁" pitchFamily="18" charset="-120"/>
                  <a:cs typeface="+mj-cs"/>
                </a:rPr>
                <a:t>LIGHT</a:t>
              </a:r>
              <a:r>
                <a:rPr kumimoji="0" lang="zh-TW" altLang="en-US" sz="6000" b="0" i="0" u="none" strike="noStrike" kern="1200" cap="none" spc="0" normalizeH="0" baseline="0" noProof="0" dirty="0" smtClean="0">
                  <a:ln>
                    <a:noFill/>
                  </a:ln>
                  <a:solidFill>
                    <a:schemeClr val="tx1"/>
                  </a:solidFill>
                  <a:effectLst/>
                  <a:uLnTx/>
                  <a:uFillTx/>
                  <a:latin typeface="王漢宗超明體繁" pitchFamily="18" charset="-120"/>
                  <a:ea typeface="王漢宗超明體繁" pitchFamily="18" charset="-120"/>
                  <a:cs typeface="+mj-cs"/>
                </a:rPr>
                <a:t>為例</a:t>
              </a:r>
              <a:endParaRPr kumimoji="0" lang="zh-TW" altLang="en-US" sz="6000" b="0" i="0" u="none" strike="noStrike" kern="1200" cap="none" spc="0" normalizeH="0" baseline="0" noProof="0" dirty="0">
                <a:ln>
                  <a:noFill/>
                </a:ln>
                <a:solidFill>
                  <a:schemeClr val="tx1"/>
                </a:solidFill>
                <a:effectLst/>
                <a:uLnTx/>
                <a:uFillTx/>
                <a:latin typeface="王漢宗超明體繁" pitchFamily="18" charset="-120"/>
                <a:ea typeface="王漢宗超明體繁" pitchFamily="18" charset="-120"/>
                <a:cs typeface="+mj-cs"/>
              </a:endParaRPr>
            </a:p>
          </p:txBody>
        </p:sp>
        <p:sp>
          <p:nvSpPr>
            <p:cNvPr id="9" name="標題 1"/>
            <p:cNvSpPr txBox="1">
              <a:spLocks/>
            </p:cNvSpPr>
            <p:nvPr/>
          </p:nvSpPr>
          <p:spPr>
            <a:xfrm>
              <a:off x="899592" y="1772816"/>
              <a:ext cx="2304256" cy="2004199"/>
            </a:xfrm>
            <a:prstGeom prst="rect">
              <a:avLst/>
            </a:prstGeom>
          </p:spPr>
          <p:txBody>
            <a:bodyPr vert="horz" lIns="91440" tIns="45720" rIns="91440" bIns="45720" rtlCol="0" anchor="ctr">
              <a:noAutofit/>
            </a:bodyPr>
            <a:lstStyle/>
            <a:p>
              <a:pPr lvl="0">
                <a:spcBef>
                  <a:spcPct val="0"/>
                </a:spcBef>
                <a:defRPr/>
              </a:pPr>
              <a:r>
                <a:rPr lang="zh-TW" altLang="en-US" sz="13000" dirty="0">
                  <a:solidFill>
                    <a:srgbClr val="00B050"/>
                  </a:solidFill>
                  <a:latin typeface="王漢宗超明體繁" pitchFamily="18" charset="-120"/>
                  <a:ea typeface="王漢宗超明體繁" pitchFamily="18" charset="-120"/>
                  <a:cs typeface="+mj-cs"/>
                </a:rPr>
                <a:t>創</a:t>
              </a:r>
              <a:endParaRPr kumimoji="0" lang="zh-TW" altLang="en-US" sz="13000" b="0" i="0" u="none" strike="noStrike" kern="1200" cap="none" spc="0" normalizeH="0" baseline="0" noProof="0" dirty="0">
                <a:ln>
                  <a:noFill/>
                </a:ln>
                <a:solidFill>
                  <a:srgbClr val="00B050"/>
                </a:solidFill>
                <a:effectLst/>
                <a:uLnTx/>
                <a:uFillTx/>
                <a:latin typeface="王漢宗超明體繁" pitchFamily="18" charset="-120"/>
                <a:ea typeface="王漢宗超明體繁" pitchFamily="18" charset="-120"/>
                <a:cs typeface="+mj-cs"/>
              </a:endParaRPr>
            </a:p>
          </p:txBody>
        </p:sp>
        <p:sp>
          <p:nvSpPr>
            <p:cNvPr id="18" name="標題 1"/>
            <p:cNvSpPr txBox="1">
              <a:spLocks/>
            </p:cNvSpPr>
            <p:nvPr/>
          </p:nvSpPr>
          <p:spPr>
            <a:xfrm>
              <a:off x="2609078" y="1844824"/>
              <a:ext cx="4339186" cy="1296144"/>
            </a:xfrm>
            <a:prstGeom prst="rect">
              <a:avLst/>
            </a:prstGeom>
          </p:spPr>
          <p:txBody>
            <a:bodyPr vert="horz" lIns="91440" tIns="45720" rIns="91440" bIns="45720" rtlCol="0" anchor="ctr">
              <a:noAutofit/>
            </a:bodyPr>
            <a:lstStyle/>
            <a:p>
              <a:pPr lvl="0">
                <a:spcBef>
                  <a:spcPct val="0"/>
                </a:spcBef>
                <a:defRPr/>
              </a:pPr>
              <a:r>
                <a:rPr kumimoji="0" lang="zh-TW" altLang="en-US" sz="6000" b="0" i="0" u="none" strike="noStrike" kern="1200" cap="none" spc="0" normalizeH="0" baseline="0" noProof="0" dirty="0" smtClean="0">
                  <a:ln>
                    <a:noFill/>
                  </a:ln>
                  <a:solidFill>
                    <a:schemeClr val="tx1"/>
                  </a:solidFill>
                  <a:effectLst/>
                  <a:uLnTx/>
                  <a:uFillTx/>
                  <a:latin typeface="王漢宗超明體繁" pitchFamily="18" charset="-120"/>
                  <a:ea typeface="王漢宗超明體繁" pitchFamily="18" charset="-120"/>
                  <a:cs typeface="+mj-cs"/>
                </a:rPr>
                <a:t>客到創課</a:t>
              </a:r>
              <a:endParaRPr kumimoji="0" lang="zh-TW" altLang="en-US" sz="6000" b="0" i="0" u="none" strike="noStrike" kern="1200" cap="none" spc="0" normalizeH="0" baseline="0" noProof="0" dirty="0">
                <a:ln>
                  <a:noFill/>
                </a:ln>
                <a:solidFill>
                  <a:srgbClr val="7030A0"/>
                </a:solidFill>
                <a:effectLst/>
                <a:uLnTx/>
                <a:uFillTx/>
                <a:latin typeface="王漢宗超明體繁" pitchFamily="18" charset="-120"/>
                <a:ea typeface="王漢宗超明體繁" pitchFamily="18" charset="-120"/>
                <a:cs typeface="+mj-cs"/>
              </a:endParaRPr>
            </a:p>
          </p:txBody>
        </p:sp>
      </p:grpSp>
    </p:spTree>
  </p:cSld>
  <p:clrMapOvr>
    <a:masterClrMapping/>
  </p:clrMapOvr>
  <p:transition>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孩子們的時代或被取代？</a:t>
            </a:r>
            <a:endParaRPr lang="zh-TW" altLang="en-US" dirty="0"/>
          </a:p>
        </p:txBody>
      </p:sp>
      <p:pic>
        <p:nvPicPr>
          <p:cNvPr id="4" name="內容版面配置區 3" descr="圖片 040.jpg">
            <a:hlinkClick r:id="rId2"/>
          </p:cNvPr>
          <p:cNvPicPr>
            <a:picLocks noGrp="1" noChangeAspect="1"/>
          </p:cNvPicPr>
          <p:nvPr>
            <p:ph idx="1"/>
          </p:nvPr>
        </p:nvPicPr>
        <p:blipFill>
          <a:blip r:embed="rId3" cstate="print"/>
          <a:stretch>
            <a:fillRect/>
          </a:stretch>
        </p:blipFill>
        <p:spPr>
          <a:xfrm>
            <a:off x="-33302" y="1556792"/>
            <a:ext cx="9177302" cy="5085184"/>
          </a:xfrm>
        </p:spPr>
      </p:pic>
    </p:spTree>
    <p:extLst>
      <p:ext uri="{BB962C8B-B14F-4D97-AF65-F5344CB8AC3E}">
        <p14:creationId xmlns:p14="http://schemas.microsoft.com/office/powerpoint/2010/main" val="712911224"/>
      </p:ext>
    </p:extLst>
  </p:cSld>
  <p:clrMapOvr>
    <a:masterClrMapping/>
  </p:clrMapOvr>
  <p:transition>
    <p:cu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教育應該引領孩子</a:t>
            </a:r>
            <a:endParaRPr lang="zh-TW" altLang="en-US" dirty="0"/>
          </a:p>
        </p:txBody>
      </p:sp>
      <p:sp>
        <p:nvSpPr>
          <p:cNvPr id="3" name="內容版面配置區 2"/>
          <p:cNvSpPr>
            <a:spLocks noGrp="1"/>
          </p:cNvSpPr>
          <p:nvPr>
            <p:ph idx="1"/>
          </p:nvPr>
        </p:nvSpPr>
        <p:spPr/>
        <p:txBody>
          <a:bodyPr/>
          <a:lstStyle/>
          <a:p>
            <a:r>
              <a:rPr lang="zh-TW" altLang="en-US" dirty="0"/>
              <a:t>我們的教學內容應該從「</a:t>
            </a:r>
            <a:r>
              <a:rPr lang="zh-TW" altLang="en-US" dirty="0">
                <a:solidFill>
                  <a:srgbClr val="FF0000"/>
                </a:solidFill>
              </a:rPr>
              <a:t>知識習得</a:t>
            </a:r>
            <a:r>
              <a:rPr lang="zh-TW" altLang="en-US" dirty="0"/>
              <a:t>」轉換成「</a:t>
            </a:r>
            <a:r>
              <a:rPr lang="zh-TW" altLang="en-US" dirty="0">
                <a:solidFill>
                  <a:srgbClr val="FF0000"/>
                </a:solidFill>
              </a:rPr>
              <a:t>解決問題的能力</a:t>
            </a:r>
            <a:r>
              <a:rPr lang="zh-TW" altLang="en-US" dirty="0"/>
              <a:t>」</a:t>
            </a:r>
            <a:r>
              <a:rPr lang="zh-TW" altLang="en-US" dirty="0" smtClean="0"/>
              <a:t>，</a:t>
            </a:r>
            <a:endParaRPr lang="zh-TW" altLang="en-US" dirty="0"/>
          </a:p>
        </p:txBody>
      </p:sp>
      <p:pic>
        <p:nvPicPr>
          <p:cNvPr id="62466" name="Picture 2" descr="ãç´ é¤å°åãçåçæå°çµæ"/>
          <p:cNvPicPr>
            <a:picLocks noChangeAspect="1" noChangeArrowheads="1"/>
          </p:cNvPicPr>
          <p:nvPr/>
        </p:nvPicPr>
        <p:blipFill>
          <a:blip r:embed="rId3" cstate="print">
            <a:clrChange>
              <a:clrFrom>
                <a:srgbClr val="FFFAEC"/>
              </a:clrFrom>
              <a:clrTo>
                <a:srgbClr val="FFFAEC">
                  <a:alpha val="0"/>
                </a:srgbClr>
              </a:clrTo>
            </a:clrChange>
          </a:blip>
          <a:srcRect l="9985" t="4074" r="4143" b="24631"/>
          <a:stretch>
            <a:fillRect/>
          </a:stretch>
        </p:blipFill>
        <p:spPr bwMode="auto">
          <a:xfrm>
            <a:off x="1403648" y="2852935"/>
            <a:ext cx="7056784" cy="3364281"/>
          </a:xfrm>
          <a:prstGeom prst="rect">
            <a:avLst/>
          </a:prstGeom>
          <a:noFill/>
        </p:spPr>
      </p:pic>
    </p:spTree>
    <p:extLst>
      <p:ext uri="{BB962C8B-B14F-4D97-AF65-F5344CB8AC3E}">
        <p14:creationId xmlns:p14="http://schemas.microsoft.com/office/powerpoint/2010/main" val="2914832927"/>
      </p:ext>
    </p:extLst>
  </p:cSld>
  <p:clrMapOvr>
    <a:masterClrMapping/>
  </p:clrMapOvr>
  <p:transition>
    <p:cu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概念釐清</a:t>
            </a:r>
            <a:endParaRPr lang="zh-TW" altLang="en-US" dirty="0"/>
          </a:p>
        </p:txBody>
      </p:sp>
      <p:sp>
        <p:nvSpPr>
          <p:cNvPr id="3" name="內容版面配置區 2"/>
          <p:cNvSpPr>
            <a:spLocks noGrp="1"/>
          </p:cNvSpPr>
          <p:nvPr>
            <p:ph idx="1"/>
          </p:nvPr>
        </p:nvSpPr>
        <p:spPr/>
        <p:txBody>
          <a:bodyPr/>
          <a:lstStyle/>
          <a:p>
            <a:r>
              <a:rPr lang="zh-TW" altLang="en-US" dirty="0" smtClean="0"/>
              <a:t>科技教育</a:t>
            </a:r>
            <a:r>
              <a:rPr lang="en-US" altLang="zh-TW" dirty="0" smtClean="0"/>
              <a:t>---</a:t>
            </a:r>
            <a:r>
              <a:rPr lang="zh-TW" altLang="en-US" dirty="0" smtClean="0"/>
              <a:t>科普教育</a:t>
            </a:r>
            <a:endParaRPr lang="en-US" altLang="zh-TW" dirty="0" smtClean="0"/>
          </a:p>
          <a:p>
            <a:r>
              <a:rPr lang="zh-TW" altLang="en-US" dirty="0" smtClean="0"/>
              <a:t>工藝</a:t>
            </a:r>
            <a:r>
              <a:rPr lang="en-US" altLang="zh-TW" dirty="0" smtClean="0"/>
              <a:t>---</a:t>
            </a:r>
            <a:r>
              <a:rPr lang="zh-TW" altLang="en-US" dirty="0" smtClean="0"/>
              <a:t>九貫生活科技</a:t>
            </a:r>
            <a:r>
              <a:rPr lang="en-US" altLang="zh-TW" dirty="0" smtClean="0"/>
              <a:t>---108</a:t>
            </a:r>
            <a:r>
              <a:rPr lang="zh-TW" altLang="en-US" dirty="0" smtClean="0"/>
              <a:t>生活科技</a:t>
            </a:r>
            <a:endParaRPr lang="en-US" altLang="zh-TW" dirty="0" smtClean="0"/>
          </a:p>
          <a:p>
            <a:r>
              <a:rPr lang="zh-TW" altLang="en-US" dirty="0" smtClean="0"/>
              <a:t>電腦</a:t>
            </a:r>
            <a:r>
              <a:rPr lang="en-US" altLang="zh-TW" dirty="0" smtClean="0"/>
              <a:t>---108</a:t>
            </a:r>
            <a:r>
              <a:rPr lang="zh-TW" altLang="en-US" dirty="0" smtClean="0"/>
              <a:t>資訊科技</a:t>
            </a:r>
            <a:endParaRPr lang="en-US" altLang="zh-TW" dirty="0" smtClean="0"/>
          </a:p>
          <a:p>
            <a:r>
              <a:rPr lang="zh-TW" altLang="en-US" dirty="0" smtClean="0"/>
              <a:t>生活科技</a:t>
            </a:r>
            <a:r>
              <a:rPr lang="en-US" altLang="zh-TW" dirty="0" smtClean="0"/>
              <a:t>---</a:t>
            </a:r>
            <a:r>
              <a:rPr lang="zh-TW" altLang="en-US" dirty="0" smtClean="0"/>
              <a:t>設計思考</a:t>
            </a:r>
            <a:endParaRPr lang="en-US" altLang="zh-TW" dirty="0" smtClean="0"/>
          </a:p>
          <a:p>
            <a:r>
              <a:rPr lang="zh-TW" altLang="en-US" dirty="0" smtClean="0"/>
              <a:t>資訊科技</a:t>
            </a:r>
            <a:r>
              <a:rPr lang="en-US" altLang="zh-TW" dirty="0" smtClean="0"/>
              <a:t>---</a:t>
            </a:r>
            <a:r>
              <a:rPr lang="zh-TW" altLang="en-US" dirty="0" smtClean="0"/>
              <a:t>運算思維</a:t>
            </a:r>
            <a:endParaRPr lang="en-US" altLang="zh-TW" dirty="0" smtClean="0"/>
          </a:p>
          <a:p>
            <a:endParaRPr lang="zh-TW" altLang="en-US" dirty="0"/>
          </a:p>
        </p:txBody>
      </p:sp>
    </p:spTree>
    <p:extLst>
      <p:ext uri="{BB962C8B-B14F-4D97-AF65-F5344CB8AC3E}">
        <p14:creationId xmlns:p14="http://schemas.microsoft.com/office/powerpoint/2010/main" val="10092841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生活科技</a:t>
            </a:r>
            <a:endParaRPr lang="zh-TW" altLang="en-US" dirty="0"/>
          </a:p>
        </p:txBody>
      </p:sp>
      <p:sp>
        <p:nvSpPr>
          <p:cNvPr id="3" name="內容版面配置區 2"/>
          <p:cNvSpPr>
            <a:spLocks noGrp="1"/>
          </p:cNvSpPr>
          <p:nvPr>
            <p:ph idx="1"/>
          </p:nvPr>
        </p:nvSpPr>
        <p:spPr/>
        <p:txBody>
          <a:bodyPr/>
          <a:lstStyle/>
          <a:p>
            <a:r>
              <a:rPr lang="zh-TW" altLang="en-US" dirty="0"/>
              <a:t>科技的</a:t>
            </a:r>
            <a:r>
              <a:rPr lang="zh-TW" altLang="en-US" dirty="0" smtClean="0"/>
              <a:t>本質</a:t>
            </a:r>
            <a:endParaRPr lang="zh-TW" altLang="en-US" dirty="0"/>
          </a:p>
          <a:p>
            <a:r>
              <a:rPr lang="zh-TW" altLang="en-US" dirty="0" smtClean="0"/>
              <a:t>設計</a:t>
            </a:r>
            <a:r>
              <a:rPr lang="zh-TW" altLang="en-US" dirty="0"/>
              <a:t>與</a:t>
            </a:r>
            <a:r>
              <a:rPr lang="zh-TW" altLang="en-US" dirty="0" smtClean="0"/>
              <a:t>製作</a:t>
            </a:r>
            <a:endParaRPr lang="en-US" altLang="zh-TW" b="1" dirty="0" smtClean="0"/>
          </a:p>
          <a:p>
            <a:r>
              <a:rPr lang="zh-TW" altLang="en-US" dirty="0" smtClean="0"/>
              <a:t>科技</a:t>
            </a:r>
            <a:r>
              <a:rPr lang="zh-TW" altLang="en-US" dirty="0"/>
              <a:t>的</a:t>
            </a:r>
            <a:r>
              <a:rPr lang="zh-TW" altLang="en-US" dirty="0" smtClean="0"/>
              <a:t>應用</a:t>
            </a:r>
            <a:endParaRPr lang="en-US" altLang="zh-TW" dirty="0" smtClean="0"/>
          </a:p>
          <a:p>
            <a:r>
              <a:rPr lang="zh-TW" altLang="en-US" dirty="0" smtClean="0"/>
              <a:t>科技</a:t>
            </a:r>
            <a:r>
              <a:rPr lang="zh-TW" altLang="en-US" dirty="0"/>
              <a:t>與</a:t>
            </a:r>
            <a:r>
              <a:rPr lang="zh-TW" altLang="en-US" dirty="0" smtClean="0"/>
              <a:t>社會</a:t>
            </a:r>
            <a:endParaRPr lang="en-US" altLang="zh-TW" dirty="0" smtClean="0"/>
          </a:p>
          <a:p>
            <a:r>
              <a:rPr lang="zh-TW" altLang="en-US" dirty="0" smtClean="0"/>
              <a:t>強調</a:t>
            </a:r>
            <a:r>
              <a:rPr lang="zh-TW" altLang="en-US" dirty="0" smtClean="0">
                <a:solidFill>
                  <a:srgbClr val="FF0000"/>
                </a:solidFill>
              </a:rPr>
              <a:t>設計思考</a:t>
            </a:r>
            <a:endParaRPr lang="zh-TW" altLang="en-US" dirty="0">
              <a:solidFill>
                <a:srgbClr val="FF0000"/>
              </a:solidFill>
            </a:endParaRPr>
          </a:p>
          <a:p>
            <a:endParaRPr lang="en-US" altLang="zh-TW" dirty="0" smtClean="0"/>
          </a:p>
          <a:p>
            <a:endParaRPr lang="zh-TW" altLang="en-US" dirty="0"/>
          </a:p>
        </p:txBody>
      </p:sp>
      <p:sp>
        <p:nvSpPr>
          <p:cNvPr id="5" name="文字方塊 4"/>
          <p:cNvSpPr txBox="1"/>
          <p:nvPr/>
        </p:nvSpPr>
        <p:spPr>
          <a:xfrm>
            <a:off x="3779912" y="1521366"/>
            <a:ext cx="4741698" cy="1107996"/>
          </a:xfrm>
          <a:prstGeom prst="rect">
            <a:avLst/>
          </a:prstGeom>
          <a:noFill/>
        </p:spPr>
        <p:txBody>
          <a:bodyPr wrap="square" rtlCol="0">
            <a:spAutoFit/>
          </a:bodyPr>
          <a:lstStyle/>
          <a:p>
            <a:r>
              <a:rPr lang="zh-TW" altLang="en-US" sz="6600" dirty="0" smtClean="0">
                <a:solidFill>
                  <a:srgbClr val="00B050"/>
                </a:solidFill>
                <a:latin typeface="微軟正黑體" pitchFamily="34" charset="-120"/>
                <a:ea typeface="微軟正黑體" pitchFamily="34" charset="-120"/>
              </a:rPr>
              <a:t>非</a:t>
            </a:r>
            <a:r>
              <a:rPr lang="zh-TW" altLang="en-US" sz="6600" dirty="0">
                <a:solidFill>
                  <a:srgbClr val="00B050"/>
                </a:solidFill>
                <a:latin typeface="微軟正黑體" pitchFamily="34" charset="-120"/>
                <a:ea typeface="微軟正黑體" pitchFamily="34" charset="-120"/>
              </a:rPr>
              <a:t>單純</a:t>
            </a:r>
            <a:r>
              <a:rPr lang="en-US" altLang="zh-TW" sz="6600" dirty="0">
                <a:solidFill>
                  <a:srgbClr val="00B050"/>
                </a:solidFill>
                <a:latin typeface="微軟正黑體" pitchFamily="34" charset="-120"/>
                <a:ea typeface="微軟正黑體" pitchFamily="34" charset="-120"/>
              </a:rPr>
              <a:t>DIY</a:t>
            </a:r>
            <a:endParaRPr lang="zh-TW" altLang="en-US" sz="6600" dirty="0">
              <a:solidFill>
                <a:srgbClr val="00B050"/>
              </a:solidFill>
              <a:latin typeface="微軟正黑體" pitchFamily="34" charset="-120"/>
              <a:ea typeface="微軟正黑體" pitchFamily="34" charset="-120"/>
            </a:endParaRPr>
          </a:p>
        </p:txBody>
      </p:sp>
      <p:sp>
        <p:nvSpPr>
          <p:cNvPr id="6" name="文字方塊 5"/>
          <p:cNvSpPr txBox="1"/>
          <p:nvPr/>
        </p:nvSpPr>
        <p:spPr>
          <a:xfrm>
            <a:off x="3783478" y="2594327"/>
            <a:ext cx="4741698" cy="1107996"/>
          </a:xfrm>
          <a:prstGeom prst="rect">
            <a:avLst/>
          </a:prstGeom>
          <a:noFill/>
        </p:spPr>
        <p:txBody>
          <a:bodyPr wrap="square" rtlCol="0">
            <a:spAutoFit/>
          </a:bodyPr>
          <a:lstStyle/>
          <a:p>
            <a:r>
              <a:rPr lang="zh-TW" altLang="en-US" sz="6600" dirty="0" smtClean="0">
                <a:solidFill>
                  <a:srgbClr val="00B050"/>
                </a:solidFill>
                <a:latin typeface="微軟正黑體" pitchFamily="34" charset="-120"/>
                <a:ea typeface="微軟正黑體" pitchFamily="34" charset="-120"/>
              </a:rPr>
              <a:t>非技職訓練</a:t>
            </a:r>
            <a:endParaRPr lang="zh-TW" altLang="en-US" sz="6600" dirty="0">
              <a:solidFill>
                <a:srgbClr val="00B050"/>
              </a:solidFill>
              <a:latin typeface="微軟正黑體" pitchFamily="34" charset="-120"/>
              <a:ea typeface="微軟正黑體" pitchFamily="34" charset="-120"/>
            </a:endParaRPr>
          </a:p>
        </p:txBody>
      </p:sp>
    </p:spTree>
    <p:extLst>
      <p:ext uri="{BB962C8B-B14F-4D97-AF65-F5344CB8AC3E}">
        <p14:creationId xmlns:p14="http://schemas.microsoft.com/office/powerpoint/2010/main" val="4017925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資訊科技</a:t>
            </a:r>
            <a:endParaRPr lang="zh-TW" altLang="en-US" dirty="0"/>
          </a:p>
        </p:txBody>
      </p:sp>
      <p:sp>
        <p:nvSpPr>
          <p:cNvPr id="3" name="內容版面配置區 2"/>
          <p:cNvSpPr>
            <a:spLocks noGrp="1"/>
          </p:cNvSpPr>
          <p:nvPr>
            <p:ph idx="1"/>
          </p:nvPr>
        </p:nvSpPr>
        <p:spPr/>
        <p:txBody>
          <a:bodyPr/>
          <a:lstStyle/>
          <a:p>
            <a:r>
              <a:rPr lang="zh-TW" altLang="en-US" dirty="0" smtClean="0"/>
              <a:t>演算法</a:t>
            </a:r>
            <a:endParaRPr lang="en-US" altLang="zh-TW" dirty="0" smtClean="0"/>
          </a:p>
          <a:p>
            <a:r>
              <a:rPr lang="zh-TW" altLang="en-US" dirty="0" smtClean="0"/>
              <a:t>程式設計</a:t>
            </a:r>
            <a:endParaRPr lang="en-US" altLang="zh-TW" dirty="0" smtClean="0"/>
          </a:p>
          <a:p>
            <a:r>
              <a:rPr lang="zh-TW" altLang="en-US" dirty="0" smtClean="0"/>
              <a:t>系統平台</a:t>
            </a:r>
            <a:endParaRPr lang="en-US" altLang="zh-TW" dirty="0" smtClean="0"/>
          </a:p>
          <a:p>
            <a:r>
              <a:rPr lang="zh-TW" altLang="en-US" dirty="0" smtClean="0"/>
              <a:t>資料</a:t>
            </a:r>
            <a:r>
              <a:rPr lang="zh-TW" altLang="en-US" dirty="0"/>
              <a:t>表示、處理</a:t>
            </a:r>
            <a:r>
              <a:rPr lang="zh-TW" altLang="en-US" dirty="0" smtClean="0"/>
              <a:t>及分析</a:t>
            </a:r>
            <a:endParaRPr lang="en-US" altLang="zh-TW" dirty="0" smtClean="0"/>
          </a:p>
          <a:p>
            <a:r>
              <a:rPr lang="zh-TW" altLang="en-US" dirty="0" smtClean="0"/>
              <a:t>資訊科技應用</a:t>
            </a:r>
            <a:endParaRPr lang="en-US" altLang="zh-TW" dirty="0" smtClean="0"/>
          </a:p>
          <a:p>
            <a:r>
              <a:rPr lang="zh-TW" altLang="en-US" dirty="0" smtClean="0"/>
              <a:t>資訊科技</a:t>
            </a:r>
            <a:r>
              <a:rPr lang="zh-TW" altLang="en-US" dirty="0"/>
              <a:t>與人類</a:t>
            </a:r>
            <a:r>
              <a:rPr lang="zh-TW" altLang="en-US" dirty="0" smtClean="0"/>
              <a:t>社會</a:t>
            </a:r>
            <a:endParaRPr lang="en-US" altLang="zh-TW" dirty="0"/>
          </a:p>
          <a:p>
            <a:r>
              <a:rPr lang="zh-TW" altLang="en-US" dirty="0" smtClean="0"/>
              <a:t>強調</a:t>
            </a:r>
            <a:r>
              <a:rPr lang="zh-TW" altLang="en-US" dirty="0" smtClean="0">
                <a:solidFill>
                  <a:srgbClr val="FF0000"/>
                </a:solidFill>
              </a:rPr>
              <a:t>運算思維</a:t>
            </a:r>
            <a:endParaRPr lang="zh-TW" altLang="en-US" dirty="0">
              <a:solidFill>
                <a:srgbClr val="FF0000"/>
              </a:solidFill>
            </a:endParaRPr>
          </a:p>
        </p:txBody>
      </p:sp>
      <p:sp>
        <p:nvSpPr>
          <p:cNvPr id="4" name="文字方塊 3"/>
          <p:cNvSpPr txBox="1"/>
          <p:nvPr/>
        </p:nvSpPr>
        <p:spPr>
          <a:xfrm>
            <a:off x="3779912" y="1556792"/>
            <a:ext cx="5286412" cy="1107996"/>
          </a:xfrm>
          <a:prstGeom prst="rect">
            <a:avLst/>
          </a:prstGeom>
          <a:noFill/>
        </p:spPr>
        <p:txBody>
          <a:bodyPr wrap="square" rtlCol="0">
            <a:spAutoFit/>
          </a:bodyPr>
          <a:lstStyle/>
          <a:p>
            <a:r>
              <a:rPr lang="zh-TW" altLang="en-US" sz="6600" dirty="0" smtClean="0">
                <a:solidFill>
                  <a:srgbClr val="00B050"/>
                </a:solidFill>
                <a:latin typeface="微軟正黑體" pitchFamily="34" charset="-120"/>
                <a:ea typeface="微軟正黑體" pitchFamily="34" charset="-120"/>
              </a:rPr>
              <a:t>非純應用軟體</a:t>
            </a:r>
            <a:endParaRPr lang="zh-TW" altLang="en-US" sz="6600" dirty="0">
              <a:solidFill>
                <a:srgbClr val="00B050"/>
              </a:solidFill>
              <a:latin typeface="微軟正黑體" pitchFamily="34" charset="-120"/>
              <a:ea typeface="微軟正黑體" pitchFamily="34" charset="-120"/>
            </a:endParaRPr>
          </a:p>
        </p:txBody>
      </p:sp>
      <p:sp>
        <p:nvSpPr>
          <p:cNvPr id="5" name="文字方塊 4"/>
          <p:cNvSpPr txBox="1"/>
          <p:nvPr/>
        </p:nvSpPr>
        <p:spPr>
          <a:xfrm>
            <a:off x="3779912" y="2594327"/>
            <a:ext cx="5286412" cy="1107996"/>
          </a:xfrm>
          <a:prstGeom prst="rect">
            <a:avLst/>
          </a:prstGeom>
          <a:noFill/>
        </p:spPr>
        <p:txBody>
          <a:bodyPr wrap="square" rtlCol="0">
            <a:spAutoFit/>
          </a:bodyPr>
          <a:lstStyle/>
          <a:p>
            <a:r>
              <a:rPr lang="zh-TW" altLang="en-US" sz="6600" dirty="0" smtClean="0">
                <a:solidFill>
                  <a:srgbClr val="00B050"/>
                </a:solidFill>
                <a:latin typeface="微軟正黑體" pitchFamily="34" charset="-120"/>
                <a:ea typeface="微軟正黑體" pitchFamily="34" charset="-120"/>
              </a:rPr>
              <a:t>非純程式設計</a:t>
            </a:r>
            <a:endParaRPr lang="zh-TW" altLang="en-US" sz="6600" dirty="0">
              <a:solidFill>
                <a:srgbClr val="00B050"/>
              </a:solidFill>
              <a:latin typeface="微軟正黑體" pitchFamily="34" charset="-120"/>
              <a:ea typeface="微軟正黑體" pitchFamily="34" charset="-120"/>
            </a:endParaRPr>
          </a:p>
        </p:txBody>
      </p:sp>
    </p:spTree>
    <p:extLst>
      <p:ext uri="{BB962C8B-B14F-4D97-AF65-F5344CB8AC3E}">
        <p14:creationId xmlns:p14="http://schemas.microsoft.com/office/powerpoint/2010/main" val="4078234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領綱導讀</a:t>
            </a:r>
            <a:endParaRPr lang="zh-TW" altLang="en-US" dirty="0"/>
          </a:p>
        </p:txBody>
      </p:sp>
      <p:sp>
        <p:nvSpPr>
          <p:cNvPr id="3" name="內容版面配置區 2"/>
          <p:cNvSpPr>
            <a:spLocks noGrp="1"/>
          </p:cNvSpPr>
          <p:nvPr>
            <p:ph idx="1"/>
          </p:nvPr>
        </p:nvSpPr>
        <p:spPr/>
        <p:txBody>
          <a:bodyPr>
            <a:normAutofit fontScale="85000" lnSpcReduction="20000"/>
          </a:bodyPr>
          <a:lstStyle/>
          <a:p>
            <a:r>
              <a:rPr lang="zh-TW" altLang="en-US" dirty="0" smtClean="0"/>
              <a:t>科技領域課程理念是引導學生經由觀察與體驗日常生活中的需求或問題，進而設計適用的物品，並且能夠運用電腦科學的工具進而澄清理解、歸納分析或解決生活中的問題。「設計思考」在透過觀察並解決生活中的問題，強調「做、用、想」的能力，培養學生動手做的能力，使用科技產品的能力，以及設計與批判思考的能力。「運算思維」是透過電腦科學相關知能的學習，培養邏輯思考與系統化思考等。在科技專題製作及問題解決的歷程中，增進學生的運算思維與設計思考的知能，培養團隊合作及合宜的態度與習慣。綜上所述，科技領域課程透過資訊科技與生活科技兩門科目之實施，培養學生運算思維、設計思考以及理解與思辨科技議題。</a:t>
            </a:r>
            <a:endParaRPr lang="zh-TW" altLang="en-US" dirty="0"/>
          </a:p>
        </p:txBody>
      </p:sp>
    </p:spTree>
    <p:extLst>
      <p:ext uri="{BB962C8B-B14F-4D97-AF65-F5344CB8AC3E}">
        <p14:creationId xmlns:p14="http://schemas.microsoft.com/office/powerpoint/2010/main" val="24683064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解構</a:t>
            </a:r>
            <a:r>
              <a:rPr lang="en-US" altLang="zh-TW" dirty="0" smtClean="0"/>
              <a:t>…</a:t>
            </a:r>
            <a:endParaRPr lang="zh-TW" altLang="en-US" dirty="0"/>
          </a:p>
        </p:txBody>
      </p:sp>
      <p:sp>
        <p:nvSpPr>
          <p:cNvPr id="3" name="內容版面配置區 2"/>
          <p:cNvSpPr>
            <a:spLocks noGrp="1"/>
          </p:cNvSpPr>
          <p:nvPr>
            <p:ph idx="1"/>
          </p:nvPr>
        </p:nvSpPr>
        <p:spPr/>
        <p:txBody>
          <a:bodyPr/>
          <a:lstStyle/>
          <a:p>
            <a:r>
              <a:rPr lang="zh-TW" altLang="zh-TW" dirty="0" smtClean="0"/>
              <a:t>引導學生經由</a:t>
            </a:r>
            <a:r>
              <a:rPr lang="zh-TW" altLang="zh-TW" dirty="0" smtClean="0">
                <a:solidFill>
                  <a:srgbClr val="FF0000"/>
                </a:solidFill>
              </a:rPr>
              <a:t>觀察與體驗</a:t>
            </a:r>
            <a:r>
              <a:rPr lang="zh-TW" altLang="zh-TW" dirty="0" smtClean="0"/>
              <a:t>日常</a:t>
            </a:r>
            <a:r>
              <a:rPr lang="zh-TW" altLang="zh-TW" dirty="0" smtClean="0">
                <a:solidFill>
                  <a:srgbClr val="FF0000"/>
                </a:solidFill>
              </a:rPr>
              <a:t>生活中</a:t>
            </a:r>
            <a:r>
              <a:rPr lang="zh-TW" altLang="zh-TW" dirty="0" smtClean="0"/>
              <a:t>的需求或問題，進而設計適用的物品，並且能夠運用</a:t>
            </a:r>
            <a:r>
              <a:rPr lang="zh-TW" altLang="zh-TW" dirty="0" smtClean="0">
                <a:solidFill>
                  <a:srgbClr val="FF0000"/>
                </a:solidFill>
              </a:rPr>
              <a:t>電腦科學</a:t>
            </a:r>
            <a:r>
              <a:rPr lang="zh-TW" altLang="zh-TW" dirty="0" smtClean="0"/>
              <a:t>的</a:t>
            </a:r>
            <a:r>
              <a:rPr lang="zh-TW" altLang="zh-TW" dirty="0" smtClean="0">
                <a:solidFill>
                  <a:srgbClr val="00B050"/>
                </a:solidFill>
              </a:rPr>
              <a:t>工具</a:t>
            </a:r>
            <a:r>
              <a:rPr lang="zh-TW" altLang="zh-TW" dirty="0" smtClean="0"/>
              <a:t>進而澄清理解、歸納分析或解決生活中的問題。</a:t>
            </a:r>
            <a:endParaRPr lang="en-US" altLang="zh-TW" dirty="0" smtClean="0"/>
          </a:p>
          <a:p>
            <a:r>
              <a:rPr lang="zh-TW" altLang="zh-TW" dirty="0" smtClean="0"/>
              <a:t>課程發展與實踐是以學生的</a:t>
            </a:r>
            <a:r>
              <a:rPr lang="zh-TW" altLang="zh-TW" dirty="0" smtClean="0">
                <a:solidFill>
                  <a:srgbClr val="FF0000"/>
                </a:solidFill>
              </a:rPr>
              <a:t>生活經驗</a:t>
            </a:r>
            <a:r>
              <a:rPr lang="zh-TW" altLang="zh-TW" dirty="0" smtClean="0"/>
              <a:t>、</a:t>
            </a:r>
            <a:r>
              <a:rPr lang="zh-TW" altLang="zh-TW" dirty="0" smtClean="0">
                <a:solidFill>
                  <a:srgbClr val="FF0000"/>
                </a:solidFill>
              </a:rPr>
              <a:t>需求</a:t>
            </a:r>
            <a:r>
              <a:rPr lang="zh-TW" altLang="zh-TW" dirty="0" smtClean="0"/>
              <a:t>以及</a:t>
            </a:r>
            <a:r>
              <a:rPr lang="zh-TW" altLang="zh-TW" dirty="0" smtClean="0">
                <a:solidFill>
                  <a:srgbClr val="FF0000"/>
                </a:solidFill>
              </a:rPr>
              <a:t>學習興趣</a:t>
            </a:r>
            <a:r>
              <a:rPr lang="zh-TW" altLang="zh-TW" dirty="0" smtClean="0"/>
              <a:t>為基礎，在</a:t>
            </a:r>
            <a:r>
              <a:rPr lang="zh-TW" altLang="zh-TW" b="1" dirty="0" smtClean="0">
                <a:solidFill>
                  <a:srgbClr val="7030A0"/>
                </a:solidFill>
              </a:rPr>
              <a:t>問題解決</a:t>
            </a:r>
            <a:r>
              <a:rPr lang="zh-TW" altLang="zh-TW" dirty="0" smtClean="0"/>
              <a:t>與</a:t>
            </a:r>
            <a:r>
              <a:rPr lang="zh-TW" altLang="zh-TW" b="1" dirty="0" smtClean="0">
                <a:solidFill>
                  <a:srgbClr val="7030A0"/>
                </a:solidFill>
              </a:rPr>
              <a:t>實作</a:t>
            </a:r>
            <a:r>
              <a:rPr lang="zh-TW" altLang="zh-TW" dirty="0" smtClean="0"/>
              <a:t>的</a:t>
            </a:r>
            <a:r>
              <a:rPr lang="zh-TW" altLang="zh-TW" b="1" dirty="0" smtClean="0">
                <a:solidFill>
                  <a:srgbClr val="7030A0"/>
                </a:solidFill>
              </a:rPr>
              <a:t>過程中</a:t>
            </a:r>
            <a:r>
              <a:rPr lang="zh-TW" altLang="zh-TW" dirty="0" smtClean="0"/>
              <a:t>培養學生「設計思考」與「運算思維」的知能。</a:t>
            </a:r>
          </a:p>
          <a:p>
            <a:endParaRPr lang="zh-TW" altLang="en-US" dirty="0"/>
          </a:p>
        </p:txBody>
      </p:sp>
    </p:spTree>
    <p:extLst>
      <p:ext uri="{BB962C8B-B14F-4D97-AF65-F5344CB8AC3E}">
        <p14:creationId xmlns:p14="http://schemas.microsoft.com/office/powerpoint/2010/main" val="412967944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æ é¢æ pngç´ æéæåæ å¾ç-è£é¥°ææ"/>
          <p:cNvPicPr>
            <a:picLocks noChangeAspect="1" noChangeArrowheads="1"/>
          </p:cNvPicPr>
          <p:nvPr/>
        </p:nvPicPr>
        <p:blipFill>
          <a:blip r:embed="rId3" cstate="print">
            <a:clrChange>
              <a:clrFrom>
                <a:srgbClr val="F6F6F6"/>
              </a:clrFrom>
              <a:clrTo>
                <a:srgbClr val="F6F6F6">
                  <a:alpha val="0"/>
                </a:srgbClr>
              </a:clrTo>
            </a:clrChange>
            <a:duotone>
              <a:schemeClr val="accent5">
                <a:shade val="45000"/>
                <a:satMod val="135000"/>
              </a:schemeClr>
              <a:prstClr val="white"/>
            </a:duotone>
          </a:blip>
          <a:srcRect t="24923" b="14155"/>
          <a:stretch>
            <a:fillRect/>
          </a:stretch>
        </p:blipFill>
        <p:spPr bwMode="auto">
          <a:xfrm>
            <a:off x="1187625" y="1988840"/>
            <a:ext cx="7200800" cy="1842493"/>
          </a:xfrm>
          <a:prstGeom prst="rect">
            <a:avLst/>
          </a:prstGeom>
          <a:noFill/>
        </p:spPr>
      </p:pic>
      <p:sp>
        <p:nvSpPr>
          <p:cNvPr id="4" name="標題 3"/>
          <p:cNvSpPr>
            <a:spLocks noGrp="1"/>
          </p:cNvSpPr>
          <p:nvPr>
            <p:ph type="ctrTitle"/>
          </p:nvPr>
        </p:nvSpPr>
        <p:spPr/>
        <p:txBody>
          <a:bodyPr/>
          <a:lstStyle/>
          <a:p>
            <a:r>
              <a:rPr lang="zh-TW" altLang="en-US" b="1" dirty="0" smtClean="0"/>
              <a:t>教學設計及學習地圖</a:t>
            </a:r>
            <a:endParaRPr lang="zh-TW" altLang="en-US" b="1" dirty="0"/>
          </a:p>
        </p:txBody>
      </p:sp>
      <p:sp>
        <p:nvSpPr>
          <p:cNvPr id="5" name="副標題 4"/>
          <p:cNvSpPr>
            <a:spLocks noGrp="1"/>
          </p:cNvSpPr>
          <p:nvPr>
            <p:ph type="subTitle" idx="1"/>
          </p:nvPr>
        </p:nvSpPr>
        <p:spPr/>
        <p:txBody>
          <a:bodyPr/>
          <a:lstStyle/>
          <a:p>
            <a:endParaRPr lang="zh-TW" altLang="en-US"/>
          </a:p>
        </p:txBody>
      </p:sp>
    </p:spTree>
  </p:cSld>
  <p:clrMapOvr>
    <a:masterClrMapping/>
  </p:clrMapOvr>
  <p:transition>
    <p:cu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課程設計理念</a:t>
            </a:r>
            <a:endParaRPr lang="zh-TW" altLang="en-US" dirty="0"/>
          </a:p>
        </p:txBody>
      </p:sp>
      <p:sp>
        <p:nvSpPr>
          <p:cNvPr id="3" name="內容版面配置區 2"/>
          <p:cNvSpPr>
            <a:spLocks noGrp="1"/>
          </p:cNvSpPr>
          <p:nvPr>
            <p:ph idx="1"/>
          </p:nvPr>
        </p:nvSpPr>
        <p:spPr/>
        <p:txBody>
          <a:bodyPr/>
          <a:lstStyle/>
          <a:p>
            <a:endParaRPr lang="zh-TW" altLang="en-US" dirty="0"/>
          </a:p>
        </p:txBody>
      </p:sp>
      <p:sp>
        <p:nvSpPr>
          <p:cNvPr id="4" name="內容版面配置區 2"/>
          <p:cNvSpPr txBox="1">
            <a:spLocks/>
          </p:cNvSpPr>
          <p:nvPr/>
        </p:nvSpPr>
        <p:spPr>
          <a:xfrm>
            <a:off x="539552" y="1484784"/>
            <a:ext cx="8183880" cy="4187952"/>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altLang="zh-TW" sz="3200" b="0" i="0" u="none" strike="noStrike" kern="1200" cap="none" spc="0" normalizeH="0" baseline="0" noProof="0" dirty="0" smtClean="0">
              <a:ln>
                <a:noFill/>
              </a:ln>
              <a:solidFill>
                <a:schemeClr val="tx1"/>
              </a:solidFill>
              <a:effectLst/>
              <a:uLnTx/>
              <a:uFillTx/>
              <a:latin typeface="微軟正黑體" pitchFamily="34" charset="-120"/>
              <a:ea typeface="微軟正黑體" pitchFamily="34" charset="-120"/>
              <a:cs typeface="+mn-cs"/>
            </a:endParaRPr>
          </a:p>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zh-TW" altLang="en-US" sz="3200" i="0" u="none" strike="noStrike" kern="1200" cap="none" spc="0" normalizeH="0" baseline="0" noProof="0" dirty="0" smtClean="0">
                <a:ln>
                  <a:noFill/>
                </a:ln>
                <a:solidFill>
                  <a:schemeClr val="tx1"/>
                </a:solidFill>
                <a:effectLst/>
                <a:uLnTx/>
                <a:uFillTx/>
                <a:latin typeface="王漢宗超明體繁" pitchFamily="66" charset="-120"/>
                <a:ea typeface="王漢宗超明體繁" pitchFamily="66" charset="-120"/>
              </a:rPr>
              <a:t>以</a:t>
            </a:r>
            <a:r>
              <a:rPr kumimoji="0" lang="zh-TW" altLang="en-US" sz="3600" i="0" strike="noStrike" kern="1200" cap="none" spc="0" normalizeH="0" baseline="0" noProof="0" dirty="0" smtClean="0">
                <a:ln>
                  <a:noFill/>
                </a:ln>
                <a:solidFill>
                  <a:srgbClr val="7030A0"/>
                </a:solidFill>
                <a:uLnTx/>
                <a:uFillTx/>
                <a:latin typeface="王漢宗超明體繁" pitchFamily="66" charset="-120"/>
                <a:ea typeface="王漢宗超明體繁" pitchFamily="66" charset="-120"/>
              </a:rPr>
              <a:t>生活情境</a:t>
            </a:r>
            <a:r>
              <a:rPr kumimoji="0" lang="zh-TW" altLang="en-US" sz="3200" i="0" u="none" strike="noStrike" kern="1200" cap="none" spc="0" normalizeH="0" baseline="0" noProof="0" dirty="0" smtClean="0">
                <a:ln>
                  <a:noFill/>
                </a:ln>
                <a:solidFill>
                  <a:schemeClr val="tx1"/>
                </a:solidFill>
                <a:effectLst/>
                <a:uLnTx/>
                <a:uFillTx/>
                <a:latin typeface="王漢宗超明體繁" pitchFamily="66" charset="-120"/>
                <a:ea typeface="王漢宗超明體繁" pitchFamily="66" charset="-120"/>
              </a:rPr>
              <a:t>進行課程設計</a:t>
            </a:r>
            <a:endParaRPr kumimoji="0" lang="en-US" altLang="zh-TW" sz="3200" i="0" u="none" strike="noStrike" kern="1200" cap="none" spc="0" normalizeH="0" baseline="0" noProof="0" dirty="0" smtClean="0">
              <a:ln>
                <a:noFill/>
              </a:ln>
              <a:solidFill>
                <a:schemeClr val="tx1"/>
              </a:solidFill>
              <a:effectLst/>
              <a:uLnTx/>
              <a:uFillTx/>
              <a:latin typeface="王漢宗超明體繁" pitchFamily="66" charset="-120"/>
              <a:ea typeface="王漢宗超明體繁" pitchFamily="66" charset="-120"/>
            </a:endParaRPr>
          </a:p>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altLang="zh-TW" sz="3200" i="0" u="none" strike="noStrike" kern="1200" cap="none" spc="0" normalizeH="0" baseline="0" noProof="0" dirty="0" smtClean="0">
              <a:ln>
                <a:noFill/>
              </a:ln>
              <a:solidFill>
                <a:schemeClr val="tx1"/>
              </a:solidFill>
              <a:effectLst/>
              <a:uLnTx/>
              <a:uFillTx/>
              <a:latin typeface="王漢宗超明體繁" pitchFamily="66" charset="-120"/>
              <a:ea typeface="王漢宗超明體繁" pitchFamily="66" charset="-120"/>
            </a:endParaRPr>
          </a:p>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zh-TW" altLang="en-US" sz="3200" i="0" u="none" strike="noStrike" kern="1200" cap="none" spc="0" normalizeH="0" baseline="0" noProof="0" dirty="0" smtClean="0">
                <a:ln>
                  <a:noFill/>
                </a:ln>
                <a:solidFill>
                  <a:schemeClr val="tx1"/>
                </a:solidFill>
                <a:effectLst/>
                <a:uLnTx/>
                <a:uFillTx/>
                <a:latin typeface="王漢宗超明體繁" pitchFamily="66" charset="-120"/>
                <a:ea typeface="王漢宗超明體繁" pitchFamily="66" charset="-120"/>
              </a:rPr>
              <a:t>透過</a:t>
            </a:r>
            <a:r>
              <a:rPr kumimoji="0" lang="zh-TW" altLang="en-US" sz="4400" i="0" u="none" strike="noStrike" kern="1200" cap="none" spc="0" normalizeH="0" baseline="0" noProof="0" dirty="0" smtClean="0">
                <a:ln>
                  <a:noFill/>
                </a:ln>
                <a:solidFill>
                  <a:srgbClr val="7030A0"/>
                </a:solidFill>
                <a:uLnTx/>
                <a:uFillTx/>
                <a:latin typeface="王漢宗超明體繁" pitchFamily="66" charset="-120"/>
                <a:ea typeface="王漢宗超明體繁" pitchFamily="66" charset="-120"/>
              </a:rPr>
              <a:t>實作</a:t>
            </a:r>
            <a:r>
              <a:rPr kumimoji="0" lang="zh-TW" altLang="en-US" sz="3200" i="0" u="none" strike="noStrike" kern="1200" cap="none" spc="0" normalizeH="0" baseline="0" noProof="0" dirty="0" smtClean="0">
                <a:ln>
                  <a:noFill/>
                </a:ln>
                <a:solidFill>
                  <a:schemeClr val="tx1"/>
                </a:solidFill>
                <a:effectLst/>
                <a:uLnTx/>
                <a:uFillTx/>
                <a:latin typeface="王漢宗超明體繁" pitchFamily="66" charset="-120"/>
                <a:ea typeface="王漢宗超明體繁" pitchFamily="66" charset="-120"/>
              </a:rPr>
              <a:t>，培養學生</a:t>
            </a:r>
            <a:endParaRPr kumimoji="0" lang="en-US" altLang="zh-TW" sz="3200" i="0" u="none" strike="noStrike" kern="1200" cap="none" spc="0" normalizeH="0" baseline="0" noProof="0" dirty="0" smtClean="0">
              <a:ln>
                <a:noFill/>
              </a:ln>
              <a:solidFill>
                <a:schemeClr val="tx1"/>
              </a:solidFill>
              <a:effectLst/>
              <a:uLnTx/>
              <a:uFillTx/>
              <a:latin typeface="王漢宗超明體繁" pitchFamily="66" charset="-120"/>
              <a:ea typeface="王漢宗超明體繁" pitchFamily="66" charset="-120"/>
            </a:endParaRPr>
          </a:p>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altLang="zh-TW" sz="3200" i="0" u="none" strike="noStrike" kern="1200" cap="none" spc="0" normalizeH="0" baseline="0" noProof="0" dirty="0" smtClean="0">
              <a:ln>
                <a:noFill/>
              </a:ln>
              <a:solidFill>
                <a:schemeClr val="tx1"/>
              </a:solidFill>
              <a:effectLst/>
              <a:uLnTx/>
              <a:uFillTx/>
              <a:latin typeface="王漢宗超明體繁" pitchFamily="66" charset="-120"/>
              <a:ea typeface="王漢宗超明體繁" pitchFamily="66" charset="-120"/>
            </a:endParaRPr>
          </a:p>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zh-TW" altLang="en-US" sz="4000" i="0" strike="noStrike" kern="1200" cap="none" spc="0" normalizeH="0" baseline="0" noProof="0" dirty="0" smtClean="0">
                <a:ln>
                  <a:noFill/>
                </a:ln>
                <a:solidFill>
                  <a:srgbClr val="0070C0"/>
                </a:solidFill>
                <a:uLnTx/>
                <a:uFillTx/>
                <a:latin typeface="王漢宗超明體繁" pitchFamily="66" charset="-120"/>
                <a:ea typeface="王漢宗超明體繁" pitchFamily="66" charset="-120"/>
              </a:rPr>
              <a:t>主動學習</a:t>
            </a:r>
            <a:r>
              <a:rPr lang="zh-TW" altLang="en-US" sz="4000" dirty="0" smtClean="0">
                <a:solidFill>
                  <a:srgbClr val="0070C0"/>
                </a:solidFill>
                <a:latin typeface="王漢宗超明體繁" pitchFamily="66" charset="-120"/>
                <a:ea typeface="王漢宗超明體繁" pitchFamily="66" charset="-120"/>
              </a:rPr>
              <a:t>、創意思考、解決問題</a:t>
            </a:r>
          </a:p>
        </p:txBody>
      </p:sp>
    </p:spTree>
    <p:extLst>
      <p:ext uri="{BB962C8B-B14F-4D97-AF65-F5344CB8AC3E}">
        <p14:creationId xmlns:p14="http://schemas.microsoft.com/office/powerpoint/2010/main" val="461436180"/>
      </p:ext>
    </p:extLst>
  </p:cSld>
  <p:clrMapOvr>
    <a:masterClrMapping/>
  </p:clrMapOvr>
  <p:transition>
    <p:cu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課程</a:t>
            </a:r>
            <a:r>
              <a:rPr lang="zh-TW" altLang="en-US" dirty="0"/>
              <a:t>架構</a:t>
            </a:r>
          </a:p>
        </p:txBody>
      </p:sp>
      <p:sp>
        <p:nvSpPr>
          <p:cNvPr id="3" name="內容版面配置區 2"/>
          <p:cNvSpPr>
            <a:spLocks noGrp="1"/>
          </p:cNvSpPr>
          <p:nvPr>
            <p:ph idx="1"/>
          </p:nvPr>
        </p:nvSpPr>
        <p:spPr/>
        <p:txBody>
          <a:bodyPr>
            <a:normAutofit/>
          </a:bodyPr>
          <a:lstStyle/>
          <a:p>
            <a:pPr lvl="0"/>
            <a:endParaRPr lang="zh-TW" altLang="zh-TW" kern="1200" dirty="0" smtClean="0">
              <a:solidFill>
                <a:schemeClr val="tx1"/>
              </a:solidFill>
              <a:latin typeface="微軟正黑體" pitchFamily="34" charset="-120"/>
              <a:ea typeface="微軟正黑體" pitchFamily="34" charset="-120"/>
              <a:cs typeface="+mn-cs"/>
            </a:endParaRPr>
          </a:p>
        </p:txBody>
      </p:sp>
      <p:graphicFrame>
        <p:nvGraphicFramePr>
          <p:cNvPr id="4" name="資料庫圖表 3"/>
          <p:cNvGraphicFramePr/>
          <p:nvPr>
            <p:extLst>
              <p:ext uri="{D42A27DB-BD31-4B8C-83A1-F6EECF244321}">
                <p14:modId xmlns:p14="http://schemas.microsoft.com/office/powerpoint/2010/main" val="1525744445"/>
              </p:ext>
            </p:extLst>
          </p:nvPr>
        </p:nvGraphicFramePr>
        <p:xfrm>
          <a:off x="251520" y="1052736"/>
          <a:ext cx="8712968" cy="52565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cu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Today Mission</a:t>
            </a:r>
            <a:endParaRPr lang="zh-TW" altLang="en-US" dirty="0"/>
          </a:p>
        </p:txBody>
      </p:sp>
      <p:sp>
        <p:nvSpPr>
          <p:cNvPr id="3" name="內容版面配置區 2"/>
          <p:cNvSpPr>
            <a:spLocks noGrp="1"/>
          </p:cNvSpPr>
          <p:nvPr>
            <p:ph idx="1"/>
          </p:nvPr>
        </p:nvSpPr>
        <p:spPr/>
        <p:txBody>
          <a:bodyPr>
            <a:normAutofit lnSpcReduction="10000"/>
          </a:bodyPr>
          <a:lstStyle/>
          <a:p>
            <a:r>
              <a:rPr lang="zh-TW" altLang="en-US" dirty="0" smtClean="0"/>
              <a:t>努力很重要，方向更重要</a:t>
            </a:r>
            <a:endParaRPr lang="en-US" altLang="zh-TW" dirty="0" smtClean="0"/>
          </a:p>
          <a:p>
            <a:r>
              <a:rPr lang="zh-TW" altLang="en-US" dirty="0" smtClean="0"/>
              <a:t>共備說、觀、議</a:t>
            </a:r>
            <a:endParaRPr lang="en-US" altLang="zh-TW" dirty="0" smtClean="0"/>
          </a:p>
          <a:p>
            <a:r>
              <a:rPr lang="zh-TW" altLang="en-US" dirty="0" smtClean="0"/>
              <a:t>電子電路</a:t>
            </a:r>
            <a:r>
              <a:rPr lang="zh-TW" altLang="en-US" dirty="0"/>
              <a:t>原理與實</a:t>
            </a:r>
            <a:r>
              <a:rPr lang="zh-TW" altLang="en-US" dirty="0" smtClean="0"/>
              <a:t>作</a:t>
            </a:r>
            <a:r>
              <a:rPr lang="en-US" altLang="zh-TW" dirty="0" smtClean="0"/>
              <a:t>-</a:t>
            </a:r>
            <a:r>
              <a:rPr lang="en-US" altLang="zh-TW" dirty="0" smtClean="0">
                <a:solidFill>
                  <a:srgbClr val="FF0000"/>
                </a:solidFill>
              </a:rPr>
              <a:t>SGL</a:t>
            </a:r>
            <a:r>
              <a:rPr lang="zh-TW" altLang="en-US" dirty="0" smtClean="0">
                <a:solidFill>
                  <a:srgbClr val="FF0000"/>
                </a:solidFill>
              </a:rPr>
              <a:t> </a:t>
            </a:r>
            <a:r>
              <a:rPr lang="en-US" altLang="zh-TW" dirty="0" smtClean="0">
                <a:solidFill>
                  <a:srgbClr val="FF0000"/>
                </a:solidFill>
              </a:rPr>
              <a:t>8022W</a:t>
            </a:r>
            <a:r>
              <a:rPr lang="zh-TW" altLang="en-US" dirty="0" smtClean="0">
                <a:solidFill>
                  <a:srgbClr val="FF0000"/>
                </a:solidFill>
              </a:rPr>
              <a:t>為例</a:t>
            </a:r>
            <a:endParaRPr lang="zh-TW" altLang="en-US" dirty="0">
              <a:solidFill>
                <a:srgbClr val="FF0000"/>
              </a:solidFill>
            </a:endParaRPr>
          </a:p>
          <a:p>
            <a:r>
              <a:rPr lang="zh-TW" altLang="en-US" dirty="0"/>
              <a:t>午餐休息</a:t>
            </a:r>
          </a:p>
          <a:p>
            <a:r>
              <a:rPr lang="zh-TW" altLang="en-US" dirty="0" smtClean="0"/>
              <a:t>燈罩</a:t>
            </a:r>
            <a:r>
              <a:rPr lang="zh-TW" altLang="en-US" dirty="0"/>
              <a:t>設計</a:t>
            </a:r>
            <a:r>
              <a:rPr lang="zh-TW" altLang="en-US" dirty="0" smtClean="0"/>
              <a:t>製作</a:t>
            </a:r>
            <a:r>
              <a:rPr lang="en-US" altLang="zh-TW" dirty="0" smtClean="0"/>
              <a:t>-</a:t>
            </a:r>
            <a:r>
              <a:rPr lang="zh-TW" altLang="en-US" dirty="0" smtClean="0">
                <a:solidFill>
                  <a:srgbClr val="FF0000"/>
                </a:solidFill>
              </a:rPr>
              <a:t>以</a:t>
            </a:r>
            <a:r>
              <a:rPr lang="en-US" altLang="zh-TW" dirty="0" smtClean="0">
                <a:solidFill>
                  <a:srgbClr val="FF0000"/>
                </a:solidFill>
              </a:rPr>
              <a:t>IQ</a:t>
            </a:r>
            <a:r>
              <a:rPr lang="zh-TW" altLang="en-US" dirty="0" smtClean="0">
                <a:solidFill>
                  <a:srgbClr val="FF0000"/>
                </a:solidFill>
              </a:rPr>
              <a:t> </a:t>
            </a:r>
            <a:r>
              <a:rPr lang="en-US" altLang="zh-TW" dirty="0" smtClean="0">
                <a:solidFill>
                  <a:srgbClr val="FF0000"/>
                </a:solidFill>
              </a:rPr>
              <a:t>LIGHT</a:t>
            </a:r>
            <a:r>
              <a:rPr lang="zh-TW" altLang="en-US" dirty="0" smtClean="0">
                <a:solidFill>
                  <a:srgbClr val="FF0000"/>
                </a:solidFill>
              </a:rPr>
              <a:t>為例</a:t>
            </a:r>
          </a:p>
          <a:p>
            <a:r>
              <a:rPr lang="zh-TW" altLang="en-US" dirty="0" smtClean="0"/>
              <a:t>底座設計</a:t>
            </a:r>
            <a:r>
              <a:rPr lang="en-US" altLang="zh-TW" dirty="0" smtClean="0"/>
              <a:t>-</a:t>
            </a:r>
            <a:r>
              <a:rPr lang="zh-TW" altLang="en-US" dirty="0" smtClean="0"/>
              <a:t>以空間大師為例</a:t>
            </a:r>
          </a:p>
          <a:p>
            <a:r>
              <a:rPr lang="zh-TW" altLang="en-US" dirty="0" smtClean="0"/>
              <a:t>課程</a:t>
            </a:r>
            <a:r>
              <a:rPr lang="zh-TW" altLang="en-US" dirty="0"/>
              <a:t>資源運用與</a:t>
            </a:r>
            <a:r>
              <a:rPr lang="zh-TW" altLang="en-US" dirty="0" smtClean="0"/>
              <a:t>回饋</a:t>
            </a:r>
            <a:r>
              <a:rPr lang="en-US" altLang="zh-TW" dirty="0" smtClean="0"/>
              <a:t/>
            </a:r>
            <a:br>
              <a:rPr lang="en-US" altLang="zh-TW" dirty="0" smtClean="0"/>
            </a:br>
            <a:endParaRPr lang="zh-TW" altLang="en-US" dirty="0"/>
          </a:p>
        </p:txBody>
      </p:sp>
    </p:spTree>
  </p:cSld>
  <p:clrMapOvr>
    <a:masterClrMapping/>
  </p:clrMapOvr>
  <p:transition>
    <p:cu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資料庫圖表 6"/>
          <p:cNvGraphicFramePr/>
          <p:nvPr/>
        </p:nvGraphicFramePr>
        <p:xfrm>
          <a:off x="1000100" y="357166"/>
          <a:ext cx="8001056" cy="42148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資料庫圖表 7"/>
          <p:cNvGraphicFramePr/>
          <p:nvPr/>
        </p:nvGraphicFramePr>
        <p:xfrm>
          <a:off x="857224" y="5286388"/>
          <a:ext cx="8072494" cy="121444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0" name="文字方塊 9"/>
          <p:cNvSpPr txBox="1"/>
          <p:nvPr/>
        </p:nvSpPr>
        <p:spPr>
          <a:xfrm>
            <a:off x="214282" y="1357298"/>
            <a:ext cx="615553" cy="3857652"/>
          </a:xfrm>
          <a:prstGeom prst="rect">
            <a:avLst/>
          </a:prstGeom>
          <a:noFill/>
          <a:ln w="25400" cmpd="sng">
            <a:solidFill>
              <a:schemeClr val="accent1"/>
            </a:solidFill>
          </a:ln>
        </p:spPr>
        <p:txBody>
          <a:bodyPr vert="eaVert" wrap="square" rtlCol="0">
            <a:spAutoFit/>
          </a:bodyPr>
          <a:lstStyle/>
          <a:p>
            <a:r>
              <a:rPr lang="zh-TW" altLang="en-US" sz="2800" dirty="0" smtClean="0">
                <a:latin typeface="標楷體" pitchFamily="65" charset="-120"/>
                <a:ea typeface="標楷體" pitchFamily="65" charset="-120"/>
              </a:rPr>
              <a:t>生活科技課程架構圖</a:t>
            </a:r>
            <a:endParaRPr lang="zh-TW" altLang="en-US" sz="2800" dirty="0">
              <a:latin typeface="標楷體" pitchFamily="65" charset="-120"/>
              <a:ea typeface="標楷體" pitchFamily="65" charset="-120"/>
            </a:endParaRPr>
          </a:p>
        </p:txBody>
      </p:sp>
      <p:sp>
        <p:nvSpPr>
          <p:cNvPr id="11" name="向右箭號 10"/>
          <p:cNvSpPr/>
          <p:nvPr/>
        </p:nvSpPr>
        <p:spPr>
          <a:xfrm rot="5400000">
            <a:off x="2071670" y="4643446"/>
            <a:ext cx="500066" cy="5000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向右箭號 11"/>
          <p:cNvSpPr/>
          <p:nvPr/>
        </p:nvSpPr>
        <p:spPr>
          <a:xfrm rot="5400000">
            <a:off x="7429520" y="4643446"/>
            <a:ext cx="500066" cy="5000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dirty="0"/>
          </a:p>
        </p:txBody>
      </p:sp>
      <p:sp>
        <p:nvSpPr>
          <p:cNvPr id="13" name="向右箭號 12"/>
          <p:cNvSpPr/>
          <p:nvPr/>
        </p:nvSpPr>
        <p:spPr>
          <a:xfrm rot="5400000">
            <a:off x="4714876" y="4643446"/>
            <a:ext cx="500066" cy="5000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dirty="0"/>
          </a:p>
        </p:txBody>
      </p:sp>
      <p:sp>
        <p:nvSpPr>
          <p:cNvPr id="9" name="頁尾版面配置區 8"/>
          <p:cNvSpPr>
            <a:spLocks noGrp="1"/>
          </p:cNvSpPr>
          <p:nvPr>
            <p:ph type="ftr" sz="quarter" idx="11"/>
          </p:nvPr>
        </p:nvSpPr>
        <p:spPr>
          <a:xfrm>
            <a:off x="6000760" y="6357958"/>
            <a:ext cx="2895600" cy="365125"/>
          </a:xfrm>
        </p:spPr>
        <p:txBody>
          <a:bodyPr/>
          <a:lstStyle/>
          <a:p>
            <a:r>
              <a:rPr lang="zh-TW" altLang="en-US" dirty="0" smtClean="0"/>
              <a:t>科技領域中央輔導團製作</a:t>
            </a:r>
            <a:endParaRPr lang="zh-TW" altLang="en-US" dirty="0"/>
          </a:p>
        </p:txBody>
      </p:sp>
    </p:spTree>
    <p:extLst>
      <p:ext uri="{BB962C8B-B14F-4D97-AF65-F5344CB8AC3E}">
        <p14:creationId xmlns:p14="http://schemas.microsoft.com/office/powerpoint/2010/main" val="42956779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00034" y="0"/>
            <a:ext cx="8229600" cy="1143000"/>
          </a:xfrm>
        </p:spPr>
        <p:txBody>
          <a:bodyPr>
            <a:normAutofit/>
          </a:bodyPr>
          <a:lstStyle/>
          <a:p>
            <a:r>
              <a:rPr lang="zh-TW" altLang="en-US" sz="2800" dirty="0" smtClean="0">
                <a:latin typeface="標楷體" pitchFamily="65" charset="-120"/>
                <a:ea typeface="標楷體" pitchFamily="65" charset="-120"/>
              </a:rPr>
              <a:t>生活科技課程架構圖</a:t>
            </a:r>
            <a:r>
              <a:rPr lang="en-US" altLang="zh-TW" sz="2800" dirty="0" smtClean="0">
                <a:latin typeface="標楷體" pitchFamily="65" charset="-120"/>
                <a:ea typeface="標楷體" pitchFamily="65" charset="-120"/>
              </a:rPr>
              <a:t>(</a:t>
            </a:r>
            <a:r>
              <a:rPr lang="zh-TW" altLang="en-US" sz="2800" dirty="0" smtClean="0">
                <a:latin typeface="標楷體" pitchFamily="65" charset="-120"/>
                <a:ea typeface="標楷體" pitchFamily="65" charset="-120"/>
              </a:rPr>
              <a:t>範例參考</a:t>
            </a:r>
            <a:r>
              <a:rPr lang="en-US" altLang="zh-TW" sz="2800" dirty="0" smtClean="0">
                <a:latin typeface="標楷體" pitchFamily="65" charset="-120"/>
                <a:ea typeface="標楷體" pitchFamily="65" charset="-120"/>
              </a:rPr>
              <a:t>)</a:t>
            </a:r>
            <a:endParaRPr lang="zh-TW" altLang="en-US" sz="2800" dirty="0">
              <a:latin typeface="標楷體" pitchFamily="65" charset="-120"/>
              <a:ea typeface="標楷體" pitchFamily="65" charset="-120"/>
            </a:endParaRPr>
          </a:p>
        </p:txBody>
      </p:sp>
      <p:graphicFrame>
        <p:nvGraphicFramePr>
          <p:cNvPr id="7" name="資料庫圖表 6"/>
          <p:cNvGraphicFramePr/>
          <p:nvPr/>
        </p:nvGraphicFramePr>
        <p:xfrm>
          <a:off x="1071538" y="1000108"/>
          <a:ext cx="8001056" cy="30003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資料庫圖表 7"/>
          <p:cNvGraphicFramePr/>
          <p:nvPr/>
        </p:nvGraphicFramePr>
        <p:xfrm>
          <a:off x="928662" y="4143380"/>
          <a:ext cx="8072494" cy="235745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6" name="文字方塊 5"/>
          <p:cNvSpPr txBox="1"/>
          <p:nvPr/>
        </p:nvSpPr>
        <p:spPr>
          <a:xfrm>
            <a:off x="285720" y="1928802"/>
            <a:ext cx="615553" cy="1643074"/>
          </a:xfrm>
          <a:prstGeom prst="rect">
            <a:avLst/>
          </a:prstGeom>
          <a:noFill/>
          <a:ln w="25400" cmpd="sng">
            <a:solidFill>
              <a:schemeClr val="accent1"/>
            </a:solidFill>
          </a:ln>
        </p:spPr>
        <p:txBody>
          <a:bodyPr vert="eaVert" wrap="square" rtlCol="0">
            <a:spAutoFit/>
          </a:bodyPr>
          <a:lstStyle/>
          <a:p>
            <a:r>
              <a:rPr lang="zh-TW" altLang="en-US" sz="2800" dirty="0" smtClean="0">
                <a:latin typeface="標楷體" pitchFamily="65" charset="-120"/>
                <a:ea typeface="標楷體" pitchFamily="65" charset="-120"/>
              </a:rPr>
              <a:t>基本課程</a:t>
            </a:r>
            <a:endParaRPr lang="zh-TW" altLang="en-US" sz="2800" dirty="0">
              <a:latin typeface="標楷體" pitchFamily="65" charset="-120"/>
              <a:ea typeface="標楷體" pitchFamily="65" charset="-120"/>
            </a:endParaRPr>
          </a:p>
        </p:txBody>
      </p:sp>
      <p:sp>
        <p:nvSpPr>
          <p:cNvPr id="10" name="文字方塊 9"/>
          <p:cNvSpPr txBox="1"/>
          <p:nvPr/>
        </p:nvSpPr>
        <p:spPr>
          <a:xfrm>
            <a:off x="285720" y="4643446"/>
            <a:ext cx="615553" cy="1643074"/>
          </a:xfrm>
          <a:prstGeom prst="rect">
            <a:avLst/>
          </a:prstGeom>
          <a:noFill/>
          <a:ln w="25400" cmpd="sng">
            <a:solidFill>
              <a:schemeClr val="accent1"/>
            </a:solidFill>
          </a:ln>
        </p:spPr>
        <p:txBody>
          <a:bodyPr vert="eaVert" wrap="square" rtlCol="0">
            <a:spAutoFit/>
          </a:bodyPr>
          <a:lstStyle/>
          <a:p>
            <a:r>
              <a:rPr lang="zh-TW" altLang="en-US" sz="2800" dirty="0" smtClean="0">
                <a:latin typeface="標楷體" pitchFamily="65" charset="-120"/>
                <a:ea typeface="標楷體" pitchFamily="65" charset="-120"/>
              </a:rPr>
              <a:t>進階課程</a:t>
            </a:r>
            <a:endParaRPr lang="zh-TW" altLang="en-US" sz="2800" dirty="0">
              <a:latin typeface="標楷體" pitchFamily="65" charset="-120"/>
              <a:ea typeface="標楷體" pitchFamily="65" charset="-120"/>
            </a:endParaRPr>
          </a:p>
        </p:txBody>
      </p:sp>
      <p:sp>
        <p:nvSpPr>
          <p:cNvPr id="9" name="頁尾版面配置區 8"/>
          <p:cNvSpPr>
            <a:spLocks noGrp="1"/>
          </p:cNvSpPr>
          <p:nvPr>
            <p:ph type="ftr" sz="quarter" idx="11"/>
          </p:nvPr>
        </p:nvSpPr>
        <p:spPr>
          <a:xfrm>
            <a:off x="6000760" y="6357958"/>
            <a:ext cx="2895600" cy="365125"/>
          </a:xfrm>
        </p:spPr>
        <p:txBody>
          <a:bodyPr/>
          <a:lstStyle/>
          <a:p>
            <a:r>
              <a:rPr lang="zh-TW" altLang="en-US" dirty="0" smtClean="0"/>
              <a:t>科技領域中央輔導團製作</a:t>
            </a:r>
            <a:endParaRPr lang="zh-TW" altLang="en-US" dirty="0"/>
          </a:p>
        </p:txBody>
      </p:sp>
    </p:spTree>
    <p:extLst>
      <p:ext uri="{BB962C8B-B14F-4D97-AF65-F5344CB8AC3E}">
        <p14:creationId xmlns:p14="http://schemas.microsoft.com/office/powerpoint/2010/main" val="111960554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課程地圖</a:t>
            </a:r>
            <a:endParaRPr lang="zh-TW" altLang="en-US" dirty="0"/>
          </a:p>
        </p:txBody>
      </p:sp>
      <p:graphicFrame>
        <p:nvGraphicFramePr>
          <p:cNvPr id="58" name="內容版面配置區 57"/>
          <p:cNvGraphicFramePr>
            <a:graphicFrameLocks noGrp="1"/>
          </p:cNvGraphicFramePr>
          <p:nvPr>
            <p:ph idx="1"/>
            <p:extLst>
              <p:ext uri="{D42A27DB-BD31-4B8C-83A1-F6EECF244321}">
                <p14:modId xmlns:p14="http://schemas.microsoft.com/office/powerpoint/2010/main" val="3306594097"/>
              </p:ext>
            </p:extLst>
          </p:nvPr>
        </p:nvGraphicFramePr>
        <p:xfrm>
          <a:off x="2195736" y="260648"/>
          <a:ext cx="6419056" cy="63947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1283818"/>
      </p:ext>
    </p:extLst>
  </p:cSld>
  <p:clrMapOvr>
    <a:masterClrMapping/>
  </p:clrMapOvr>
  <p:transition>
    <p:cu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教學對象、屬性</a:t>
            </a:r>
            <a:endParaRPr lang="zh-TW" altLang="en-US" dirty="0"/>
          </a:p>
        </p:txBody>
      </p:sp>
      <p:sp>
        <p:nvSpPr>
          <p:cNvPr id="3" name="內容版面配置區 2"/>
          <p:cNvSpPr>
            <a:spLocks noGrp="1"/>
          </p:cNvSpPr>
          <p:nvPr>
            <p:ph idx="1"/>
          </p:nvPr>
        </p:nvSpPr>
        <p:spPr/>
        <p:txBody>
          <a:bodyPr/>
          <a:lstStyle/>
          <a:p>
            <a:r>
              <a:rPr lang="zh-TW" altLang="en-US" dirty="0" smtClean="0"/>
              <a:t>本科教師？非專教師？</a:t>
            </a:r>
            <a:endParaRPr lang="en-US" altLang="zh-TW" dirty="0" smtClean="0"/>
          </a:p>
          <a:p>
            <a:r>
              <a:rPr lang="zh-TW" altLang="en-US" dirty="0" smtClean="0"/>
              <a:t>一般教師？學生家長？</a:t>
            </a:r>
            <a:endParaRPr lang="en-US" altLang="zh-TW" dirty="0" smtClean="0"/>
          </a:p>
          <a:p>
            <a:r>
              <a:rPr lang="zh-TW" altLang="en-US" dirty="0" smtClean="0"/>
              <a:t>國中學生？國小學生？</a:t>
            </a:r>
            <a:endParaRPr lang="en-US" altLang="zh-TW" dirty="0" smtClean="0"/>
          </a:p>
          <a:p>
            <a:r>
              <a:rPr lang="zh-TW" altLang="en-US" dirty="0" smtClean="0"/>
              <a:t>增能工作坊？</a:t>
            </a:r>
            <a:endParaRPr lang="en-US" altLang="zh-TW" dirty="0" smtClean="0"/>
          </a:p>
          <a:p>
            <a:r>
              <a:rPr lang="en-US" altLang="zh-TW" dirty="0" smtClean="0"/>
              <a:t>3HR</a:t>
            </a:r>
            <a:r>
              <a:rPr lang="zh-TW" altLang="en-US" dirty="0" smtClean="0"/>
              <a:t>體驗課程？</a:t>
            </a:r>
            <a:endParaRPr lang="en-US" altLang="zh-TW" dirty="0" smtClean="0"/>
          </a:p>
          <a:p>
            <a:r>
              <a:rPr lang="zh-TW" altLang="en-US" dirty="0" smtClean="0"/>
              <a:t>生活科技課程？</a:t>
            </a:r>
            <a:endParaRPr lang="en-US" altLang="zh-TW" dirty="0" smtClean="0"/>
          </a:p>
          <a:p>
            <a:endParaRPr lang="zh-TW" alt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教案設計理念</a:t>
            </a:r>
            <a:endParaRPr lang="zh-TW" altLang="en-US" dirty="0"/>
          </a:p>
        </p:txBody>
      </p:sp>
      <p:sp>
        <p:nvSpPr>
          <p:cNvPr id="3" name="內容版面配置區 2"/>
          <p:cNvSpPr>
            <a:spLocks noGrp="1"/>
          </p:cNvSpPr>
          <p:nvPr>
            <p:ph idx="1"/>
          </p:nvPr>
        </p:nvSpPr>
        <p:spPr/>
        <p:txBody>
          <a:bodyPr>
            <a:normAutofit/>
          </a:bodyPr>
          <a:lstStyle/>
          <a:p>
            <a:r>
              <a:rPr lang="zh-TW" altLang="en-US" dirty="0" smtClean="0"/>
              <a:t>運算思維問題解決能力培養</a:t>
            </a:r>
            <a:endParaRPr lang="en-US" altLang="zh-TW" dirty="0" smtClean="0"/>
          </a:p>
          <a:p>
            <a:r>
              <a:rPr lang="zh-TW" altLang="en-US" dirty="0" smtClean="0"/>
              <a:t>與生活情境連結</a:t>
            </a:r>
            <a:endParaRPr lang="en-US" altLang="zh-TW" dirty="0" smtClean="0"/>
          </a:p>
          <a:p>
            <a:r>
              <a:rPr lang="zh-TW" altLang="en-US" dirty="0" smtClean="0"/>
              <a:t>低單價、低技術門檻、易推廣</a:t>
            </a:r>
            <a:endParaRPr lang="en-US" altLang="zh-TW" dirty="0" smtClean="0"/>
          </a:p>
          <a:p>
            <a:r>
              <a:rPr lang="zh-TW" altLang="en-US" dirty="0" smtClean="0"/>
              <a:t>基本電子電路概念</a:t>
            </a:r>
            <a:endParaRPr lang="en-US" altLang="zh-TW" dirty="0" smtClean="0"/>
          </a:p>
          <a:p>
            <a:r>
              <a:rPr lang="zh-TW" altLang="en-US" dirty="0" smtClean="0"/>
              <a:t>運用基本概念解學日常生活問題</a:t>
            </a:r>
            <a:endParaRPr lang="en-US" altLang="zh-TW" dirty="0" smtClean="0"/>
          </a:p>
          <a:p>
            <a:r>
              <a:rPr lang="zh-TW" altLang="en-US" dirty="0" smtClean="0"/>
              <a:t>限制性創造力</a:t>
            </a:r>
            <a:endParaRPr lang="zh-TW" altLang="en-US" dirty="0"/>
          </a:p>
        </p:txBody>
      </p:sp>
    </p:spTree>
  </p:cSld>
  <p:clrMapOvr>
    <a:masterClrMapping/>
  </p:clrMapOvr>
  <p:transition>
    <p:cu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教學目標？學習目標？</a:t>
            </a:r>
            <a:endParaRPr lang="zh-TW" altLang="en-US" dirty="0"/>
          </a:p>
        </p:txBody>
      </p:sp>
      <p:sp>
        <p:nvSpPr>
          <p:cNvPr id="3" name="內容版面配置區 2"/>
          <p:cNvSpPr>
            <a:spLocks noGrp="1"/>
          </p:cNvSpPr>
          <p:nvPr>
            <p:ph idx="1"/>
          </p:nvPr>
        </p:nvSpPr>
        <p:spPr/>
        <p:txBody>
          <a:bodyPr>
            <a:normAutofit/>
          </a:bodyPr>
          <a:lstStyle/>
          <a:p>
            <a:r>
              <a:rPr lang="zh-TW" altLang="en-US" dirty="0" smtClean="0"/>
              <a:t>總目標：面向未來的能力</a:t>
            </a:r>
            <a:endParaRPr lang="en-US" altLang="zh-TW" dirty="0" smtClean="0"/>
          </a:p>
          <a:p>
            <a:r>
              <a:rPr lang="zh-TW" altLang="en-US" dirty="0" smtClean="0"/>
              <a:t>科技領域、生活科技、設計思考</a:t>
            </a:r>
            <a:endParaRPr lang="en-US" altLang="zh-TW" dirty="0" smtClean="0"/>
          </a:p>
          <a:p>
            <a:r>
              <a:rPr lang="zh-TW" altLang="en-US" dirty="0" smtClean="0">
                <a:solidFill>
                  <a:srgbClr val="7030A0"/>
                </a:solidFill>
              </a:rPr>
              <a:t>學習內容、學習表現、對應課綱</a:t>
            </a:r>
            <a:endParaRPr lang="en-US" altLang="zh-TW" dirty="0" smtClean="0">
              <a:solidFill>
                <a:srgbClr val="7030A0"/>
              </a:solidFill>
            </a:endParaRPr>
          </a:p>
          <a:p>
            <a:r>
              <a:rPr lang="zh-TW" altLang="en-US" dirty="0" smtClean="0"/>
              <a:t>認識、使用、運用、創新、發明、省思</a:t>
            </a:r>
            <a:endParaRPr lang="en-US" altLang="zh-TW" dirty="0" smtClean="0"/>
          </a:p>
          <a:p>
            <a:r>
              <a:rPr lang="en-US" altLang="zh-TW" dirty="0" smtClean="0">
                <a:solidFill>
                  <a:srgbClr val="7030A0"/>
                </a:solidFill>
              </a:rPr>
              <a:t>XYZ</a:t>
            </a:r>
            <a:r>
              <a:rPr lang="zh-TW" altLang="en-US" dirty="0" smtClean="0">
                <a:solidFill>
                  <a:srgbClr val="FF0000"/>
                </a:solidFill>
              </a:rPr>
              <a:t>扎根</a:t>
            </a:r>
            <a:endParaRPr lang="en-US" altLang="zh-TW" dirty="0" smtClean="0">
              <a:solidFill>
                <a:srgbClr val="FF0000"/>
              </a:solidFill>
            </a:endParaRPr>
          </a:p>
          <a:p>
            <a:r>
              <a:rPr lang="zh-TW" altLang="en-US" dirty="0" smtClean="0"/>
              <a:t>問題解決能力</a:t>
            </a:r>
            <a:r>
              <a:rPr lang="zh-TW" altLang="en-US" dirty="0" smtClean="0">
                <a:solidFill>
                  <a:srgbClr val="FF0000"/>
                </a:solidFill>
              </a:rPr>
              <a:t>培養</a:t>
            </a:r>
            <a:endParaRPr lang="en-US" altLang="zh-TW" dirty="0" smtClean="0">
              <a:solidFill>
                <a:srgbClr val="FF0000"/>
              </a:solidFill>
            </a:endParaRPr>
          </a:p>
          <a:p>
            <a:r>
              <a:rPr lang="zh-TW" altLang="en-US" dirty="0" smtClean="0">
                <a:solidFill>
                  <a:srgbClr val="FF0000"/>
                </a:solidFill>
              </a:rPr>
              <a:t>認識及體驗</a:t>
            </a:r>
            <a:r>
              <a:rPr lang="zh-TW" altLang="en-US" dirty="0" smtClean="0"/>
              <a:t>生活中的</a:t>
            </a:r>
            <a:r>
              <a:rPr lang="en-US" altLang="zh-TW" dirty="0" smtClean="0">
                <a:solidFill>
                  <a:srgbClr val="7030A0"/>
                </a:solidFill>
              </a:rPr>
              <a:t>XYZ</a:t>
            </a:r>
          </a:p>
        </p:txBody>
      </p:sp>
    </p:spTree>
    <p:extLst>
      <p:ext uri="{BB962C8B-B14F-4D97-AF65-F5344CB8AC3E}">
        <p14:creationId xmlns:p14="http://schemas.microsoft.com/office/powerpoint/2010/main" val="1427034850"/>
      </p:ext>
    </p:extLst>
  </p:cSld>
  <p:clrMapOvr>
    <a:masterClrMapping/>
  </p:clrMapOvr>
  <p:transition>
    <p:cu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進化論</a:t>
            </a:r>
            <a:endParaRPr lang="zh-TW" altLang="en-US" dirty="0"/>
          </a:p>
        </p:txBody>
      </p:sp>
      <p:sp>
        <p:nvSpPr>
          <p:cNvPr id="3" name="內容版面配置區 2"/>
          <p:cNvSpPr>
            <a:spLocks noGrp="1"/>
          </p:cNvSpPr>
          <p:nvPr>
            <p:ph idx="1"/>
          </p:nvPr>
        </p:nvSpPr>
        <p:spPr/>
        <p:txBody>
          <a:bodyPr/>
          <a:lstStyle/>
          <a:p>
            <a:r>
              <a:rPr lang="zh-TW" altLang="en-US" dirty="0" smtClean="0"/>
              <a:t>更安全</a:t>
            </a:r>
            <a:endParaRPr lang="en-US" altLang="zh-TW" dirty="0" smtClean="0"/>
          </a:p>
          <a:p>
            <a:r>
              <a:rPr lang="zh-TW" altLang="en-US" dirty="0" smtClean="0"/>
              <a:t>從創客到創課</a:t>
            </a:r>
            <a:endParaRPr lang="en-US" altLang="zh-TW" dirty="0" smtClean="0"/>
          </a:p>
          <a:p>
            <a:r>
              <a:rPr lang="zh-TW" altLang="en-US" dirty="0" smtClean="0"/>
              <a:t>從</a:t>
            </a:r>
            <a:r>
              <a:rPr lang="en-US" altLang="zh-TW" dirty="0" smtClean="0"/>
              <a:t>DIY</a:t>
            </a:r>
            <a:r>
              <a:rPr lang="zh-TW" altLang="en-US" dirty="0" smtClean="0"/>
              <a:t>到課程結合</a:t>
            </a:r>
            <a:endParaRPr lang="en-US" altLang="zh-TW" dirty="0" smtClean="0"/>
          </a:p>
          <a:p>
            <a:r>
              <a:rPr lang="zh-TW" altLang="en-US" dirty="0" smtClean="0"/>
              <a:t>從三百到百元的材料費</a:t>
            </a:r>
            <a:endParaRPr lang="en-US" altLang="zh-TW" dirty="0" smtClean="0"/>
          </a:p>
          <a:p>
            <a:r>
              <a:rPr lang="zh-TW" altLang="en-US" dirty="0" smtClean="0"/>
              <a:t>模組化</a:t>
            </a:r>
            <a:endParaRPr lang="en-US" altLang="zh-TW" dirty="0" smtClean="0"/>
          </a:p>
          <a:p>
            <a:pPr lvl="1"/>
            <a:r>
              <a:rPr lang="en-US" altLang="zh-TW" dirty="0" smtClean="0"/>
              <a:t>IQ</a:t>
            </a:r>
            <a:r>
              <a:rPr lang="zh-TW" altLang="en-US" dirty="0" smtClean="0"/>
              <a:t> </a:t>
            </a:r>
            <a:r>
              <a:rPr lang="en-US" altLang="zh-TW" dirty="0" smtClean="0"/>
              <a:t>LIGHT</a:t>
            </a:r>
          </a:p>
          <a:p>
            <a:pPr lvl="1"/>
            <a:r>
              <a:rPr lang="zh-TW" altLang="en-US" dirty="0" smtClean="0"/>
              <a:t>電子電路</a:t>
            </a:r>
            <a:r>
              <a:rPr lang="en-US" altLang="zh-TW" dirty="0" smtClean="0"/>
              <a:t>(</a:t>
            </a:r>
            <a:r>
              <a:rPr lang="zh-TW" altLang="en-US" dirty="0" smtClean="0"/>
              <a:t>有觸控、沒觸控</a:t>
            </a:r>
            <a:r>
              <a:rPr lang="en-US" altLang="zh-TW" dirty="0" smtClean="0"/>
              <a:t>)</a:t>
            </a:r>
          </a:p>
          <a:p>
            <a:pPr lvl="1"/>
            <a:r>
              <a:rPr lang="zh-TW" altLang="en-US" dirty="0" smtClean="0"/>
              <a:t>燈座</a:t>
            </a:r>
            <a:endParaRPr lang="en-US" altLang="zh-TW" dirty="0" smtClean="0"/>
          </a:p>
          <a:p>
            <a:endParaRPr lang="zh-TW" altLang="en-US" dirty="0"/>
          </a:p>
        </p:txBody>
      </p:sp>
      <p:pic>
        <p:nvPicPr>
          <p:cNvPr id="1026" name="Picture 2" descr="https://lh3.googleusercontent.com/-4jvx6DADtS5pEMEdlGfL-I1E9Lc32Mf0VWV4xI4wF2EyD6Om_eN77Kr9kMw8U_-vQq9KOj6AwfboM7upAM7hDIMX-9YrlGbCEKYEs5pGj76MTWebOsC7mIawzOF6X4ThAd1plfD2lIeH87M4pgafhpMOVmgO-gbDkQJ33CRtAxpmABV5nphl8I7FATBFl-WNMuq7OTta8vSDD30NsmCTJHX-2N2ALmuhybWpvch2RlAsmhj1b-Tbf0cvE6khkpzYdXpZaKTx2Qp_bZMjJyglG63RaJy6poicShDIKCknMARTIpTJAfVBd0D7KhT4o_uwyGKWgG7YxCwkahu48LdSHVn5QmbitCLXm74jnIkP4geNehDO7P0dWj_oE8N4Nz8958c1XfhqGYLvqoD6Ej3WTS-MNjHVvzKrvTMxZfqgUMJKqMiEQ9JrCpA4zh6BeEacu6WrgjGxj47ZkmlIgqOF-gxxyTK8lXVCuHPr1bqTRm1FlV8YCdNSmPaNeICYsiopHKyk602sn5OHt0q8fp-4FThZUo2WQApVh8y2kalBOgfwdltj2Nv_CpwqcygGpCdL-1cRtxp_VrwxUp0lBGSVW1onERjJ1TgbysCmoyFnrhZGAkQuFT9Z2vq6bM7SULoMmisoHw1XtAUiMrhZvSkKY03ig=w1250-h937-no"/>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8056" r="21002"/>
          <a:stretch/>
        </p:blipFill>
        <p:spPr bwMode="auto">
          <a:xfrm>
            <a:off x="7082824" y="4437112"/>
            <a:ext cx="1665640" cy="205043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ãiq light å¤çãçåçæå°çµæ"/>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1002" r="18991"/>
          <a:stretch/>
        </p:blipFill>
        <p:spPr bwMode="auto">
          <a:xfrm>
            <a:off x="7092280" y="2263632"/>
            <a:ext cx="1651126" cy="20636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76682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開發團隊成員</a:t>
            </a:r>
            <a:endParaRPr lang="zh-TW" altLang="en-US" dirty="0"/>
          </a:p>
        </p:txBody>
      </p:sp>
      <p:sp>
        <p:nvSpPr>
          <p:cNvPr id="3" name="內容版面配置區 2"/>
          <p:cNvSpPr>
            <a:spLocks noGrp="1"/>
          </p:cNvSpPr>
          <p:nvPr>
            <p:ph idx="1"/>
          </p:nvPr>
        </p:nvSpPr>
        <p:spPr/>
        <p:txBody>
          <a:bodyPr>
            <a:normAutofit/>
          </a:bodyPr>
          <a:lstStyle/>
          <a:p>
            <a:r>
              <a:rPr lang="zh-TW" altLang="en-US" dirty="0" smtClean="0"/>
              <a:t>課程教案整合：楊心淵</a:t>
            </a:r>
            <a:endParaRPr lang="en-US" altLang="zh-TW" dirty="0" smtClean="0"/>
          </a:p>
          <a:p>
            <a:r>
              <a:rPr lang="zh-TW" altLang="en-US" dirty="0" smtClean="0"/>
              <a:t>電子電路：林振榮</a:t>
            </a:r>
            <a:endParaRPr lang="en-US" altLang="zh-TW" dirty="0" smtClean="0"/>
          </a:p>
          <a:p>
            <a:r>
              <a:rPr lang="zh-TW" altLang="en-US" dirty="0" smtClean="0"/>
              <a:t>造型設計：陳世忠</a:t>
            </a:r>
            <a:endParaRPr lang="en-US" altLang="zh-TW" dirty="0" smtClean="0"/>
          </a:p>
          <a:p>
            <a:r>
              <a:rPr lang="zh-TW" altLang="en-US" dirty="0" smtClean="0"/>
              <a:t>教案試行：黃建棟</a:t>
            </a:r>
            <a:endParaRPr lang="en-US" altLang="zh-TW" dirty="0" smtClean="0"/>
          </a:p>
          <a:p>
            <a:r>
              <a:rPr lang="zh-TW" altLang="en-US" dirty="0" smtClean="0"/>
              <a:t>材料取得：</a:t>
            </a:r>
            <a:r>
              <a:rPr lang="zh-TW" altLang="en-US" dirty="0" smtClean="0">
                <a:hlinkClick r:id="rId2"/>
              </a:rPr>
              <a:t>方舟工藝</a:t>
            </a:r>
            <a:endParaRPr lang="en-US" altLang="zh-TW" dirty="0" smtClean="0"/>
          </a:p>
          <a:p>
            <a:pPr lvl="1"/>
            <a:r>
              <a:rPr lang="zh-TW" altLang="en-US" dirty="0" smtClean="0"/>
              <a:t>電話： </a:t>
            </a:r>
            <a:r>
              <a:rPr lang="en-US" altLang="zh-TW" dirty="0" smtClean="0"/>
              <a:t>0986-795197(</a:t>
            </a:r>
            <a:r>
              <a:rPr lang="zh-TW" altLang="en-US" dirty="0" smtClean="0"/>
              <a:t>吳小姐</a:t>
            </a:r>
            <a:r>
              <a:rPr lang="en-US" altLang="zh-TW" dirty="0" smtClean="0"/>
              <a:t>)</a:t>
            </a:r>
          </a:p>
          <a:p>
            <a:pPr lvl="1"/>
            <a:r>
              <a:rPr lang="zh-TW" altLang="en-US" dirty="0" smtClean="0"/>
              <a:t>信箱： </a:t>
            </a:r>
            <a:r>
              <a:rPr lang="en-US" altLang="zh-TW" dirty="0" smtClean="0"/>
              <a:t>a5812932@yahoo.com.tw</a:t>
            </a:r>
            <a:endParaRPr lang="zh-TW" altLang="en-US" dirty="0" smtClean="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WHY</a:t>
            </a:r>
            <a:r>
              <a:rPr lang="zh-TW" altLang="en-US" dirty="0" smtClean="0"/>
              <a:t>？</a:t>
            </a:r>
            <a:endParaRPr lang="zh-TW" altLang="en-US" dirty="0"/>
          </a:p>
        </p:txBody>
      </p:sp>
      <p:sp>
        <p:nvSpPr>
          <p:cNvPr id="3" name="內容版面配置區 2"/>
          <p:cNvSpPr>
            <a:spLocks noGrp="1"/>
          </p:cNvSpPr>
          <p:nvPr>
            <p:ph idx="1"/>
          </p:nvPr>
        </p:nvSpPr>
        <p:spPr/>
        <p:txBody>
          <a:bodyPr/>
          <a:lstStyle/>
          <a:p>
            <a:r>
              <a:rPr lang="zh-TW" altLang="en-US" dirty="0" smtClean="0"/>
              <a:t>安全</a:t>
            </a:r>
            <a:r>
              <a:rPr lang="en-US" altLang="zh-TW" dirty="0" smtClean="0"/>
              <a:t>AC</a:t>
            </a:r>
            <a:r>
              <a:rPr lang="zh-TW" altLang="en-US" dirty="0" smtClean="0"/>
              <a:t> </a:t>
            </a:r>
            <a:r>
              <a:rPr lang="en-US" altLang="zh-TW" dirty="0" smtClean="0"/>
              <a:t>110V</a:t>
            </a:r>
            <a:r>
              <a:rPr lang="zh-TW" altLang="en-US" dirty="0" smtClean="0"/>
              <a:t>到</a:t>
            </a:r>
            <a:r>
              <a:rPr lang="en-US" altLang="zh-TW" dirty="0" smtClean="0"/>
              <a:t>DC</a:t>
            </a:r>
            <a:r>
              <a:rPr lang="zh-TW" altLang="en-US" dirty="0" smtClean="0"/>
              <a:t> </a:t>
            </a:r>
            <a:r>
              <a:rPr lang="en-US" altLang="zh-TW" dirty="0" smtClean="0"/>
              <a:t>5V</a:t>
            </a:r>
          </a:p>
          <a:p>
            <a:r>
              <a:rPr lang="zh-TW" altLang="en-US" dirty="0" smtClean="0"/>
              <a:t>便利</a:t>
            </a:r>
            <a:r>
              <a:rPr lang="en-US" altLang="zh-TW" dirty="0" smtClean="0"/>
              <a:t>USB 5V</a:t>
            </a:r>
            <a:r>
              <a:rPr lang="zh-TW" altLang="en-US" dirty="0" smtClean="0"/>
              <a:t>電源隨處可得</a:t>
            </a:r>
            <a:endParaRPr lang="en-US" altLang="zh-TW" dirty="0" smtClean="0"/>
          </a:p>
          <a:p>
            <a:r>
              <a:rPr lang="zh-TW" altLang="en-US" dirty="0" smtClean="0"/>
              <a:t>跟生活結合</a:t>
            </a:r>
            <a:endParaRPr lang="en-US" altLang="zh-TW" dirty="0" smtClean="0"/>
          </a:p>
          <a:p>
            <a:r>
              <a:rPr lang="zh-TW" altLang="en-US" dirty="0" smtClean="0"/>
              <a:t>精簡體積</a:t>
            </a:r>
            <a:endParaRPr lang="en-US" altLang="zh-TW" dirty="0" smtClean="0"/>
          </a:p>
          <a:p>
            <a:r>
              <a:rPr lang="zh-TW" altLang="en-US" dirty="0" smtClean="0"/>
              <a:t>觸控電路應用的創意</a:t>
            </a:r>
            <a:endParaRPr lang="en-US" altLang="zh-TW" dirty="0" smtClean="0"/>
          </a:p>
          <a:p>
            <a:endParaRPr lang="zh-TW" alt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設計理念</a:t>
            </a:r>
            <a:endParaRPr lang="zh-TW" altLang="en-US" dirty="0"/>
          </a:p>
        </p:txBody>
      </p:sp>
      <p:sp>
        <p:nvSpPr>
          <p:cNvPr id="3" name="內容版面配置區 2"/>
          <p:cNvSpPr>
            <a:spLocks noGrp="1"/>
          </p:cNvSpPr>
          <p:nvPr>
            <p:ph idx="1"/>
          </p:nvPr>
        </p:nvSpPr>
        <p:spPr/>
        <p:txBody>
          <a:bodyPr/>
          <a:lstStyle/>
          <a:p>
            <a:r>
              <a:rPr lang="zh-TW" altLang="en-US" dirty="0" smtClean="0"/>
              <a:t>從常用電子零件</a:t>
            </a:r>
            <a:endParaRPr lang="en-US" altLang="zh-TW" dirty="0" smtClean="0"/>
          </a:p>
          <a:p>
            <a:r>
              <a:rPr lang="zh-TW" altLang="en-US" dirty="0" smtClean="0"/>
              <a:t>認識麵包版</a:t>
            </a:r>
            <a:endParaRPr lang="en-US" altLang="zh-TW" dirty="0" smtClean="0"/>
          </a:p>
          <a:p>
            <a:r>
              <a:rPr lang="zh-TW" altLang="en-US" dirty="0" smtClean="0"/>
              <a:t>三用電表使用</a:t>
            </a:r>
            <a:endParaRPr lang="en-US" altLang="zh-TW" dirty="0" smtClean="0"/>
          </a:p>
          <a:p>
            <a:r>
              <a:rPr lang="zh-TW" altLang="en-US" dirty="0" smtClean="0"/>
              <a:t>從簡易電路到觸控電路</a:t>
            </a:r>
            <a:endParaRPr lang="en-US" altLang="zh-TW" dirty="0" smtClean="0"/>
          </a:p>
          <a:p>
            <a:r>
              <a:rPr lang="zh-TW" altLang="en-US" dirty="0" smtClean="0"/>
              <a:t>先練習麵包滿上配線、再到電子零件焊接</a:t>
            </a:r>
            <a:endParaRPr lang="en-US" altLang="zh-TW" dirty="0" smtClean="0"/>
          </a:p>
          <a:p>
            <a:r>
              <a:rPr lang="zh-TW" altLang="en-US" dirty="0" smtClean="0"/>
              <a:t>認識電子電路線路圖、簡易配線</a:t>
            </a:r>
            <a:endParaRPr lang="en-US" altLang="zh-TW" dirty="0" smtClean="0"/>
          </a:p>
          <a:p>
            <a:endParaRPr lang="en-US" altLang="zh-TW" dirty="0" smtClean="0"/>
          </a:p>
          <a:p>
            <a:pPr lvl="1">
              <a:buNone/>
            </a:pPr>
            <a:endParaRPr lang="en-US" altLang="zh-TW" dirty="0" smtClean="0"/>
          </a:p>
          <a:p>
            <a:endParaRPr lang="en-US" altLang="zh-TW" dirty="0" smtClean="0"/>
          </a:p>
          <a:p>
            <a:endParaRPr lang="zh-TW" alt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b="0" dirty="0">
                <a:solidFill>
                  <a:srgbClr val="333333"/>
                </a:solidFill>
                <a:latin typeface="Noto Sans TC"/>
              </a:rPr>
              <a:t>努力很重要，但方向更</a:t>
            </a:r>
            <a:r>
              <a:rPr lang="zh-TW" altLang="en-US" b="0" dirty="0" smtClean="0">
                <a:solidFill>
                  <a:srgbClr val="333333"/>
                </a:solidFill>
                <a:latin typeface="Noto Sans TC"/>
              </a:rPr>
              <a:t>重要</a:t>
            </a:r>
            <a:endParaRPr lang="zh-TW" altLang="en-US" dirty="0"/>
          </a:p>
        </p:txBody>
      </p:sp>
      <p:pic>
        <p:nvPicPr>
          <p:cNvPr id="6" name="qVxEa4sC1Wg"/>
          <p:cNvPicPr>
            <a:picLocks noGrp="1" noRot="1" noChangeAspect="1"/>
          </p:cNvPicPr>
          <p:nvPr>
            <p:ph idx="1"/>
            <a:videoFile r:link="rId1"/>
          </p:nvPr>
        </p:nvPicPr>
        <p:blipFill>
          <a:blip r:embed="rId4" cstate="print"/>
          <a:stretch>
            <a:fillRect/>
          </a:stretch>
        </p:blipFill>
        <p:spPr>
          <a:xfrm>
            <a:off x="208706" y="1556792"/>
            <a:ext cx="8726588" cy="4908706"/>
          </a:xfrm>
          <a:prstGeom prst="rect">
            <a:avLst/>
          </a:prstGeom>
        </p:spPr>
      </p:pic>
    </p:spTree>
    <p:extLst>
      <p:ext uri="{BB962C8B-B14F-4D97-AF65-F5344CB8AC3E}">
        <p14:creationId xmlns:p14="http://schemas.microsoft.com/office/powerpoint/2010/main" val="1487835061"/>
      </p:ext>
    </p:extLst>
  </p:cSld>
  <p:clrMapOvr>
    <a:masterClrMapping/>
  </p:clrMapOvr>
  <p:transition>
    <p:cu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教師研習回饋</a:t>
            </a:r>
            <a:endParaRPr lang="zh-TW" altLang="en-US" dirty="0"/>
          </a:p>
        </p:txBody>
      </p:sp>
      <p:sp>
        <p:nvSpPr>
          <p:cNvPr id="3" name="內容版面配置區 2"/>
          <p:cNvSpPr>
            <a:spLocks noGrp="1"/>
          </p:cNvSpPr>
          <p:nvPr>
            <p:ph idx="1"/>
          </p:nvPr>
        </p:nvSpPr>
        <p:spPr/>
        <p:txBody>
          <a:bodyPr/>
          <a:lstStyle/>
          <a:p>
            <a:r>
              <a:rPr lang="zh-TW" altLang="en-US" dirty="0" smtClean="0"/>
              <a:t>前面麵包版實驗過多，難度過高</a:t>
            </a:r>
            <a:endParaRPr lang="en-US" altLang="zh-TW" dirty="0" smtClean="0"/>
          </a:p>
          <a:p>
            <a:r>
              <a:rPr lang="zh-TW" altLang="en-US" dirty="0" smtClean="0"/>
              <a:t>電路板精簡後，焊接技術門檻提高</a:t>
            </a:r>
            <a:endParaRPr lang="en-US" altLang="zh-TW" dirty="0" smtClean="0"/>
          </a:p>
          <a:p>
            <a:pPr lvl="1"/>
            <a:r>
              <a:rPr lang="zh-TW" altLang="en-US" dirty="0" smtClean="0"/>
              <a:t>減少焊點</a:t>
            </a:r>
            <a:endParaRPr lang="en-US" altLang="zh-TW" dirty="0" smtClean="0"/>
          </a:p>
          <a:p>
            <a:pPr lvl="1"/>
            <a:r>
              <a:rPr lang="zh-TW" altLang="en-US" dirty="0" smtClean="0"/>
              <a:t>增加焊接練習活動</a:t>
            </a:r>
            <a:endParaRPr lang="en-US" altLang="zh-TW" dirty="0" smtClean="0"/>
          </a:p>
          <a:p>
            <a:r>
              <a:rPr lang="zh-TW" altLang="en-US" dirty="0" smtClean="0"/>
              <a:t>電源線的便利性</a:t>
            </a:r>
            <a:endParaRPr lang="zh-TW" alt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學習目標</a:t>
            </a:r>
            <a:endParaRPr lang="zh-TW" altLang="en-US" dirty="0"/>
          </a:p>
        </p:txBody>
      </p:sp>
      <p:sp>
        <p:nvSpPr>
          <p:cNvPr id="3" name="內容版面配置區 2"/>
          <p:cNvSpPr>
            <a:spLocks noGrp="1"/>
          </p:cNvSpPr>
          <p:nvPr>
            <p:ph idx="1"/>
          </p:nvPr>
        </p:nvSpPr>
        <p:spPr/>
        <p:txBody>
          <a:bodyPr/>
          <a:lstStyle/>
          <a:p>
            <a:r>
              <a:rPr lang="zh-TW" altLang="en-US" dirty="0" smtClean="0"/>
              <a:t>學習內容</a:t>
            </a:r>
            <a:r>
              <a:rPr lang="en-US" altLang="zh-TW" dirty="0" smtClean="0"/>
              <a:t>(</a:t>
            </a:r>
            <a:r>
              <a:rPr lang="zh-TW" altLang="en-US" dirty="0" smtClean="0"/>
              <a:t>名詞</a:t>
            </a:r>
            <a:r>
              <a:rPr lang="en-US" altLang="zh-TW" dirty="0" smtClean="0"/>
              <a:t>)</a:t>
            </a:r>
          </a:p>
          <a:p>
            <a:r>
              <a:rPr lang="zh-TW" altLang="en-US" dirty="0" smtClean="0"/>
              <a:t>學習表現</a:t>
            </a:r>
            <a:r>
              <a:rPr lang="en-US" altLang="zh-TW" dirty="0" smtClean="0"/>
              <a:t>(</a:t>
            </a:r>
            <a:r>
              <a:rPr lang="zh-TW" altLang="en-US" dirty="0" smtClean="0"/>
              <a:t>動詞</a:t>
            </a:r>
            <a:r>
              <a:rPr lang="en-US" altLang="zh-TW" dirty="0" smtClean="0"/>
              <a:t>)</a:t>
            </a:r>
          </a:p>
          <a:p>
            <a:r>
              <a:rPr lang="zh-TW" altLang="en-US" dirty="0" smtClean="0"/>
              <a:t>學習內容</a:t>
            </a:r>
            <a:r>
              <a:rPr lang="en-US" altLang="zh-TW" dirty="0" smtClean="0"/>
              <a:t>+</a:t>
            </a:r>
            <a:r>
              <a:rPr lang="zh-TW" altLang="en-US" dirty="0" smtClean="0"/>
              <a:t>學習表現產出學習目標</a:t>
            </a:r>
            <a:endParaRPr lang="zh-TW" altLang="en-US" dirty="0"/>
          </a:p>
        </p:txBody>
      </p:sp>
    </p:spTree>
    <p:extLst>
      <p:ext uri="{BB962C8B-B14F-4D97-AF65-F5344CB8AC3E}">
        <p14:creationId xmlns:p14="http://schemas.microsoft.com/office/powerpoint/2010/main" val="10717696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感謝聆聽</a:t>
            </a:r>
            <a:endParaRPr lang="zh-TW" altLang="en-US" dirty="0"/>
          </a:p>
        </p:txBody>
      </p:sp>
      <p:sp>
        <p:nvSpPr>
          <p:cNvPr id="3" name="內容版面配置區 2"/>
          <p:cNvSpPr>
            <a:spLocks noGrp="1"/>
          </p:cNvSpPr>
          <p:nvPr>
            <p:ph idx="1"/>
          </p:nvPr>
        </p:nvSpPr>
        <p:spPr/>
        <p:txBody>
          <a:bodyPr/>
          <a:lstStyle/>
          <a:p>
            <a:r>
              <a:rPr lang="en-US" altLang="zh-TW" dirty="0" smtClean="0">
                <a:hlinkClick r:id="rId2"/>
              </a:rPr>
              <a:t>tnjboxing@gmail.com</a:t>
            </a:r>
            <a:endParaRPr lang="en-US" altLang="zh-TW" dirty="0" smtClean="0"/>
          </a:p>
          <a:p>
            <a:r>
              <a:rPr lang="en-US" altLang="zh-TW" dirty="0" smtClean="0"/>
              <a:t>Line ID</a:t>
            </a:r>
            <a:r>
              <a:rPr lang="zh-TW" altLang="en-US" dirty="0" smtClean="0"/>
              <a:t>：</a:t>
            </a:r>
            <a:r>
              <a:rPr lang="en-US" altLang="zh-TW" dirty="0" err="1" smtClean="0"/>
              <a:t>tnjbox</a:t>
            </a:r>
            <a:endParaRPr lang="en-US" altLang="zh-TW" dirty="0" smtClean="0"/>
          </a:p>
          <a:p>
            <a:r>
              <a:rPr lang="en-US" altLang="zh-TW" dirty="0" smtClean="0"/>
              <a:t>FB</a:t>
            </a:r>
            <a:r>
              <a:rPr lang="zh-TW" altLang="en-US" dirty="0" smtClean="0"/>
              <a:t>：楊心淵</a:t>
            </a:r>
            <a:endParaRPr lang="en-US" altLang="zh-TW" dirty="0" smtClean="0"/>
          </a:p>
          <a:p>
            <a:endParaRPr lang="en-US" altLang="zh-TW" dirty="0" smtClean="0"/>
          </a:p>
          <a:p>
            <a:endParaRPr lang="zh-TW" altLang="en-US" dirty="0"/>
          </a:p>
        </p:txBody>
      </p:sp>
      <p:pic>
        <p:nvPicPr>
          <p:cNvPr id="8194" name="Picture 2" descr="「感謝」的圖片搜尋結果"/>
          <p:cNvPicPr>
            <a:picLocks noChangeAspect="1" noChangeArrowheads="1"/>
          </p:cNvPicPr>
          <p:nvPr/>
        </p:nvPicPr>
        <p:blipFill>
          <a:blip r:embed="rId3" cstate="print"/>
          <a:srcRect t="31500" b="26575"/>
          <a:stretch>
            <a:fillRect/>
          </a:stretch>
        </p:blipFill>
        <p:spPr bwMode="auto">
          <a:xfrm>
            <a:off x="-180528" y="3789040"/>
            <a:ext cx="9144000" cy="1916832"/>
          </a:xfrm>
          <a:prstGeom prst="rect">
            <a:avLst/>
          </a:prstGeom>
          <a:noFill/>
        </p:spPr>
      </p:pic>
    </p:spTree>
    <p:extLst>
      <p:ext uri="{BB962C8B-B14F-4D97-AF65-F5344CB8AC3E}">
        <p14:creationId xmlns:p14="http://schemas.microsoft.com/office/powerpoint/2010/main" val="2510094706"/>
      </p:ext>
    </p:extLst>
  </p:cSld>
  <p:clrMapOvr>
    <a:masterClrMapping/>
  </p:clrMapOvr>
  <p:transition>
    <p:cu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æ é¢æ pngç´ æéæåæ å¾ç-è£é¥°ææ"/>
          <p:cNvPicPr>
            <a:picLocks noChangeAspect="1" noChangeArrowheads="1"/>
          </p:cNvPicPr>
          <p:nvPr/>
        </p:nvPicPr>
        <p:blipFill>
          <a:blip r:embed="rId3" cstate="print">
            <a:clrChange>
              <a:clrFrom>
                <a:srgbClr val="F6F6F6"/>
              </a:clrFrom>
              <a:clrTo>
                <a:srgbClr val="F6F6F6">
                  <a:alpha val="0"/>
                </a:srgbClr>
              </a:clrTo>
            </a:clrChange>
            <a:duotone>
              <a:schemeClr val="accent5">
                <a:shade val="45000"/>
                <a:satMod val="135000"/>
              </a:schemeClr>
              <a:prstClr val="white"/>
            </a:duotone>
          </a:blip>
          <a:srcRect t="24923" b="14155"/>
          <a:stretch>
            <a:fillRect/>
          </a:stretch>
        </p:blipFill>
        <p:spPr bwMode="auto">
          <a:xfrm>
            <a:off x="1259632" y="2276872"/>
            <a:ext cx="7200800" cy="1842493"/>
          </a:xfrm>
          <a:prstGeom prst="rect">
            <a:avLst/>
          </a:prstGeom>
          <a:noFill/>
        </p:spPr>
      </p:pic>
      <p:sp>
        <p:nvSpPr>
          <p:cNvPr id="4" name="標題 3"/>
          <p:cNvSpPr>
            <a:spLocks noGrp="1"/>
          </p:cNvSpPr>
          <p:nvPr>
            <p:ph type="ctrTitle"/>
          </p:nvPr>
        </p:nvSpPr>
        <p:spPr>
          <a:xfrm>
            <a:off x="757807" y="2418457"/>
            <a:ext cx="7772400" cy="1470025"/>
          </a:xfrm>
        </p:spPr>
        <p:txBody>
          <a:bodyPr>
            <a:normAutofit/>
          </a:bodyPr>
          <a:lstStyle/>
          <a:p>
            <a:r>
              <a:rPr lang="zh-TW" altLang="en-US" b="1" dirty="0" smtClean="0"/>
              <a:t>科技領域元年</a:t>
            </a:r>
            <a:endParaRPr lang="zh-TW" altLang="en-US" b="1" dirty="0"/>
          </a:p>
        </p:txBody>
      </p:sp>
    </p:spTree>
  </p:cSld>
  <p:clrMapOvr>
    <a:masterClrMapping/>
  </p:clrMapOvr>
  <p:transition>
    <p:cu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vert="horz" lIns="91440" tIns="45720" rIns="91440" bIns="45720" rtlCol="0">
            <a:normAutofit/>
          </a:bodyPr>
          <a:lstStyle/>
          <a:p>
            <a:r>
              <a:rPr lang="en-US" altLang="zh-TW" dirty="0" smtClean="0"/>
              <a:t>STEAM(</a:t>
            </a:r>
            <a:r>
              <a:rPr lang="zh-TW" altLang="en-US" dirty="0" smtClean="0"/>
              <a:t>科學、技術、工程、藝術及數學</a:t>
            </a:r>
            <a:r>
              <a:rPr lang="en-US" altLang="zh-TW" dirty="0" smtClean="0"/>
              <a:t>)</a:t>
            </a:r>
          </a:p>
          <a:p>
            <a:r>
              <a:rPr lang="zh-TW" altLang="en-US" dirty="0" smtClean="0"/>
              <a:t>動手解決生活問題的學習方式</a:t>
            </a:r>
          </a:p>
          <a:p>
            <a:r>
              <a:rPr lang="zh-TW" altLang="en-US" dirty="0" smtClean="0"/>
              <a:t>鼓勵</a:t>
            </a:r>
            <a:r>
              <a:rPr lang="en-US" altLang="zh-TW" dirty="0" smtClean="0"/>
              <a:t>trial and error</a:t>
            </a:r>
            <a:r>
              <a:rPr lang="zh-TW" altLang="en-US" dirty="0" smtClean="0"/>
              <a:t>的教育理念</a:t>
            </a:r>
          </a:p>
          <a:p>
            <a:r>
              <a:rPr lang="zh-TW" altLang="en-US" dirty="0" smtClean="0"/>
              <a:t>在團隊中學習表達與接納的教學方法</a:t>
            </a:r>
            <a:endParaRPr lang="zh-TW" altLang="en-US" dirty="0"/>
          </a:p>
        </p:txBody>
      </p:sp>
      <p:sp>
        <p:nvSpPr>
          <p:cNvPr id="2" name="標題 1"/>
          <p:cNvSpPr>
            <a:spLocks noGrp="1"/>
          </p:cNvSpPr>
          <p:nvPr>
            <p:ph type="title"/>
          </p:nvPr>
        </p:nvSpPr>
        <p:spPr/>
        <p:txBody>
          <a:bodyPr vert="horz" lIns="91440" tIns="45720" rIns="91440" bIns="45720" rtlCol="0" anchor="ctr">
            <a:normAutofit/>
          </a:bodyPr>
          <a:lstStyle/>
          <a:p>
            <a:r>
              <a:rPr lang="zh-TW" altLang="en-US" dirty="0"/>
              <a:t>什麼是</a:t>
            </a:r>
            <a:r>
              <a:rPr lang="en-US" altLang="zh-TW" dirty="0"/>
              <a:t>STEAM</a:t>
            </a:r>
            <a:r>
              <a:rPr lang="zh-TW" altLang="en-US" dirty="0"/>
              <a:t>教育</a:t>
            </a:r>
            <a:r>
              <a:rPr lang="en-US" altLang="zh-TW" dirty="0"/>
              <a:t>?</a:t>
            </a:r>
            <a:endParaRPr lang="zh-TW" altLang="en-US" dirty="0"/>
          </a:p>
        </p:txBody>
      </p:sp>
      <p:pic>
        <p:nvPicPr>
          <p:cNvPr id="4" name="圖片 3"/>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t="5520"/>
          <a:stretch/>
        </p:blipFill>
        <p:spPr>
          <a:xfrm>
            <a:off x="2051720" y="4293096"/>
            <a:ext cx="5760640" cy="2465215"/>
          </a:xfrm>
          <a:prstGeom prst="rect">
            <a:avLst/>
          </a:prstGeom>
        </p:spPr>
      </p:pic>
    </p:spTree>
    <p:extLst>
      <p:ext uri="{BB962C8B-B14F-4D97-AF65-F5344CB8AC3E}">
        <p14:creationId xmlns:p14="http://schemas.microsoft.com/office/powerpoint/2010/main" val="867279228"/>
      </p:ext>
    </p:extLst>
  </p:cSld>
  <p:clrMapOvr>
    <a:masterClrMapping/>
  </p:clrMapOvr>
  <p:transition>
    <p:cu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67544" y="1651592"/>
            <a:ext cx="8640960" cy="4873752"/>
          </a:xfrm>
        </p:spPr>
        <p:txBody>
          <a:bodyPr vert="horz" lIns="91440" tIns="45720" rIns="91440" bIns="45720" rtlCol="0">
            <a:normAutofit/>
          </a:bodyPr>
          <a:lstStyle/>
          <a:p>
            <a:r>
              <a:rPr lang="zh-TW" altLang="en-US" dirty="0"/>
              <a:t>自造者（</a:t>
            </a:r>
            <a:r>
              <a:rPr lang="en-US" altLang="zh-TW" dirty="0"/>
              <a:t>Maker</a:t>
            </a:r>
            <a:r>
              <a:rPr lang="zh-TW" altLang="en-US" dirty="0"/>
              <a:t>，又譯為「創客」）</a:t>
            </a:r>
            <a:endParaRPr lang="en-US" altLang="zh-TW" dirty="0"/>
          </a:p>
          <a:p>
            <a:r>
              <a:rPr lang="zh-TW" altLang="en-US" dirty="0" smtClean="0"/>
              <a:t>動手做（</a:t>
            </a:r>
            <a:r>
              <a:rPr lang="en-US" altLang="zh-TW" dirty="0" smtClean="0"/>
              <a:t>DIY</a:t>
            </a:r>
            <a:r>
              <a:rPr lang="zh-TW" altLang="en-US" dirty="0" smtClean="0"/>
              <a:t>）與和他人協同</a:t>
            </a:r>
            <a:r>
              <a:rPr lang="en-US" altLang="zh-TW" dirty="0" smtClean="0"/>
              <a:t>(Share)</a:t>
            </a:r>
            <a:r>
              <a:rPr lang="zh-TW" altLang="en-US" dirty="0" smtClean="0"/>
              <a:t>的概念，</a:t>
            </a:r>
            <a:r>
              <a:rPr lang="en-US" altLang="zh-TW" dirty="0" smtClean="0"/>
              <a:t>Do it and share with others</a:t>
            </a:r>
            <a:endParaRPr lang="zh-TW" altLang="en-US" dirty="0" smtClean="0"/>
          </a:p>
          <a:p>
            <a:r>
              <a:rPr lang="zh-TW" altLang="en-US" dirty="0" smtClean="0"/>
              <a:t>酷愛科技、熱衷實踐的人群，以分享技術、交流思想為樂</a:t>
            </a:r>
            <a:endParaRPr lang="zh-TW" altLang="en-US" dirty="0"/>
          </a:p>
        </p:txBody>
      </p:sp>
      <p:sp>
        <p:nvSpPr>
          <p:cNvPr id="2" name="標題 1"/>
          <p:cNvSpPr>
            <a:spLocks noGrp="1"/>
          </p:cNvSpPr>
          <p:nvPr>
            <p:ph type="title"/>
          </p:nvPr>
        </p:nvSpPr>
        <p:spPr>
          <a:xfrm>
            <a:off x="323528" y="269776"/>
            <a:ext cx="8691736" cy="1143000"/>
          </a:xfrm>
        </p:spPr>
        <p:txBody>
          <a:bodyPr vert="horz" lIns="91440" tIns="45720" rIns="91440" bIns="45720" rtlCol="0" anchor="ctr">
            <a:normAutofit/>
          </a:bodyPr>
          <a:lstStyle/>
          <a:p>
            <a:r>
              <a:rPr lang="zh-TW" altLang="en-US" dirty="0"/>
              <a:t>創客－什麼是</a:t>
            </a:r>
            <a:r>
              <a:rPr lang="en-US" altLang="zh-TW" dirty="0"/>
              <a:t>MAKER</a:t>
            </a:r>
            <a:r>
              <a:rPr lang="zh-TW" altLang="en-US" dirty="0"/>
              <a:t>教育</a:t>
            </a:r>
          </a:p>
        </p:txBody>
      </p:sp>
      <p:pic>
        <p:nvPicPr>
          <p:cNvPr id="6" name="Picture 4" descr="ãmakerãçåçæå°çµæ"/>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710835" y="4365104"/>
            <a:ext cx="6433165" cy="1988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227707"/>
      </p:ext>
    </p:extLst>
  </p:cSld>
  <p:clrMapOvr>
    <a:masterClrMapping/>
  </p:clrMapOvr>
  <p:transition>
    <p:cu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descr="圖片 036.jpg"/>
          <p:cNvPicPr>
            <a:picLocks noChangeAspect="1"/>
          </p:cNvPicPr>
          <p:nvPr/>
        </p:nvPicPr>
        <p:blipFill>
          <a:blip r:embed="rId2" cstate="print"/>
          <a:stretch>
            <a:fillRect/>
          </a:stretch>
        </p:blipFill>
        <p:spPr>
          <a:xfrm>
            <a:off x="5870" y="116632"/>
            <a:ext cx="9138130" cy="6741368"/>
          </a:xfrm>
          <a:prstGeom prst="rect">
            <a:avLst/>
          </a:prstGeom>
        </p:spPr>
      </p:pic>
      <p:sp>
        <p:nvSpPr>
          <p:cNvPr id="2" name="標題 1"/>
          <p:cNvSpPr>
            <a:spLocks noGrp="1"/>
          </p:cNvSpPr>
          <p:nvPr>
            <p:ph type="title"/>
          </p:nvPr>
        </p:nvSpPr>
        <p:spPr>
          <a:xfrm>
            <a:off x="1115616" y="260648"/>
            <a:ext cx="8229600" cy="1143000"/>
          </a:xfrm>
        </p:spPr>
        <p:txBody>
          <a:bodyPr/>
          <a:lstStyle/>
          <a:p>
            <a:r>
              <a:rPr lang="en-US" altLang="zh-TW" dirty="0" smtClean="0">
                <a:solidFill>
                  <a:srgbClr val="FFFF00"/>
                </a:solidFill>
              </a:rPr>
              <a:t>Second Language Coding</a:t>
            </a:r>
            <a:endParaRPr lang="zh-TW" altLang="en-US" dirty="0">
              <a:solidFill>
                <a:srgbClr val="FFFF00"/>
              </a:solidFill>
            </a:endParaRPr>
          </a:p>
        </p:txBody>
      </p:sp>
      <p:sp>
        <p:nvSpPr>
          <p:cNvPr id="3" name="內容版面配置區 2"/>
          <p:cNvSpPr>
            <a:spLocks noGrp="1"/>
          </p:cNvSpPr>
          <p:nvPr>
            <p:ph idx="1"/>
          </p:nvPr>
        </p:nvSpPr>
        <p:spPr/>
        <p:txBody>
          <a:bodyPr/>
          <a:lstStyle/>
          <a:p>
            <a:endParaRPr lang="zh-TW" altLang="en-US" dirty="0"/>
          </a:p>
        </p:txBody>
      </p:sp>
    </p:spTree>
    <p:extLst>
      <p:ext uri="{BB962C8B-B14F-4D97-AF65-F5344CB8AC3E}">
        <p14:creationId xmlns:p14="http://schemas.microsoft.com/office/powerpoint/2010/main" val="1701142694"/>
      </p:ext>
    </p:extLst>
  </p:cSld>
  <p:clrMapOvr>
    <a:masterClrMapping/>
  </p:clrMapOvr>
  <p:transition>
    <p:cu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smtClean="0"/>
              <a:t>Computational thinking</a:t>
            </a:r>
            <a:endParaRPr lang="zh-TW" altLang="en-US" dirty="0"/>
          </a:p>
        </p:txBody>
      </p:sp>
      <p:sp>
        <p:nvSpPr>
          <p:cNvPr id="3" name="內容版面配置區 2"/>
          <p:cNvSpPr>
            <a:spLocks noGrp="1"/>
          </p:cNvSpPr>
          <p:nvPr>
            <p:ph idx="1"/>
          </p:nvPr>
        </p:nvSpPr>
        <p:spPr/>
        <p:txBody>
          <a:bodyPr/>
          <a:lstStyle/>
          <a:p>
            <a:r>
              <a:rPr lang="zh-TW" altLang="en-US" dirty="0" smtClean="0"/>
              <a:t>拆解</a:t>
            </a:r>
            <a:endParaRPr lang="en-US" altLang="zh-TW" dirty="0" smtClean="0"/>
          </a:p>
          <a:p>
            <a:r>
              <a:rPr lang="zh-TW" altLang="en-US" dirty="0" smtClean="0"/>
              <a:t>樣式辨識</a:t>
            </a:r>
            <a:endParaRPr lang="en-US" altLang="zh-TW" dirty="0" smtClean="0"/>
          </a:p>
          <a:p>
            <a:r>
              <a:rPr lang="zh-TW" altLang="en-US" dirty="0" smtClean="0"/>
              <a:t>抽象化</a:t>
            </a:r>
            <a:endParaRPr lang="en-US" altLang="zh-TW" dirty="0" smtClean="0"/>
          </a:p>
          <a:p>
            <a:r>
              <a:rPr lang="zh-TW" altLang="en-US" dirty="0" smtClean="0"/>
              <a:t>演算法設計</a:t>
            </a:r>
            <a:endParaRPr lang="en-US" altLang="zh-TW" dirty="0" smtClean="0"/>
          </a:p>
        </p:txBody>
      </p:sp>
      <p:pic>
        <p:nvPicPr>
          <p:cNvPr id="4" name="內容版面配置區 5"/>
          <p:cNvPicPr>
            <a:picLocks noChangeAspect="1"/>
          </p:cNvPicPr>
          <p:nvPr/>
        </p:nvPicPr>
        <p:blipFill rotWithShape="1">
          <a:blip r:embed="rId2" cstate="print">
            <a:clrChange>
              <a:clrFrom>
                <a:srgbClr val="FEFEFE"/>
              </a:clrFrom>
              <a:clrTo>
                <a:srgbClr val="FEFEFE">
                  <a:alpha val="0"/>
                </a:srgbClr>
              </a:clrTo>
            </a:clrChange>
            <a:extLst>
              <a:ext uri="{28A0092B-C50C-407E-A947-70E740481C1C}">
                <a14:useLocalDpi xmlns:a14="http://schemas.microsoft.com/office/drawing/2010/main" val="0"/>
              </a:ext>
            </a:extLst>
          </a:blip>
          <a:srcRect l="14183" t="11316" r="14902" b="13322"/>
          <a:stretch/>
        </p:blipFill>
        <p:spPr>
          <a:xfrm>
            <a:off x="2699792" y="1556792"/>
            <a:ext cx="6192688" cy="5042617"/>
          </a:xfrm>
          <a:prstGeom prst="rect">
            <a:avLst/>
          </a:prstGeom>
        </p:spPr>
      </p:pic>
    </p:spTree>
    <p:extLst>
      <p:ext uri="{BB962C8B-B14F-4D97-AF65-F5344CB8AC3E}">
        <p14:creationId xmlns:p14="http://schemas.microsoft.com/office/powerpoint/2010/main" val="1512223122"/>
      </p:ext>
    </p:extLst>
  </p:cSld>
  <p:clrMapOvr>
    <a:masterClrMapping/>
  </p:clrMapOvr>
  <p:transition>
    <p:cu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工業</a:t>
            </a:r>
            <a:r>
              <a:rPr lang="en-US" altLang="zh-TW" dirty="0" smtClean="0"/>
              <a:t>4.0</a:t>
            </a:r>
            <a:r>
              <a:rPr lang="zh-TW" altLang="en-US" dirty="0" smtClean="0"/>
              <a:t>與物聯</a:t>
            </a:r>
            <a:r>
              <a:rPr lang="zh-TW" altLang="en-US" dirty="0"/>
              <a:t>網</a:t>
            </a:r>
          </a:p>
        </p:txBody>
      </p:sp>
      <p:sp>
        <p:nvSpPr>
          <p:cNvPr id="3" name="內容版面配置區 2"/>
          <p:cNvSpPr>
            <a:spLocks noGrp="1"/>
          </p:cNvSpPr>
          <p:nvPr>
            <p:ph idx="1"/>
          </p:nvPr>
        </p:nvSpPr>
        <p:spPr/>
        <p:txBody>
          <a:bodyPr/>
          <a:lstStyle/>
          <a:p>
            <a:endParaRPr lang="zh-TW" altLang="en-US"/>
          </a:p>
        </p:txBody>
      </p:sp>
      <p:pic>
        <p:nvPicPr>
          <p:cNvPr id="4" name="圖片 3"/>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520" y="1444556"/>
            <a:ext cx="9042211" cy="5085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字方塊 4">
            <a:hlinkClick r:id="rId3" action="ppaction://hlinkfile"/>
          </p:cNvPr>
          <p:cNvSpPr txBox="1"/>
          <p:nvPr/>
        </p:nvSpPr>
        <p:spPr>
          <a:xfrm>
            <a:off x="7919864" y="5661248"/>
            <a:ext cx="612576" cy="369332"/>
          </a:xfrm>
          <a:prstGeom prst="rect">
            <a:avLst/>
          </a:prstGeom>
          <a:solidFill>
            <a:schemeClr val="bg1"/>
          </a:solidFill>
        </p:spPr>
        <p:txBody>
          <a:bodyPr wrap="square" rtlCol="0">
            <a:spAutoFit/>
          </a:bodyPr>
          <a:lstStyle/>
          <a:p>
            <a:r>
              <a:rPr lang="en-US" altLang="zh-TW" dirty="0" smtClean="0"/>
              <a:t>KIVA</a:t>
            </a:r>
            <a:endParaRPr lang="zh-TW" altLang="en-US" dirty="0"/>
          </a:p>
        </p:txBody>
      </p:sp>
    </p:spTree>
    <p:extLst>
      <p:ext uri="{BB962C8B-B14F-4D97-AF65-F5344CB8AC3E}">
        <p14:creationId xmlns:p14="http://schemas.microsoft.com/office/powerpoint/2010/main" val="1762847772"/>
      </p:ext>
    </p:extLst>
  </p:cSld>
  <p:clrMapOvr>
    <a:masterClrMapping/>
  </p:clrMapOvr>
  <p:transition>
    <p:cut/>
  </p:transition>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8353</TotalTime>
  <Words>1225</Words>
  <Application>Microsoft Office PowerPoint</Application>
  <PresentationFormat>如螢幕大小 (4:3)</PresentationFormat>
  <Paragraphs>245</Paragraphs>
  <Slides>32</Slides>
  <Notes>8</Notes>
  <HiddenSlides>0</HiddenSlides>
  <MMClips>1</MMClips>
  <ScaleCrop>false</ScaleCrop>
  <HeadingPairs>
    <vt:vector size="6" baseType="variant">
      <vt:variant>
        <vt:lpstr>使用字型</vt:lpstr>
      </vt:variant>
      <vt:variant>
        <vt:i4>8</vt:i4>
      </vt:variant>
      <vt:variant>
        <vt:lpstr>佈景主題</vt:lpstr>
      </vt:variant>
      <vt:variant>
        <vt:i4>1</vt:i4>
      </vt:variant>
      <vt:variant>
        <vt:lpstr>投影片標題</vt:lpstr>
      </vt:variant>
      <vt:variant>
        <vt:i4>32</vt:i4>
      </vt:variant>
    </vt:vector>
  </HeadingPairs>
  <TitlesOfParts>
    <vt:vector size="41" baseType="lpstr">
      <vt:lpstr>Noto Sans TC</vt:lpstr>
      <vt:lpstr>王漢宗超明體繁</vt:lpstr>
      <vt:lpstr>微軟正黑體</vt:lpstr>
      <vt:lpstr>新細明體</vt:lpstr>
      <vt:lpstr>標楷體</vt:lpstr>
      <vt:lpstr>Arial</vt:lpstr>
      <vt:lpstr>Calibri</vt:lpstr>
      <vt:lpstr>Clarendon Blk BT</vt:lpstr>
      <vt:lpstr>Office 佈景主題</vt:lpstr>
      <vt:lpstr>PowerPoint 簡報</vt:lpstr>
      <vt:lpstr>Today Mission</vt:lpstr>
      <vt:lpstr>努力很重要，但方向更重要</vt:lpstr>
      <vt:lpstr>科技領域元年</vt:lpstr>
      <vt:lpstr>什麼是STEAM教育?</vt:lpstr>
      <vt:lpstr>創客－什麼是MAKER教育</vt:lpstr>
      <vt:lpstr>Second Language Coding</vt:lpstr>
      <vt:lpstr>Computational thinking</vt:lpstr>
      <vt:lpstr>工業4.0與物聯網</vt:lpstr>
      <vt:lpstr>孩子們的時代或被取代？</vt:lpstr>
      <vt:lpstr>教育應該引領孩子</vt:lpstr>
      <vt:lpstr>概念釐清</vt:lpstr>
      <vt:lpstr>生活科技</vt:lpstr>
      <vt:lpstr>資訊科技</vt:lpstr>
      <vt:lpstr>領綱導讀</vt:lpstr>
      <vt:lpstr>解構…</vt:lpstr>
      <vt:lpstr>教學設計及學習地圖</vt:lpstr>
      <vt:lpstr>課程設計理念</vt:lpstr>
      <vt:lpstr>課程架構</vt:lpstr>
      <vt:lpstr>PowerPoint 簡報</vt:lpstr>
      <vt:lpstr>生活科技課程架構圖(範例參考)</vt:lpstr>
      <vt:lpstr>課程地圖</vt:lpstr>
      <vt:lpstr>教學對象、屬性</vt:lpstr>
      <vt:lpstr>教案設計理念</vt:lpstr>
      <vt:lpstr>教學目標？學習目標？</vt:lpstr>
      <vt:lpstr>進化論</vt:lpstr>
      <vt:lpstr>開發團隊成員</vt:lpstr>
      <vt:lpstr>WHY？</vt:lpstr>
      <vt:lpstr>設計理念</vt:lpstr>
      <vt:lpstr>教師研習回饋</vt:lpstr>
      <vt:lpstr>學習目標</vt:lpstr>
      <vt:lpstr>感謝聆聽</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Younger Yang</dc:creator>
  <cp:lastModifiedBy>Administrator</cp:lastModifiedBy>
  <cp:revision>663</cp:revision>
  <dcterms:created xsi:type="dcterms:W3CDTF">2016-06-24T09:50:55Z</dcterms:created>
  <dcterms:modified xsi:type="dcterms:W3CDTF">2019-04-23T00:59:55Z</dcterms:modified>
</cp:coreProperties>
</file>