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2"/>
  </p:notesMasterIdLst>
  <p:handoutMasterIdLst>
    <p:handoutMasterId r:id="rId33"/>
  </p:handoutMasterIdLst>
  <p:sldIdLst>
    <p:sldId id="328" r:id="rId5"/>
    <p:sldId id="441" r:id="rId6"/>
    <p:sldId id="442" r:id="rId7"/>
    <p:sldId id="380" r:id="rId8"/>
    <p:sldId id="388" r:id="rId9"/>
    <p:sldId id="389" r:id="rId10"/>
    <p:sldId id="390" r:id="rId11"/>
    <p:sldId id="391" r:id="rId12"/>
    <p:sldId id="392" r:id="rId13"/>
    <p:sldId id="393" r:id="rId14"/>
    <p:sldId id="394" r:id="rId15"/>
    <p:sldId id="396" r:id="rId16"/>
    <p:sldId id="397" r:id="rId17"/>
    <p:sldId id="398" r:id="rId18"/>
    <p:sldId id="399" r:id="rId19"/>
    <p:sldId id="400" r:id="rId20"/>
    <p:sldId id="402" r:id="rId21"/>
    <p:sldId id="403" r:id="rId22"/>
    <p:sldId id="407" r:id="rId23"/>
    <p:sldId id="408" r:id="rId24"/>
    <p:sldId id="409" r:id="rId25"/>
    <p:sldId id="410" r:id="rId26"/>
    <p:sldId id="411" r:id="rId27"/>
    <p:sldId id="422" r:id="rId28"/>
    <p:sldId id="414" r:id="rId29"/>
    <p:sldId id="415" r:id="rId30"/>
    <p:sldId id="416" r:id="rId31"/>
  </p:sldIdLst>
  <p:sldSz cx="12188825" cy="6858000"/>
  <p:notesSz cx="6858000" cy="9144000"/>
  <p:defaultTextStyle>
    <a:defPPr rtl="0">
      <a:defRPr lang="zh-TW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00"/>
    <a:srgbClr val="CC9B00"/>
    <a:srgbClr val="394404"/>
    <a:srgbClr val="5F6F0F"/>
    <a:srgbClr val="718412"/>
    <a:srgbClr val="65741A"/>
    <a:srgbClr val="70811D"/>
    <a:srgbClr val="7B8D1F"/>
    <a:srgbClr val="839721"/>
    <a:srgbClr val="95AB2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0092" autoAdjust="0"/>
  </p:normalViewPr>
  <p:slideViewPr>
    <p:cSldViewPr>
      <p:cViewPr varScale="1">
        <p:scale>
          <a:sx n="115" d="100"/>
          <a:sy n="115" d="100"/>
        </p:scale>
        <p:origin x="-432" y="-10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15"/>
    </p:cViewPr>
  </p:sorterViewPr>
  <p:notesViewPr>
    <p:cSldViewPr showGuides="1">
      <p:cViewPr varScale="1">
        <p:scale>
          <a:sx n="100" d="100"/>
          <a:sy n="100" d="100"/>
        </p:scale>
        <p:origin x="3552" y="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3" name="日期預留位置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E8E4598D-4B8E-4F90-86D1-58E1D2EA394D}" type="datetime1">
              <a:rPr lang="zh-TW" altLang="en-US" smtClean="0">
                <a:latin typeface="+mj-ea"/>
                <a:ea typeface="+mj-ea"/>
              </a:rPr>
              <a:pPr algn="r" rtl="0"/>
              <a:t>2019/4/23</a:t>
            </a:fld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9429053-DC2A-4342-ADD4-2FD729D91E2C}" type="slidenum">
              <a:rPr lang="en-US" altLang="zh-TW" smtClean="0">
                <a:latin typeface="+mj-ea"/>
                <a:ea typeface="+mj-ea"/>
              </a:rPr>
              <a:pPr algn="r" rtl="0"/>
              <a:t>‹#›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影像預留位置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dirty="0"/>
              <a:t>按一下以編輯母片文字樣式</a:t>
            </a:r>
          </a:p>
          <a:p>
            <a:pPr lvl="1" rtl="0"/>
            <a:r>
              <a:rPr lang="zh-TW" altLang="en-US" dirty="0"/>
              <a:t>第二層</a:t>
            </a:r>
          </a:p>
          <a:p>
            <a:pPr lvl="2" rtl="0"/>
            <a:r>
              <a:rPr lang="zh-TW" altLang="en-US" dirty="0"/>
              <a:t>第三層</a:t>
            </a:r>
          </a:p>
          <a:p>
            <a:pPr lvl="3" rtl="0"/>
            <a:r>
              <a:rPr lang="zh-TW" altLang="en-US" dirty="0"/>
              <a:t>第四層</a:t>
            </a:r>
          </a:p>
          <a:p>
            <a:pPr lvl="4" rtl="0"/>
            <a:r>
              <a:rPr lang="zh-TW" altLang="en-US" dirty="0"/>
              <a:t>第五層</a:t>
            </a:r>
          </a:p>
        </p:txBody>
      </p:sp>
      <p:sp>
        <p:nvSpPr>
          <p:cNvPr id="9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10" name="日期預留位置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E8E4598D-4B8E-4F90-86D1-58E1D2EA394D}" type="datetime1">
              <a:rPr lang="zh-TW" altLang="en-US" smtClean="0">
                <a:latin typeface="+mj-ea"/>
                <a:ea typeface="+mj-ea"/>
              </a:rPr>
              <a:pPr algn="r" rtl="0"/>
              <a:t>2019/4/23</a:t>
            </a:fld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11" name="頁尾預留位置 3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12" name="投影片編號預留位置 4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9429053-DC2A-4342-ADD4-2FD729D91E2C}" type="slidenum">
              <a:rPr lang="en-US" altLang="zh-TW" smtClean="0">
                <a:latin typeface="+mj-ea"/>
                <a:ea typeface="+mj-ea"/>
              </a:rPr>
              <a:pPr algn="r" rtl="0"/>
              <a:t>‹#›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00260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05971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44302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53651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28405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60632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3228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01833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56163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10714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3407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61726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2694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38099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75770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95593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52684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92497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42310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5610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8173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3708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0938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6596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2174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2447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2919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對角線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4" name="直線接點​ 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直線接點 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直線接點​​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底部行數"/>
          <p:cNvGrpSpPr/>
          <p:nvPr/>
        </p:nvGrpSpPr>
        <p:grpSpPr>
          <a:xfrm>
            <a:off x="-8916" y="6057149"/>
            <a:ext cx="5498726" cy="820207"/>
            <a:chOff x="-6689" y="4553748"/>
            <a:chExt cx="4125119" cy="615155"/>
          </a:xfrm>
        </p:grpSpPr>
        <p:sp>
          <p:nvSpPr>
            <p:cNvPr id="9" name="手繪多邊形​ 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zh-TW" altLang="en-US" dirty="0">
                <a:latin typeface="+mj-ea"/>
                <a:ea typeface="+mj-ea"/>
              </a:endParaRPr>
            </a:p>
          </p:txBody>
        </p:sp>
        <p:sp>
          <p:nvSpPr>
            <p:cNvPr id="10" name="手繪多邊形​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zh-TW" altLang="en-US" dirty="0">
                <a:latin typeface="+mj-ea"/>
                <a:ea typeface="+mj-ea"/>
              </a:endParaRPr>
            </a:p>
          </p:txBody>
        </p:sp>
        <p:sp>
          <p:nvSpPr>
            <p:cNvPr id="11" name="手繪多邊形​​ 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zh-TW" altLang="en-US" dirty="0">
                <a:latin typeface="+mj-ea"/>
                <a:ea typeface="+mj-ea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25176" y="584200"/>
            <a:ext cx="8735325" cy="2000251"/>
          </a:xfrm>
        </p:spPr>
        <p:txBody>
          <a:bodyPr rtlCol="0">
            <a:normAutofit/>
          </a:bodyPr>
          <a:lstStyle>
            <a:lvl1pPr algn="l" rtl="0">
              <a:defRPr sz="5400">
                <a:latin typeface="+mj-ea"/>
                <a:ea typeface="+mj-ea"/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25176" y="2616200"/>
            <a:ext cx="8735325" cy="1752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  <a:latin typeface="+mj-ea"/>
                <a:ea typeface="+mj-ea"/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22" name="日期預留位置 2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23" name="頁尾預留位置 2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endParaRPr lang="zh-TW" altLang="en-US" dirty="0"/>
          </a:p>
        </p:txBody>
      </p:sp>
      <p:sp>
        <p:nvSpPr>
          <p:cNvPr id="24" name="投影片編號預留位置 2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fld id="{C014DD1E-5D91-48A3-AD6D-45FBA980D10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8474885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9966751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6898" y="584200"/>
            <a:ext cx="2742486" cy="5588000"/>
          </a:xfrm>
        </p:spPr>
        <p:txBody>
          <a:bodyPr vert="eaVert"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>
          <a:xfrm>
            <a:off x="1218882" y="584200"/>
            <a:ext cx="7414869" cy="55880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5958864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067690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對角線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2" name="直線接點​​ 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線接點​​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直線接點​ 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25177" y="2209801"/>
            <a:ext cx="8938472" cy="2764335"/>
          </a:xfrm>
        </p:spPr>
        <p:txBody>
          <a:bodyPr rtlCol="0" anchor="b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625176" y="4951266"/>
            <a:ext cx="7069519" cy="1220933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6163306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>
                <a:latin typeface="+mj-ea"/>
                <a:ea typeface="+mj-ea"/>
              </a:defRPr>
            </a:lvl1pPr>
            <a:lvl2pPr algn="l" rtl="0">
              <a:defRPr sz="2400">
                <a:latin typeface="+mj-ea"/>
                <a:ea typeface="+mj-ea"/>
              </a:defRPr>
            </a:lvl2pPr>
            <a:lvl3pPr algn="l" rtl="0">
              <a:defRPr sz="2000">
                <a:latin typeface="+mj-ea"/>
                <a:ea typeface="+mj-ea"/>
              </a:defRPr>
            </a:lvl3pPr>
            <a:lvl4pPr algn="l" rtl="0">
              <a:defRPr sz="2000">
                <a:latin typeface="+mj-ea"/>
                <a:ea typeface="+mj-ea"/>
              </a:defRPr>
            </a:lvl4pPr>
            <a:lvl5pPr algn="l" rtl="0">
              <a:defRPr sz="2000">
                <a:latin typeface="+mj-ea"/>
                <a:ea typeface="+mj-ea"/>
              </a:defRPr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6500707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>
                <a:latin typeface="+mj-ea"/>
                <a:ea typeface="+mj-ea"/>
              </a:defRPr>
            </a:lvl1pPr>
            <a:lvl2pPr algn="l" rtl="0">
              <a:defRPr sz="2400">
                <a:latin typeface="+mj-ea"/>
                <a:ea typeface="+mj-ea"/>
              </a:defRPr>
            </a:lvl2pPr>
            <a:lvl3pPr algn="l" rtl="0">
              <a:defRPr sz="2000">
                <a:latin typeface="+mj-ea"/>
                <a:ea typeface="+mj-ea"/>
              </a:defRPr>
            </a:lvl3pPr>
            <a:lvl4pPr algn="l" rtl="0">
              <a:defRPr sz="2000">
                <a:latin typeface="+mj-ea"/>
                <a:ea typeface="+mj-ea"/>
              </a:defRPr>
            </a:lvl4pPr>
            <a:lvl5pPr algn="l" rtl="0">
              <a:defRPr sz="2000">
                <a:latin typeface="+mj-ea"/>
                <a:ea typeface="+mj-ea"/>
              </a:defRPr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fld id="{C014DD1E-5D91-48A3-AD6D-45FBA980D10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5576477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1218883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文字預留位置 4"/>
          <p:cNvSpPr>
            <a:spLocks noGrp="1"/>
          </p:cNvSpPr>
          <p:nvPr>
            <p:ph type="body" sz="quarter" idx="3"/>
          </p:nvPr>
        </p:nvSpPr>
        <p:spPr>
          <a:xfrm>
            <a:off x="6496644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/>
          </p:nvPr>
        </p:nvSpPr>
        <p:spPr>
          <a:xfrm>
            <a:off x="6500707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 baseline="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7" name="日期預留位置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8" name="頁尾預留位置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9" name="投影片編號預留位置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5953819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日期預留位置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5152291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預留位置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3" name="頁尾預留位置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1724785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>
          <a:xfrm>
            <a:off x="5484971" y="584200"/>
            <a:ext cx="6094413" cy="558800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181393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圖片預留位置 2" descr="要新增影像的空白預留位置。按一下預留位置，然後選取您想要新增的影像。"/>
          <p:cNvSpPr>
            <a:spLocks noGrp="1"/>
          </p:cNvSpPr>
          <p:nvPr>
            <p:ph type="pic" idx="1"/>
          </p:nvPr>
        </p:nvSpPr>
        <p:spPr>
          <a:xfrm>
            <a:off x="5484971" y="584200"/>
            <a:ext cx="6094413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zh-TW" altLang="en-US" smtClean="0"/>
              <a:t>按一下圖示以新增圖片</a:t>
            </a:r>
            <a:endParaRPr lang="zh-TW" altLang="en-US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2234316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左側行數"/>
          <p:cNvGrpSpPr/>
          <p:nvPr/>
        </p:nvGrpSpPr>
        <p:grpSpPr>
          <a:xfrm>
            <a:off x="-15870" y="-3174"/>
            <a:ext cx="819993" cy="5229225"/>
            <a:chOff x="-11906" y="-2381"/>
            <a:chExt cx="615155" cy="3921919"/>
          </a:xfrm>
        </p:grpSpPr>
        <p:sp>
          <p:nvSpPr>
            <p:cNvPr id="10" name="手繪多邊形​ 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 dirty="0">
                <a:latin typeface="+mj-ea"/>
                <a:ea typeface="+mj-ea"/>
              </a:endParaRPr>
            </a:p>
          </p:txBody>
        </p:sp>
        <p:sp>
          <p:nvSpPr>
            <p:cNvPr id="11" name="手繪多邊形​​ 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 dirty="0">
                <a:latin typeface="+mj-ea"/>
                <a:ea typeface="+mj-ea"/>
              </a:endParaRPr>
            </a:p>
          </p:txBody>
        </p:sp>
        <p:sp>
          <p:nvSpPr>
            <p:cNvPr id="14" name="手繪多邊形 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 dirty="0">
                <a:latin typeface="+mj-ea"/>
                <a:ea typeface="+mj-ea"/>
              </a:endParaRPr>
            </a:p>
          </p:txBody>
        </p:sp>
      </p:grpSp>
      <p:sp>
        <p:nvSpPr>
          <p:cNvPr id="2" name="標題預留位置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218883" y="1701797"/>
            <a:ext cx="10360501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zh-TW" altLang="en-US" noProof="0" dirty="0"/>
              <a:t>編輯母片文字樣式</a:t>
            </a:r>
          </a:p>
          <a:p>
            <a:pPr lvl="1" rtl="0"/>
            <a:r>
              <a:rPr lang="zh-TW" altLang="en-US" noProof="0" dirty="0"/>
              <a:t>第二層</a:t>
            </a:r>
          </a:p>
          <a:p>
            <a:pPr lvl="2" rtl="0"/>
            <a:r>
              <a:rPr lang="zh-TW" altLang="en-US" noProof="0" dirty="0"/>
              <a:t>第三層</a:t>
            </a:r>
          </a:p>
          <a:p>
            <a:pPr lvl="3" rtl="0"/>
            <a:r>
              <a:rPr lang="zh-TW" altLang="en-US" noProof="0" dirty="0"/>
              <a:t>第四層</a:t>
            </a:r>
          </a:p>
          <a:p>
            <a:pPr lvl="4" rtl="0"/>
            <a:r>
              <a:rPr lang="zh-TW" altLang="en-US" noProof="0" dirty="0"/>
              <a:t>第五層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2"/>
          </p:nvPr>
        </p:nvSpPr>
        <p:spPr>
          <a:xfrm>
            <a:off x="1218882" y="6356352"/>
            <a:ext cx="2234618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  <a:latin typeface="+mj-ea"/>
                <a:ea typeface="+mj-ea"/>
              </a:defRPr>
            </a:lvl1pPr>
          </a:lstStyle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3"/>
          </p:nvPr>
        </p:nvSpPr>
        <p:spPr>
          <a:xfrm>
            <a:off x="3453501" y="6356352"/>
            <a:ext cx="5281824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 rtl="0">
              <a:defRPr sz="1200">
                <a:solidFill>
                  <a:schemeClr val="tx1">
                    <a:tint val="75000"/>
                  </a:schemeClr>
                </a:solidFill>
                <a:latin typeface="+mj-ea"/>
                <a:ea typeface="+mj-ea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4"/>
          </p:nvPr>
        </p:nvSpPr>
        <p:spPr>
          <a:xfrm>
            <a:off x="10563649" y="6356352"/>
            <a:ext cx="101573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 rtl="0">
              <a:defRPr sz="1200">
                <a:solidFill>
                  <a:schemeClr val="tx1">
                    <a:tint val="75000"/>
                  </a:schemeClr>
                </a:solidFill>
                <a:latin typeface="+mj-ea"/>
                <a:ea typeface="+mj-ea"/>
              </a:defRPr>
            </a:lvl1pPr>
          </a:lstStyle>
          <a:p>
            <a:fld id="{C014DD1E-5D91-48A3-AD6D-45FBA980D10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ea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j-ea"/>
          <a:ea typeface="+mj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j-ea"/>
          <a:ea typeface="+mj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j-ea"/>
          <a:ea typeface="+mj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j-ea"/>
          <a:ea typeface="+mj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j-ea"/>
          <a:ea typeface="+mj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692696"/>
            <a:ext cx="7179785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準備大顯身手了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（電路說明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原理圖）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981844" y="1412776"/>
            <a:ext cx="233606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使用元件：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５Ｖ電源    一組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可用行充取代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麵包板      一塊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SGL8022W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一顆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SS8050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 一顆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1W LED 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一組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47 K</a:t>
            </a:r>
            <a:r>
              <a:rPr lang="el-GR" altLang="zh-TW" sz="2000" dirty="0" smtClean="0">
                <a:ea typeface="標楷體" panose="03000509000000000000" pitchFamily="65" charset="-120"/>
              </a:rPr>
              <a:t>Ω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1 K</a:t>
            </a:r>
            <a:r>
              <a:rPr lang="el-GR" altLang="zh-TW" sz="2000" dirty="0" smtClean="0">
                <a:ea typeface="標楷體" panose="03000509000000000000" pitchFamily="65" charset="-120"/>
              </a:rPr>
              <a:t>Ω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5R1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(5.1</a:t>
            </a:r>
            <a:r>
              <a:rPr lang="el-GR" altLang="zh-TW" sz="2000" dirty="0">
                <a:ea typeface="標楷體" panose="03000509000000000000" pitchFamily="65" charset="-120"/>
              </a:rPr>
              <a:t> </a:t>
            </a:r>
            <a:r>
              <a:rPr lang="el-GR" altLang="zh-TW" sz="2000" dirty="0" smtClean="0">
                <a:ea typeface="標楷體" panose="03000509000000000000" pitchFamily="65" charset="-120"/>
              </a:rPr>
              <a:t>Ω</a:t>
            </a:r>
            <a:r>
              <a:rPr lang="en-US" altLang="zh-TW" sz="2000" dirty="0" smtClean="0">
                <a:ea typeface="標楷體" panose="03000509000000000000" pitchFamily="65" charset="-120"/>
              </a:rPr>
              <a:t>)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  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/25V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0.01uF/25V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0.1 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/25V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單心線     若干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195" y="1700808"/>
            <a:ext cx="8176794" cy="42484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73872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340" y="1196752"/>
            <a:ext cx="6120680" cy="5120629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125861" y="332657"/>
            <a:ext cx="3240000" cy="6235845"/>
            <a:chOff x="1125861" y="332657"/>
            <a:chExt cx="3240000" cy="6235845"/>
          </a:xfrm>
        </p:grpSpPr>
        <p:grpSp>
          <p:nvGrpSpPr>
            <p:cNvPr id="32" name="群組 31"/>
            <p:cNvGrpSpPr/>
            <p:nvPr/>
          </p:nvGrpSpPr>
          <p:grpSpPr>
            <a:xfrm>
              <a:off x="1125861" y="332657"/>
              <a:ext cx="3240000" cy="6235845"/>
              <a:chOff x="1125861" y="332657"/>
              <a:chExt cx="3240000" cy="6235845"/>
            </a:xfrm>
          </p:grpSpPr>
          <p:grpSp>
            <p:nvGrpSpPr>
              <p:cNvPr id="33" name="群組 24"/>
              <p:cNvGrpSpPr/>
              <p:nvPr/>
            </p:nvGrpSpPr>
            <p:grpSpPr>
              <a:xfrm>
                <a:off x="1125861" y="332657"/>
                <a:ext cx="3240000" cy="6235845"/>
                <a:chOff x="1125861" y="332657"/>
                <a:chExt cx="3240000" cy="6235845"/>
              </a:xfrm>
            </p:grpSpPr>
            <p:grpSp>
              <p:nvGrpSpPr>
                <p:cNvPr id="36" name="群組 24"/>
                <p:cNvGrpSpPr/>
                <p:nvPr/>
              </p:nvGrpSpPr>
              <p:grpSpPr>
                <a:xfrm>
                  <a:off x="1125861" y="332657"/>
                  <a:ext cx="3240000" cy="6235845"/>
                  <a:chOff x="1125861" y="332657"/>
                  <a:chExt cx="3240000" cy="6235845"/>
                </a:xfrm>
              </p:grpSpPr>
              <p:grpSp>
                <p:nvGrpSpPr>
                  <p:cNvPr id="39" name="群組 28"/>
                  <p:cNvGrpSpPr/>
                  <p:nvPr/>
                </p:nvGrpSpPr>
                <p:grpSpPr>
                  <a:xfrm>
                    <a:off x="1125861" y="332657"/>
                    <a:ext cx="3240000" cy="6235845"/>
                    <a:chOff x="1125861" y="332657"/>
                    <a:chExt cx="3240000" cy="6235845"/>
                  </a:xfrm>
                </p:grpSpPr>
                <p:grpSp>
                  <p:nvGrpSpPr>
                    <p:cNvPr id="41" name="群組 47"/>
                    <p:cNvGrpSpPr/>
                    <p:nvPr/>
                  </p:nvGrpSpPr>
                  <p:grpSpPr>
                    <a:xfrm>
                      <a:off x="1125861" y="332657"/>
                      <a:ext cx="3240000" cy="6235845"/>
                      <a:chOff x="1125861" y="332657"/>
                      <a:chExt cx="3240000" cy="6235845"/>
                    </a:xfrm>
                  </p:grpSpPr>
                  <p:grpSp>
                    <p:nvGrpSpPr>
                      <p:cNvPr id="45" name="群組 45"/>
                      <p:cNvGrpSpPr/>
                      <p:nvPr/>
                    </p:nvGrpSpPr>
                    <p:grpSpPr>
                      <a:xfrm>
                        <a:off x="1125861" y="332657"/>
                        <a:ext cx="3240000" cy="6235845"/>
                        <a:chOff x="1125861" y="332657"/>
                        <a:chExt cx="3240000" cy="6235845"/>
                      </a:xfrm>
                    </p:grpSpPr>
                    <p:pic>
                      <p:nvPicPr>
                        <p:cNvPr id="52" name="圖片 51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4" cstate="print">
                          <a:extLst>
                            <a:ext uri="{28A0092B-C50C-407E-A947-70E740481C1C}">
                              <a14:useLocalDpi xmlns=""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 rot="16200000">
                          <a:off x="-372062" y="1830580"/>
                          <a:ext cx="6235845" cy="3240000"/>
                        </a:xfrm>
                        <a:prstGeom prst="rect">
                          <a:avLst/>
                        </a:prstGeom>
                      </p:spPr>
                    </p:pic>
                    <p:cxnSp>
                      <p:nvCxnSpPr>
                        <p:cNvPr id="53" name="直線接點 52"/>
                        <p:cNvCxnSpPr/>
                        <p:nvPr/>
                      </p:nvCxnSpPr>
                      <p:spPr>
                        <a:xfrm>
                          <a:off x="1557735" y="1986849"/>
                          <a:ext cx="5058" cy="4123006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FF00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" name="直線接點 53"/>
                        <p:cNvCxnSpPr/>
                        <p:nvPr/>
                      </p:nvCxnSpPr>
                      <p:spPr>
                        <a:xfrm>
                          <a:off x="3882044" y="801149"/>
                          <a:ext cx="0" cy="1193906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70C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46" name="直線接點 45"/>
                      <p:cNvCxnSpPr/>
                      <p:nvPr/>
                    </p:nvCxnSpPr>
                    <p:spPr>
                      <a:xfrm>
                        <a:off x="3214092" y="4581128"/>
                        <a:ext cx="2933" cy="389883"/>
                      </a:xfrm>
                      <a:prstGeom prst="line">
                        <a:avLst/>
                      </a:prstGeom>
                      <a:ln w="38100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7" name="直線接點 46"/>
                      <p:cNvCxnSpPr/>
                      <p:nvPr/>
                    </p:nvCxnSpPr>
                    <p:spPr>
                      <a:xfrm>
                        <a:off x="3223086" y="4953784"/>
                        <a:ext cx="648072" cy="0"/>
                      </a:xfrm>
                      <a:prstGeom prst="line">
                        <a:avLst/>
                      </a:prstGeom>
                      <a:ln w="38100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8" name="直線接點 47"/>
                      <p:cNvCxnSpPr/>
                      <p:nvPr/>
                    </p:nvCxnSpPr>
                    <p:spPr>
                      <a:xfrm flipH="1">
                        <a:off x="3873731" y="4941168"/>
                        <a:ext cx="8313" cy="1185312"/>
                      </a:xfrm>
                      <a:prstGeom prst="line">
                        <a:avLst/>
                      </a:prstGeom>
                      <a:ln w="38100">
                        <a:solidFill>
                          <a:srgbClr val="0070C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9" name="直線接點 48"/>
                      <p:cNvCxnSpPr/>
                      <p:nvPr/>
                    </p:nvCxnSpPr>
                    <p:spPr>
                      <a:xfrm flipH="1">
                        <a:off x="2377441" y="2809702"/>
                        <a:ext cx="16624" cy="731413"/>
                      </a:xfrm>
                      <a:prstGeom prst="line">
                        <a:avLst/>
                      </a:prstGeom>
                      <a:ln w="38100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0" name="直線接點 49"/>
                      <p:cNvCxnSpPr/>
                      <p:nvPr/>
                    </p:nvCxnSpPr>
                    <p:spPr>
                      <a:xfrm>
                        <a:off x="2133972" y="2204864"/>
                        <a:ext cx="276719" cy="621463"/>
                      </a:xfrm>
                      <a:prstGeom prst="line">
                        <a:avLst/>
                      </a:prstGeom>
                      <a:ln w="38100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1" name="直線接點 50"/>
                      <p:cNvCxnSpPr/>
                      <p:nvPr/>
                    </p:nvCxnSpPr>
                    <p:spPr>
                      <a:xfrm flipV="1">
                        <a:off x="1537961" y="2219498"/>
                        <a:ext cx="606723" cy="2"/>
                      </a:xfrm>
                      <a:prstGeom prst="line">
                        <a:avLst/>
                      </a:prstGeom>
                      <a:ln w="38100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42" name="直線接點 41"/>
                    <p:cNvCxnSpPr/>
                    <p:nvPr/>
                  </p:nvCxnSpPr>
                  <p:spPr>
                    <a:xfrm flipH="1">
                      <a:off x="2926060" y="2780928"/>
                      <a:ext cx="16624" cy="731413"/>
                    </a:xfrm>
                    <a:prstGeom prst="line">
                      <a:avLst/>
                    </a:prstGeom>
                    <a:ln w="381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" name="直線接點 42"/>
                    <p:cNvCxnSpPr/>
                    <p:nvPr/>
                  </p:nvCxnSpPr>
                  <p:spPr>
                    <a:xfrm flipH="1">
                      <a:off x="2926060" y="1988840"/>
                      <a:ext cx="144016" cy="803421"/>
                    </a:xfrm>
                    <a:prstGeom prst="line">
                      <a:avLst/>
                    </a:prstGeom>
                    <a:ln w="381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" name="直線接點 43"/>
                    <p:cNvCxnSpPr/>
                    <p:nvPr/>
                  </p:nvCxnSpPr>
                  <p:spPr>
                    <a:xfrm>
                      <a:off x="3070076" y="1988840"/>
                      <a:ext cx="792088" cy="0"/>
                    </a:xfrm>
                    <a:prstGeom prst="line">
                      <a:avLst/>
                    </a:prstGeom>
                    <a:ln w="381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40" name="直線接點 39"/>
                  <p:cNvCxnSpPr/>
                  <p:nvPr/>
                </p:nvCxnSpPr>
                <p:spPr>
                  <a:xfrm>
                    <a:off x="2349996" y="4581128"/>
                    <a:ext cx="0" cy="1584176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7" name="直線接點 36"/>
                <p:cNvCxnSpPr/>
                <p:nvPr/>
              </p:nvCxnSpPr>
              <p:spPr>
                <a:xfrm flipH="1">
                  <a:off x="2638028" y="4558716"/>
                  <a:ext cx="13732" cy="814500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線接點 37"/>
                <p:cNvCxnSpPr/>
                <p:nvPr/>
              </p:nvCxnSpPr>
              <p:spPr>
                <a:xfrm>
                  <a:off x="2651760" y="5373216"/>
                  <a:ext cx="1210404" cy="0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直線接點 33"/>
              <p:cNvCxnSpPr/>
              <p:nvPr/>
            </p:nvCxnSpPr>
            <p:spPr>
              <a:xfrm flipH="1">
                <a:off x="2929726" y="4544576"/>
                <a:ext cx="10086" cy="118868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接點 34"/>
              <p:cNvCxnSpPr/>
              <p:nvPr/>
            </p:nvCxnSpPr>
            <p:spPr>
              <a:xfrm>
                <a:off x="2926060" y="5733256"/>
                <a:ext cx="955389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直線接點 54"/>
            <p:cNvCxnSpPr/>
            <p:nvPr/>
          </p:nvCxnSpPr>
          <p:spPr>
            <a:xfrm>
              <a:off x="2926060" y="4581128"/>
              <a:ext cx="0" cy="1548720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接點 55"/>
            <p:cNvCxnSpPr/>
            <p:nvPr/>
          </p:nvCxnSpPr>
          <p:spPr>
            <a:xfrm flipH="1">
              <a:off x="2926080" y="6109856"/>
              <a:ext cx="947652" cy="16624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7" name="直線接點 56"/>
          <p:cNvCxnSpPr/>
          <p:nvPr/>
        </p:nvCxnSpPr>
        <p:spPr>
          <a:xfrm>
            <a:off x="2660073" y="1463040"/>
            <a:ext cx="8312" cy="207565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2391329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340" y="1268760"/>
            <a:ext cx="6048672" cy="5118107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42" name="群組 41"/>
          <p:cNvGrpSpPr/>
          <p:nvPr/>
        </p:nvGrpSpPr>
        <p:grpSpPr>
          <a:xfrm>
            <a:off x="1125861" y="332657"/>
            <a:ext cx="3240000" cy="6235845"/>
            <a:chOff x="1125861" y="332657"/>
            <a:chExt cx="3240000" cy="6235845"/>
          </a:xfrm>
        </p:grpSpPr>
        <p:grpSp>
          <p:nvGrpSpPr>
            <p:cNvPr id="35" name="群組 34"/>
            <p:cNvGrpSpPr/>
            <p:nvPr/>
          </p:nvGrpSpPr>
          <p:grpSpPr>
            <a:xfrm>
              <a:off x="1125861" y="332657"/>
              <a:ext cx="3240000" cy="6235845"/>
              <a:chOff x="1125861" y="332657"/>
              <a:chExt cx="3240000" cy="6235845"/>
            </a:xfrm>
          </p:grpSpPr>
          <p:grpSp>
            <p:nvGrpSpPr>
              <p:cNvPr id="6" name="群組 5"/>
              <p:cNvGrpSpPr/>
              <p:nvPr/>
            </p:nvGrpSpPr>
            <p:grpSpPr>
              <a:xfrm>
                <a:off x="1125861" y="332657"/>
                <a:ext cx="3240000" cy="6235845"/>
                <a:chOff x="1125861" y="332657"/>
                <a:chExt cx="3240000" cy="6235845"/>
              </a:xfrm>
            </p:grpSpPr>
            <p:grpSp>
              <p:nvGrpSpPr>
                <p:cNvPr id="9" name="群組 31"/>
                <p:cNvGrpSpPr/>
                <p:nvPr/>
              </p:nvGrpSpPr>
              <p:grpSpPr>
                <a:xfrm>
                  <a:off x="1125861" y="332657"/>
                  <a:ext cx="3240000" cy="6235845"/>
                  <a:chOff x="1125861" y="332657"/>
                  <a:chExt cx="3240000" cy="6235845"/>
                </a:xfrm>
              </p:grpSpPr>
              <p:grpSp>
                <p:nvGrpSpPr>
                  <p:cNvPr id="12" name="群組 24"/>
                  <p:cNvGrpSpPr/>
                  <p:nvPr/>
                </p:nvGrpSpPr>
                <p:grpSpPr>
                  <a:xfrm>
                    <a:off x="1125861" y="332657"/>
                    <a:ext cx="3240000" cy="6235845"/>
                    <a:chOff x="1125861" y="332657"/>
                    <a:chExt cx="3240000" cy="6235845"/>
                  </a:xfrm>
                </p:grpSpPr>
                <p:grpSp>
                  <p:nvGrpSpPr>
                    <p:cNvPr id="15" name="群組 24"/>
                    <p:cNvGrpSpPr/>
                    <p:nvPr/>
                  </p:nvGrpSpPr>
                  <p:grpSpPr>
                    <a:xfrm>
                      <a:off x="1125861" y="332657"/>
                      <a:ext cx="3240000" cy="6235845"/>
                      <a:chOff x="1125861" y="332657"/>
                      <a:chExt cx="3240000" cy="6235845"/>
                    </a:xfrm>
                  </p:grpSpPr>
                  <p:grpSp>
                    <p:nvGrpSpPr>
                      <p:cNvPr id="18" name="群組 28"/>
                      <p:cNvGrpSpPr/>
                      <p:nvPr/>
                    </p:nvGrpSpPr>
                    <p:grpSpPr>
                      <a:xfrm>
                        <a:off x="1125861" y="332657"/>
                        <a:ext cx="3240000" cy="6235845"/>
                        <a:chOff x="1125861" y="332657"/>
                        <a:chExt cx="3240000" cy="6235845"/>
                      </a:xfrm>
                    </p:grpSpPr>
                    <p:grpSp>
                      <p:nvGrpSpPr>
                        <p:cNvPr id="20" name="群組 47"/>
                        <p:cNvGrpSpPr/>
                        <p:nvPr/>
                      </p:nvGrpSpPr>
                      <p:grpSpPr>
                        <a:xfrm>
                          <a:off x="1125861" y="332657"/>
                          <a:ext cx="3240000" cy="6235845"/>
                          <a:chOff x="1125861" y="332657"/>
                          <a:chExt cx="3240000" cy="6235845"/>
                        </a:xfrm>
                      </p:grpSpPr>
                      <p:grpSp>
                        <p:nvGrpSpPr>
                          <p:cNvPr id="24" name="群組 45"/>
                          <p:cNvGrpSpPr/>
                          <p:nvPr/>
                        </p:nvGrpSpPr>
                        <p:grpSpPr>
                          <a:xfrm>
                            <a:off x="1125861" y="332657"/>
                            <a:ext cx="3240000" cy="6235845"/>
                            <a:chOff x="1125861" y="332657"/>
                            <a:chExt cx="3240000" cy="6235845"/>
                          </a:xfrm>
                        </p:grpSpPr>
                        <p:pic>
                          <p:nvPicPr>
                            <p:cNvPr id="31" name="圖片 30"/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4" cstate="print">
                              <a:extLst>
                                <a:ext uri="{28A0092B-C50C-407E-A947-70E740481C1C}">
                                  <a14:useLocalDpi xmlns="" xmlns:a14="http://schemas.microsoft.com/office/drawing/2010/main" val="0"/>
                                </a:ext>
                              </a:extLst>
                            </a:blip>
                            <a:stretch>
                              <a:fillRect/>
                            </a:stretch>
                          </p:blipFill>
                          <p:spPr>
                            <a:xfrm rot="16200000">
                              <a:off x="-372062" y="1830580"/>
                              <a:ext cx="6235845" cy="3240000"/>
                            </a:xfrm>
                            <a:prstGeom prst="rect">
                              <a:avLst/>
                            </a:prstGeom>
                          </p:spPr>
                        </p:pic>
                        <p:cxnSp>
                          <p:nvCxnSpPr>
                            <p:cNvPr id="32" name="直線接點 31"/>
                            <p:cNvCxnSpPr/>
                            <p:nvPr/>
                          </p:nvCxnSpPr>
                          <p:spPr>
                            <a:xfrm>
                              <a:off x="1557735" y="1986849"/>
                              <a:ext cx="5058" cy="4123006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FF000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33" name="直線接點 32"/>
                            <p:cNvCxnSpPr/>
                            <p:nvPr/>
                          </p:nvCxnSpPr>
                          <p:spPr>
                            <a:xfrm>
                              <a:off x="3882044" y="801149"/>
                              <a:ext cx="0" cy="1193906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0070C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cxnSp>
                        <p:nvCxnSpPr>
                          <p:cNvPr id="25" name="直線接點 24"/>
                          <p:cNvCxnSpPr/>
                          <p:nvPr/>
                        </p:nvCxnSpPr>
                        <p:spPr>
                          <a:xfrm>
                            <a:off x="3214092" y="4581128"/>
                            <a:ext cx="2933" cy="389883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7030A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6" name="直線接點 25"/>
                          <p:cNvCxnSpPr/>
                          <p:nvPr/>
                        </p:nvCxnSpPr>
                        <p:spPr>
                          <a:xfrm>
                            <a:off x="3223086" y="4953784"/>
                            <a:ext cx="648072" cy="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7030A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7" name="直線接點 26"/>
                          <p:cNvCxnSpPr/>
                          <p:nvPr/>
                        </p:nvCxnSpPr>
                        <p:spPr>
                          <a:xfrm flipH="1">
                            <a:off x="3873731" y="4941168"/>
                            <a:ext cx="8313" cy="1185312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0070C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8" name="直線接點 27"/>
                          <p:cNvCxnSpPr/>
                          <p:nvPr/>
                        </p:nvCxnSpPr>
                        <p:spPr>
                          <a:xfrm flipH="1">
                            <a:off x="2377441" y="2809702"/>
                            <a:ext cx="16624" cy="731413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7030A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9" name="直線接點 28"/>
                          <p:cNvCxnSpPr/>
                          <p:nvPr/>
                        </p:nvCxnSpPr>
                        <p:spPr>
                          <a:xfrm>
                            <a:off x="2133972" y="2204864"/>
                            <a:ext cx="276719" cy="621463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7030A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0" name="直線接點 29"/>
                          <p:cNvCxnSpPr/>
                          <p:nvPr/>
                        </p:nvCxnSpPr>
                        <p:spPr>
                          <a:xfrm flipV="1">
                            <a:off x="1537961" y="2219498"/>
                            <a:ext cx="606723" cy="2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7030A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cxnSp>
                      <p:nvCxnSpPr>
                        <p:cNvPr id="21" name="直線接點 20"/>
                        <p:cNvCxnSpPr/>
                        <p:nvPr/>
                      </p:nvCxnSpPr>
                      <p:spPr>
                        <a:xfrm flipH="1">
                          <a:off x="2926060" y="2780928"/>
                          <a:ext cx="16624" cy="731413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2" name="直線接點 21"/>
                        <p:cNvCxnSpPr/>
                        <p:nvPr/>
                      </p:nvCxnSpPr>
                      <p:spPr>
                        <a:xfrm flipH="1">
                          <a:off x="2926060" y="1988840"/>
                          <a:ext cx="144016" cy="803421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3" name="直線接點 22"/>
                        <p:cNvCxnSpPr/>
                        <p:nvPr/>
                      </p:nvCxnSpPr>
                      <p:spPr>
                        <a:xfrm>
                          <a:off x="3070076" y="1988840"/>
                          <a:ext cx="792088" cy="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19" name="直線接點 18"/>
                      <p:cNvCxnSpPr/>
                      <p:nvPr/>
                    </p:nvCxnSpPr>
                    <p:spPr>
                      <a:xfrm>
                        <a:off x="2349996" y="4581128"/>
                        <a:ext cx="0" cy="1584176"/>
                      </a:xfrm>
                      <a:prstGeom prst="line">
                        <a:avLst/>
                      </a:prstGeom>
                      <a:ln w="38100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6" name="直線接點 15"/>
                    <p:cNvCxnSpPr/>
                    <p:nvPr/>
                  </p:nvCxnSpPr>
                  <p:spPr>
                    <a:xfrm flipH="1">
                      <a:off x="2638028" y="4558716"/>
                      <a:ext cx="13732" cy="814500"/>
                    </a:xfrm>
                    <a:prstGeom prst="line">
                      <a:avLst/>
                    </a:prstGeom>
                    <a:ln w="381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" name="直線接點 16"/>
                    <p:cNvCxnSpPr/>
                    <p:nvPr/>
                  </p:nvCxnSpPr>
                  <p:spPr>
                    <a:xfrm>
                      <a:off x="2651760" y="5373216"/>
                      <a:ext cx="1210404" cy="0"/>
                    </a:xfrm>
                    <a:prstGeom prst="line">
                      <a:avLst/>
                    </a:prstGeom>
                    <a:ln w="381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3" name="直線接點 12"/>
                  <p:cNvCxnSpPr/>
                  <p:nvPr/>
                </p:nvCxnSpPr>
                <p:spPr>
                  <a:xfrm flipH="1">
                    <a:off x="2929726" y="4544576"/>
                    <a:ext cx="10086" cy="1188680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直線接點 13"/>
                  <p:cNvCxnSpPr/>
                  <p:nvPr/>
                </p:nvCxnSpPr>
                <p:spPr>
                  <a:xfrm>
                    <a:off x="2926060" y="5733256"/>
                    <a:ext cx="955389" cy="0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0" name="直線接點 9"/>
                <p:cNvCxnSpPr/>
                <p:nvPr/>
              </p:nvCxnSpPr>
              <p:spPr>
                <a:xfrm>
                  <a:off x="2926060" y="4581128"/>
                  <a:ext cx="0" cy="1548720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直線接點 10"/>
                <p:cNvCxnSpPr/>
                <p:nvPr/>
              </p:nvCxnSpPr>
              <p:spPr>
                <a:xfrm flipH="1">
                  <a:off x="2926080" y="6109856"/>
                  <a:ext cx="947652" cy="16624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直線接點 33"/>
              <p:cNvCxnSpPr/>
              <p:nvPr/>
            </p:nvCxnSpPr>
            <p:spPr>
              <a:xfrm>
                <a:off x="2660073" y="1463040"/>
                <a:ext cx="8312" cy="2075656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6" name="直線接點 35"/>
            <p:cNvCxnSpPr/>
            <p:nvPr/>
          </p:nvCxnSpPr>
          <p:spPr>
            <a:xfrm flipV="1">
              <a:off x="2651760" y="1438102"/>
              <a:ext cx="681644" cy="8313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接點 38"/>
            <p:cNvCxnSpPr/>
            <p:nvPr/>
          </p:nvCxnSpPr>
          <p:spPr>
            <a:xfrm>
              <a:off x="3341716" y="1197033"/>
              <a:ext cx="0" cy="24938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24099690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324" y="1196752"/>
            <a:ext cx="6083392" cy="512334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41" name="群組 40"/>
          <p:cNvGrpSpPr/>
          <p:nvPr/>
        </p:nvGrpSpPr>
        <p:grpSpPr>
          <a:xfrm>
            <a:off x="1125861" y="332657"/>
            <a:ext cx="3240000" cy="6235845"/>
            <a:chOff x="1125861" y="332657"/>
            <a:chExt cx="3240000" cy="6235845"/>
          </a:xfrm>
        </p:grpSpPr>
        <p:grpSp>
          <p:nvGrpSpPr>
            <p:cNvPr id="6" name="群組 5"/>
            <p:cNvGrpSpPr/>
            <p:nvPr/>
          </p:nvGrpSpPr>
          <p:grpSpPr>
            <a:xfrm>
              <a:off x="1125861" y="332657"/>
              <a:ext cx="3240000" cy="6235845"/>
              <a:chOff x="1125861" y="332657"/>
              <a:chExt cx="3240000" cy="6235845"/>
            </a:xfrm>
          </p:grpSpPr>
          <p:grpSp>
            <p:nvGrpSpPr>
              <p:cNvPr id="9" name="群組 5"/>
              <p:cNvGrpSpPr/>
              <p:nvPr/>
            </p:nvGrpSpPr>
            <p:grpSpPr>
              <a:xfrm>
                <a:off x="1125861" y="332657"/>
                <a:ext cx="3240000" cy="6235845"/>
                <a:chOff x="1125861" y="332657"/>
                <a:chExt cx="3240000" cy="6235845"/>
              </a:xfrm>
            </p:grpSpPr>
            <p:grpSp>
              <p:nvGrpSpPr>
                <p:cNvPr id="11" name="群組 31"/>
                <p:cNvGrpSpPr/>
                <p:nvPr/>
              </p:nvGrpSpPr>
              <p:grpSpPr>
                <a:xfrm>
                  <a:off x="1125861" y="332657"/>
                  <a:ext cx="3240000" cy="6235845"/>
                  <a:chOff x="1125861" y="332657"/>
                  <a:chExt cx="3240000" cy="6235845"/>
                </a:xfrm>
              </p:grpSpPr>
              <p:grpSp>
                <p:nvGrpSpPr>
                  <p:cNvPr id="14" name="群組 24"/>
                  <p:cNvGrpSpPr/>
                  <p:nvPr/>
                </p:nvGrpSpPr>
                <p:grpSpPr>
                  <a:xfrm>
                    <a:off x="1125861" y="332657"/>
                    <a:ext cx="3240000" cy="6235845"/>
                    <a:chOff x="1125861" y="332657"/>
                    <a:chExt cx="3240000" cy="6235845"/>
                  </a:xfrm>
                </p:grpSpPr>
                <p:grpSp>
                  <p:nvGrpSpPr>
                    <p:cNvPr id="17" name="群組 24"/>
                    <p:cNvGrpSpPr/>
                    <p:nvPr/>
                  </p:nvGrpSpPr>
                  <p:grpSpPr>
                    <a:xfrm>
                      <a:off x="1125861" y="332657"/>
                      <a:ext cx="3240000" cy="6235845"/>
                      <a:chOff x="1125861" y="332657"/>
                      <a:chExt cx="3240000" cy="6235845"/>
                    </a:xfrm>
                  </p:grpSpPr>
                  <p:grpSp>
                    <p:nvGrpSpPr>
                      <p:cNvPr id="20" name="群組 28"/>
                      <p:cNvGrpSpPr/>
                      <p:nvPr/>
                    </p:nvGrpSpPr>
                    <p:grpSpPr>
                      <a:xfrm>
                        <a:off x="1125861" y="332657"/>
                        <a:ext cx="3240000" cy="6235845"/>
                        <a:chOff x="1125861" y="332657"/>
                        <a:chExt cx="3240000" cy="6235845"/>
                      </a:xfrm>
                    </p:grpSpPr>
                    <p:grpSp>
                      <p:nvGrpSpPr>
                        <p:cNvPr id="22" name="群組 47"/>
                        <p:cNvGrpSpPr/>
                        <p:nvPr/>
                      </p:nvGrpSpPr>
                      <p:grpSpPr>
                        <a:xfrm>
                          <a:off x="1125861" y="332657"/>
                          <a:ext cx="3240000" cy="6235845"/>
                          <a:chOff x="1125861" y="332657"/>
                          <a:chExt cx="3240000" cy="6235845"/>
                        </a:xfrm>
                      </p:grpSpPr>
                      <p:grpSp>
                        <p:nvGrpSpPr>
                          <p:cNvPr id="26" name="群組 45"/>
                          <p:cNvGrpSpPr/>
                          <p:nvPr/>
                        </p:nvGrpSpPr>
                        <p:grpSpPr>
                          <a:xfrm>
                            <a:off x="1125861" y="332657"/>
                            <a:ext cx="3240000" cy="6235845"/>
                            <a:chOff x="1125861" y="332657"/>
                            <a:chExt cx="3240000" cy="6235845"/>
                          </a:xfrm>
                        </p:grpSpPr>
                        <p:pic>
                          <p:nvPicPr>
                            <p:cNvPr id="33" name="圖片 32"/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4" cstate="print">
                              <a:extLst>
                                <a:ext uri="{28A0092B-C50C-407E-A947-70E740481C1C}">
                                  <a14:useLocalDpi xmlns="" xmlns:a14="http://schemas.microsoft.com/office/drawing/2010/main" val="0"/>
                                </a:ext>
                              </a:extLst>
                            </a:blip>
                            <a:stretch>
                              <a:fillRect/>
                            </a:stretch>
                          </p:blipFill>
                          <p:spPr>
                            <a:xfrm rot="16200000">
                              <a:off x="-372062" y="1830580"/>
                              <a:ext cx="6235845" cy="3240000"/>
                            </a:xfrm>
                            <a:prstGeom prst="rect">
                              <a:avLst/>
                            </a:prstGeom>
                          </p:spPr>
                        </p:pic>
                        <p:cxnSp>
                          <p:nvCxnSpPr>
                            <p:cNvPr id="34" name="直線接點 33"/>
                            <p:cNvCxnSpPr/>
                            <p:nvPr/>
                          </p:nvCxnSpPr>
                          <p:spPr>
                            <a:xfrm>
                              <a:off x="1557735" y="1986849"/>
                              <a:ext cx="5058" cy="4123006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FF000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35" name="直線接點 34"/>
                            <p:cNvCxnSpPr/>
                            <p:nvPr/>
                          </p:nvCxnSpPr>
                          <p:spPr>
                            <a:xfrm>
                              <a:off x="3882044" y="801149"/>
                              <a:ext cx="0" cy="1193906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0070C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cxnSp>
                        <p:nvCxnSpPr>
                          <p:cNvPr id="27" name="直線接點 26"/>
                          <p:cNvCxnSpPr/>
                          <p:nvPr/>
                        </p:nvCxnSpPr>
                        <p:spPr>
                          <a:xfrm>
                            <a:off x="3214092" y="4581128"/>
                            <a:ext cx="2933" cy="389883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7030A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8" name="直線接點 27"/>
                          <p:cNvCxnSpPr/>
                          <p:nvPr/>
                        </p:nvCxnSpPr>
                        <p:spPr>
                          <a:xfrm>
                            <a:off x="3223086" y="4953784"/>
                            <a:ext cx="648072" cy="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7030A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9" name="直線接點 28"/>
                          <p:cNvCxnSpPr/>
                          <p:nvPr/>
                        </p:nvCxnSpPr>
                        <p:spPr>
                          <a:xfrm flipH="1">
                            <a:off x="3873731" y="4941168"/>
                            <a:ext cx="8313" cy="1185312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0070C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0" name="直線接點 29"/>
                          <p:cNvCxnSpPr/>
                          <p:nvPr/>
                        </p:nvCxnSpPr>
                        <p:spPr>
                          <a:xfrm flipH="1">
                            <a:off x="2377441" y="2809702"/>
                            <a:ext cx="16624" cy="731413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7030A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1" name="直線接點 30"/>
                          <p:cNvCxnSpPr/>
                          <p:nvPr/>
                        </p:nvCxnSpPr>
                        <p:spPr>
                          <a:xfrm>
                            <a:off x="2133972" y="2204864"/>
                            <a:ext cx="276719" cy="621463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7030A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2" name="直線接點 31"/>
                          <p:cNvCxnSpPr/>
                          <p:nvPr/>
                        </p:nvCxnSpPr>
                        <p:spPr>
                          <a:xfrm flipV="1">
                            <a:off x="1537961" y="2219498"/>
                            <a:ext cx="606723" cy="2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7030A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cxnSp>
                      <p:nvCxnSpPr>
                        <p:cNvPr id="23" name="直線接點 22"/>
                        <p:cNvCxnSpPr/>
                        <p:nvPr/>
                      </p:nvCxnSpPr>
                      <p:spPr>
                        <a:xfrm flipH="1">
                          <a:off x="2926060" y="2780928"/>
                          <a:ext cx="16624" cy="731413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4" name="直線接點 23"/>
                        <p:cNvCxnSpPr/>
                        <p:nvPr/>
                      </p:nvCxnSpPr>
                      <p:spPr>
                        <a:xfrm flipH="1">
                          <a:off x="2926060" y="1988840"/>
                          <a:ext cx="144016" cy="803421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5" name="直線接點 24"/>
                        <p:cNvCxnSpPr/>
                        <p:nvPr/>
                      </p:nvCxnSpPr>
                      <p:spPr>
                        <a:xfrm>
                          <a:off x="3070076" y="1988840"/>
                          <a:ext cx="792088" cy="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21" name="直線接點 20"/>
                      <p:cNvCxnSpPr/>
                      <p:nvPr/>
                    </p:nvCxnSpPr>
                    <p:spPr>
                      <a:xfrm>
                        <a:off x="2349996" y="4581128"/>
                        <a:ext cx="0" cy="1584176"/>
                      </a:xfrm>
                      <a:prstGeom prst="line">
                        <a:avLst/>
                      </a:prstGeom>
                      <a:ln w="38100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8" name="直線接點 17"/>
                    <p:cNvCxnSpPr/>
                    <p:nvPr/>
                  </p:nvCxnSpPr>
                  <p:spPr>
                    <a:xfrm flipH="1">
                      <a:off x="2638028" y="4558716"/>
                      <a:ext cx="13732" cy="814500"/>
                    </a:xfrm>
                    <a:prstGeom prst="line">
                      <a:avLst/>
                    </a:prstGeom>
                    <a:ln w="381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" name="直線接點 18"/>
                    <p:cNvCxnSpPr/>
                    <p:nvPr/>
                  </p:nvCxnSpPr>
                  <p:spPr>
                    <a:xfrm>
                      <a:off x="2651760" y="5373216"/>
                      <a:ext cx="1210404" cy="0"/>
                    </a:xfrm>
                    <a:prstGeom prst="line">
                      <a:avLst/>
                    </a:prstGeom>
                    <a:ln w="381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5" name="直線接點 14"/>
                  <p:cNvCxnSpPr/>
                  <p:nvPr/>
                </p:nvCxnSpPr>
                <p:spPr>
                  <a:xfrm flipH="1">
                    <a:off x="2929726" y="4544576"/>
                    <a:ext cx="10086" cy="1188680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直線接點 15"/>
                  <p:cNvCxnSpPr/>
                  <p:nvPr/>
                </p:nvCxnSpPr>
                <p:spPr>
                  <a:xfrm>
                    <a:off x="2926060" y="5733256"/>
                    <a:ext cx="955389" cy="0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" name="直線接點 11"/>
                <p:cNvCxnSpPr/>
                <p:nvPr/>
              </p:nvCxnSpPr>
              <p:spPr>
                <a:xfrm>
                  <a:off x="2926060" y="4581128"/>
                  <a:ext cx="0" cy="1548720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直線接點 12"/>
                <p:cNvCxnSpPr/>
                <p:nvPr/>
              </p:nvCxnSpPr>
              <p:spPr>
                <a:xfrm flipH="1">
                  <a:off x="2926080" y="6109856"/>
                  <a:ext cx="947652" cy="16624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" name="直線接點 9"/>
              <p:cNvCxnSpPr/>
              <p:nvPr/>
            </p:nvCxnSpPr>
            <p:spPr>
              <a:xfrm>
                <a:off x="2660073" y="1463040"/>
                <a:ext cx="8312" cy="2075656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6" name="直線接點 35"/>
            <p:cNvCxnSpPr/>
            <p:nvPr/>
          </p:nvCxnSpPr>
          <p:spPr>
            <a:xfrm flipV="1">
              <a:off x="3607724" y="806335"/>
              <a:ext cx="266007" cy="831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接點 37"/>
            <p:cNvCxnSpPr/>
            <p:nvPr/>
          </p:nvCxnSpPr>
          <p:spPr>
            <a:xfrm>
              <a:off x="1562793" y="798022"/>
              <a:ext cx="0" cy="1172094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32899755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,</a:t>
            </a:r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組裝完成了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396" y="908720"/>
            <a:ext cx="4866867" cy="558059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73" name="群組 72"/>
          <p:cNvGrpSpPr/>
          <p:nvPr/>
        </p:nvGrpSpPr>
        <p:grpSpPr>
          <a:xfrm>
            <a:off x="1125861" y="332657"/>
            <a:ext cx="3240000" cy="6235845"/>
            <a:chOff x="1125861" y="332657"/>
            <a:chExt cx="3240000" cy="6235845"/>
          </a:xfrm>
        </p:grpSpPr>
        <p:grpSp>
          <p:nvGrpSpPr>
            <p:cNvPr id="69" name="群組 68"/>
            <p:cNvGrpSpPr/>
            <p:nvPr/>
          </p:nvGrpSpPr>
          <p:grpSpPr>
            <a:xfrm>
              <a:off x="1125861" y="332657"/>
              <a:ext cx="3240000" cy="6235845"/>
              <a:chOff x="1125861" y="332657"/>
              <a:chExt cx="3240000" cy="6235845"/>
            </a:xfrm>
          </p:grpSpPr>
          <p:grpSp>
            <p:nvGrpSpPr>
              <p:cNvPr id="6" name="群組 5"/>
              <p:cNvGrpSpPr/>
              <p:nvPr/>
            </p:nvGrpSpPr>
            <p:grpSpPr>
              <a:xfrm>
                <a:off x="1125861" y="332657"/>
                <a:ext cx="3240000" cy="6235845"/>
                <a:chOff x="1125861" y="332657"/>
                <a:chExt cx="3240000" cy="6235845"/>
              </a:xfrm>
            </p:grpSpPr>
            <p:grpSp>
              <p:nvGrpSpPr>
                <p:cNvPr id="9" name="群組 5"/>
                <p:cNvGrpSpPr/>
                <p:nvPr/>
              </p:nvGrpSpPr>
              <p:grpSpPr>
                <a:xfrm>
                  <a:off x="1125861" y="332657"/>
                  <a:ext cx="3240000" cy="6235845"/>
                  <a:chOff x="1125861" y="332657"/>
                  <a:chExt cx="3240000" cy="6235845"/>
                </a:xfrm>
              </p:grpSpPr>
              <p:grpSp>
                <p:nvGrpSpPr>
                  <p:cNvPr id="11" name="群組 31"/>
                  <p:cNvGrpSpPr/>
                  <p:nvPr/>
                </p:nvGrpSpPr>
                <p:grpSpPr>
                  <a:xfrm>
                    <a:off x="1125861" y="332657"/>
                    <a:ext cx="3240000" cy="6235845"/>
                    <a:chOff x="1125861" y="332657"/>
                    <a:chExt cx="3240000" cy="6235845"/>
                  </a:xfrm>
                </p:grpSpPr>
                <p:grpSp>
                  <p:nvGrpSpPr>
                    <p:cNvPr id="14" name="群組 24"/>
                    <p:cNvGrpSpPr/>
                    <p:nvPr/>
                  </p:nvGrpSpPr>
                  <p:grpSpPr>
                    <a:xfrm>
                      <a:off x="1125861" y="332657"/>
                      <a:ext cx="3240000" cy="6235845"/>
                      <a:chOff x="1125861" y="332657"/>
                      <a:chExt cx="3240000" cy="6235845"/>
                    </a:xfrm>
                  </p:grpSpPr>
                  <p:grpSp>
                    <p:nvGrpSpPr>
                      <p:cNvPr id="17" name="群組 24"/>
                      <p:cNvGrpSpPr/>
                      <p:nvPr/>
                    </p:nvGrpSpPr>
                    <p:grpSpPr>
                      <a:xfrm>
                        <a:off x="1125861" y="332657"/>
                        <a:ext cx="3240000" cy="6235845"/>
                        <a:chOff x="1125861" y="332657"/>
                        <a:chExt cx="3240000" cy="6235845"/>
                      </a:xfrm>
                    </p:grpSpPr>
                    <p:grpSp>
                      <p:nvGrpSpPr>
                        <p:cNvPr id="20" name="群組 28"/>
                        <p:cNvGrpSpPr/>
                        <p:nvPr/>
                      </p:nvGrpSpPr>
                      <p:grpSpPr>
                        <a:xfrm>
                          <a:off x="1125861" y="332657"/>
                          <a:ext cx="3240000" cy="6235845"/>
                          <a:chOff x="1125861" y="332657"/>
                          <a:chExt cx="3240000" cy="6235845"/>
                        </a:xfrm>
                      </p:grpSpPr>
                      <p:grpSp>
                        <p:nvGrpSpPr>
                          <p:cNvPr id="22" name="群組 47"/>
                          <p:cNvGrpSpPr/>
                          <p:nvPr/>
                        </p:nvGrpSpPr>
                        <p:grpSpPr>
                          <a:xfrm>
                            <a:off x="1125861" y="332657"/>
                            <a:ext cx="3240000" cy="6235845"/>
                            <a:chOff x="1125861" y="332657"/>
                            <a:chExt cx="3240000" cy="6235845"/>
                          </a:xfrm>
                        </p:grpSpPr>
                        <p:grpSp>
                          <p:nvGrpSpPr>
                            <p:cNvPr id="26" name="群組 45"/>
                            <p:cNvGrpSpPr/>
                            <p:nvPr/>
                          </p:nvGrpSpPr>
                          <p:grpSpPr>
                            <a:xfrm>
                              <a:off x="1125861" y="332657"/>
                              <a:ext cx="3240000" cy="6235845"/>
                              <a:chOff x="1125861" y="332657"/>
                              <a:chExt cx="3240000" cy="6235845"/>
                            </a:xfrm>
                          </p:grpSpPr>
                          <p:pic>
                            <p:nvPicPr>
                              <p:cNvPr id="33" name="圖片 32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4" cstate="print">
                                <a:extLst>
                                  <a:ext uri="{28A0092B-C50C-407E-A947-70E740481C1C}">
                                    <a14:useLocalDpi xmlns="" xmlns:a14="http://schemas.microsoft.com/office/drawing/2010/main" val="0"/>
                                  </a:ext>
                                </a:extLst>
                              </a:blip>
                              <a:stretch>
                                <a:fillRect/>
                              </a:stretch>
                            </p:blipFill>
                            <p:spPr>
                              <a:xfrm rot="16200000">
                                <a:off x="-372062" y="1830580"/>
                                <a:ext cx="6235845" cy="3240000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cxnSp>
                            <p:nvCxnSpPr>
                              <p:cNvPr id="34" name="直線接點 33"/>
                              <p:cNvCxnSpPr/>
                              <p:nvPr/>
                            </p:nvCxnSpPr>
                            <p:spPr>
                              <a:xfrm>
                                <a:off x="1557735" y="1986849"/>
                                <a:ext cx="5058" cy="4123006"/>
                              </a:xfrm>
                              <a:prstGeom prst="line">
                                <a:avLst/>
                              </a:prstGeom>
                              <a:ln w="38100">
                                <a:solidFill>
                                  <a:srgbClr val="FF0000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35" name="直線接點 34"/>
                              <p:cNvCxnSpPr/>
                              <p:nvPr/>
                            </p:nvCxnSpPr>
                            <p:spPr>
                              <a:xfrm>
                                <a:off x="3882044" y="801149"/>
                                <a:ext cx="0" cy="1193906"/>
                              </a:xfrm>
                              <a:prstGeom prst="line">
                                <a:avLst/>
                              </a:prstGeom>
                              <a:ln w="38100">
                                <a:solidFill>
                                  <a:srgbClr val="0070C0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</p:grpSp>
                        <p:cxnSp>
                          <p:nvCxnSpPr>
                            <p:cNvPr id="27" name="直線接點 26"/>
                            <p:cNvCxnSpPr/>
                            <p:nvPr/>
                          </p:nvCxnSpPr>
                          <p:spPr>
                            <a:xfrm>
                              <a:off x="3214092" y="4581128"/>
                              <a:ext cx="2933" cy="389883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7030A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28" name="直線接點 27"/>
                            <p:cNvCxnSpPr/>
                            <p:nvPr/>
                          </p:nvCxnSpPr>
                          <p:spPr>
                            <a:xfrm>
                              <a:off x="3223086" y="4953784"/>
                              <a:ext cx="648072" cy="0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7030A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29" name="直線接點 28"/>
                            <p:cNvCxnSpPr/>
                            <p:nvPr/>
                          </p:nvCxnSpPr>
                          <p:spPr>
                            <a:xfrm flipH="1">
                              <a:off x="3873731" y="4941168"/>
                              <a:ext cx="8313" cy="1185312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0070C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30" name="直線接點 29"/>
                            <p:cNvCxnSpPr/>
                            <p:nvPr/>
                          </p:nvCxnSpPr>
                          <p:spPr>
                            <a:xfrm flipH="1">
                              <a:off x="2377441" y="2809702"/>
                              <a:ext cx="16624" cy="731413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7030A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31" name="直線接點 30"/>
                            <p:cNvCxnSpPr/>
                            <p:nvPr/>
                          </p:nvCxnSpPr>
                          <p:spPr>
                            <a:xfrm>
                              <a:off x="2133972" y="2204864"/>
                              <a:ext cx="276719" cy="621463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7030A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32" name="直線接點 31"/>
                            <p:cNvCxnSpPr/>
                            <p:nvPr/>
                          </p:nvCxnSpPr>
                          <p:spPr>
                            <a:xfrm flipV="1">
                              <a:off x="1537961" y="2219498"/>
                              <a:ext cx="606723" cy="2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7030A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cxnSp>
                        <p:nvCxnSpPr>
                          <p:cNvPr id="23" name="直線接點 22"/>
                          <p:cNvCxnSpPr/>
                          <p:nvPr/>
                        </p:nvCxnSpPr>
                        <p:spPr>
                          <a:xfrm flipH="1">
                            <a:off x="2926060" y="2780928"/>
                            <a:ext cx="16624" cy="731413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7030A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4" name="直線接點 23"/>
                          <p:cNvCxnSpPr/>
                          <p:nvPr/>
                        </p:nvCxnSpPr>
                        <p:spPr>
                          <a:xfrm flipH="1">
                            <a:off x="2926060" y="1988840"/>
                            <a:ext cx="144016" cy="803421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7030A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5" name="直線接點 24"/>
                          <p:cNvCxnSpPr/>
                          <p:nvPr/>
                        </p:nvCxnSpPr>
                        <p:spPr>
                          <a:xfrm>
                            <a:off x="3070076" y="1988840"/>
                            <a:ext cx="792088" cy="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7030A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cxnSp>
                      <p:nvCxnSpPr>
                        <p:cNvPr id="21" name="直線接點 20"/>
                        <p:cNvCxnSpPr/>
                        <p:nvPr/>
                      </p:nvCxnSpPr>
                      <p:spPr>
                        <a:xfrm>
                          <a:off x="2349996" y="4581128"/>
                          <a:ext cx="0" cy="1584176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18" name="直線接點 17"/>
                      <p:cNvCxnSpPr/>
                      <p:nvPr/>
                    </p:nvCxnSpPr>
                    <p:spPr>
                      <a:xfrm flipH="1">
                        <a:off x="2638028" y="4558716"/>
                        <a:ext cx="13732" cy="814500"/>
                      </a:xfrm>
                      <a:prstGeom prst="line">
                        <a:avLst/>
                      </a:prstGeom>
                      <a:ln w="38100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" name="直線接點 18"/>
                      <p:cNvCxnSpPr/>
                      <p:nvPr/>
                    </p:nvCxnSpPr>
                    <p:spPr>
                      <a:xfrm>
                        <a:off x="2651760" y="5373216"/>
                        <a:ext cx="1210404" cy="0"/>
                      </a:xfrm>
                      <a:prstGeom prst="line">
                        <a:avLst/>
                      </a:prstGeom>
                      <a:ln w="38100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5" name="直線接點 14"/>
                    <p:cNvCxnSpPr/>
                    <p:nvPr/>
                  </p:nvCxnSpPr>
                  <p:spPr>
                    <a:xfrm flipH="1">
                      <a:off x="2929726" y="4544576"/>
                      <a:ext cx="10086" cy="1188680"/>
                    </a:xfrm>
                    <a:prstGeom prst="line">
                      <a:avLst/>
                    </a:prstGeom>
                    <a:ln w="381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" name="直線接點 15"/>
                    <p:cNvCxnSpPr/>
                    <p:nvPr/>
                  </p:nvCxnSpPr>
                  <p:spPr>
                    <a:xfrm>
                      <a:off x="2926060" y="5733256"/>
                      <a:ext cx="955389" cy="0"/>
                    </a:xfrm>
                    <a:prstGeom prst="line">
                      <a:avLst/>
                    </a:prstGeom>
                    <a:ln w="381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2" name="直線接點 11"/>
                  <p:cNvCxnSpPr/>
                  <p:nvPr/>
                </p:nvCxnSpPr>
                <p:spPr>
                  <a:xfrm>
                    <a:off x="2926060" y="4581128"/>
                    <a:ext cx="0" cy="1548720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直線接點 12"/>
                  <p:cNvCxnSpPr/>
                  <p:nvPr/>
                </p:nvCxnSpPr>
                <p:spPr>
                  <a:xfrm flipH="1">
                    <a:off x="2926080" y="6109856"/>
                    <a:ext cx="947652" cy="16624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0" name="直線接點 9"/>
                <p:cNvCxnSpPr/>
                <p:nvPr/>
              </p:nvCxnSpPr>
              <p:spPr>
                <a:xfrm>
                  <a:off x="2660073" y="1463040"/>
                  <a:ext cx="8312" cy="2075656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6" name="直線接點 35"/>
              <p:cNvCxnSpPr/>
              <p:nvPr/>
            </p:nvCxnSpPr>
            <p:spPr>
              <a:xfrm flipV="1">
                <a:off x="3607724" y="806335"/>
                <a:ext cx="266007" cy="8312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接點 36"/>
              <p:cNvCxnSpPr/>
              <p:nvPr/>
            </p:nvCxnSpPr>
            <p:spPr>
              <a:xfrm>
                <a:off x="1562793" y="798022"/>
                <a:ext cx="0" cy="1172094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0" name="直線接點 69"/>
            <p:cNvCxnSpPr/>
            <p:nvPr/>
          </p:nvCxnSpPr>
          <p:spPr>
            <a:xfrm>
              <a:off x="1571105" y="798022"/>
              <a:ext cx="1504604" cy="8313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839782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通電測試去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356" y="1484784"/>
            <a:ext cx="5748862" cy="481661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39" name="直線接點 38"/>
          <p:cNvCxnSpPr/>
          <p:nvPr/>
        </p:nvCxnSpPr>
        <p:spPr>
          <a:xfrm>
            <a:off x="1571105" y="798022"/>
            <a:ext cx="1504604" cy="831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群組 50"/>
          <p:cNvGrpSpPr/>
          <p:nvPr/>
        </p:nvGrpSpPr>
        <p:grpSpPr>
          <a:xfrm>
            <a:off x="1125861" y="332657"/>
            <a:ext cx="3240000" cy="6235845"/>
            <a:chOff x="1125861" y="332657"/>
            <a:chExt cx="3240000" cy="6235845"/>
          </a:xfrm>
        </p:grpSpPr>
        <p:grpSp>
          <p:nvGrpSpPr>
            <p:cNvPr id="6" name="群組 5"/>
            <p:cNvGrpSpPr/>
            <p:nvPr/>
          </p:nvGrpSpPr>
          <p:grpSpPr>
            <a:xfrm>
              <a:off x="1125861" y="332657"/>
              <a:ext cx="3240000" cy="6235845"/>
              <a:chOff x="1125861" y="332657"/>
              <a:chExt cx="3240000" cy="6235845"/>
            </a:xfrm>
          </p:grpSpPr>
          <p:grpSp>
            <p:nvGrpSpPr>
              <p:cNvPr id="9" name="群組 5"/>
              <p:cNvGrpSpPr/>
              <p:nvPr/>
            </p:nvGrpSpPr>
            <p:grpSpPr>
              <a:xfrm>
                <a:off x="1125861" y="332657"/>
                <a:ext cx="3240000" cy="6235845"/>
                <a:chOff x="1125861" y="332657"/>
                <a:chExt cx="3240000" cy="6235845"/>
              </a:xfrm>
            </p:grpSpPr>
            <p:grpSp>
              <p:nvGrpSpPr>
                <p:cNvPr id="12" name="群組 11"/>
                <p:cNvGrpSpPr/>
                <p:nvPr/>
              </p:nvGrpSpPr>
              <p:grpSpPr>
                <a:xfrm>
                  <a:off x="1125861" y="332657"/>
                  <a:ext cx="3240000" cy="6235845"/>
                  <a:chOff x="1125861" y="332657"/>
                  <a:chExt cx="3240000" cy="6235845"/>
                </a:xfrm>
              </p:grpSpPr>
              <p:grpSp>
                <p:nvGrpSpPr>
                  <p:cNvPr id="14" name="群組 31"/>
                  <p:cNvGrpSpPr/>
                  <p:nvPr/>
                </p:nvGrpSpPr>
                <p:grpSpPr>
                  <a:xfrm>
                    <a:off x="1125861" y="332657"/>
                    <a:ext cx="3240000" cy="6235845"/>
                    <a:chOff x="1125861" y="332657"/>
                    <a:chExt cx="3240000" cy="6235845"/>
                  </a:xfrm>
                </p:grpSpPr>
                <p:grpSp>
                  <p:nvGrpSpPr>
                    <p:cNvPr id="17" name="群組 24"/>
                    <p:cNvGrpSpPr/>
                    <p:nvPr/>
                  </p:nvGrpSpPr>
                  <p:grpSpPr>
                    <a:xfrm>
                      <a:off x="1125861" y="332657"/>
                      <a:ext cx="3240000" cy="6235845"/>
                      <a:chOff x="1125861" y="332657"/>
                      <a:chExt cx="3240000" cy="6235845"/>
                    </a:xfrm>
                  </p:grpSpPr>
                  <p:grpSp>
                    <p:nvGrpSpPr>
                      <p:cNvPr id="20" name="群組 24"/>
                      <p:cNvGrpSpPr/>
                      <p:nvPr/>
                    </p:nvGrpSpPr>
                    <p:grpSpPr>
                      <a:xfrm>
                        <a:off x="1125861" y="332657"/>
                        <a:ext cx="3240000" cy="6235845"/>
                        <a:chOff x="1125861" y="332657"/>
                        <a:chExt cx="3240000" cy="6235845"/>
                      </a:xfrm>
                    </p:grpSpPr>
                    <p:grpSp>
                      <p:nvGrpSpPr>
                        <p:cNvPr id="23" name="群組 28"/>
                        <p:cNvGrpSpPr/>
                        <p:nvPr/>
                      </p:nvGrpSpPr>
                      <p:grpSpPr>
                        <a:xfrm>
                          <a:off x="1125861" y="332657"/>
                          <a:ext cx="3240000" cy="6235845"/>
                          <a:chOff x="1125861" y="332657"/>
                          <a:chExt cx="3240000" cy="6235845"/>
                        </a:xfrm>
                      </p:grpSpPr>
                      <p:grpSp>
                        <p:nvGrpSpPr>
                          <p:cNvPr id="25" name="群組 47"/>
                          <p:cNvGrpSpPr/>
                          <p:nvPr/>
                        </p:nvGrpSpPr>
                        <p:grpSpPr>
                          <a:xfrm>
                            <a:off x="1125861" y="332657"/>
                            <a:ext cx="3240000" cy="6235845"/>
                            <a:chOff x="1125861" y="332657"/>
                            <a:chExt cx="3240000" cy="6235845"/>
                          </a:xfrm>
                        </p:grpSpPr>
                        <p:grpSp>
                          <p:nvGrpSpPr>
                            <p:cNvPr id="29" name="群組 45"/>
                            <p:cNvGrpSpPr/>
                            <p:nvPr/>
                          </p:nvGrpSpPr>
                          <p:grpSpPr>
                            <a:xfrm>
                              <a:off x="1125861" y="332657"/>
                              <a:ext cx="3240000" cy="6235845"/>
                              <a:chOff x="1125861" y="332657"/>
                              <a:chExt cx="3240000" cy="6235845"/>
                            </a:xfrm>
                          </p:grpSpPr>
                          <p:pic>
                            <p:nvPicPr>
                              <p:cNvPr id="36" name="圖片 35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4" cstate="print">
                                <a:extLst>
                                  <a:ext uri="{28A0092B-C50C-407E-A947-70E740481C1C}">
                                    <a14:useLocalDpi xmlns="" xmlns:a14="http://schemas.microsoft.com/office/drawing/2010/main" val="0"/>
                                  </a:ext>
                                </a:extLst>
                              </a:blip>
                              <a:stretch>
                                <a:fillRect/>
                              </a:stretch>
                            </p:blipFill>
                            <p:spPr>
                              <a:xfrm rot="16200000">
                                <a:off x="-372062" y="1830580"/>
                                <a:ext cx="6235845" cy="3240000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cxnSp>
                            <p:nvCxnSpPr>
                              <p:cNvPr id="37" name="直線接點 36"/>
                              <p:cNvCxnSpPr/>
                              <p:nvPr/>
                            </p:nvCxnSpPr>
                            <p:spPr>
                              <a:xfrm>
                                <a:off x="1557735" y="1986849"/>
                                <a:ext cx="5058" cy="4123006"/>
                              </a:xfrm>
                              <a:prstGeom prst="line">
                                <a:avLst/>
                              </a:prstGeom>
                              <a:ln w="38100">
                                <a:solidFill>
                                  <a:srgbClr val="FF0000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38" name="直線接點 37"/>
                              <p:cNvCxnSpPr/>
                              <p:nvPr/>
                            </p:nvCxnSpPr>
                            <p:spPr>
                              <a:xfrm>
                                <a:off x="3882044" y="801149"/>
                                <a:ext cx="0" cy="1193906"/>
                              </a:xfrm>
                              <a:prstGeom prst="line">
                                <a:avLst/>
                              </a:prstGeom>
                              <a:ln w="38100">
                                <a:solidFill>
                                  <a:srgbClr val="0070C0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</p:grpSp>
                        <p:cxnSp>
                          <p:nvCxnSpPr>
                            <p:cNvPr id="30" name="直線接點 29"/>
                            <p:cNvCxnSpPr/>
                            <p:nvPr/>
                          </p:nvCxnSpPr>
                          <p:spPr>
                            <a:xfrm>
                              <a:off x="3214092" y="4581128"/>
                              <a:ext cx="2933" cy="389883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7030A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31" name="直線接點 30"/>
                            <p:cNvCxnSpPr/>
                            <p:nvPr/>
                          </p:nvCxnSpPr>
                          <p:spPr>
                            <a:xfrm>
                              <a:off x="3223086" y="4953784"/>
                              <a:ext cx="648072" cy="0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7030A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32" name="直線接點 31"/>
                            <p:cNvCxnSpPr/>
                            <p:nvPr/>
                          </p:nvCxnSpPr>
                          <p:spPr>
                            <a:xfrm flipH="1">
                              <a:off x="3873731" y="4941168"/>
                              <a:ext cx="8313" cy="1185312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0070C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33" name="直線接點 32"/>
                            <p:cNvCxnSpPr/>
                            <p:nvPr/>
                          </p:nvCxnSpPr>
                          <p:spPr>
                            <a:xfrm flipH="1">
                              <a:off x="2377441" y="2809702"/>
                              <a:ext cx="16624" cy="731413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7030A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34" name="直線接點 33"/>
                            <p:cNvCxnSpPr/>
                            <p:nvPr/>
                          </p:nvCxnSpPr>
                          <p:spPr>
                            <a:xfrm>
                              <a:off x="2133972" y="2204864"/>
                              <a:ext cx="276719" cy="621463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7030A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35" name="直線接點 34"/>
                            <p:cNvCxnSpPr/>
                            <p:nvPr/>
                          </p:nvCxnSpPr>
                          <p:spPr>
                            <a:xfrm flipV="1">
                              <a:off x="1537961" y="2219498"/>
                              <a:ext cx="606723" cy="2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7030A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cxnSp>
                        <p:nvCxnSpPr>
                          <p:cNvPr id="26" name="直線接點 25"/>
                          <p:cNvCxnSpPr/>
                          <p:nvPr/>
                        </p:nvCxnSpPr>
                        <p:spPr>
                          <a:xfrm flipH="1">
                            <a:off x="2926060" y="2780928"/>
                            <a:ext cx="16624" cy="731413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7030A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7" name="直線接點 26"/>
                          <p:cNvCxnSpPr/>
                          <p:nvPr/>
                        </p:nvCxnSpPr>
                        <p:spPr>
                          <a:xfrm flipH="1">
                            <a:off x="2926060" y="1988840"/>
                            <a:ext cx="144016" cy="803421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7030A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8" name="直線接點 27"/>
                          <p:cNvCxnSpPr/>
                          <p:nvPr/>
                        </p:nvCxnSpPr>
                        <p:spPr>
                          <a:xfrm>
                            <a:off x="3070076" y="1988840"/>
                            <a:ext cx="792088" cy="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7030A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cxnSp>
                      <p:nvCxnSpPr>
                        <p:cNvPr id="24" name="直線接點 23"/>
                        <p:cNvCxnSpPr/>
                        <p:nvPr/>
                      </p:nvCxnSpPr>
                      <p:spPr>
                        <a:xfrm>
                          <a:off x="2349996" y="4581128"/>
                          <a:ext cx="0" cy="1584176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21" name="直線接點 20"/>
                      <p:cNvCxnSpPr/>
                      <p:nvPr/>
                    </p:nvCxnSpPr>
                    <p:spPr>
                      <a:xfrm flipH="1">
                        <a:off x="2638028" y="4558716"/>
                        <a:ext cx="13732" cy="814500"/>
                      </a:xfrm>
                      <a:prstGeom prst="line">
                        <a:avLst/>
                      </a:prstGeom>
                      <a:ln w="38100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" name="直線接點 21"/>
                      <p:cNvCxnSpPr/>
                      <p:nvPr/>
                    </p:nvCxnSpPr>
                    <p:spPr>
                      <a:xfrm>
                        <a:off x="2651760" y="5373216"/>
                        <a:ext cx="1210404" cy="0"/>
                      </a:xfrm>
                      <a:prstGeom prst="line">
                        <a:avLst/>
                      </a:prstGeom>
                      <a:ln w="38100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8" name="直線接點 17"/>
                    <p:cNvCxnSpPr/>
                    <p:nvPr/>
                  </p:nvCxnSpPr>
                  <p:spPr>
                    <a:xfrm flipH="1">
                      <a:off x="2929726" y="4544576"/>
                      <a:ext cx="10086" cy="1188680"/>
                    </a:xfrm>
                    <a:prstGeom prst="line">
                      <a:avLst/>
                    </a:prstGeom>
                    <a:ln w="381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" name="直線接點 18"/>
                    <p:cNvCxnSpPr/>
                    <p:nvPr/>
                  </p:nvCxnSpPr>
                  <p:spPr>
                    <a:xfrm>
                      <a:off x="2926060" y="5733256"/>
                      <a:ext cx="955389" cy="0"/>
                    </a:xfrm>
                    <a:prstGeom prst="line">
                      <a:avLst/>
                    </a:prstGeom>
                    <a:ln w="381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5" name="直線接點 14"/>
                  <p:cNvCxnSpPr/>
                  <p:nvPr/>
                </p:nvCxnSpPr>
                <p:spPr>
                  <a:xfrm>
                    <a:off x="2926060" y="4581128"/>
                    <a:ext cx="0" cy="1548720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直線接點 15"/>
                  <p:cNvCxnSpPr/>
                  <p:nvPr/>
                </p:nvCxnSpPr>
                <p:spPr>
                  <a:xfrm flipH="1">
                    <a:off x="2926080" y="6109856"/>
                    <a:ext cx="947652" cy="16624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" name="直線接點 12"/>
                <p:cNvCxnSpPr/>
                <p:nvPr/>
              </p:nvCxnSpPr>
              <p:spPr>
                <a:xfrm>
                  <a:off x="2660073" y="1463040"/>
                  <a:ext cx="8312" cy="2075656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" name="直線接點 9"/>
              <p:cNvCxnSpPr/>
              <p:nvPr/>
            </p:nvCxnSpPr>
            <p:spPr>
              <a:xfrm flipV="1">
                <a:off x="3607724" y="806335"/>
                <a:ext cx="266007" cy="8312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接點 10"/>
              <p:cNvCxnSpPr/>
              <p:nvPr/>
            </p:nvCxnSpPr>
            <p:spPr>
              <a:xfrm>
                <a:off x="1562793" y="798022"/>
                <a:ext cx="0" cy="1172094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0" name="直線接點 39"/>
            <p:cNvCxnSpPr/>
            <p:nvPr/>
          </p:nvCxnSpPr>
          <p:spPr>
            <a:xfrm flipV="1">
              <a:off x="3180845" y="3133898"/>
              <a:ext cx="551570" cy="139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/>
            <p:cNvCxnSpPr/>
            <p:nvPr/>
          </p:nvCxnSpPr>
          <p:spPr>
            <a:xfrm flipV="1">
              <a:off x="3208713" y="3133898"/>
              <a:ext cx="1" cy="382386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42555412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37828" y="1844824"/>
            <a:ext cx="4392488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zh-TW" altLang="en-US" sz="28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使用元件：</a:t>
            </a:r>
            <a:endParaRPr lang="en-US" altLang="zh-TW" sz="2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ＰＣＢ板    一塊  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SGL 8022W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一顆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SS8050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一顆    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1W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LED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一組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47 K</a:t>
            </a:r>
            <a:r>
              <a:rPr lang="el-GR" altLang="zh-TW" sz="1800" dirty="0" smtClean="0">
                <a:ea typeface="標楷體" panose="03000509000000000000" pitchFamily="65" charset="-120"/>
              </a:rPr>
              <a:t>Ω</a:t>
            </a:r>
            <a:r>
              <a:rPr lang="en-US" altLang="zh-TW" sz="1800" dirty="0" smtClean="0">
                <a:ea typeface="標楷體" panose="03000509000000000000" pitchFamily="65" charset="-120"/>
              </a:rPr>
              <a:t>/(1/4W)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   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 K</a:t>
            </a:r>
            <a:r>
              <a:rPr lang="el-GR" altLang="zh-TW" sz="1800" dirty="0" smtClean="0">
                <a:ea typeface="標楷體" panose="03000509000000000000" pitchFamily="65" charset="-120"/>
              </a:rPr>
              <a:t>Ω</a:t>
            </a:r>
            <a:r>
              <a:rPr lang="en-US" altLang="zh-TW" sz="1800" dirty="0" smtClean="0">
                <a:ea typeface="標楷體" panose="03000509000000000000" pitchFamily="65" charset="-120"/>
              </a:rPr>
              <a:t>/(1/4W)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5R1 </a:t>
            </a:r>
            <a:r>
              <a:rPr lang="el-GR" altLang="zh-TW" sz="1800" dirty="0" smtClean="0">
                <a:ea typeface="標楷體" panose="03000509000000000000" pitchFamily="65" charset="-120"/>
              </a:rPr>
              <a:t>Ω</a:t>
            </a:r>
            <a:r>
              <a:rPr lang="en-US" altLang="zh-TW" sz="1800" dirty="0" smtClean="0">
                <a:ea typeface="標楷體" panose="03000509000000000000" pitchFamily="65" charset="-120"/>
              </a:rPr>
              <a:t>/(1/2W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  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 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/25V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0.01 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/25V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  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0.1 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/25V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USB(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接頭 一組    ３Ｐ快接線  一組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排針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3P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三個    跳線帽      三個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螺絲組      一組    束線        一條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５Ｖ電源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可用行充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取代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     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一組</a:t>
            </a:r>
            <a:endParaRPr lang="en-US" altLang="zh-TW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362" y="1268760"/>
            <a:ext cx="2260054" cy="202654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054" y="1268760"/>
            <a:ext cx="2262958" cy="201064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361" y="3799359"/>
            <a:ext cx="2303060" cy="227851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870" y="3783689"/>
            <a:ext cx="2250142" cy="2309607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2980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SGL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8022W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IC(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注意方向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8" y="1772816"/>
            <a:ext cx="5243462" cy="44531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19413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IC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銲接完畢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8" y="1777173"/>
            <a:ext cx="5184576" cy="44769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955588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跳線腳座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JP1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、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JP2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、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JP4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8" y="1777173"/>
            <a:ext cx="5186873" cy="44769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42539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53852" y="102816"/>
            <a:ext cx="10360501" cy="805904"/>
          </a:xfrm>
        </p:spPr>
        <p:txBody>
          <a:bodyPr rtlCol="0"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47K</a:t>
            </a:r>
            <a:r>
              <a:rPr lang="el-GR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Ω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電阻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1803360"/>
            <a:ext cx="5156098" cy="44709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78604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7179785" cy="576064"/>
          </a:xfrm>
        </p:spPr>
        <p:txBody>
          <a:bodyPr rtlCol="0">
            <a:noAutofit/>
          </a:bodyPr>
          <a:lstStyle/>
          <a:p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(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封裝及引腳說明）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54252" y="980728"/>
            <a:ext cx="7361188" cy="2484253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540" y="3789040"/>
            <a:ext cx="4143411" cy="252028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59" y="3573016"/>
            <a:ext cx="5273273" cy="29851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1484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Salesforce Sans"/>
              </a:rPr>
              <a:t>0.01</a:t>
            </a:r>
            <a:r>
              <a:rPr lang="el-GR" altLang="zh-TW" dirty="0" smtClean="0">
                <a:latin typeface="GungsuhChe" pitchFamily="49" charset="-127"/>
                <a:ea typeface="標楷體" pitchFamily="65" charset="-120"/>
              </a:rPr>
              <a:t>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F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塑膠電容</a:t>
            </a:r>
            <a:endParaRPr lang="zh-TW" altLang="en-US" dirty="0">
              <a:latin typeface="標楷體" pitchFamily="65" charset="-120"/>
              <a:ea typeface="標楷體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1803360"/>
            <a:ext cx="5223287" cy="44709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39444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r>
              <a:rPr lang="en-US" altLang="zh-TW" dirty="0" smtClean="0">
                <a:ea typeface="標楷體" pitchFamily="65" charset="-120"/>
              </a:rPr>
              <a:t>10</a:t>
            </a:r>
            <a:r>
              <a:rPr lang="el-GR" altLang="zh-TW" dirty="0" smtClean="0">
                <a:ea typeface="標楷體" pitchFamily="65" charset="-120"/>
              </a:rPr>
              <a:t>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F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Salesforce Sans"/>
              </a:rPr>
              <a:t>電解電容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Salesforce Sans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Salesforce Sans"/>
              </a:rPr>
              <a:t>注意極性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Salesforce Sans"/>
              </a:rPr>
              <a:t>)</a:t>
            </a:r>
            <a:endParaRPr lang="zh-TW" altLang="en-US" dirty="0">
              <a:latin typeface="標楷體" pitchFamily="65" charset="-120"/>
              <a:ea typeface="標楷體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193" y="1803360"/>
            <a:ext cx="5122531" cy="44709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787978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Salesforce Sans"/>
              </a:rPr>
              <a:t>0.1</a:t>
            </a:r>
            <a:r>
              <a:rPr lang="el-GR" altLang="zh-TW" dirty="0" smtClean="0">
                <a:latin typeface="GungsuhChe" pitchFamily="49" charset="-127"/>
                <a:ea typeface="標楷體" pitchFamily="65" charset="-120"/>
              </a:rPr>
              <a:t>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F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塑膠電容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1803360"/>
            <a:ext cx="5124184" cy="44709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18126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1K</a:t>
            </a:r>
            <a:r>
              <a:rPr lang="el-GR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 Ω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電阻，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5R1(5.1</a:t>
            </a:r>
            <a:r>
              <a:rPr lang="el-GR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 Ω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電阻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1803360"/>
            <a:ext cx="4824536" cy="46241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32559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SS8050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電晶體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注意極性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1803360"/>
            <a:ext cx="4824536" cy="4699629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4689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電源及觸控線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516" y="1803361"/>
            <a:ext cx="4370427" cy="4488070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932" y="2342276"/>
            <a:ext cx="4032448" cy="3950432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4492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5V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LED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燈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583" y="2852936"/>
            <a:ext cx="3222685" cy="288032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497" y="1700808"/>
            <a:ext cx="5540499" cy="472776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51345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884" y="2380792"/>
            <a:ext cx="4732614" cy="407517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953" y="1772816"/>
            <a:ext cx="4941067" cy="4644777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13556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980728"/>
            <a:ext cx="7179785" cy="576064"/>
          </a:xfrm>
        </p:spPr>
        <p:txBody>
          <a:bodyPr rtlCol="0">
            <a:noAutofit/>
          </a:bodyPr>
          <a:lstStyle/>
          <a:p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(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採樣電容及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r3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電阻選用說明）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2898" y="1628800"/>
            <a:ext cx="7216246" cy="320270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269876" y="4941168"/>
            <a:ext cx="18774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R3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電阻選用：</a:t>
            </a:r>
            <a:endParaRPr lang="zh-TW" altLang="en-US" sz="22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926060" y="4941168"/>
            <a:ext cx="740779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1W LED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額定電壓約為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3.2 ~ 3.4 V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，有時因安全考量選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3.1 V</a:t>
            </a: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依據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 = E * I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 1 W = 3.1 V * I</a:t>
            </a: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所以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LED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的額定電流約為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I = 0.32 A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限流電阻值選用：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R = ( 5 - 3.3 ) V / 0.33 A = 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5.15 </a:t>
            </a:r>
            <a:r>
              <a:rPr lang="el-GR" altLang="zh-TW" sz="2000" dirty="0" smtClean="0">
                <a:solidFill>
                  <a:srgbClr val="FF0000"/>
                </a:solidFill>
                <a:ea typeface="標楷體" panose="03000509000000000000" pitchFamily="65" charset="-120"/>
              </a:rPr>
              <a:t>Ω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電阻瓦特數選用：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0.32 A * 0.32 A * 5.1 </a:t>
            </a:r>
            <a:r>
              <a:rPr lang="el-GR" altLang="zh-TW" sz="2000" dirty="0" smtClean="0">
                <a:ea typeface="標楷體" panose="03000509000000000000" pitchFamily="65" charset="-120"/>
              </a:rPr>
              <a:t>Ω</a:t>
            </a:r>
            <a:r>
              <a:rPr lang="en-US" altLang="zh-TW" sz="2000" dirty="0" smtClean="0"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= 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5.2 W</a:t>
            </a: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88255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34907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356" y="1196752"/>
            <a:ext cx="5786137" cy="5018768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1125861" y="332657"/>
            <a:ext cx="3240000" cy="6235845"/>
            <a:chOff x="1125861" y="332657"/>
            <a:chExt cx="3240000" cy="6235845"/>
          </a:xfrm>
        </p:grpSpPr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372062" y="1830580"/>
              <a:ext cx="6235845" cy="3240000"/>
            </a:xfrm>
            <a:prstGeom prst="rect">
              <a:avLst/>
            </a:prstGeom>
          </p:spPr>
        </p:pic>
        <p:cxnSp>
          <p:nvCxnSpPr>
            <p:cNvPr id="10" name="直線接點 9"/>
            <p:cNvCxnSpPr/>
            <p:nvPr/>
          </p:nvCxnSpPr>
          <p:spPr>
            <a:xfrm>
              <a:off x="1557735" y="1986849"/>
              <a:ext cx="5058" cy="412300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/>
            <p:cNvCxnSpPr/>
            <p:nvPr/>
          </p:nvCxnSpPr>
          <p:spPr>
            <a:xfrm>
              <a:off x="3882044" y="801149"/>
              <a:ext cx="17626" cy="1175355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7335746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356" y="1268760"/>
            <a:ext cx="5993055" cy="508912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29" name="群組 28"/>
          <p:cNvGrpSpPr/>
          <p:nvPr/>
        </p:nvGrpSpPr>
        <p:grpSpPr>
          <a:xfrm>
            <a:off x="1125861" y="332657"/>
            <a:ext cx="3240000" cy="6235845"/>
            <a:chOff x="1125861" y="332657"/>
            <a:chExt cx="3240000" cy="6235845"/>
          </a:xfrm>
        </p:grpSpPr>
        <p:grpSp>
          <p:nvGrpSpPr>
            <p:cNvPr id="30" name="群組 47"/>
            <p:cNvGrpSpPr/>
            <p:nvPr/>
          </p:nvGrpSpPr>
          <p:grpSpPr>
            <a:xfrm>
              <a:off x="1125861" y="332657"/>
              <a:ext cx="3240000" cy="6235845"/>
              <a:chOff x="1125861" y="332657"/>
              <a:chExt cx="3240000" cy="6235845"/>
            </a:xfrm>
          </p:grpSpPr>
          <p:grpSp>
            <p:nvGrpSpPr>
              <p:cNvPr id="34" name="群組 45"/>
              <p:cNvGrpSpPr/>
              <p:nvPr/>
            </p:nvGrpSpPr>
            <p:grpSpPr>
              <a:xfrm>
                <a:off x="1125861" y="332657"/>
                <a:ext cx="3240000" cy="6235845"/>
                <a:chOff x="1125861" y="332657"/>
                <a:chExt cx="3240000" cy="6235845"/>
              </a:xfrm>
            </p:grpSpPr>
            <p:pic>
              <p:nvPicPr>
                <p:cNvPr id="41" name="圖片 40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6200000">
                  <a:off x="-372062" y="1830580"/>
                  <a:ext cx="6235845" cy="3240000"/>
                </a:xfrm>
                <a:prstGeom prst="rect">
                  <a:avLst/>
                </a:prstGeom>
              </p:spPr>
            </p:pic>
            <p:cxnSp>
              <p:nvCxnSpPr>
                <p:cNvPr id="42" name="直線接點 41"/>
                <p:cNvCxnSpPr/>
                <p:nvPr/>
              </p:nvCxnSpPr>
              <p:spPr>
                <a:xfrm>
                  <a:off x="1557735" y="1986849"/>
                  <a:ext cx="5058" cy="412300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直線接點 42"/>
                <p:cNvCxnSpPr/>
                <p:nvPr/>
              </p:nvCxnSpPr>
              <p:spPr>
                <a:xfrm>
                  <a:off x="3882044" y="801149"/>
                  <a:ext cx="0" cy="1193906"/>
                </a:xfrm>
                <a:prstGeom prst="line">
                  <a:avLst/>
                </a:prstGeom>
                <a:ln w="3810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5" name="直線接點 34"/>
              <p:cNvCxnSpPr/>
              <p:nvPr/>
            </p:nvCxnSpPr>
            <p:spPr>
              <a:xfrm>
                <a:off x="3214092" y="4581128"/>
                <a:ext cx="2933" cy="389883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接點 35"/>
              <p:cNvCxnSpPr/>
              <p:nvPr/>
            </p:nvCxnSpPr>
            <p:spPr>
              <a:xfrm>
                <a:off x="3223086" y="4953784"/>
                <a:ext cx="648072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接點 36"/>
              <p:cNvCxnSpPr/>
              <p:nvPr/>
            </p:nvCxnSpPr>
            <p:spPr>
              <a:xfrm flipH="1">
                <a:off x="3873731" y="4941168"/>
                <a:ext cx="8313" cy="1185312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接點 37"/>
              <p:cNvCxnSpPr/>
              <p:nvPr/>
            </p:nvCxnSpPr>
            <p:spPr>
              <a:xfrm flipH="1">
                <a:off x="2377441" y="2809702"/>
                <a:ext cx="16624" cy="731413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接點 38"/>
              <p:cNvCxnSpPr/>
              <p:nvPr/>
            </p:nvCxnSpPr>
            <p:spPr>
              <a:xfrm>
                <a:off x="2133972" y="2204864"/>
                <a:ext cx="276719" cy="621463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接點 39"/>
              <p:cNvCxnSpPr/>
              <p:nvPr/>
            </p:nvCxnSpPr>
            <p:spPr>
              <a:xfrm flipV="1">
                <a:off x="1537961" y="2219498"/>
                <a:ext cx="606723" cy="2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1" name="直線接點 30"/>
            <p:cNvCxnSpPr/>
            <p:nvPr/>
          </p:nvCxnSpPr>
          <p:spPr>
            <a:xfrm flipH="1">
              <a:off x="2926060" y="2780928"/>
              <a:ext cx="16624" cy="731413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接點 31"/>
            <p:cNvCxnSpPr/>
            <p:nvPr/>
          </p:nvCxnSpPr>
          <p:spPr>
            <a:xfrm flipH="1">
              <a:off x="2926060" y="1988840"/>
              <a:ext cx="144016" cy="803421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/>
            <p:cNvCxnSpPr/>
            <p:nvPr/>
          </p:nvCxnSpPr>
          <p:spPr>
            <a:xfrm>
              <a:off x="3070076" y="1988840"/>
              <a:ext cx="792088" cy="0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4145971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340" y="1196752"/>
            <a:ext cx="5993055" cy="509911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1125861" y="332657"/>
            <a:ext cx="3240000" cy="6235845"/>
            <a:chOff x="1125861" y="332657"/>
            <a:chExt cx="3240000" cy="6235845"/>
          </a:xfrm>
        </p:grpSpPr>
        <p:grpSp>
          <p:nvGrpSpPr>
            <p:cNvPr id="6" name="群組 5"/>
            <p:cNvGrpSpPr/>
            <p:nvPr/>
          </p:nvGrpSpPr>
          <p:grpSpPr>
            <a:xfrm>
              <a:off x="1125861" y="332657"/>
              <a:ext cx="3240000" cy="6235845"/>
              <a:chOff x="1125861" y="332657"/>
              <a:chExt cx="3240000" cy="6235845"/>
            </a:xfrm>
          </p:grpSpPr>
          <p:grpSp>
            <p:nvGrpSpPr>
              <p:cNvPr id="9" name="群組 47"/>
              <p:cNvGrpSpPr/>
              <p:nvPr/>
            </p:nvGrpSpPr>
            <p:grpSpPr>
              <a:xfrm>
                <a:off x="1125861" y="332657"/>
                <a:ext cx="3240000" cy="6235845"/>
                <a:chOff x="1125861" y="332657"/>
                <a:chExt cx="3240000" cy="6235845"/>
              </a:xfrm>
            </p:grpSpPr>
            <p:grpSp>
              <p:nvGrpSpPr>
                <p:cNvPr id="13" name="群組 45"/>
                <p:cNvGrpSpPr/>
                <p:nvPr/>
              </p:nvGrpSpPr>
              <p:grpSpPr>
                <a:xfrm>
                  <a:off x="1125861" y="332657"/>
                  <a:ext cx="3240000" cy="6235845"/>
                  <a:chOff x="1125861" y="332657"/>
                  <a:chExt cx="3240000" cy="6235845"/>
                </a:xfrm>
              </p:grpSpPr>
              <p:pic>
                <p:nvPicPr>
                  <p:cNvPr id="20" name="圖片 19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16200000">
                    <a:off x="-372062" y="1830580"/>
                    <a:ext cx="6235845" cy="3240000"/>
                  </a:xfrm>
                  <a:prstGeom prst="rect">
                    <a:avLst/>
                  </a:prstGeom>
                </p:spPr>
              </p:pic>
              <p:cxnSp>
                <p:nvCxnSpPr>
                  <p:cNvPr id="21" name="直線接點 20"/>
                  <p:cNvCxnSpPr/>
                  <p:nvPr/>
                </p:nvCxnSpPr>
                <p:spPr>
                  <a:xfrm>
                    <a:off x="1557735" y="1986849"/>
                    <a:ext cx="5058" cy="4123006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直線接點 21"/>
                  <p:cNvCxnSpPr/>
                  <p:nvPr/>
                </p:nvCxnSpPr>
                <p:spPr>
                  <a:xfrm>
                    <a:off x="3882044" y="801149"/>
                    <a:ext cx="0" cy="1193906"/>
                  </a:xfrm>
                  <a:prstGeom prst="line">
                    <a:avLst/>
                  </a:prstGeom>
                  <a:ln w="38100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4" name="直線接點 13"/>
                <p:cNvCxnSpPr/>
                <p:nvPr/>
              </p:nvCxnSpPr>
              <p:spPr>
                <a:xfrm>
                  <a:off x="3214092" y="4581128"/>
                  <a:ext cx="2933" cy="389883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線接點 14"/>
                <p:cNvCxnSpPr/>
                <p:nvPr/>
              </p:nvCxnSpPr>
              <p:spPr>
                <a:xfrm>
                  <a:off x="3223086" y="4953784"/>
                  <a:ext cx="648072" cy="0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線接點 15"/>
                <p:cNvCxnSpPr/>
                <p:nvPr/>
              </p:nvCxnSpPr>
              <p:spPr>
                <a:xfrm flipH="1">
                  <a:off x="3873731" y="4941168"/>
                  <a:ext cx="8313" cy="1185312"/>
                </a:xfrm>
                <a:prstGeom prst="line">
                  <a:avLst/>
                </a:prstGeom>
                <a:ln w="3810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線接點 16"/>
                <p:cNvCxnSpPr/>
                <p:nvPr/>
              </p:nvCxnSpPr>
              <p:spPr>
                <a:xfrm flipH="1">
                  <a:off x="2377441" y="2809702"/>
                  <a:ext cx="16624" cy="731413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線接點 17"/>
                <p:cNvCxnSpPr/>
                <p:nvPr/>
              </p:nvCxnSpPr>
              <p:spPr>
                <a:xfrm>
                  <a:off x="2133972" y="2204864"/>
                  <a:ext cx="276719" cy="621463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線接點 18"/>
                <p:cNvCxnSpPr/>
                <p:nvPr/>
              </p:nvCxnSpPr>
              <p:spPr>
                <a:xfrm flipV="1">
                  <a:off x="1537961" y="2219498"/>
                  <a:ext cx="606723" cy="2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" name="直線接點 9"/>
              <p:cNvCxnSpPr/>
              <p:nvPr/>
            </p:nvCxnSpPr>
            <p:spPr>
              <a:xfrm flipH="1">
                <a:off x="2926060" y="2780928"/>
                <a:ext cx="16624" cy="731413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接點 10"/>
              <p:cNvCxnSpPr/>
              <p:nvPr/>
            </p:nvCxnSpPr>
            <p:spPr>
              <a:xfrm flipH="1">
                <a:off x="2926060" y="1988840"/>
                <a:ext cx="144016" cy="803421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接點 11"/>
              <p:cNvCxnSpPr/>
              <p:nvPr/>
            </p:nvCxnSpPr>
            <p:spPr>
              <a:xfrm>
                <a:off x="3070076" y="1988840"/>
                <a:ext cx="792088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4" name="直線接點 23"/>
            <p:cNvCxnSpPr/>
            <p:nvPr/>
          </p:nvCxnSpPr>
          <p:spPr>
            <a:xfrm>
              <a:off x="2349996" y="4581128"/>
              <a:ext cx="0" cy="1584176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23481994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332" y="1268760"/>
            <a:ext cx="6044404" cy="5099114"/>
          </a:xfrm>
          <a:prstGeom prst="rect">
            <a:avLst/>
          </a:prstGeom>
        </p:spPr>
      </p:pic>
      <p:grpSp>
        <p:nvGrpSpPr>
          <p:cNvPr id="39" name="群組 38"/>
          <p:cNvGrpSpPr/>
          <p:nvPr/>
        </p:nvGrpSpPr>
        <p:grpSpPr>
          <a:xfrm>
            <a:off x="1125861" y="332657"/>
            <a:ext cx="3240000" cy="6235845"/>
            <a:chOff x="1125861" y="332657"/>
            <a:chExt cx="3240000" cy="6235845"/>
          </a:xfrm>
        </p:grpSpPr>
        <p:grpSp>
          <p:nvGrpSpPr>
            <p:cNvPr id="40" name="群組 24"/>
            <p:cNvGrpSpPr/>
            <p:nvPr/>
          </p:nvGrpSpPr>
          <p:grpSpPr>
            <a:xfrm>
              <a:off x="1125861" y="332657"/>
              <a:ext cx="3240000" cy="6235845"/>
              <a:chOff x="1125861" y="332657"/>
              <a:chExt cx="3240000" cy="6235845"/>
            </a:xfrm>
          </p:grpSpPr>
          <p:grpSp>
            <p:nvGrpSpPr>
              <p:cNvPr id="43" name="群組 42"/>
              <p:cNvGrpSpPr/>
              <p:nvPr/>
            </p:nvGrpSpPr>
            <p:grpSpPr>
              <a:xfrm>
                <a:off x="1125861" y="332657"/>
                <a:ext cx="3240000" cy="6235845"/>
                <a:chOff x="1125861" y="332657"/>
                <a:chExt cx="3240000" cy="6235845"/>
              </a:xfrm>
            </p:grpSpPr>
            <p:grpSp>
              <p:nvGrpSpPr>
                <p:cNvPr id="45" name="群組 47"/>
                <p:cNvGrpSpPr/>
                <p:nvPr/>
              </p:nvGrpSpPr>
              <p:grpSpPr>
                <a:xfrm>
                  <a:off x="1125861" y="332657"/>
                  <a:ext cx="3240000" cy="6235845"/>
                  <a:chOff x="1125861" y="332657"/>
                  <a:chExt cx="3240000" cy="6235845"/>
                </a:xfrm>
              </p:grpSpPr>
              <p:grpSp>
                <p:nvGrpSpPr>
                  <p:cNvPr id="49" name="群組 45"/>
                  <p:cNvGrpSpPr/>
                  <p:nvPr/>
                </p:nvGrpSpPr>
                <p:grpSpPr>
                  <a:xfrm>
                    <a:off x="1125861" y="332657"/>
                    <a:ext cx="3240000" cy="6235845"/>
                    <a:chOff x="1125861" y="332657"/>
                    <a:chExt cx="3240000" cy="6235845"/>
                  </a:xfrm>
                </p:grpSpPr>
                <p:pic>
                  <p:nvPicPr>
                    <p:cNvPr id="56" name="圖片 55"/>
                    <p:cNvPicPr>
                      <a:picLocks noChangeAspect="1"/>
                    </p:cNvPicPr>
                    <p:nvPr/>
                  </p:nvPicPr>
                  <p:blipFill>
                    <a:blip r:embed="rId4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rot="16200000">
                      <a:off x="-372062" y="1830580"/>
                      <a:ext cx="6235845" cy="3240000"/>
                    </a:xfrm>
                    <a:prstGeom prst="rect">
                      <a:avLst/>
                    </a:prstGeom>
                  </p:spPr>
                </p:pic>
                <p:cxnSp>
                  <p:nvCxnSpPr>
                    <p:cNvPr id="57" name="直線接點 56"/>
                    <p:cNvCxnSpPr/>
                    <p:nvPr/>
                  </p:nvCxnSpPr>
                  <p:spPr>
                    <a:xfrm>
                      <a:off x="1557735" y="1986849"/>
                      <a:ext cx="5058" cy="4123006"/>
                    </a:xfrm>
                    <a:prstGeom prst="line">
                      <a:avLst/>
                    </a:prstGeom>
                    <a:ln w="381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" name="直線接點 57"/>
                    <p:cNvCxnSpPr/>
                    <p:nvPr/>
                  </p:nvCxnSpPr>
                  <p:spPr>
                    <a:xfrm>
                      <a:off x="3882044" y="801149"/>
                      <a:ext cx="0" cy="1193906"/>
                    </a:xfrm>
                    <a:prstGeom prst="line">
                      <a:avLst/>
                    </a:prstGeom>
                    <a:ln w="381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50" name="直線接點 49"/>
                  <p:cNvCxnSpPr/>
                  <p:nvPr/>
                </p:nvCxnSpPr>
                <p:spPr>
                  <a:xfrm>
                    <a:off x="3214092" y="4581128"/>
                    <a:ext cx="2933" cy="389883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直線接點 50"/>
                  <p:cNvCxnSpPr/>
                  <p:nvPr/>
                </p:nvCxnSpPr>
                <p:spPr>
                  <a:xfrm>
                    <a:off x="3223086" y="4953784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直線接點 51"/>
                  <p:cNvCxnSpPr/>
                  <p:nvPr/>
                </p:nvCxnSpPr>
                <p:spPr>
                  <a:xfrm flipH="1">
                    <a:off x="3873731" y="4941168"/>
                    <a:ext cx="8313" cy="1185312"/>
                  </a:xfrm>
                  <a:prstGeom prst="line">
                    <a:avLst/>
                  </a:prstGeom>
                  <a:ln w="38100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直線接點 52"/>
                  <p:cNvCxnSpPr/>
                  <p:nvPr/>
                </p:nvCxnSpPr>
                <p:spPr>
                  <a:xfrm flipH="1">
                    <a:off x="2377441" y="2809702"/>
                    <a:ext cx="16624" cy="731413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直線接點 53"/>
                  <p:cNvCxnSpPr/>
                  <p:nvPr/>
                </p:nvCxnSpPr>
                <p:spPr>
                  <a:xfrm>
                    <a:off x="2133972" y="2204864"/>
                    <a:ext cx="276719" cy="621463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直線接點 54"/>
                  <p:cNvCxnSpPr/>
                  <p:nvPr/>
                </p:nvCxnSpPr>
                <p:spPr>
                  <a:xfrm flipV="1">
                    <a:off x="1537961" y="2219498"/>
                    <a:ext cx="606723" cy="2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6" name="直線接點 45"/>
                <p:cNvCxnSpPr/>
                <p:nvPr/>
              </p:nvCxnSpPr>
              <p:spPr>
                <a:xfrm flipH="1">
                  <a:off x="2926060" y="2780928"/>
                  <a:ext cx="16624" cy="731413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線接點 46"/>
                <p:cNvCxnSpPr/>
                <p:nvPr/>
              </p:nvCxnSpPr>
              <p:spPr>
                <a:xfrm flipH="1">
                  <a:off x="2926060" y="1988840"/>
                  <a:ext cx="144016" cy="803421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線接點 47"/>
                <p:cNvCxnSpPr/>
                <p:nvPr/>
              </p:nvCxnSpPr>
              <p:spPr>
                <a:xfrm>
                  <a:off x="3070076" y="1988840"/>
                  <a:ext cx="792088" cy="0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4" name="直線接點 43"/>
              <p:cNvCxnSpPr/>
              <p:nvPr/>
            </p:nvCxnSpPr>
            <p:spPr>
              <a:xfrm>
                <a:off x="2349996" y="4581128"/>
                <a:ext cx="0" cy="1584176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1" name="直線接點 40"/>
            <p:cNvCxnSpPr/>
            <p:nvPr/>
          </p:nvCxnSpPr>
          <p:spPr>
            <a:xfrm flipH="1">
              <a:off x="2638028" y="4558716"/>
              <a:ext cx="13732" cy="81450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/>
            <p:cNvCxnSpPr/>
            <p:nvPr/>
          </p:nvCxnSpPr>
          <p:spPr>
            <a:xfrm>
              <a:off x="2651760" y="5373216"/>
              <a:ext cx="1210404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18809327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332" y="1196752"/>
            <a:ext cx="6075596" cy="5091841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1125861" y="332657"/>
            <a:ext cx="3240000" cy="6235845"/>
            <a:chOff x="1125861" y="332657"/>
            <a:chExt cx="3240000" cy="6235845"/>
          </a:xfrm>
        </p:grpSpPr>
        <p:grpSp>
          <p:nvGrpSpPr>
            <p:cNvPr id="25" name="群組 24"/>
            <p:cNvGrpSpPr/>
            <p:nvPr/>
          </p:nvGrpSpPr>
          <p:grpSpPr>
            <a:xfrm>
              <a:off x="1125861" y="332657"/>
              <a:ext cx="3240000" cy="6235845"/>
              <a:chOff x="1125861" y="332657"/>
              <a:chExt cx="3240000" cy="6235845"/>
            </a:xfrm>
          </p:grpSpPr>
          <p:grpSp>
            <p:nvGrpSpPr>
              <p:cNvPr id="9" name="群組 5"/>
              <p:cNvGrpSpPr/>
              <p:nvPr/>
            </p:nvGrpSpPr>
            <p:grpSpPr>
              <a:xfrm>
                <a:off x="1125861" y="332657"/>
                <a:ext cx="3240000" cy="6235845"/>
                <a:chOff x="1125861" y="332657"/>
                <a:chExt cx="3240000" cy="6235845"/>
              </a:xfrm>
            </p:grpSpPr>
            <p:grpSp>
              <p:nvGrpSpPr>
                <p:cNvPr id="11" name="群組 47"/>
                <p:cNvGrpSpPr/>
                <p:nvPr/>
              </p:nvGrpSpPr>
              <p:grpSpPr>
                <a:xfrm>
                  <a:off x="1125861" y="332657"/>
                  <a:ext cx="3240000" cy="6235845"/>
                  <a:chOff x="1125861" y="332657"/>
                  <a:chExt cx="3240000" cy="6235845"/>
                </a:xfrm>
              </p:grpSpPr>
              <p:grpSp>
                <p:nvGrpSpPr>
                  <p:cNvPr id="15" name="群組 45"/>
                  <p:cNvGrpSpPr/>
                  <p:nvPr/>
                </p:nvGrpSpPr>
                <p:grpSpPr>
                  <a:xfrm>
                    <a:off x="1125861" y="332657"/>
                    <a:ext cx="3240000" cy="6235845"/>
                    <a:chOff x="1125861" y="332657"/>
                    <a:chExt cx="3240000" cy="6235845"/>
                  </a:xfrm>
                </p:grpSpPr>
                <p:pic>
                  <p:nvPicPr>
                    <p:cNvPr id="22" name="圖片 21"/>
                    <p:cNvPicPr>
                      <a:picLocks noChangeAspect="1"/>
                    </p:cNvPicPr>
                    <p:nvPr/>
                  </p:nvPicPr>
                  <p:blipFill>
                    <a:blip r:embed="rId4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rot="16200000">
                      <a:off x="-372062" y="1830580"/>
                      <a:ext cx="6235845" cy="3240000"/>
                    </a:xfrm>
                    <a:prstGeom prst="rect">
                      <a:avLst/>
                    </a:prstGeom>
                  </p:spPr>
                </p:pic>
                <p:cxnSp>
                  <p:nvCxnSpPr>
                    <p:cNvPr id="23" name="直線接點 22"/>
                    <p:cNvCxnSpPr/>
                    <p:nvPr/>
                  </p:nvCxnSpPr>
                  <p:spPr>
                    <a:xfrm>
                      <a:off x="1557735" y="1986849"/>
                      <a:ext cx="5058" cy="4123006"/>
                    </a:xfrm>
                    <a:prstGeom prst="line">
                      <a:avLst/>
                    </a:prstGeom>
                    <a:ln w="381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直線接點 23"/>
                    <p:cNvCxnSpPr/>
                    <p:nvPr/>
                  </p:nvCxnSpPr>
                  <p:spPr>
                    <a:xfrm>
                      <a:off x="3882044" y="801149"/>
                      <a:ext cx="0" cy="1193906"/>
                    </a:xfrm>
                    <a:prstGeom prst="line">
                      <a:avLst/>
                    </a:prstGeom>
                    <a:ln w="381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6" name="直線接點 15"/>
                  <p:cNvCxnSpPr/>
                  <p:nvPr/>
                </p:nvCxnSpPr>
                <p:spPr>
                  <a:xfrm>
                    <a:off x="3214092" y="4581128"/>
                    <a:ext cx="2933" cy="389883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直線接點 16"/>
                  <p:cNvCxnSpPr/>
                  <p:nvPr/>
                </p:nvCxnSpPr>
                <p:spPr>
                  <a:xfrm>
                    <a:off x="3223086" y="4953784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直線接點 17"/>
                  <p:cNvCxnSpPr/>
                  <p:nvPr/>
                </p:nvCxnSpPr>
                <p:spPr>
                  <a:xfrm flipH="1">
                    <a:off x="3873731" y="4941168"/>
                    <a:ext cx="8313" cy="1185312"/>
                  </a:xfrm>
                  <a:prstGeom prst="line">
                    <a:avLst/>
                  </a:prstGeom>
                  <a:ln w="38100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直線接點 18"/>
                  <p:cNvCxnSpPr/>
                  <p:nvPr/>
                </p:nvCxnSpPr>
                <p:spPr>
                  <a:xfrm flipH="1">
                    <a:off x="2377441" y="2809702"/>
                    <a:ext cx="16624" cy="731413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直線接點 19"/>
                  <p:cNvCxnSpPr/>
                  <p:nvPr/>
                </p:nvCxnSpPr>
                <p:spPr>
                  <a:xfrm>
                    <a:off x="2133972" y="2204864"/>
                    <a:ext cx="276719" cy="621463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直線接點 20"/>
                  <p:cNvCxnSpPr/>
                  <p:nvPr/>
                </p:nvCxnSpPr>
                <p:spPr>
                  <a:xfrm flipV="1">
                    <a:off x="1537961" y="2219498"/>
                    <a:ext cx="606723" cy="2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" name="直線接點 11"/>
                <p:cNvCxnSpPr/>
                <p:nvPr/>
              </p:nvCxnSpPr>
              <p:spPr>
                <a:xfrm flipH="1">
                  <a:off x="2926060" y="2780928"/>
                  <a:ext cx="16624" cy="731413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直線接點 12"/>
                <p:cNvCxnSpPr/>
                <p:nvPr/>
              </p:nvCxnSpPr>
              <p:spPr>
                <a:xfrm flipH="1">
                  <a:off x="2926060" y="1988840"/>
                  <a:ext cx="144016" cy="803421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線接點 13"/>
                <p:cNvCxnSpPr/>
                <p:nvPr/>
              </p:nvCxnSpPr>
              <p:spPr>
                <a:xfrm>
                  <a:off x="3070076" y="1988840"/>
                  <a:ext cx="792088" cy="0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" name="直線接點 9"/>
              <p:cNvCxnSpPr/>
              <p:nvPr/>
            </p:nvCxnSpPr>
            <p:spPr>
              <a:xfrm>
                <a:off x="2349996" y="4581128"/>
                <a:ext cx="0" cy="1584176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直線接點 25"/>
            <p:cNvCxnSpPr/>
            <p:nvPr/>
          </p:nvCxnSpPr>
          <p:spPr>
            <a:xfrm flipH="1">
              <a:off x="2638028" y="4558716"/>
              <a:ext cx="13732" cy="814500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/>
            <p:cNvCxnSpPr/>
            <p:nvPr/>
          </p:nvCxnSpPr>
          <p:spPr>
            <a:xfrm>
              <a:off x="2651760" y="5373216"/>
              <a:ext cx="1210404" cy="0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直線接點 32"/>
          <p:cNvCxnSpPr/>
          <p:nvPr/>
        </p:nvCxnSpPr>
        <p:spPr>
          <a:xfrm flipH="1">
            <a:off x="2929726" y="4544576"/>
            <a:ext cx="10086" cy="11886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/>
          <p:nvPr/>
        </p:nvCxnSpPr>
        <p:spPr>
          <a:xfrm>
            <a:off x="2926060" y="5733256"/>
            <a:ext cx="955389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7116056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348" y="1196752"/>
            <a:ext cx="5881918" cy="510963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50" name="群組 49"/>
          <p:cNvGrpSpPr/>
          <p:nvPr/>
        </p:nvGrpSpPr>
        <p:grpSpPr>
          <a:xfrm>
            <a:off x="1125861" y="332657"/>
            <a:ext cx="3240000" cy="6235845"/>
            <a:chOff x="1125861" y="332657"/>
            <a:chExt cx="3240000" cy="6235845"/>
          </a:xfrm>
        </p:grpSpPr>
        <p:grpSp>
          <p:nvGrpSpPr>
            <p:cNvPr id="25" name="群組 24"/>
            <p:cNvGrpSpPr/>
            <p:nvPr/>
          </p:nvGrpSpPr>
          <p:grpSpPr>
            <a:xfrm>
              <a:off x="1125861" y="332657"/>
              <a:ext cx="3240000" cy="6235845"/>
              <a:chOff x="1125861" y="332657"/>
              <a:chExt cx="3240000" cy="6235845"/>
            </a:xfrm>
          </p:grpSpPr>
          <p:grpSp>
            <p:nvGrpSpPr>
              <p:cNvPr id="26" name="群組 24"/>
              <p:cNvGrpSpPr/>
              <p:nvPr/>
            </p:nvGrpSpPr>
            <p:grpSpPr>
              <a:xfrm>
                <a:off x="1125861" y="332657"/>
                <a:ext cx="3240000" cy="6235845"/>
                <a:chOff x="1125861" y="332657"/>
                <a:chExt cx="3240000" cy="6235845"/>
              </a:xfrm>
            </p:grpSpPr>
            <p:grpSp>
              <p:nvGrpSpPr>
                <p:cNvPr id="29" name="群組 28"/>
                <p:cNvGrpSpPr/>
                <p:nvPr/>
              </p:nvGrpSpPr>
              <p:grpSpPr>
                <a:xfrm>
                  <a:off x="1125861" y="332657"/>
                  <a:ext cx="3240000" cy="6235845"/>
                  <a:chOff x="1125861" y="332657"/>
                  <a:chExt cx="3240000" cy="6235845"/>
                </a:xfrm>
              </p:grpSpPr>
              <p:grpSp>
                <p:nvGrpSpPr>
                  <p:cNvPr id="31" name="群組 47"/>
                  <p:cNvGrpSpPr/>
                  <p:nvPr/>
                </p:nvGrpSpPr>
                <p:grpSpPr>
                  <a:xfrm>
                    <a:off x="1125861" y="332657"/>
                    <a:ext cx="3240000" cy="6235845"/>
                    <a:chOff x="1125861" y="332657"/>
                    <a:chExt cx="3240000" cy="6235845"/>
                  </a:xfrm>
                </p:grpSpPr>
                <p:grpSp>
                  <p:nvGrpSpPr>
                    <p:cNvPr id="35" name="群組 45"/>
                    <p:cNvGrpSpPr/>
                    <p:nvPr/>
                  </p:nvGrpSpPr>
                  <p:grpSpPr>
                    <a:xfrm>
                      <a:off x="1125861" y="332657"/>
                      <a:ext cx="3240000" cy="6235845"/>
                      <a:chOff x="1125861" y="332657"/>
                      <a:chExt cx="3240000" cy="6235845"/>
                    </a:xfrm>
                  </p:grpSpPr>
                  <p:pic>
                    <p:nvPicPr>
                      <p:cNvPr id="42" name="圖片 41"/>
                      <p:cNvPicPr>
                        <a:picLocks noChangeAspect="1"/>
                      </p:cNvPicPr>
                      <p:nvPr/>
                    </p:nvPicPr>
                    <p:blipFill>
                      <a:blip r:embed="rId4" cstate="print">
                        <a:extLst>
                          <a:ext uri="{28A0092B-C50C-407E-A947-70E740481C1C}">
                            <a14:useLocalDpi xmlns=""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 rot="16200000">
                        <a:off x="-372062" y="1830580"/>
                        <a:ext cx="6235845" cy="3240000"/>
                      </a:xfrm>
                      <a:prstGeom prst="rect">
                        <a:avLst/>
                      </a:prstGeom>
                    </p:spPr>
                  </p:pic>
                  <p:cxnSp>
                    <p:nvCxnSpPr>
                      <p:cNvPr id="43" name="直線接點 42"/>
                      <p:cNvCxnSpPr/>
                      <p:nvPr/>
                    </p:nvCxnSpPr>
                    <p:spPr>
                      <a:xfrm>
                        <a:off x="1557735" y="1986849"/>
                        <a:ext cx="5058" cy="4123006"/>
                      </a:xfrm>
                      <a:prstGeom prst="line">
                        <a:avLst/>
                      </a:prstGeom>
                      <a:ln w="3810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4" name="直線接點 43"/>
                      <p:cNvCxnSpPr/>
                      <p:nvPr/>
                    </p:nvCxnSpPr>
                    <p:spPr>
                      <a:xfrm>
                        <a:off x="3882044" y="801149"/>
                        <a:ext cx="0" cy="1193906"/>
                      </a:xfrm>
                      <a:prstGeom prst="line">
                        <a:avLst/>
                      </a:prstGeom>
                      <a:ln w="38100">
                        <a:solidFill>
                          <a:srgbClr val="0070C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36" name="直線接點 35"/>
                    <p:cNvCxnSpPr/>
                    <p:nvPr/>
                  </p:nvCxnSpPr>
                  <p:spPr>
                    <a:xfrm>
                      <a:off x="3214092" y="4581128"/>
                      <a:ext cx="2933" cy="389883"/>
                    </a:xfrm>
                    <a:prstGeom prst="line">
                      <a:avLst/>
                    </a:prstGeom>
                    <a:ln w="381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7" name="直線接點 36"/>
                    <p:cNvCxnSpPr/>
                    <p:nvPr/>
                  </p:nvCxnSpPr>
                  <p:spPr>
                    <a:xfrm>
                      <a:off x="3223086" y="4953784"/>
                      <a:ext cx="648072" cy="0"/>
                    </a:xfrm>
                    <a:prstGeom prst="line">
                      <a:avLst/>
                    </a:prstGeom>
                    <a:ln w="381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8" name="直線接點 37"/>
                    <p:cNvCxnSpPr/>
                    <p:nvPr/>
                  </p:nvCxnSpPr>
                  <p:spPr>
                    <a:xfrm flipH="1">
                      <a:off x="3873731" y="4941168"/>
                      <a:ext cx="8313" cy="1185312"/>
                    </a:xfrm>
                    <a:prstGeom prst="line">
                      <a:avLst/>
                    </a:prstGeom>
                    <a:ln w="381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9" name="直線接點 38"/>
                    <p:cNvCxnSpPr/>
                    <p:nvPr/>
                  </p:nvCxnSpPr>
                  <p:spPr>
                    <a:xfrm flipH="1">
                      <a:off x="2377441" y="2809702"/>
                      <a:ext cx="16624" cy="731413"/>
                    </a:xfrm>
                    <a:prstGeom prst="line">
                      <a:avLst/>
                    </a:prstGeom>
                    <a:ln w="381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" name="直線接點 39"/>
                    <p:cNvCxnSpPr/>
                    <p:nvPr/>
                  </p:nvCxnSpPr>
                  <p:spPr>
                    <a:xfrm>
                      <a:off x="2133972" y="2204864"/>
                      <a:ext cx="276719" cy="621463"/>
                    </a:xfrm>
                    <a:prstGeom prst="line">
                      <a:avLst/>
                    </a:prstGeom>
                    <a:ln w="381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" name="直線接點 40"/>
                    <p:cNvCxnSpPr/>
                    <p:nvPr/>
                  </p:nvCxnSpPr>
                  <p:spPr>
                    <a:xfrm flipV="1">
                      <a:off x="1537961" y="2219498"/>
                      <a:ext cx="606723" cy="2"/>
                    </a:xfrm>
                    <a:prstGeom prst="line">
                      <a:avLst/>
                    </a:prstGeom>
                    <a:ln w="38100">
                      <a:solidFill>
                        <a:srgbClr val="7030A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2" name="直線接點 31"/>
                  <p:cNvCxnSpPr/>
                  <p:nvPr/>
                </p:nvCxnSpPr>
                <p:spPr>
                  <a:xfrm flipH="1">
                    <a:off x="2926060" y="2780928"/>
                    <a:ext cx="16624" cy="731413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直線接點 32"/>
                  <p:cNvCxnSpPr/>
                  <p:nvPr/>
                </p:nvCxnSpPr>
                <p:spPr>
                  <a:xfrm flipH="1">
                    <a:off x="2926060" y="1988840"/>
                    <a:ext cx="144016" cy="803421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直線接點 33"/>
                  <p:cNvCxnSpPr/>
                  <p:nvPr/>
                </p:nvCxnSpPr>
                <p:spPr>
                  <a:xfrm>
                    <a:off x="3070076" y="1988840"/>
                    <a:ext cx="792088" cy="0"/>
                  </a:xfrm>
                  <a:prstGeom prst="line">
                    <a:avLst/>
                  </a:prstGeom>
                  <a:ln w="38100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0" name="直線接點 29"/>
                <p:cNvCxnSpPr/>
                <p:nvPr/>
              </p:nvCxnSpPr>
              <p:spPr>
                <a:xfrm>
                  <a:off x="2349996" y="4581128"/>
                  <a:ext cx="0" cy="1584176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直線接點 26"/>
              <p:cNvCxnSpPr/>
              <p:nvPr/>
            </p:nvCxnSpPr>
            <p:spPr>
              <a:xfrm flipH="1">
                <a:off x="2638028" y="4558716"/>
                <a:ext cx="13732" cy="81450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線接點 27"/>
              <p:cNvCxnSpPr/>
              <p:nvPr/>
            </p:nvCxnSpPr>
            <p:spPr>
              <a:xfrm>
                <a:off x="2651760" y="5373216"/>
                <a:ext cx="1210404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5" name="直線接點 44"/>
            <p:cNvCxnSpPr/>
            <p:nvPr/>
          </p:nvCxnSpPr>
          <p:spPr>
            <a:xfrm flipH="1">
              <a:off x="2929726" y="4544576"/>
              <a:ext cx="10086" cy="1188680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/>
            <p:cNvCxnSpPr/>
            <p:nvPr/>
          </p:nvCxnSpPr>
          <p:spPr>
            <a:xfrm>
              <a:off x="2926060" y="5733256"/>
              <a:ext cx="955389" cy="0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直線接點 47"/>
          <p:cNvCxnSpPr/>
          <p:nvPr/>
        </p:nvCxnSpPr>
        <p:spPr>
          <a:xfrm>
            <a:off x="2926060" y="4581128"/>
            <a:ext cx="0" cy="154872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 flipH="1">
            <a:off x="2926080" y="6109856"/>
            <a:ext cx="947652" cy="1662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1106307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科技 16x9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_9533222_TF02787990.potx" id="{5D7B44C0-935F-4527-AFD9-533AB007DCDD}" vid="{68BFFC14-726C-4C6F-B5FD-8BFDC490BED3}"/>
    </a:ext>
  </a:extLst>
</a:theme>
</file>

<file path=ppt/theme/theme2.xml><?xml version="1.0" encoding="utf-8"?>
<a:theme xmlns:a="http://schemas.openxmlformats.org/drawingml/2006/main" name="Office 佈景主題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2017-12-16T08:30:00+08:00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 xsi:nil="true"/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2017-12-16T15:00:00+08:00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0C67BEE-D13F-4BD2-98A5-34D8A0977F68}">
  <ds:schemaRefs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4873beb7-5857-4685-be1f-d57550cc96cc"/>
  </ds:schemaRefs>
</ds:datastoreItem>
</file>

<file path=customXml/itemProps2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三線電路線簡報 (寬螢幕)</Template>
  <TotalTime>13460</TotalTime>
  <Words>551</Words>
  <Application>Microsoft Office PowerPoint</Application>
  <PresentationFormat>自訂</PresentationFormat>
  <Paragraphs>127</Paragraphs>
  <Slides>27</Slides>
  <Notes>27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28" baseType="lpstr">
      <vt:lpstr>科技 16x9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使用印刷電路板焊接觸控電路</vt:lpstr>
      <vt:lpstr>SGL 8022W IC(注意方向)</vt:lpstr>
      <vt:lpstr>IC銲接完畢</vt:lpstr>
      <vt:lpstr>跳線腳座JP1、JP2、JP4</vt:lpstr>
      <vt:lpstr>47KΩ電阻</vt:lpstr>
      <vt:lpstr>0.01μF塑膠電容</vt:lpstr>
      <vt:lpstr>10μF電解電容(注意極性)</vt:lpstr>
      <vt:lpstr>0.1μF塑膠電容</vt:lpstr>
      <vt:lpstr>1K Ω電阻，5R1(5.1 Ω)電阻</vt:lpstr>
      <vt:lpstr>SS8050電晶體(注意極性)</vt:lpstr>
      <vt:lpstr>電源及觸控線</vt:lpstr>
      <vt:lpstr>5V LED燈</vt:lpstr>
      <vt:lpstr>使用印刷電路板焊接觸控電路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標題版面配置</dc:title>
  <dc:creator>chenjung</dc:creator>
  <cp:lastModifiedBy>Younger Yang</cp:lastModifiedBy>
  <cp:revision>782</cp:revision>
  <dcterms:created xsi:type="dcterms:W3CDTF">2017-12-16T00:49:22Z</dcterms:created>
  <dcterms:modified xsi:type="dcterms:W3CDTF">2019-04-22T23:27:34Z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