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570" r:id="rId2"/>
    <p:sldId id="560" r:id="rId3"/>
    <p:sldId id="562" r:id="rId4"/>
    <p:sldId id="563" r:id="rId5"/>
    <p:sldId id="529" r:id="rId6"/>
    <p:sldId id="530" r:id="rId7"/>
    <p:sldId id="531" r:id="rId8"/>
    <p:sldId id="532" r:id="rId9"/>
    <p:sldId id="537" r:id="rId10"/>
    <p:sldId id="538" r:id="rId11"/>
    <p:sldId id="533" r:id="rId12"/>
    <p:sldId id="539" r:id="rId13"/>
    <p:sldId id="540" r:id="rId14"/>
    <p:sldId id="541" r:id="rId15"/>
    <p:sldId id="534" r:id="rId16"/>
    <p:sldId id="542" r:id="rId17"/>
    <p:sldId id="543" r:id="rId18"/>
    <p:sldId id="544" r:id="rId19"/>
    <p:sldId id="564" r:id="rId20"/>
    <p:sldId id="546" r:id="rId21"/>
    <p:sldId id="565" r:id="rId22"/>
    <p:sldId id="547" r:id="rId23"/>
    <p:sldId id="548" r:id="rId24"/>
    <p:sldId id="535" r:id="rId25"/>
    <p:sldId id="566" r:id="rId26"/>
    <p:sldId id="572" r:id="rId27"/>
    <p:sldId id="571" r:id="rId28"/>
    <p:sldId id="567" r:id="rId29"/>
    <p:sldId id="568" r:id="rId30"/>
    <p:sldId id="569" r:id="rId31"/>
    <p:sldId id="558" r:id="rId32"/>
    <p:sldId id="561" r:id="rId33"/>
    <p:sldId id="559" r:id="rId34"/>
  </p:sldIdLst>
  <p:sldSz cx="9144000" cy="6858000" type="screen4x3"/>
  <p:notesSz cx="7102475" cy="102330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FFA521"/>
    <a:srgbClr val="EF5A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604" autoAdjust="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357" cy="51238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3481" y="0"/>
            <a:ext cx="3077357" cy="51238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719022"/>
            <a:ext cx="3077357" cy="51238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3481" y="9719022"/>
            <a:ext cx="3077357" cy="51238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40" cy="511652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40" cy="511652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10248" y="4860688"/>
            <a:ext cx="5681980" cy="4604861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19597"/>
            <a:ext cx="3077740" cy="511652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3092" y="9719597"/>
            <a:ext cx="3077740" cy="511652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2019/5/12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Picture 2" descr="計畫背景_V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733256"/>
            <a:ext cx="2915816" cy="128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www.facebook.com/DavidHuangsLab/photos/ms.c.eJw90ckNBDEIBMCMVoA5809stLTbzxKncaZpqavbyYj45XVFTnfTB056YLkOWdfQqC~;WR8rIMSm6YPYL9Cv2S8xLxjP~_~_Trsl4n4uS5F3Oiz77EXd~;jFe~_tDrxvvV76~;bePOfRvznP26N1~_4Tw~;M~;ME84bxB~;WH9FHzjJruvz6GRb8~;I5~;6meG88416atMNB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rk-handmade.com/product.php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eteach.edu.tw/enrol/index.php?id=2838" TargetMode="External"/><Relationship Id="rId2" Type="http://schemas.openxmlformats.org/officeDocument/2006/relationships/hyperlink" Target="http://163.27.37.96/maker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mailto:tnjboxing@gmail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804248" y="3429000"/>
            <a:ext cx="1783084" cy="2225045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142844" y="2714620"/>
            <a:ext cx="850112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王漢宗超明體繁" pitchFamily="18" charset="-120"/>
              <a:ea typeface="王漢宗超明體繁" pitchFamily="18" charset="-120"/>
              <a:cs typeface="+mj-cs"/>
            </a:endParaRPr>
          </a:p>
        </p:txBody>
      </p:sp>
      <p:sp>
        <p:nvSpPr>
          <p:cNvPr id="11" name="副標題 2"/>
          <p:cNvSpPr txBox="1">
            <a:spLocks/>
          </p:cNvSpPr>
          <p:nvPr/>
        </p:nvSpPr>
        <p:spPr>
          <a:xfrm>
            <a:off x="1043608" y="5085184"/>
            <a:ext cx="7920880" cy="2423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800" b="1" dirty="0" smtClean="0">
                <a:solidFill>
                  <a:schemeClr val="tx1"/>
                </a:solidFill>
              </a:rPr>
              <a:t>北興科技中心楊心淵</a:t>
            </a:r>
            <a:endParaRPr lang="en-US" altLang="zh-TW" sz="2800" b="1" dirty="0" smtClean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 err="1" smtClean="0">
                <a:solidFill>
                  <a:schemeClr val="bg1">
                    <a:lumMod val="65000"/>
                  </a:schemeClr>
                </a:solidFill>
              </a:rPr>
              <a:t>Chiayi</a:t>
            </a:r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Pei </a:t>
            </a:r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Shin</a:t>
            </a:r>
          </a:p>
          <a:p>
            <a:pPr algn="r"/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Maker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Education and </a:t>
            </a:r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Technology</a:t>
            </a:r>
            <a:r>
              <a:rPr lang="zh-TW" altLang="en-US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" name="群組 3"/>
          <p:cNvGrpSpPr/>
          <p:nvPr/>
        </p:nvGrpSpPr>
        <p:grpSpPr>
          <a:xfrm>
            <a:off x="899592" y="1772816"/>
            <a:ext cx="7416824" cy="2016224"/>
            <a:chOff x="899592" y="1772816"/>
            <a:chExt cx="7416824" cy="2016224"/>
          </a:xfrm>
        </p:grpSpPr>
        <p:sp>
          <p:nvSpPr>
            <p:cNvPr id="7" name="標題 1"/>
            <p:cNvSpPr txBox="1">
              <a:spLocks/>
            </p:cNvSpPr>
            <p:nvPr/>
          </p:nvSpPr>
          <p:spPr>
            <a:xfrm>
              <a:off x="1907704" y="2708920"/>
              <a:ext cx="6408712" cy="108012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lvl="0" algn="r">
                <a:spcBef>
                  <a:spcPct val="0"/>
                </a:spcBef>
                <a:defRPr/>
              </a:pPr>
              <a:r>
                <a:rPr kumimoji="0" lang="en-US" altLang="zh-TW" sz="6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larendon Blk BT" panose="02040905050505020204" pitchFamily="18" charset="0"/>
                  <a:ea typeface="王漢宗超明體繁" pitchFamily="18" charset="-120"/>
                  <a:cs typeface="+mj-cs"/>
                </a:rPr>
                <a:t>IQ</a:t>
              </a:r>
              <a:r>
                <a:rPr kumimoji="0" lang="zh-TW" altLang="en-US" sz="6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larendon Blk BT" panose="02040905050505020204" pitchFamily="18" charset="0"/>
                  <a:ea typeface="王漢宗超明體繁" pitchFamily="18" charset="-120"/>
                  <a:cs typeface="+mj-cs"/>
                </a:rPr>
                <a:t> </a:t>
              </a:r>
              <a:r>
                <a:rPr kumimoji="0" lang="en-US" altLang="zh-TW" sz="6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larendon Blk BT" panose="02040905050505020204" pitchFamily="18" charset="0"/>
                  <a:ea typeface="王漢宗超明體繁" pitchFamily="18" charset="-120"/>
                  <a:cs typeface="+mj-cs"/>
                </a:rPr>
                <a:t>LIGHT</a:t>
              </a:r>
              <a:r>
                <a:rPr kumimoji="0" lang="zh-TW" altLang="en-US" sz="6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larendon Blk BT" panose="02040905050505020204" pitchFamily="18" charset="0"/>
                  <a:ea typeface="王漢宗超明體繁" pitchFamily="18" charset="-120"/>
                  <a:cs typeface="+mj-cs"/>
                </a:rPr>
                <a:t>心法</a:t>
              </a:r>
              <a:endPara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王漢宗超明體繁" pitchFamily="18" charset="-120"/>
                <a:ea typeface="王漢宗超明體繁" pitchFamily="18" charset="-120"/>
                <a:cs typeface="+mj-cs"/>
              </a:endParaRPr>
            </a:p>
          </p:txBody>
        </p:sp>
        <p:sp>
          <p:nvSpPr>
            <p:cNvPr id="9" name="標題 1"/>
            <p:cNvSpPr txBox="1">
              <a:spLocks/>
            </p:cNvSpPr>
            <p:nvPr/>
          </p:nvSpPr>
          <p:spPr>
            <a:xfrm>
              <a:off x="899592" y="1772816"/>
              <a:ext cx="2304256" cy="20041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lvl="0">
                <a:spcBef>
                  <a:spcPct val="0"/>
                </a:spcBef>
                <a:defRPr/>
              </a:pPr>
              <a:r>
                <a:rPr kumimoji="0" lang="zh-TW" altLang="en-US" sz="13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王漢宗超明體繁" pitchFamily="18" charset="-120"/>
                  <a:ea typeface="王漢宗超明體繁" pitchFamily="18" charset="-120"/>
                  <a:cs typeface="+mj-cs"/>
                </a:rPr>
                <a:t>秘</a:t>
              </a:r>
              <a:endParaRPr kumimoji="0" lang="zh-TW" altLang="en-US" sz="13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王漢宗超明體繁" pitchFamily="18" charset="-120"/>
                <a:ea typeface="王漢宗超明體繁" pitchFamily="18" charset="-120"/>
                <a:cs typeface="+mj-cs"/>
              </a:endParaRPr>
            </a:p>
          </p:txBody>
        </p:sp>
        <p:sp>
          <p:nvSpPr>
            <p:cNvPr id="18" name="標題 1"/>
            <p:cNvSpPr txBox="1">
              <a:spLocks/>
            </p:cNvSpPr>
            <p:nvPr/>
          </p:nvSpPr>
          <p:spPr>
            <a:xfrm>
              <a:off x="2609078" y="1844824"/>
              <a:ext cx="4339186" cy="129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lvl="0">
                <a:spcBef>
                  <a:spcPct val="0"/>
                </a:spcBef>
                <a:defRPr/>
              </a:pPr>
              <a:r>
                <a:rPr kumimoji="0" lang="zh-TW" altLang="en-US" sz="6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王漢宗超明體繁" pitchFamily="18" charset="-120"/>
                  <a:ea typeface="王漢宗超明體繁" pitchFamily="18" charset="-120"/>
                  <a:cs typeface="+mj-cs"/>
                </a:rPr>
                <a:t>技</a:t>
              </a:r>
              <a:endPara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王漢宗超明體繁" pitchFamily="18" charset="-120"/>
                <a:ea typeface="王漢宗超明體繁" pitchFamily="18" charset="-120"/>
                <a:cs typeface="+mj-cs"/>
              </a:endParaRPr>
            </a:p>
          </p:txBody>
        </p:sp>
      </p:grp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170802_1209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橢圓 2"/>
          <p:cNvSpPr/>
          <p:nvPr/>
        </p:nvSpPr>
        <p:spPr>
          <a:xfrm>
            <a:off x="5326968" y="3645024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橢圓 3"/>
          <p:cNvSpPr/>
          <p:nvPr/>
        </p:nvSpPr>
        <p:spPr>
          <a:xfrm>
            <a:off x="5796136" y="3037317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/>
          <p:cNvSpPr/>
          <p:nvPr/>
        </p:nvSpPr>
        <p:spPr>
          <a:xfrm>
            <a:off x="4932040" y="5013176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8028536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0709131148.png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842"/>
          <a:stretch/>
        </p:blipFill>
        <p:spPr>
          <a:xfrm>
            <a:off x="3925094" y="2564904"/>
            <a:ext cx="5218906" cy="399242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第二層</a:t>
            </a:r>
            <a:r>
              <a:rPr lang="en-US" altLang="zh-TW" dirty="0" smtClean="0"/>
              <a:t>5+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香菇頭配水桶腰</a:t>
            </a:r>
            <a:endParaRPr lang="en-US" altLang="zh-TW" dirty="0" smtClean="0"/>
          </a:p>
          <a:p>
            <a:r>
              <a:rPr lang="zh-TW" altLang="en-US" dirty="0" smtClean="0"/>
              <a:t>香菇頭是凸的</a:t>
            </a:r>
            <a:endParaRPr lang="en-US" altLang="zh-TW" dirty="0" smtClean="0"/>
          </a:p>
          <a:p>
            <a:r>
              <a:rPr lang="zh-TW" altLang="en-US" dirty="0" smtClean="0"/>
              <a:t>水桶要藏起來</a:t>
            </a:r>
            <a:endParaRPr lang="en-US" altLang="zh-TW" dirty="0" smtClean="0"/>
          </a:p>
          <a:p>
            <a:r>
              <a:rPr lang="zh-TW" altLang="en-US" dirty="0" smtClean="0"/>
              <a:t>五星缺口</a:t>
            </a:r>
          </a:p>
          <a:p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6732240" y="4509120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7308304" y="4077072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6300192" y="5445224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170802_1209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3192514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170802_1208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9565063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170802_1208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6654658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07091312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1576639"/>
            <a:ext cx="4567783" cy="451936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第三層</a:t>
            </a:r>
            <a:r>
              <a:rPr lang="en-US" altLang="zh-TW" dirty="0" smtClean="0"/>
              <a:t>10+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香菇頭配水桶腰</a:t>
            </a:r>
            <a:endParaRPr lang="en-US" altLang="zh-TW" dirty="0" smtClean="0"/>
          </a:p>
          <a:p>
            <a:r>
              <a:rPr lang="zh-TW" altLang="en-US" dirty="0" smtClean="0"/>
              <a:t>香菇頭是凸的</a:t>
            </a:r>
            <a:endParaRPr lang="en-US" altLang="zh-TW" dirty="0" smtClean="0"/>
          </a:p>
          <a:p>
            <a:r>
              <a:rPr lang="zh-TW" altLang="en-US" dirty="0" smtClean="0"/>
              <a:t>水桶要藏起來</a:t>
            </a:r>
            <a:endParaRPr lang="en-US" altLang="zh-TW" dirty="0" smtClean="0"/>
          </a:p>
          <a:p>
            <a:r>
              <a:rPr lang="zh-TW" altLang="en-US" dirty="0" smtClean="0"/>
              <a:t>一個垂直、一個水平</a:t>
            </a:r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170802_1204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8510840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170802_1206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8755382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170802_1207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9962507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第四層</a:t>
            </a:r>
            <a:r>
              <a:rPr lang="en-US" altLang="zh-TW" dirty="0" smtClean="0"/>
              <a:t>5+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香菇頭配水桶腰</a:t>
            </a:r>
            <a:endParaRPr lang="en-US" altLang="zh-TW" dirty="0" smtClean="0"/>
          </a:p>
          <a:p>
            <a:r>
              <a:rPr lang="zh-TW" altLang="en-US" dirty="0" smtClean="0"/>
              <a:t>香菇頭是凸的</a:t>
            </a:r>
            <a:endParaRPr lang="en-US" altLang="zh-TW" dirty="0" smtClean="0"/>
          </a:p>
          <a:p>
            <a:r>
              <a:rPr lang="zh-TW" altLang="en-US" dirty="0" smtClean="0"/>
              <a:t>水桶要藏起來</a:t>
            </a:r>
            <a:endParaRPr lang="en-US" altLang="zh-TW" dirty="0" smtClean="0"/>
          </a:p>
          <a:p>
            <a:r>
              <a:rPr lang="zh-TW" altLang="en-US" dirty="0" smtClean="0"/>
              <a:t>五個缺口</a:t>
            </a:r>
            <a:endParaRPr lang="zh-TW" altLang="en-US" dirty="0"/>
          </a:p>
        </p:txBody>
      </p:sp>
      <p:pic>
        <p:nvPicPr>
          <p:cNvPr id="5" name="圖片 4" descr="IMG_20170802_1203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700" t="16400" r="22700" b="13601"/>
          <a:stretch>
            <a:fillRect/>
          </a:stretch>
        </p:blipFill>
        <p:spPr>
          <a:xfrm>
            <a:off x="4572000" y="1844824"/>
            <a:ext cx="3744416" cy="36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IQ</a:t>
            </a:r>
            <a:r>
              <a:rPr lang="zh-TW" altLang="en-US" dirty="0" smtClean="0"/>
              <a:t> </a:t>
            </a:r>
            <a:r>
              <a:rPr lang="en-US" altLang="zh-TW" dirty="0" smtClean="0"/>
              <a:t>LIGHT</a:t>
            </a:r>
            <a:r>
              <a:rPr lang="zh-TW" altLang="en-US" dirty="0" smtClean="0"/>
              <a:t>由來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1972</a:t>
            </a:r>
            <a:r>
              <a:rPr lang="zh-TW" altLang="en-US" dirty="0" smtClean="0"/>
              <a:t>年，丹麥設計師</a:t>
            </a:r>
            <a:r>
              <a:rPr lang="en-US" altLang="zh-TW" dirty="0" err="1" smtClean="0"/>
              <a:t>Holger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Strøm</a:t>
            </a:r>
            <a:endParaRPr lang="en-US" altLang="zh-TW" dirty="0" smtClean="0"/>
          </a:p>
          <a:p>
            <a:r>
              <a:rPr lang="zh-TW" altLang="en-US" dirty="0" smtClean="0"/>
              <a:t>單一的組件創造出的立體燈飾</a:t>
            </a:r>
            <a:endParaRPr lang="en-US" altLang="zh-TW" dirty="0" smtClean="0"/>
          </a:p>
          <a:p>
            <a:r>
              <a:rPr lang="zh-TW" altLang="en-US" dirty="0" smtClean="0"/>
              <a:t>新北市福營國中蔡煜騰老師分享</a:t>
            </a:r>
            <a:endParaRPr lang="en-US" altLang="zh-TW" dirty="0" smtClean="0"/>
          </a:p>
          <a:p>
            <a:r>
              <a:rPr lang="en-US" altLang="zh-TW" dirty="0" smtClean="0"/>
              <a:t>110V</a:t>
            </a:r>
            <a:r>
              <a:rPr lang="zh-TW" altLang="en-US" dirty="0" smtClean="0"/>
              <a:t>可調光</a:t>
            </a:r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170802_1202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5837611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第五層</a:t>
            </a:r>
            <a:r>
              <a:rPr lang="en-US" altLang="zh-TW" dirty="0" smtClean="0"/>
              <a:t>5+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香菇頭配水桶腰</a:t>
            </a:r>
            <a:endParaRPr lang="en-US" altLang="zh-TW" dirty="0" smtClean="0"/>
          </a:p>
          <a:p>
            <a:r>
              <a:rPr lang="zh-TW" altLang="en-US" dirty="0" smtClean="0"/>
              <a:t>香菇頭是凸的</a:t>
            </a:r>
            <a:endParaRPr lang="en-US" altLang="zh-TW" dirty="0" smtClean="0"/>
          </a:p>
          <a:p>
            <a:r>
              <a:rPr lang="zh-TW" altLang="en-US" dirty="0" smtClean="0"/>
              <a:t>水桶要藏起來</a:t>
            </a:r>
            <a:endParaRPr lang="en-US" altLang="zh-TW" dirty="0" smtClean="0"/>
          </a:p>
          <a:p>
            <a:r>
              <a:rPr lang="zh-TW" altLang="en-US" dirty="0" smtClean="0"/>
              <a:t>五個星字缺口</a:t>
            </a:r>
            <a:endParaRPr lang="en-US" altLang="zh-TW" dirty="0" smtClean="0"/>
          </a:p>
        </p:txBody>
      </p:sp>
      <p:pic>
        <p:nvPicPr>
          <p:cNvPr id="5" name="圖片 4" descr="IMG_20170802_1202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251" t="13600" r="30050" b="15001"/>
          <a:stretch>
            <a:fillRect/>
          </a:stretch>
        </p:blipFill>
        <p:spPr>
          <a:xfrm>
            <a:off x="4283968" y="2132856"/>
            <a:ext cx="3888432" cy="3672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170802_1202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2029520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170802_1201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5215403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檢查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五個螺旋</a:t>
            </a:r>
            <a:endParaRPr lang="en-US" altLang="zh-TW" dirty="0" smtClean="0"/>
          </a:p>
          <a:p>
            <a:r>
              <a:rPr lang="zh-TW" altLang="en-US" dirty="0" smtClean="0"/>
              <a:t>三個交叉</a:t>
            </a:r>
            <a:endParaRPr lang="en-US" altLang="zh-TW" dirty="0" smtClean="0"/>
          </a:p>
          <a:p>
            <a:r>
              <a:rPr lang="zh-TW" altLang="en-US" dirty="0" smtClean="0"/>
              <a:t>球狀立體</a:t>
            </a:r>
            <a:endParaRPr lang="en-US" altLang="zh-TW" dirty="0" smtClean="0"/>
          </a:p>
          <a:p>
            <a:r>
              <a:rPr lang="zh-TW" altLang="en-US" dirty="0" smtClean="0"/>
              <a:t>對稱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Picture 2" descr="「iq light」的圖片搜尋結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717032"/>
            <a:ext cx="5848350" cy="2724151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電子電路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5V</a:t>
            </a:r>
            <a:r>
              <a:rPr lang="zh-TW" altLang="en-US" dirty="0" smtClean="0"/>
              <a:t>暖白光</a:t>
            </a:r>
            <a:r>
              <a:rPr lang="en-US" altLang="zh-TW" dirty="0" smtClean="0"/>
              <a:t>LED</a:t>
            </a:r>
            <a:r>
              <a:rPr lang="zh-TW" altLang="en-US" dirty="0" smtClean="0"/>
              <a:t>燈條、</a:t>
            </a:r>
            <a:r>
              <a:rPr lang="en-US" altLang="zh-TW" dirty="0" smtClean="0"/>
              <a:t>USB</a:t>
            </a:r>
            <a:r>
              <a:rPr lang="zh-TW" altLang="en-US" dirty="0" smtClean="0"/>
              <a:t>電源線</a:t>
            </a:r>
            <a:endParaRPr lang="en-US" altLang="zh-TW" dirty="0" smtClean="0"/>
          </a:p>
          <a:p>
            <a:r>
              <a:rPr lang="zh-TW" altLang="en-US" dirty="0" smtClean="0"/>
              <a:t>紅色為正，接</a:t>
            </a:r>
            <a:r>
              <a:rPr lang="en-US" altLang="zh-TW" dirty="0" smtClean="0"/>
              <a:t>5V</a:t>
            </a:r>
            <a:r>
              <a:rPr lang="zh-TW" altLang="en-US" dirty="0" smtClean="0"/>
              <a:t>電源</a:t>
            </a:r>
            <a:endParaRPr lang="en-US" altLang="zh-TW" dirty="0" smtClean="0"/>
          </a:p>
          <a:p>
            <a:r>
              <a:rPr lang="zh-TW" altLang="en-US" dirty="0" smtClean="0"/>
              <a:t>黑色為負，</a:t>
            </a:r>
            <a:r>
              <a:rPr lang="en-US" altLang="zh-TW" dirty="0" smtClean="0"/>
              <a:t>GND</a:t>
            </a:r>
            <a:r>
              <a:rPr lang="zh-TW" altLang="en-US" dirty="0" smtClean="0"/>
              <a:t>接地</a:t>
            </a:r>
            <a:endParaRPr lang="en-US" altLang="zh-TW" dirty="0" smtClean="0"/>
          </a:p>
          <a:p>
            <a:r>
              <a:rPr lang="zh-TW" altLang="en-US" dirty="0" smtClean="0"/>
              <a:t>熱熔膠防焊點斷裂</a:t>
            </a:r>
            <a:endParaRPr lang="en-US" altLang="zh-TW" dirty="0" smtClean="0"/>
          </a:p>
          <a:p>
            <a:r>
              <a:rPr lang="zh-TW" altLang="en-US" dirty="0" smtClean="0">
                <a:solidFill>
                  <a:srgbClr val="7030A0"/>
                </a:solidFill>
              </a:rPr>
              <a:t>記得打個小結</a:t>
            </a:r>
            <a:endParaRPr lang="zh-TW" altLang="en-US" dirty="0">
              <a:solidFill>
                <a:srgbClr val="7030A0"/>
              </a:solidFill>
            </a:endParaRPr>
          </a:p>
        </p:txBody>
      </p:sp>
      <p:pic>
        <p:nvPicPr>
          <p:cNvPr id="1026" name="Picture 2" descr="ãLEDçæ¢ çæ¥ãçåçæå°çµæ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51787" y="2276872"/>
            <a:ext cx="6492213" cy="365187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Trial </a:t>
            </a:r>
            <a:r>
              <a:rPr lang="en-US" altLang="zh-TW" dirty="0"/>
              <a:t>and </a:t>
            </a:r>
            <a:r>
              <a:rPr lang="en-US" altLang="zh-TW" dirty="0" smtClean="0"/>
              <a:t>Error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495681"/>
            <a:ext cx="3907252" cy="2025225"/>
          </a:xfrm>
        </p:spPr>
      </p:pic>
      <p:pic>
        <p:nvPicPr>
          <p:cNvPr id="1026" name="Picture 2" descr="https://img.ruten.com.tw/s2/0/d8/4e/21707252006990_84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575930"/>
            <a:ext cx="5232908" cy="288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87096" y="1611275"/>
            <a:ext cx="361062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498100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Trial </a:t>
            </a:r>
            <a:r>
              <a:rPr lang="en-US" altLang="zh-TW" dirty="0"/>
              <a:t>and </a:t>
            </a:r>
            <a:r>
              <a:rPr lang="en-US" altLang="zh-TW" dirty="0" smtClean="0"/>
              <a:t>Error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134" y="2708920"/>
            <a:ext cx="3907252" cy="2025225"/>
          </a:xfrm>
        </p:spPr>
      </p:pic>
      <p:pic>
        <p:nvPicPr>
          <p:cNvPr id="1026" name="Picture 2" descr="https://img.ruten.com.tw/s2/0/d8/4e/21707252006990_842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393"/>
          <a:stretch/>
        </p:blipFill>
        <p:spPr bwMode="auto">
          <a:xfrm>
            <a:off x="5004048" y="3573016"/>
            <a:ext cx="4008772" cy="288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0354" y="1235606"/>
            <a:ext cx="3610628" cy="1800200"/>
          </a:xfrm>
          <a:prstGeom prst="rect">
            <a:avLst/>
          </a:prstGeom>
        </p:spPr>
      </p:pic>
      <p:sp>
        <p:nvSpPr>
          <p:cNvPr id="8" name="手繪多邊形 7"/>
          <p:cNvSpPr/>
          <p:nvPr/>
        </p:nvSpPr>
        <p:spPr>
          <a:xfrm>
            <a:off x="4180114" y="2838994"/>
            <a:ext cx="1088572" cy="401019"/>
          </a:xfrm>
          <a:custGeom>
            <a:avLst/>
            <a:gdLst>
              <a:gd name="connsiteX0" fmla="*/ 1088572 w 1088572"/>
              <a:gd name="connsiteY0" fmla="*/ 0 h 401019"/>
              <a:gd name="connsiteX1" fmla="*/ 1018903 w 1088572"/>
              <a:gd name="connsiteY1" fmla="*/ 26126 h 401019"/>
              <a:gd name="connsiteX2" fmla="*/ 940526 w 1088572"/>
              <a:gd name="connsiteY2" fmla="*/ 43543 h 401019"/>
              <a:gd name="connsiteX3" fmla="*/ 870857 w 1088572"/>
              <a:gd name="connsiteY3" fmla="*/ 60960 h 401019"/>
              <a:gd name="connsiteX4" fmla="*/ 836023 w 1088572"/>
              <a:gd name="connsiteY4" fmla="*/ 69669 h 401019"/>
              <a:gd name="connsiteX5" fmla="*/ 792480 w 1088572"/>
              <a:gd name="connsiteY5" fmla="*/ 78377 h 401019"/>
              <a:gd name="connsiteX6" fmla="*/ 757646 w 1088572"/>
              <a:gd name="connsiteY6" fmla="*/ 87086 h 401019"/>
              <a:gd name="connsiteX7" fmla="*/ 705395 w 1088572"/>
              <a:gd name="connsiteY7" fmla="*/ 95795 h 401019"/>
              <a:gd name="connsiteX8" fmla="*/ 583475 w 1088572"/>
              <a:gd name="connsiteY8" fmla="*/ 130629 h 401019"/>
              <a:gd name="connsiteX9" fmla="*/ 548640 w 1088572"/>
              <a:gd name="connsiteY9" fmla="*/ 148046 h 401019"/>
              <a:gd name="connsiteX10" fmla="*/ 496389 w 1088572"/>
              <a:gd name="connsiteY10" fmla="*/ 165463 h 401019"/>
              <a:gd name="connsiteX11" fmla="*/ 470263 w 1088572"/>
              <a:gd name="connsiteY11" fmla="*/ 182880 h 401019"/>
              <a:gd name="connsiteX12" fmla="*/ 418012 w 1088572"/>
              <a:gd name="connsiteY12" fmla="*/ 200297 h 401019"/>
              <a:gd name="connsiteX13" fmla="*/ 374469 w 1088572"/>
              <a:gd name="connsiteY13" fmla="*/ 226423 h 401019"/>
              <a:gd name="connsiteX14" fmla="*/ 348343 w 1088572"/>
              <a:gd name="connsiteY14" fmla="*/ 243840 h 401019"/>
              <a:gd name="connsiteX15" fmla="*/ 296092 w 1088572"/>
              <a:gd name="connsiteY15" fmla="*/ 261257 h 401019"/>
              <a:gd name="connsiteX16" fmla="*/ 226423 w 1088572"/>
              <a:gd name="connsiteY16" fmla="*/ 313509 h 401019"/>
              <a:gd name="connsiteX17" fmla="*/ 191589 w 1088572"/>
              <a:gd name="connsiteY17" fmla="*/ 322217 h 401019"/>
              <a:gd name="connsiteX18" fmla="*/ 174172 w 1088572"/>
              <a:gd name="connsiteY18" fmla="*/ 339635 h 401019"/>
              <a:gd name="connsiteX19" fmla="*/ 104503 w 1088572"/>
              <a:gd name="connsiteY19" fmla="*/ 357052 h 401019"/>
              <a:gd name="connsiteX20" fmla="*/ 17417 w 1088572"/>
              <a:gd name="connsiteY20" fmla="*/ 400595 h 401019"/>
              <a:gd name="connsiteX21" fmla="*/ 0 w 1088572"/>
              <a:gd name="connsiteY21" fmla="*/ 400595 h 401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88572" h="401019">
                <a:moveTo>
                  <a:pt x="1088572" y="0"/>
                </a:moveTo>
                <a:cubicBezTo>
                  <a:pt x="1065570" y="9201"/>
                  <a:pt x="1042792" y="19300"/>
                  <a:pt x="1018903" y="26126"/>
                </a:cubicBezTo>
                <a:cubicBezTo>
                  <a:pt x="976646" y="38200"/>
                  <a:pt x="987227" y="32766"/>
                  <a:pt x="940526" y="43543"/>
                </a:cubicBezTo>
                <a:cubicBezTo>
                  <a:pt x="917201" y="48925"/>
                  <a:pt x="894080" y="55154"/>
                  <a:pt x="870857" y="60960"/>
                </a:cubicBezTo>
                <a:cubicBezTo>
                  <a:pt x="859246" y="63863"/>
                  <a:pt x="847759" y="67322"/>
                  <a:pt x="836023" y="69669"/>
                </a:cubicBezTo>
                <a:cubicBezTo>
                  <a:pt x="821509" y="72572"/>
                  <a:pt x="806929" y="75166"/>
                  <a:pt x="792480" y="78377"/>
                </a:cubicBezTo>
                <a:cubicBezTo>
                  <a:pt x="780796" y="80973"/>
                  <a:pt x="769382" y="84739"/>
                  <a:pt x="757646" y="87086"/>
                </a:cubicBezTo>
                <a:cubicBezTo>
                  <a:pt x="740332" y="90549"/>
                  <a:pt x="722660" y="92095"/>
                  <a:pt x="705395" y="95795"/>
                </a:cubicBezTo>
                <a:cubicBezTo>
                  <a:pt x="685861" y="99981"/>
                  <a:pt x="606324" y="119205"/>
                  <a:pt x="583475" y="130629"/>
                </a:cubicBezTo>
                <a:cubicBezTo>
                  <a:pt x="571863" y="136435"/>
                  <a:pt x="560694" y="143225"/>
                  <a:pt x="548640" y="148046"/>
                </a:cubicBezTo>
                <a:cubicBezTo>
                  <a:pt x="531594" y="154864"/>
                  <a:pt x="496389" y="165463"/>
                  <a:pt x="496389" y="165463"/>
                </a:cubicBezTo>
                <a:cubicBezTo>
                  <a:pt x="487680" y="171269"/>
                  <a:pt x="479827" y="178629"/>
                  <a:pt x="470263" y="182880"/>
                </a:cubicBezTo>
                <a:cubicBezTo>
                  <a:pt x="453486" y="190336"/>
                  <a:pt x="418012" y="200297"/>
                  <a:pt x="418012" y="200297"/>
                </a:cubicBezTo>
                <a:cubicBezTo>
                  <a:pt x="383994" y="234317"/>
                  <a:pt x="419688" y="203814"/>
                  <a:pt x="374469" y="226423"/>
                </a:cubicBezTo>
                <a:cubicBezTo>
                  <a:pt x="365107" y="231104"/>
                  <a:pt x="357907" y="239589"/>
                  <a:pt x="348343" y="243840"/>
                </a:cubicBezTo>
                <a:cubicBezTo>
                  <a:pt x="331566" y="251296"/>
                  <a:pt x="296092" y="261257"/>
                  <a:pt x="296092" y="261257"/>
                </a:cubicBezTo>
                <a:cubicBezTo>
                  <a:pt x="276747" y="280603"/>
                  <a:pt x="252685" y="306944"/>
                  <a:pt x="226423" y="313509"/>
                </a:cubicBezTo>
                <a:lnTo>
                  <a:pt x="191589" y="322217"/>
                </a:lnTo>
                <a:cubicBezTo>
                  <a:pt x="185783" y="328023"/>
                  <a:pt x="181795" y="336586"/>
                  <a:pt x="174172" y="339635"/>
                </a:cubicBezTo>
                <a:cubicBezTo>
                  <a:pt x="151946" y="348525"/>
                  <a:pt x="104503" y="357052"/>
                  <a:pt x="104503" y="357052"/>
                </a:cubicBezTo>
                <a:cubicBezTo>
                  <a:pt x="58367" y="387810"/>
                  <a:pt x="63369" y="392936"/>
                  <a:pt x="17417" y="400595"/>
                </a:cubicBezTo>
                <a:cubicBezTo>
                  <a:pt x="11690" y="401549"/>
                  <a:pt x="5806" y="400595"/>
                  <a:pt x="0" y="400595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手繪多邊形 8"/>
          <p:cNvSpPr/>
          <p:nvPr/>
        </p:nvSpPr>
        <p:spPr>
          <a:xfrm>
            <a:off x="3967490" y="2873829"/>
            <a:ext cx="1257653" cy="2853994"/>
          </a:xfrm>
          <a:custGeom>
            <a:avLst/>
            <a:gdLst>
              <a:gd name="connsiteX0" fmla="*/ 1257653 w 1257653"/>
              <a:gd name="connsiteY0" fmla="*/ 0 h 2853994"/>
              <a:gd name="connsiteX1" fmla="*/ 1205401 w 1257653"/>
              <a:gd name="connsiteY1" fmla="*/ 43542 h 2853994"/>
              <a:gd name="connsiteX2" fmla="*/ 1187984 w 1257653"/>
              <a:gd name="connsiteY2" fmla="*/ 69668 h 2853994"/>
              <a:gd name="connsiteX3" fmla="*/ 1161859 w 1257653"/>
              <a:gd name="connsiteY3" fmla="*/ 87085 h 2853994"/>
              <a:gd name="connsiteX4" fmla="*/ 1127024 w 1257653"/>
              <a:gd name="connsiteY4" fmla="*/ 113211 h 2853994"/>
              <a:gd name="connsiteX5" fmla="*/ 1100899 w 1257653"/>
              <a:gd name="connsiteY5" fmla="*/ 148045 h 2853994"/>
              <a:gd name="connsiteX6" fmla="*/ 1057356 w 1257653"/>
              <a:gd name="connsiteY6" fmla="*/ 182880 h 2853994"/>
              <a:gd name="connsiteX7" fmla="*/ 1022521 w 1257653"/>
              <a:gd name="connsiteY7" fmla="*/ 226422 h 2853994"/>
              <a:gd name="connsiteX8" fmla="*/ 1005104 w 1257653"/>
              <a:gd name="connsiteY8" fmla="*/ 261257 h 2853994"/>
              <a:gd name="connsiteX9" fmla="*/ 978979 w 1257653"/>
              <a:gd name="connsiteY9" fmla="*/ 287382 h 2853994"/>
              <a:gd name="connsiteX10" fmla="*/ 970270 w 1257653"/>
              <a:gd name="connsiteY10" fmla="*/ 313508 h 2853994"/>
              <a:gd name="connsiteX11" fmla="*/ 944144 w 1257653"/>
              <a:gd name="connsiteY11" fmla="*/ 339634 h 2853994"/>
              <a:gd name="connsiteX12" fmla="*/ 900601 w 1257653"/>
              <a:gd name="connsiteY12" fmla="*/ 383177 h 2853994"/>
              <a:gd name="connsiteX13" fmla="*/ 874476 w 1257653"/>
              <a:gd name="connsiteY13" fmla="*/ 418011 h 2853994"/>
              <a:gd name="connsiteX14" fmla="*/ 848350 w 1257653"/>
              <a:gd name="connsiteY14" fmla="*/ 435428 h 2853994"/>
              <a:gd name="connsiteX15" fmla="*/ 813516 w 1257653"/>
              <a:gd name="connsiteY15" fmla="*/ 487680 h 2853994"/>
              <a:gd name="connsiteX16" fmla="*/ 796099 w 1257653"/>
              <a:gd name="connsiteY16" fmla="*/ 513805 h 2853994"/>
              <a:gd name="connsiteX17" fmla="*/ 778681 w 1257653"/>
              <a:gd name="connsiteY17" fmla="*/ 531222 h 2853994"/>
              <a:gd name="connsiteX18" fmla="*/ 752556 w 1257653"/>
              <a:gd name="connsiteY18" fmla="*/ 548640 h 2853994"/>
              <a:gd name="connsiteX19" fmla="*/ 691596 w 1257653"/>
              <a:gd name="connsiteY19" fmla="*/ 609600 h 2853994"/>
              <a:gd name="connsiteX20" fmla="*/ 656761 w 1257653"/>
              <a:gd name="connsiteY20" fmla="*/ 653142 h 2853994"/>
              <a:gd name="connsiteX21" fmla="*/ 648053 w 1257653"/>
              <a:gd name="connsiteY21" fmla="*/ 679268 h 2853994"/>
              <a:gd name="connsiteX22" fmla="*/ 595801 w 1257653"/>
              <a:gd name="connsiteY22" fmla="*/ 748937 h 2853994"/>
              <a:gd name="connsiteX23" fmla="*/ 578384 w 1257653"/>
              <a:gd name="connsiteY23" fmla="*/ 775062 h 2853994"/>
              <a:gd name="connsiteX24" fmla="*/ 560967 w 1257653"/>
              <a:gd name="connsiteY24" fmla="*/ 827314 h 2853994"/>
              <a:gd name="connsiteX25" fmla="*/ 552259 w 1257653"/>
              <a:gd name="connsiteY25" fmla="*/ 853440 h 2853994"/>
              <a:gd name="connsiteX26" fmla="*/ 534841 w 1257653"/>
              <a:gd name="connsiteY26" fmla="*/ 870857 h 2853994"/>
              <a:gd name="connsiteX27" fmla="*/ 500007 w 1257653"/>
              <a:gd name="connsiteY27" fmla="*/ 949234 h 2853994"/>
              <a:gd name="connsiteX28" fmla="*/ 482590 w 1257653"/>
              <a:gd name="connsiteY28" fmla="*/ 975360 h 2853994"/>
              <a:gd name="connsiteX29" fmla="*/ 473881 w 1257653"/>
              <a:gd name="connsiteY29" fmla="*/ 1001485 h 2853994"/>
              <a:gd name="connsiteX30" fmla="*/ 439047 w 1257653"/>
              <a:gd name="connsiteY30" fmla="*/ 1053737 h 2853994"/>
              <a:gd name="connsiteX31" fmla="*/ 421630 w 1257653"/>
              <a:gd name="connsiteY31" fmla="*/ 1079862 h 2853994"/>
              <a:gd name="connsiteX32" fmla="*/ 404213 w 1257653"/>
              <a:gd name="connsiteY32" fmla="*/ 1114697 h 2853994"/>
              <a:gd name="connsiteX33" fmla="*/ 386796 w 1257653"/>
              <a:gd name="connsiteY33" fmla="*/ 1140822 h 2853994"/>
              <a:gd name="connsiteX34" fmla="*/ 378087 w 1257653"/>
              <a:gd name="connsiteY34" fmla="*/ 1166948 h 2853994"/>
              <a:gd name="connsiteX35" fmla="*/ 343253 w 1257653"/>
              <a:gd name="connsiteY35" fmla="*/ 1219200 h 2853994"/>
              <a:gd name="connsiteX36" fmla="*/ 299710 w 1257653"/>
              <a:gd name="connsiteY36" fmla="*/ 1288868 h 2853994"/>
              <a:gd name="connsiteX37" fmla="*/ 282293 w 1257653"/>
              <a:gd name="connsiteY37" fmla="*/ 1332411 h 2853994"/>
              <a:gd name="connsiteX38" fmla="*/ 247459 w 1257653"/>
              <a:gd name="connsiteY38" fmla="*/ 1402080 h 2853994"/>
              <a:gd name="connsiteX39" fmla="*/ 230041 w 1257653"/>
              <a:gd name="connsiteY39" fmla="*/ 1436914 h 2853994"/>
              <a:gd name="connsiteX40" fmla="*/ 203916 w 1257653"/>
              <a:gd name="connsiteY40" fmla="*/ 1497874 h 2853994"/>
              <a:gd name="connsiteX41" fmla="*/ 195207 w 1257653"/>
              <a:gd name="connsiteY41" fmla="*/ 1541417 h 2853994"/>
              <a:gd name="connsiteX42" fmla="*/ 177790 w 1257653"/>
              <a:gd name="connsiteY42" fmla="*/ 1567542 h 2853994"/>
              <a:gd name="connsiteX43" fmla="*/ 169081 w 1257653"/>
              <a:gd name="connsiteY43" fmla="*/ 1602377 h 2853994"/>
              <a:gd name="connsiteX44" fmla="*/ 142956 w 1257653"/>
              <a:gd name="connsiteY44" fmla="*/ 1663337 h 2853994"/>
              <a:gd name="connsiteX45" fmla="*/ 134247 w 1257653"/>
              <a:gd name="connsiteY45" fmla="*/ 1698171 h 2853994"/>
              <a:gd name="connsiteX46" fmla="*/ 116830 w 1257653"/>
              <a:gd name="connsiteY46" fmla="*/ 1750422 h 2853994"/>
              <a:gd name="connsiteX47" fmla="*/ 108121 w 1257653"/>
              <a:gd name="connsiteY47" fmla="*/ 1802674 h 2853994"/>
              <a:gd name="connsiteX48" fmla="*/ 90704 w 1257653"/>
              <a:gd name="connsiteY48" fmla="*/ 1863634 h 2853994"/>
              <a:gd name="connsiteX49" fmla="*/ 73287 w 1257653"/>
              <a:gd name="connsiteY49" fmla="*/ 1933302 h 2853994"/>
              <a:gd name="connsiteX50" fmla="*/ 64579 w 1257653"/>
              <a:gd name="connsiteY50" fmla="*/ 1959428 h 2853994"/>
              <a:gd name="connsiteX51" fmla="*/ 47161 w 1257653"/>
              <a:gd name="connsiteY51" fmla="*/ 2046514 h 2853994"/>
              <a:gd name="connsiteX52" fmla="*/ 38453 w 1257653"/>
              <a:gd name="connsiteY52" fmla="*/ 2081348 h 2853994"/>
              <a:gd name="connsiteX53" fmla="*/ 29744 w 1257653"/>
              <a:gd name="connsiteY53" fmla="*/ 2177142 h 2853994"/>
              <a:gd name="connsiteX54" fmla="*/ 12327 w 1257653"/>
              <a:gd name="connsiteY54" fmla="*/ 2272937 h 2853994"/>
              <a:gd name="connsiteX55" fmla="*/ 12327 w 1257653"/>
              <a:gd name="connsiteY55" fmla="*/ 2656114 h 2853994"/>
              <a:gd name="connsiteX56" fmla="*/ 29744 w 1257653"/>
              <a:gd name="connsiteY56" fmla="*/ 2690948 h 2853994"/>
              <a:gd name="connsiteX57" fmla="*/ 90704 w 1257653"/>
              <a:gd name="connsiteY57" fmla="*/ 2760617 h 2853994"/>
              <a:gd name="connsiteX58" fmla="*/ 116830 w 1257653"/>
              <a:gd name="connsiteY58" fmla="*/ 2778034 h 2853994"/>
              <a:gd name="connsiteX59" fmla="*/ 169081 w 1257653"/>
              <a:gd name="connsiteY59" fmla="*/ 2786742 h 2853994"/>
              <a:gd name="connsiteX60" fmla="*/ 203916 w 1257653"/>
              <a:gd name="connsiteY60" fmla="*/ 2795451 h 2853994"/>
              <a:gd name="connsiteX61" fmla="*/ 264876 w 1257653"/>
              <a:gd name="connsiteY61" fmla="*/ 2804160 h 2853994"/>
              <a:gd name="connsiteX62" fmla="*/ 299710 w 1257653"/>
              <a:gd name="connsiteY62" fmla="*/ 2812868 h 2853994"/>
              <a:gd name="connsiteX63" fmla="*/ 369379 w 1257653"/>
              <a:gd name="connsiteY63" fmla="*/ 2821577 h 2853994"/>
              <a:gd name="connsiteX64" fmla="*/ 421630 w 1257653"/>
              <a:gd name="connsiteY64" fmla="*/ 2830285 h 2853994"/>
              <a:gd name="connsiteX65" fmla="*/ 517424 w 1257653"/>
              <a:gd name="connsiteY65" fmla="*/ 2838994 h 2853994"/>
              <a:gd name="connsiteX66" fmla="*/ 752556 w 1257653"/>
              <a:gd name="connsiteY66" fmla="*/ 2838994 h 2853994"/>
              <a:gd name="connsiteX67" fmla="*/ 857059 w 1257653"/>
              <a:gd name="connsiteY67" fmla="*/ 2821577 h 2853994"/>
              <a:gd name="connsiteX68" fmla="*/ 926727 w 1257653"/>
              <a:gd name="connsiteY68" fmla="*/ 2804160 h 2853994"/>
              <a:gd name="connsiteX69" fmla="*/ 978979 w 1257653"/>
              <a:gd name="connsiteY69" fmla="*/ 2786742 h 2853994"/>
              <a:gd name="connsiteX70" fmla="*/ 1048647 w 1257653"/>
              <a:gd name="connsiteY70" fmla="*/ 2786742 h 2853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257653" h="2853994">
                <a:moveTo>
                  <a:pt x="1257653" y="0"/>
                </a:moveTo>
                <a:cubicBezTo>
                  <a:pt x="1240236" y="14514"/>
                  <a:pt x="1221433" y="27511"/>
                  <a:pt x="1205401" y="43542"/>
                </a:cubicBezTo>
                <a:cubicBezTo>
                  <a:pt x="1198000" y="50943"/>
                  <a:pt x="1195385" y="62267"/>
                  <a:pt x="1187984" y="69668"/>
                </a:cubicBezTo>
                <a:cubicBezTo>
                  <a:pt x="1180583" y="77069"/>
                  <a:pt x="1170376" y="81002"/>
                  <a:pt x="1161859" y="87085"/>
                </a:cubicBezTo>
                <a:cubicBezTo>
                  <a:pt x="1150048" y="95521"/>
                  <a:pt x="1137287" y="102948"/>
                  <a:pt x="1127024" y="113211"/>
                </a:cubicBezTo>
                <a:cubicBezTo>
                  <a:pt x="1116761" y="123474"/>
                  <a:pt x="1111162" y="137782"/>
                  <a:pt x="1100899" y="148045"/>
                </a:cubicBezTo>
                <a:cubicBezTo>
                  <a:pt x="1055627" y="193317"/>
                  <a:pt x="1091834" y="139782"/>
                  <a:pt x="1057356" y="182880"/>
                </a:cubicBezTo>
                <a:cubicBezTo>
                  <a:pt x="1013423" y="237797"/>
                  <a:pt x="1064569" y="184377"/>
                  <a:pt x="1022521" y="226422"/>
                </a:cubicBezTo>
                <a:cubicBezTo>
                  <a:pt x="1016715" y="238034"/>
                  <a:pt x="1012650" y="250693"/>
                  <a:pt x="1005104" y="261257"/>
                </a:cubicBezTo>
                <a:cubicBezTo>
                  <a:pt x="997946" y="271279"/>
                  <a:pt x="985810" y="277135"/>
                  <a:pt x="978979" y="287382"/>
                </a:cubicBezTo>
                <a:cubicBezTo>
                  <a:pt x="973887" y="295020"/>
                  <a:pt x="975362" y="305870"/>
                  <a:pt x="970270" y="313508"/>
                </a:cubicBezTo>
                <a:cubicBezTo>
                  <a:pt x="963438" y="323755"/>
                  <a:pt x="952028" y="330173"/>
                  <a:pt x="944144" y="339634"/>
                </a:cubicBezTo>
                <a:cubicBezTo>
                  <a:pt x="907858" y="383177"/>
                  <a:pt x="948499" y="351246"/>
                  <a:pt x="900601" y="383177"/>
                </a:cubicBezTo>
                <a:cubicBezTo>
                  <a:pt x="891893" y="394788"/>
                  <a:pt x="884739" y="407748"/>
                  <a:pt x="874476" y="418011"/>
                </a:cubicBezTo>
                <a:cubicBezTo>
                  <a:pt x="867075" y="425412"/>
                  <a:pt x="855242" y="427551"/>
                  <a:pt x="848350" y="435428"/>
                </a:cubicBezTo>
                <a:cubicBezTo>
                  <a:pt x="834566" y="451182"/>
                  <a:pt x="825127" y="470263"/>
                  <a:pt x="813516" y="487680"/>
                </a:cubicBezTo>
                <a:cubicBezTo>
                  <a:pt x="807710" y="496388"/>
                  <a:pt x="803500" y="506405"/>
                  <a:pt x="796099" y="513805"/>
                </a:cubicBezTo>
                <a:cubicBezTo>
                  <a:pt x="790293" y="519611"/>
                  <a:pt x="785092" y="526093"/>
                  <a:pt x="778681" y="531222"/>
                </a:cubicBezTo>
                <a:cubicBezTo>
                  <a:pt x="770508" y="537760"/>
                  <a:pt x="760336" y="541638"/>
                  <a:pt x="752556" y="548640"/>
                </a:cubicBezTo>
                <a:cubicBezTo>
                  <a:pt x="731196" y="567864"/>
                  <a:pt x="707537" y="585690"/>
                  <a:pt x="691596" y="609600"/>
                </a:cubicBezTo>
                <a:cubicBezTo>
                  <a:pt x="669624" y="642557"/>
                  <a:pt x="681580" y="628325"/>
                  <a:pt x="656761" y="653142"/>
                </a:cubicBezTo>
                <a:cubicBezTo>
                  <a:pt x="653858" y="661851"/>
                  <a:pt x="652511" y="671243"/>
                  <a:pt x="648053" y="679268"/>
                </a:cubicBezTo>
                <a:cubicBezTo>
                  <a:pt x="592815" y="778700"/>
                  <a:pt x="634238" y="700892"/>
                  <a:pt x="595801" y="748937"/>
                </a:cubicBezTo>
                <a:cubicBezTo>
                  <a:pt x="589263" y="757110"/>
                  <a:pt x="584190" y="766354"/>
                  <a:pt x="578384" y="775062"/>
                </a:cubicBezTo>
                <a:lnTo>
                  <a:pt x="560967" y="827314"/>
                </a:lnTo>
                <a:cubicBezTo>
                  <a:pt x="558064" y="836023"/>
                  <a:pt x="558750" y="846949"/>
                  <a:pt x="552259" y="853440"/>
                </a:cubicBezTo>
                <a:lnTo>
                  <a:pt x="534841" y="870857"/>
                </a:lnTo>
                <a:cubicBezTo>
                  <a:pt x="522399" y="901962"/>
                  <a:pt x="516280" y="920757"/>
                  <a:pt x="500007" y="949234"/>
                </a:cubicBezTo>
                <a:cubicBezTo>
                  <a:pt x="494814" y="958321"/>
                  <a:pt x="487271" y="965999"/>
                  <a:pt x="482590" y="975360"/>
                </a:cubicBezTo>
                <a:cubicBezTo>
                  <a:pt x="478485" y="983570"/>
                  <a:pt x="478339" y="993461"/>
                  <a:pt x="473881" y="1001485"/>
                </a:cubicBezTo>
                <a:cubicBezTo>
                  <a:pt x="463715" y="1019784"/>
                  <a:pt x="450658" y="1036320"/>
                  <a:pt x="439047" y="1053737"/>
                </a:cubicBezTo>
                <a:cubicBezTo>
                  <a:pt x="433241" y="1062445"/>
                  <a:pt x="426311" y="1070501"/>
                  <a:pt x="421630" y="1079862"/>
                </a:cubicBezTo>
                <a:cubicBezTo>
                  <a:pt x="415824" y="1091474"/>
                  <a:pt x="410654" y="1103425"/>
                  <a:pt x="404213" y="1114697"/>
                </a:cubicBezTo>
                <a:cubicBezTo>
                  <a:pt x="399020" y="1123784"/>
                  <a:pt x="391477" y="1131461"/>
                  <a:pt x="386796" y="1140822"/>
                </a:cubicBezTo>
                <a:cubicBezTo>
                  <a:pt x="382691" y="1149033"/>
                  <a:pt x="382545" y="1158923"/>
                  <a:pt x="378087" y="1166948"/>
                </a:cubicBezTo>
                <a:cubicBezTo>
                  <a:pt x="367921" y="1185247"/>
                  <a:pt x="354864" y="1201783"/>
                  <a:pt x="343253" y="1219200"/>
                </a:cubicBezTo>
                <a:cubicBezTo>
                  <a:pt x="329435" y="1239927"/>
                  <a:pt x="310216" y="1267857"/>
                  <a:pt x="299710" y="1288868"/>
                </a:cubicBezTo>
                <a:cubicBezTo>
                  <a:pt x="292719" y="1302850"/>
                  <a:pt x="288844" y="1318217"/>
                  <a:pt x="282293" y="1332411"/>
                </a:cubicBezTo>
                <a:cubicBezTo>
                  <a:pt x="271413" y="1355985"/>
                  <a:pt x="259071" y="1378857"/>
                  <a:pt x="247459" y="1402080"/>
                </a:cubicBezTo>
                <a:cubicBezTo>
                  <a:pt x="241653" y="1413691"/>
                  <a:pt x="234146" y="1424598"/>
                  <a:pt x="230041" y="1436914"/>
                </a:cubicBezTo>
                <a:cubicBezTo>
                  <a:pt x="217228" y="1475356"/>
                  <a:pt x="225438" y="1454829"/>
                  <a:pt x="203916" y="1497874"/>
                </a:cubicBezTo>
                <a:cubicBezTo>
                  <a:pt x="201013" y="1512388"/>
                  <a:pt x="200404" y="1527558"/>
                  <a:pt x="195207" y="1541417"/>
                </a:cubicBezTo>
                <a:cubicBezTo>
                  <a:pt x="191532" y="1551217"/>
                  <a:pt x="181913" y="1557922"/>
                  <a:pt x="177790" y="1567542"/>
                </a:cubicBezTo>
                <a:cubicBezTo>
                  <a:pt x="173075" y="1578543"/>
                  <a:pt x="173284" y="1591170"/>
                  <a:pt x="169081" y="1602377"/>
                </a:cubicBezTo>
                <a:cubicBezTo>
                  <a:pt x="141209" y="1676701"/>
                  <a:pt x="160259" y="1602777"/>
                  <a:pt x="142956" y="1663337"/>
                </a:cubicBezTo>
                <a:cubicBezTo>
                  <a:pt x="139668" y="1674845"/>
                  <a:pt x="137686" y="1686707"/>
                  <a:pt x="134247" y="1698171"/>
                </a:cubicBezTo>
                <a:cubicBezTo>
                  <a:pt x="128971" y="1715756"/>
                  <a:pt x="116830" y="1750422"/>
                  <a:pt x="116830" y="1750422"/>
                </a:cubicBezTo>
                <a:cubicBezTo>
                  <a:pt x="113927" y="1767839"/>
                  <a:pt x="111584" y="1785359"/>
                  <a:pt x="108121" y="1802674"/>
                </a:cubicBezTo>
                <a:cubicBezTo>
                  <a:pt x="97240" y="1857078"/>
                  <a:pt x="103157" y="1817974"/>
                  <a:pt x="90704" y="1863634"/>
                </a:cubicBezTo>
                <a:cubicBezTo>
                  <a:pt x="84406" y="1886728"/>
                  <a:pt x="80856" y="1910593"/>
                  <a:pt x="73287" y="1933302"/>
                </a:cubicBezTo>
                <a:cubicBezTo>
                  <a:pt x="70384" y="1942011"/>
                  <a:pt x="66643" y="1950483"/>
                  <a:pt x="64579" y="1959428"/>
                </a:cubicBezTo>
                <a:cubicBezTo>
                  <a:pt x="57922" y="1988273"/>
                  <a:pt x="54341" y="2017794"/>
                  <a:pt x="47161" y="2046514"/>
                </a:cubicBezTo>
                <a:lnTo>
                  <a:pt x="38453" y="2081348"/>
                </a:lnTo>
                <a:cubicBezTo>
                  <a:pt x="35550" y="2113279"/>
                  <a:pt x="33490" y="2145299"/>
                  <a:pt x="29744" y="2177142"/>
                </a:cubicBezTo>
                <a:cubicBezTo>
                  <a:pt x="26559" y="2204216"/>
                  <a:pt x="17830" y="2245425"/>
                  <a:pt x="12327" y="2272937"/>
                </a:cubicBezTo>
                <a:cubicBezTo>
                  <a:pt x="-2189" y="2432623"/>
                  <a:pt x="-5925" y="2430995"/>
                  <a:pt x="12327" y="2656114"/>
                </a:cubicBezTo>
                <a:cubicBezTo>
                  <a:pt x="13376" y="2669053"/>
                  <a:pt x="23303" y="2679677"/>
                  <a:pt x="29744" y="2690948"/>
                </a:cubicBezTo>
                <a:cubicBezTo>
                  <a:pt x="43908" y="2715735"/>
                  <a:pt x="68470" y="2745794"/>
                  <a:pt x="90704" y="2760617"/>
                </a:cubicBezTo>
                <a:cubicBezTo>
                  <a:pt x="99413" y="2766423"/>
                  <a:pt x="106901" y="2774724"/>
                  <a:pt x="116830" y="2778034"/>
                </a:cubicBezTo>
                <a:cubicBezTo>
                  <a:pt x="133581" y="2783618"/>
                  <a:pt x="151767" y="2783279"/>
                  <a:pt x="169081" y="2786742"/>
                </a:cubicBezTo>
                <a:cubicBezTo>
                  <a:pt x="180818" y="2789089"/>
                  <a:pt x="192140" y="2793310"/>
                  <a:pt x="203916" y="2795451"/>
                </a:cubicBezTo>
                <a:cubicBezTo>
                  <a:pt x="224111" y="2799123"/>
                  <a:pt x="244681" y="2800488"/>
                  <a:pt x="264876" y="2804160"/>
                </a:cubicBezTo>
                <a:cubicBezTo>
                  <a:pt x="276652" y="2806301"/>
                  <a:pt x="287904" y="2810900"/>
                  <a:pt x="299710" y="2812868"/>
                </a:cubicBezTo>
                <a:cubicBezTo>
                  <a:pt x="322795" y="2816716"/>
                  <a:pt x="346210" y="2818267"/>
                  <a:pt x="369379" y="2821577"/>
                </a:cubicBezTo>
                <a:cubicBezTo>
                  <a:pt x="386859" y="2824074"/>
                  <a:pt x="404094" y="2828222"/>
                  <a:pt x="421630" y="2830285"/>
                </a:cubicBezTo>
                <a:cubicBezTo>
                  <a:pt x="453473" y="2834031"/>
                  <a:pt x="485493" y="2836091"/>
                  <a:pt x="517424" y="2838994"/>
                </a:cubicBezTo>
                <a:cubicBezTo>
                  <a:pt x="612310" y="2862713"/>
                  <a:pt x="567007" y="2854898"/>
                  <a:pt x="752556" y="2838994"/>
                </a:cubicBezTo>
                <a:cubicBezTo>
                  <a:pt x="787742" y="2835978"/>
                  <a:pt x="822799" y="2830142"/>
                  <a:pt x="857059" y="2821577"/>
                </a:cubicBezTo>
                <a:cubicBezTo>
                  <a:pt x="880282" y="2815771"/>
                  <a:pt x="904018" y="2811730"/>
                  <a:pt x="926727" y="2804160"/>
                </a:cubicBezTo>
                <a:cubicBezTo>
                  <a:pt x="944144" y="2798354"/>
                  <a:pt x="960619" y="2786742"/>
                  <a:pt x="978979" y="2786742"/>
                </a:cubicBezTo>
                <a:lnTo>
                  <a:pt x="1048647" y="2786742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手繪多邊形 9"/>
          <p:cNvSpPr/>
          <p:nvPr/>
        </p:nvSpPr>
        <p:spPr>
          <a:xfrm>
            <a:off x="4502331" y="2499360"/>
            <a:ext cx="600892" cy="2883616"/>
          </a:xfrm>
          <a:custGeom>
            <a:avLst/>
            <a:gdLst>
              <a:gd name="connsiteX0" fmla="*/ 391886 w 600892"/>
              <a:gd name="connsiteY0" fmla="*/ 0 h 2883616"/>
              <a:gd name="connsiteX1" fmla="*/ 287383 w 600892"/>
              <a:gd name="connsiteY1" fmla="*/ 17417 h 2883616"/>
              <a:gd name="connsiteX2" fmla="*/ 235132 w 600892"/>
              <a:gd name="connsiteY2" fmla="*/ 60960 h 2883616"/>
              <a:gd name="connsiteX3" fmla="*/ 148046 w 600892"/>
              <a:gd name="connsiteY3" fmla="*/ 139337 h 2883616"/>
              <a:gd name="connsiteX4" fmla="*/ 113212 w 600892"/>
              <a:gd name="connsiteY4" fmla="*/ 191589 h 2883616"/>
              <a:gd name="connsiteX5" fmla="*/ 104503 w 600892"/>
              <a:gd name="connsiteY5" fmla="*/ 217714 h 2883616"/>
              <a:gd name="connsiteX6" fmla="*/ 69669 w 600892"/>
              <a:gd name="connsiteY6" fmla="*/ 269966 h 2883616"/>
              <a:gd name="connsiteX7" fmla="*/ 52252 w 600892"/>
              <a:gd name="connsiteY7" fmla="*/ 339634 h 2883616"/>
              <a:gd name="connsiteX8" fmla="*/ 34835 w 600892"/>
              <a:gd name="connsiteY8" fmla="*/ 391886 h 2883616"/>
              <a:gd name="connsiteX9" fmla="*/ 26126 w 600892"/>
              <a:gd name="connsiteY9" fmla="*/ 478971 h 2883616"/>
              <a:gd name="connsiteX10" fmla="*/ 17418 w 600892"/>
              <a:gd name="connsiteY10" fmla="*/ 548640 h 2883616"/>
              <a:gd name="connsiteX11" fmla="*/ 0 w 600892"/>
              <a:gd name="connsiteY11" fmla="*/ 783771 h 2883616"/>
              <a:gd name="connsiteX12" fmla="*/ 17418 w 600892"/>
              <a:gd name="connsiteY12" fmla="*/ 1245326 h 2883616"/>
              <a:gd name="connsiteX13" fmla="*/ 26126 w 600892"/>
              <a:gd name="connsiteY13" fmla="*/ 1297577 h 2883616"/>
              <a:gd name="connsiteX14" fmla="*/ 34835 w 600892"/>
              <a:gd name="connsiteY14" fmla="*/ 1375954 h 2883616"/>
              <a:gd name="connsiteX15" fmla="*/ 43543 w 600892"/>
              <a:gd name="connsiteY15" fmla="*/ 1410789 h 2883616"/>
              <a:gd name="connsiteX16" fmla="*/ 52252 w 600892"/>
              <a:gd name="connsiteY16" fmla="*/ 1463040 h 2883616"/>
              <a:gd name="connsiteX17" fmla="*/ 60960 w 600892"/>
              <a:gd name="connsiteY17" fmla="*/ 1506583 h 2883616"/>
              <a:gd name="connsiteX18" fmla="*/ 78378 w 600892"/>
              <a:gd name="connsiteY18" fmla="*/ 1611086 h 2883616"/>
              <a:gd name="connsiteX19" fmla="*/ 87086 w 600892"/>
              <a:gd name="connsiteY19" fmla="*/ 1724297 h 2883616"/>
              <a:gd name="connsiteX20" fmla="*/ 95795 w 600892"/>
              <a:gd name="connsiteY20" fmla="*/ 1802674 h 2883616"/>
              <a:gd name="connsiteX21" fmla="*/ 104503 w 600892"/>
              <a:gd name="connsiteY21" fmla="*/ 1942011 h 2883616"/>
              <a:gd name="connsiteX22" fmla="*/ 113212 w 600892"/>
              <a:gd name="connsiteY22" fmla="*/ 2037806 h 2883616"/>
              <a:gd name="connsiteX23" fmla="*/ 121920 w 600892"/>
              <a:gd name="connsiteY23" fmla="*/ 2194560 h 2883616"/>
              <a:gd name="connsiteX24" fmla="*/ 130629 w 600892"/>
              <a:gd name="connsiteY24" fmla="*/ 2255520 h 2883616"/>
              <a:gd name="connsiteX25" fmla="*/ 139338 w 600892"/>
              <a:gd name="connsiteY25" fmla="*/ 2342606 h 2883616"/>
              <a:gd name="connsiteX26" fmla="*/ 165463 w 600892"/>
              <a:gd name="connsiteY26" fmla="*/ 2490651 h 2883616"/>
              <a:gd name="connsiteX27" fmla="*/ 182880 w 600892"/>
              <a:gd name="connsiteY27" fmla="*/ 2551611 h 2883616"/>
              <a:gd name="connsiteX28" fmla="*/ 200298 w 600892"/>
              <a:gd name="connsiteY28" fmla="*/ 2577737 h 2883616"/>
              <a:gd name="connsiteX29" fmla="*/ 217715 w 600892"/>
              <a:gd name="connsiteY29" fmla="*/ 2629989 h 2883616"/>
              <a:gd name="connsiteX30" fmla="*/ 226423 w 600892"/>
              <a:gd name="connsiteY30" fmla="*/ 2656114 h 2883616"/>
              <a:gd name="connsiteX31" fmla="*/ 235132 w 600892"/>
              <a:gd name="connsiteY31" fmla="*/ 2699657 h 2883616"/>
              <a:gd name="connsiteX32" fmla="*/ 252549 w 600892"/>
              <a:gd name="connsiteY32" fmla="*/ 2751909 h 2883616"/>
              <a:gd name="connsiteX33" fmla="*/ 261258 w 600892"/>
              <a:gd name="connsiteY33" fmla="*/ 2778034 h 2883616"/>
              <a:gd name="connsiteX34" fmla="*/ 287383 w 600892"/>
              <a:gd name="connsiteY34" fmla="*/ 2804160 h 2883616"/>
              <a:gd name="connsiteX35" fmla="*/ 304800 w 600892"/>
              <a:gd name="connsiteY35" fmla="*/ 2830286 h 2883616"/>
              <a:gd name="connsiteX36" fmla="*/ 357052 w 600892"/>
              <a:gd name="connsiteY36" fmla="*/ 2856411 h 2883616"/>
              <a:gd name="connsiteX37" fmla="*/ 470263 w 600892"/>
              <a:gd name="connsiteY37" fmla="*/ 2865120 h 2883616"/>
              <a:gd name="connsiteX38" fmla="*/ 513806 w 600892"/>
              <a:gd name="connsiteY38" fmla="*/ 2873829 h 2883616"/>
              <a:gd name="connsiteX39" fmla="*/ 548640 w 600892"/>
              <a:gd name="connsiteY39" fmla="*/ 2882537 h 2883616"/>
              <a:gd name="connsiteX40" fmla="*/ 557349 w 600892"/>
              <a:gd name="connsiteY40" fmla="*/ 2856411 h 2883616"/>
              <a:gd name="connsiteX41" fmla="*/ 539932 w 600892"/>
              <a:gd name="connsiteY41" fmla="*/ 2804160 h 2883616"/>
              <a:gd name="connsiteX42" fmla="*/ 531223 w 600892"/>
              <a:gd name="connsiteY42" fmla="*/ 2778034 h 2883616"/>
              <a:gd name="connsiteX43" fmla="*/ 557349 w 600892"/>
              <a:gd name="connsiteY43" fmla="*/ 2656114 h 2883616"/>
              <a:gd name="connsiteX44" fmla="*/ 583475 w 600892"/>
              <a:gd name="connsiteY44" fmla="*/ 2647406 h 2883616"/>
              <a:gd name="connsiteX45" fmla="*/ 600892 w 600892"/>
              <a:gd name="connsiteY45" fmla="*/ 2638697 h 2883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600892" h="2883616">
                <a:moveTo>
                  <a:pt x="391886" y="0"/>
                </a:moveTo>
                <a:cubicBezTo>
                  <a:pt x="367061" y="2758"/>
                  <a:pt x="316559" y="2829"/>
                  <a:pt x="287383" y="17417"/>
                </a:cubicBezTo>
                <a:cubicBezTo>
                  <a:pt x="254953" y="33632"/>
                  <a:pt x="264020" y="36887"/>
                  <a:pt x="235132" y="60960"/>
                </a:cubicBezTo>
                <a:cubicBezTo>
                  <a:pt x="191260" y="97520"/>
                  <a:pt x="199481" y="62183"/>
                  <a:pt x="148046" y="139337"/>
                </a:cubicBezTo>
                <a:cubicBezTo>
                  <a:pt x="136435" y="156754"/>
                  <a:pt x="119832" y="171730"/>
                  <a:pt x="113212" y="191589"/>
                </a:cubicBezTo>
                <a:cubicBezTo>
                  <a:pt x="110309" y="200297"/>
                  <a:pt x="108961" y="209690"/>
                  <a:pt x="104503" y="217714"/>
                </a:cubicBezTo>
                <a:cubicBezTo>
                  <a:pt x="94337" y="236013"/>
                  <a:pt x="69669" y="269966"/>
                  <a:pt x="69669" y="269966"/>
                </a:cubicBezTo>
                <a:cubicBezTo>
                  <a:pt x="63863" y="293189"/>
                  <a:pt x="59822" y="316925"/>
                  <a:pt x="52252" y="339634"/>
                </a:cubicBezTo>
                <a:lnTo>
                  <a:pt x="34835" y="391886"/>
                </a:lnTo>
                <a:cubicBezTo>
                  <a:pt x="31932" y="420914"/>
                  <a:pt x="29348" y="449976"/>
                  <a:pt x="26126" y="478971"/>
                </a:cubicBezTo>
                <a:cubicBezTo>
                  <a:pt x="23542" y="502232"/>
                  <a:pt x="19868" y="525365"/>
                  <a:pt x="17418" y="548640"/>
                </a:cubicBezTo>
                <a:cubicBezTo>
                  <a:pt x="7477" y="643082"/>
                  <a:pt x="6382" y="681660"/>
                  <a:pt x="0" y="783771"/>
                </a:cubicBezTo>
                <a:cubicBezTo>
                  <a:pt x="3217" y="906009"/>
                  <a:pt x="3995" y="1104378"/>
                  <a:pt x="17418" y="1245326"/>
                </a:cubicBezTo>
                <a:cubicBezTo>
                  <a:pt x="19092" y="1262904"/>
                  <a:pt x="23792" y="1280075"/>
                  <a:pt x="26126" y="1297577"/>
                </a:cubicBezTo>
                <a:cubicBezTo>
                  <a:pt x="29600" y="1323633"/>
                  <a:pt x="30838" y="1349973"/>
                  <a:pt x="34835" y="1375954"/>
                </a:cubicBezTo>
                <a:cubicBezTo>
                  <a:pt x="36655" y="1387784"/>
                  <a:pt x="41196" y="1399052"/>
                  <a:pt x="43543" y="1410789"/>
                </a:cubicBezTo>
                <a:cubicBezTo>
                  <a:pt x="47006" y="1428103"/>
                  <a:pt x="49093" y="1445668"/>
                  <a:pt x="52252" y="1463040"/>
                </a:cubicBezTo>
                <a:cubicBezTo>
                  <a:pt x="54900" y="1477603"/>
                  <a:pt x="58867" y="1491930"/>
                  <a:pt x="60960" y="1506583"/>
                </a:cubicBezTo>
                <a:cubicBezTo>
                  <a:pt x="75543" y="1608663"/>
                  <a:pt x="59659" y="1554931"/>
                  <a:pt x="78378" y="1611086"/>
                </a:cubicBezTo>
                <a:cubicBezTo>
                  <a:pt x="81281" y="1648823"/>
                  <a:pt x="83659" y="1686604"/>
                  <a:pt x="87086" y="1724297"/>
                </a:cubicBezTo>
                <a:cubicBezTo>
                  <a:pt x="89466" y="1750476"/>
                  <a:pt x="93699" y="1776471"/>
                  <a:pt x="95795" y="1802674"/>
                </a:cubicBezTo>
                <a:cubicBezTo>
                  <a:pt x="99506" y="1849062"/>
                  <a:pt x="101065" y="1895602"/>
                  <a:pt x="104503" y="1942011"/>
                </a:cubicBezTo>
                <a:cubicBezTo>
                  <a:pt x="106872" y="1973987"/>
                  <a:pt x="111006" y="2005819"/>
                  <a:pt x="113212" y="2037806"/>
                </a:cubicBezTo>
                <a:cubicBezTo>
                  <a:pt x="116813" y="2090014"/>
                  <a:pt x="117747" y="2142395"/>
                  <a:pt x="121920" y="2194560"/>
                </a:cubicBezTo>
                <a:cubicBezTo>
                  <a:pt x="123557" y="2215021"/>
                  <a:pt x="128231" y="2235134"/>
                  <a:pt x="130629" y="2255520"/>
                </a:cubicBezTo>
                <a:cubicBezTo>
                  <a:pt x="134038" y="2284494"/>
                  <a:pt x="135929" y="2313632"/>
                  <a:pt x="139338" y="2342606"/>
                </a:cubicBezTo>
                <a:cubicBezTo>
                  <a:pt x="144631" y="2387599"/>
                  <a:pt x="154983" y="2448731"/>
                  <a:pt x="165463" y="2490651"/>
                </a:cubicBezTo>
                <a:cubicBezTo>
                  <a:pt x="168252" y="2501807"/>
                  <a:pt x="176635" y="2539121"/>
                  <a:pt x="182880" y="2551611"/>
                </a:cubicBezTo>
                <a:cubicBezTo>
                  <a:pt x="187561" y="2560973"/>
                  <a:pt x="194492" y="2569028"/>
                  <a:pt x="200298" y="2577737"/>
                </a:cubicBezTo>
                <a:lnTo>
                  <a:pt x="217715" y="2629989"/>
                </a:lnTo>
                <a:cubicBezTo>
                  <a:pt x="220618" y="2638697"/>
                  <a:pt x="224623" y="2647113"/>
                  <a:pt x="226423" y="2656114"/>
                </a:cubicBezTo>
                <a:cubicBezTo>
                  <a:pt x="229326" y="2670628"/>
                  <a:pt x="231237" y="2685377"/>
                  <a:pt x="235132" y="2699657"/>
                </a:cubicBezTo>
                <a:cubicBezTo>
                  <a:pt x="239963" y="2717370"/>
                  <a:pt x="246743" y="2734492"/>
                  <a:pt x="252549" y="2751909"/>
                </a:cubicBezTo>
                <a:cubicBezTo>
                  <a:pt x="255452" y="2760617"/>
                  <a:pt x="254767" y="2771543"/>
                  <a:pt x="261258" y="2778034"/>
                </a:cubicBezTo>
                <a:cubicBezTo>
                  <a:pt x="269966" y="2786743"/>
                  <a:pt x="279499" y="2794699"/>
                  <a:pt x="287383" y="2804160"/>
                </a:cubicBezTo>
                <a:cubicBezTo>
                  <a:pt x="294083" y="2812201"/>
                  <a:pt x="297399" y="2822885"/>
                  <a:pt x="304800" y="2830286"/>
                </a:cubicBezTo>
                <a:cubicBezTo>
                  <a:pt x="315914" y="2841400"/>
                  <a:pt x="340862" y="2854387"/>
                  <a:pt x="357052" y="2856411"/>
                </a:cubicBezTo>
                <a:cubicBezTo>
                  <a:pt x="394608" y="2861105"/>
                  <a:pt x="432526" y="2862217"/>
                  <a:pt x="470263" y="2865120"/>
                </a:cubicBezTo>
                <a:cubicBezTo>
                  <a:pt x="484777" y="2868023"/>
                  <a:pt x="499357" y="2870618"/>
                  <a:pt x="513806" y="2873829"/>
                </a:cubicBezTo>
                <a:cubicBezTo>
                  <a:pt x="525490" y="2876425"/>
                  <a:pt x="537527" y="2886982"/>
                  <a:pt x="548640" y="2882537"/>
                </a:cubicBezTo>
                <a:cubicBezTo>
                  <a:pt x="557163" y="2879128"/>
                  <a:pt x="554446" y="2865120"/>
                  <a:pt x="557349" y="2856411"/>
                </a:cubicBezTo>
                <a:lnTo>
                  <a:pt x="539932" y="2804160"/>
                </a:lnTo>
                <a:lnTo>
                  <a:pt x="531223" y="2778034"/>
                </a:lnTo>
                <a:cubicBezTo>
                  <a:pt x="533478" y="2753229"/>
                  <a:pt x="524563" y="2682343"/>
                  <a:pt x="557349" y="2656114"/>
                </a:cubicBezTo>
                <a:cubicBezTo>
                  <a:pt x="564517" y="2650380"/>
                  <a:pt x="574952" y="2650815"/>
                  <a:pt x="583475" y="2647406"/>
                </a:cubicBezTo>
                <a:cubicBezTo>
                  <a:pt x="589502" y="2644995"/>
                  <a:pt x="595086" y="2641600"/>
                  <a:pt x="600892" y="2638697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539552" y="1988840"/>
            <a:ext cx="14401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 smtClean="0"/>
              <a:t>T1 1</a:t>
            </a:r>
          </a:p>
          <a:p>
            <a:r>
              <a:rPr lang="en-US" altLang="zh-TW" sz="4400" dirty="0" smtClean="0"/>
              <a:t>T2 0</a:t>
            </a:r>
            <a:endParaRPr lang="zh-TW" altLang="en-US" sz="4400" dirty="0"/>
          </a:p>
        </p:txBody>
      </p:sp>
      <p:sp>
        <p:nvSpPr>
          <p:cNvPr id="3" name="手繪多邊形 2"/>
          <p:cNvSpPr/>
          <p:nvPr/>
        </p:nvSpPr>
        <p:spPr>
          <a:xfrm>
            <a:off x="5085806" y="5115327"/>
            <a:ext cx="330925" cy="40147"/>
          </a:xfrm>
          <a:custGeom>
            <a:avLst/>
            <a:gdLst>
              <a:gd name="connsiteX0" fmla="*/ 0 w 330925"/>
              <a:gd name="connsiteY0" fmla="*/ 40147 h 40147"/>
              <a:gd name="connsiteX1" fmla="*/ 43543 w 330925"/>
              <a:gd name="connsiteY1" fmla="*/ 31439 h 40147"/>
              <a:gd name="connsiteX2" fmla="*/ 69668 w 330925"/>
              <a:gd name="connsiteY2" fmla="*/ 22730 h 40147"/>
              <a:gd name="connsiteX3" fmla="*/ 148045 w 330925"/>
              <a:gd name="connsiteY3" fmla="*/ 14022 h 40147"/>
              <a:gd name="connsiteX4" fmla="*/ 330925 w 330925"/>
              <a:gd name="connsiteY4" fmla="*/ 5313 h 40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925" h="40147">
                <a:moveTo>
                  <a:pt x="0" y="40147"/>
                </a:moveTo>
                <a:cubicBezTo>
                  <a:pt x="14514" y="37244"/>
                  <a:pt x="29183" y="35029"/>
                  <a:pt x="43543" y="31439"/>
                </a:cubicBezTo>
                <a:cubicBezTo>
                  <a:pt x="52448" y="29213"/>
                  <a:pt x="60613" y="24239"/>
                  <a:pt x="69668" y="22730"/>
                </a:cubicBezTo>
                <a:cubicBezTo>
                  <a:pt x="95597" y="18409"/>
                  <a:pt x="121919" y="16925"/>
                  <a:pt x="148045" y="14022"/>
                </a:cubicBezTo>
                <a:cubicBezTo>
                  <a:pt x="223741" y="-11211"/>
                  <a:pt x="164991" y="5313"/>
                  <a:pt x="330925" y="5313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手繪多邊形 5"/>
          <p:cNvSpPr/>
          <p:nvPr/>
        </p:nvSpPr>
        <p:spPr>
          <a:xfrm>
            <a:off x="5050971" y="5364480"/>
            <a:ext cx="348465" cy="59340"/>
          </a:xfrm>
          <a:custGeom>
            <a:avLst/>
            <a:gdLst>
              <a:gd name="connsiteX0" fmla="*/ 0 w 348465"/>
              <a:gd name="connsiteY0" fmla="*/ 34834 h 59340"/>
              <a:gd name="connsiteX1" fmla="*/ 60960 w 348465"/>
              <a:gd name="connsiteY1" fmla="*/ 26126 h 59340"/>
              <a:gd name="connsiteX2" fmla="*/ 191589 w 348465"/>
              <a:gd name="connsiteY2" fmla="*/ 43543 h 59340"/>
              <a:gd name="connsiteX3" fmla="*/ 339635 w 348465"/>
              <a:gd name="connsiteY3" fmla="*/ 43543 h 59340"/>
              <a:gd name="connsiteX4" fmla="*/ 348343 w 348465"/>
              <a:gd name="connsiteY4" fmla="*/ 0 h 5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465" h="59340">
                <a:moveTo>
                  <a:pt x="0" y="34834"/>
                </a:moveTo>
                <a:cubicBezTo>
                  <a:pt x="20320" y="31931"/>
                  <a:pt x="40434" y="26126"/>
                  <a:pt x="60960" y="26126"/>
                </a:cubicBezTo>
                <a:cubicBezTo>
                  <a:pt x="72224" y="26126"/>
                  <a:pt x="176548" y="41394"/>
                  <a:pt x="191589" y="43543"/>
                </a:cubicBezTo>
                <a:cubicBezTo>
                  <a:pt x="246758" y="61931"/>
                  <a:pt x="251213" y="67122"/>
                  <a:pt x="339635" y="43543"/>
                </a:cubicBezTo>
                <a:cubicBezTo>
                  <a:pt x="350179" y="40731"/>
                  <a:pt x="348343" y="8368"/>
                  <a:pt x="348343" y="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手繪多邊形 13"/>
          <p:cNvSpPr/>
          <p:nvPr/>
        </p:nvSpPr>
        <p:spPr>
          <a:xfrm>
            <a:off x="5047163" y="4855768"/>
            <a:ext cx="330925" cy="45719"/>
          </a:xfrm>
          <a:custGeom>
            <a:avLst/>
            <a:gdLst>
              <a:gd name="connsiteX0" fmla="*/ 0 w 330925"/>
              <a:gd name="connsiteY0" fmla="*/ 40147 h 40147"/>
              <a:gd name="connsiteX1" fmla="*/ 43543 w 330925"/>
              <a:gd name="connsiteY1" fmla="*/ 31439 h 40147"/>
              <a:gd name="connsiteX2" fmla="*/ 69668 w 330925"/>
              <a:gd name="connsiteY2" fmla="*/ 22730 h 40147"/>
              <a:gd name="connsiteX3" fmla="*/ 148045 w 330925"/>
              <a:gd name="connsiteY3" fmla="*/ 14022 h 40147"/>
              <a:gd name="connsiteX4" fmla="*/ 330925 w 330925"/>
              <a:gd name="connsiteY4" fmla="*/ 5313 h 40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925" h="40147">
                <a:moveTo>
                  <a:pt x="0" y="40147"/>
                </a:moveTo>
                <a:cubicBezTo>
                  <a:pt x="14514" y="37244"/>
                  <a:pt x="29183" y="35029"/>
                  <a:pt x="43543" y="31439"/>
                </a:cubicBezTo>
                <a:cubicBezTo>
                  <a:pt x="52448" y="29213"/>
                  <a:pt x="60613" y="24239"/>
                  <a:pt x="69668" y="22730"/>
                </a:cubicBezTo>
                <a:cubicBezTo>
                  <a:pt x="95597" y="18409"/>
                  <a:pt x="121919" y="16925"/>
                  <a:pt x="148045" y="14022"/>
                </a:cubicBezTo>
                <a:cubicBezTo>
                  <a:pt x="223741" y="-11211"/>
                  <a:pt x="164991" y="5313"/>
                  <a:pt x="330925" y="5313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手繪多邊形 14"/>
          <p:cNvSpPr/>
          <p:nvPr/>
        </p:nvSpPr>
        <p:spPr>
          <a:xfrm>
            <a:off x="5004048" y="5618467"/>
            <a:ext cx="330925" cy="45719"/>
          </a:xfrm>
          <a:custGeom>
            <a:avLst/>
            <a:gdLst>
              <a:gd name="connsiteX0" fmla="*/ 0 w 330925"/>
              <a:gd name="connsiteY0" fmla="*/ 40147 h 40147"/>
              <a:gd name="connsiteX1" fmla="*/ 43543 w 330925"/>
              <a:gd name="connsiteY1" fmla="*/ 31439 h 40147"/>
              <a:gd name="connsiteX2" fmla="*/ 69668 w 330925"/>
              <a:gd name="connsiteY2" fmla="*/ 22730 h 40147"/>
              <a:gd name="connsiteX3" fmla="*/ 148045 w 330925"/>
              <a:gd name="connsiteY3" fmla="*/ 14022 h 40147"/>
              <a:gd name="connsiteX4" fmla="*/ 330925 w 330925"/>
              <a:gd name="connsiteY4" fmla="*/ 5313 h 40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925" h="40147">
                <a:moveTo>
                  <a:pt x="0" y="40147"/>
                </a:moveTo>
                <a:cubicBezTo>
                  <a:pt x="14514" y="37244"/>
                  <a:pt x="29183" y="35029"/>
                  <a:pt x="43543" y="31439"/>
                </a:cubicBezTo>
                <a:cubicBezTo>
                  <a:pt x="52448" y="29213"/>
                  <a:pt x="60613" y="24239"/>
                  <a:pt x="69668" y="22730"/>
                </a:cubicBezTo>
                <a:cubicBezTo>
                  <a:pt x="95597" y="18409"/>
                  <a:pt x="121919" y="16925"/>
                  <a:pt x="148045" y="14022"/>
                </a:cubicBezTo>
                <a:cubicBezTo>
                  <a:pt x="223741" y="-11211"/>
                  <a:pt x="164991" y="5313"/>
                  <a:pt x="330925" y="531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手繪多邊形 12"/>
          <p:cNvSpPr/>
          <p:nvPr/>
        </p:nvSpPr>
        <p:spPr>
          <a:xfrm>
            <a:off x="3910149" y="2690949"/>
            <a:ext cx="1166948" cy="2220687"/>
          </a:xfrm>
          <a:custGeom>
            <a:avLst/>
            <a:gdLst>
              <a:gd name="connsiteX0" fmla="*/ 0 w 1166948"/>
              <a:gd name="connsiteY0" fmla="*/ 209005 h 2220687"/>
              <a:gd name="connsiteX1" fmla="*/ 43542 w 1166948"/>
              <a:gd name="connsiteY1" fmla="*/ 182880 h 2220687"/>
              <a:gd name="connsiteX2" fmla="*/ 139337 w 1166948"/>
              <a:gd name="connsiteY2" fmla="*/ 156754 h 2220687"/>
              <a:gd name="connsiteX3" fmla="*/ 217714 w 1166948"/>
              <a:gd name="connsiteY3" fmla="*/ 139337 h 2220687"/>
              <a:gd name="connsiteX4" fmla="*/ 304800 w 1166948"/>
              <a:gd name="connsiteY4" fmla="*/ 113211 h 2220687"/>
              <a:gd name="connsiteX5" fmla="*/ 522514 w 1166948"/>
              <a:gd name="connsiteY5" fmla="*/ 104502 h 2220687"/>
              <a:gd name="connsiteX6" fmla="*/ 566057 w 1166948"/>
              <a:gd name="connsiteY6" fmla="*/ 43542 h 2220687"/>
              <a:gd name="connsiteX7" fmla="*/ 583474 w 1166948"/>
              <a:gd name="connsiteY7" fmla="*/ 17417 h 2220687"/>
              <a:gd name="connsiteX8" fmla="*/ 635725 w 1166948"/>
              <a:gd name="connsiteY8" fmla="*/ 0 h 2220687"/>
              <a:gd name="connsiteX9" fmla="*/ 740228 w 1166948"/>
              <a:gd name="connsiteY9" fmla="*/ 8708 h 2220687"/>
              <a:gd name="connsiteX10" fmla="*/ 757645 w 1166948"/>
              <a:gd name="connsiteY10" fmla="*/ 34834 h 2220687"/>
              <a:gd name="connsiteX11" fmla="*/ 775062 w 1166948"/>
              <a:gd name="connsiteY11" fmla="*/ 87085 h 2220687"/>
              <a:gd name="connsiteX12" fmla="*/ 783771 w 1166948"/>
              <a:gd name="connsiteY12" fmla="*/ 174171 h 2220687"/>
              <a:gd name="connsiteX13" fmla="*/ 792480 w 1166948"/>
              <a:gd name="connsiteY13" fmla="*/ 209005 h 2220687"/>
              <a:gd name="connsiteX14" fmla="*/ 809897 w 1166948"/>
              <a:gd name="connsiteY14" fmla="*/ 304800 h 2220687"/>
              <a:gd name="connsiteX15" fmla="*/ 827314 w 1166948"/>
              <a:gd name="connsiteY15" fmla="*/ 487680 h 2220687"/>
              <a:gd name="connsiteX16" fmla="*/ 836022 w 1166948"/>
              <a:gd name="connsiteY16" fmla="*/ 531222 h 2220687"/>
              <a:gd name="connsiteX17" fmla="*/ 844731 w 1166948"/>
              <a:gd name="connsiteY17" fmla="*/ 644434 h 2220687"/>
              <a:gd name="connsiteX18" fmla="*/ 862148 w 1166948"/>
              <a:gd name="connsiteY18" fmla="*/ 792480 h 2220687"/>
              <a:gd name="connsiteX19" fmla="*/ 870857 w 1166948"/>
              <a:gd name="connsiteY19" fmla="*/ 949234 h 2220687"/>
              <a:gd name="connsiteX20" fmla="*/ 879565 w 1166948"/>
              <a:gd name="connsiteY20" fmla="*/ 1088571 h 2220687"/>
              <a:gd name="connsiteX21" fmla="*/ 888274 w 1166948"/>
              <a:gd name="connsiteY21" fmla="*/ 1297577 h 2220687"/>
              <a:gd name="connsiteX22" fmla="*/ 896982 w 1166948"/>
              <a:gd name="connsiteY22" fmla="*/ 1480457 h 2220687"/>
              <a:gd name="connsiteX23" fmla="*/ 896982 w 1166948"/>
              <a:gd name="connsiteY23" fmla="*/ 2081348 h 2220687"/>
              <a:gd name="connsiteX24" fmla="*/ 914400 w 1166948"/>
              <a:gd name="connsiteY24" fmla="*/ 2159725 h 2220687"/>
              <a:gd name="connsiteX25" fmla="*/ 931817 w 1166948"/>
              <a:gd name="connsiteY25" fmla="*/ 2185851 h 2220687"/>
              <a:gd name="connsiteX26" fmla="*/ 975360 w 1166948"/>
              <a:gd name="connsiteY26" fmla="*/ 2194560 h 2220687"/>
              <a:gd name="connsiteX27" fmla="*/ 1071154 w 1166948"/>
              <a:gd name="connsiteY27" fmla="*/ 2203268 h 2220687"/>
              <a:gd name="connsiteX28" fmla="*/ 1097280 w 1166948"/>
              <a:gd name="connsiteY28" fmla="*/ 2211977 h 2220687"/>
              <a:gd name="connsiteX29" fmla="*/ 1166948 w 1166948"/>
              <a:gd name="connsiteY29" fmla="*/ 2220685 h 2220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166948" h="2220687">
                <a:moveTo>
                  <a:pt x="0" y="209005"/>
                </a:moveTo>
                <a:cubicBezTo>
                  <a:pt x="14514" y="200297"/>
                  <a:pt x="28133" y="189884"/>
                  <a:pt x="43542" y="182880"/>
                </a:cubicBezTo>
                <a:cubicBezTo>
                  <a:pt x="89220" y="162117"/>
                  <a:pt x="94412" y="167985"/>
                  <a:pt x="139337" y="156754"/>
                </a:cubicBezTo>
                <a:cubicBezTo>
                  <a:pt x="225096" y="135314"/>
                  <a:pt x="73918" y="163301"/>
                  <a:pt x="217714" y="139337"/>
                </a:cubicBezTo>
                <a:cubicBezTo>
                  <a:pt x="226020" y="136568"/>
                  <a:pt x="288206" y="114355"/>
                  <a:pt x="304800" y="113211"/>
                </a:cubicBezTo>
                <a:cubicBezTo>
                  <a:pt x="377257" y="108214"/>
                  <a:pt x="449943" y="107405"/>
                  <a:pt x="522514" y="104502"/>
                </a:cubicBezTo>
                <a:cubicBezTo>
                  <a:pt x="544114" y="39700"/>
                  <a:pt x="510958" y="126189"/>
                  <a:pt x="566057" y="43542"/>
                </a:cubicBezTo>
                <a:cubicBezTo>
                  <a:pt x="571863" y="34834"/>
                  <a:pt x="574599" y="22964"/>
                  <a:pt x="583474" y="17417"/>
                </a:cubicBezTo>
                <a:cubicBezTo>
                  <a:pt x="599043" y="7687"/>
                  <a:pt x="635725" y="0"/>
                  <a:pt x="635725" y="0"/>
                </a:cubicBezTo>
                <a:cubicBezTo>
                  <a:pt x="670559" y="2903"/>
                  <a:pt x="706618" y="-895"/>
                  <a:pt x="740228" y="8708"/>
                </a:cubicBezTo>
                <a:cubicBezTo>
                  <a:pt x="750292" y="11583"/>
                  <a:pt x="753394" y="25270"/>
                  <a:pt x="757645" y="34834"/>
                </a:cubicBezTo>
                <a:cubicBezTo>
                  <a:pt x="765101" y="51611"/>
                  <a:pt x="775062" y="87085"/>
                  <a:pt x="775062" y="87085"/>
                </a:cubicBezTo>
                <a:cubicBezTo>
                  <a:pt x="777965" y="116114"/>
                  <a:pt x="779645" y="145291"/>
                  <a:pt x="783771" y="174171"/>
                </a:cubicBezTo>
                <a:cubicBezTo>
                  <a:pt x="785464" y="186019"/>
                  <a:pt x="790339" y="197229"/>
                  <a:pt x="792480" y="209005"/>
                </a:cubicBezTo>
                <a:cubicBezTo>
                  <a:pt x="813283" y="323423"/>
                  <a:pt x="790144" y="225789"/>
                  <a:pt x="809897" y="304800"/>
                </a:cubicBezTo>
                <a:cubicBezTo>
                  <a:pt x="815399" y="376336"/>
                  <a:pt x="817002" y="420654"/>
                  <a:pt x="827314" y="487680"/>
                </a:cubicBezTo>
                <a:cubicBezTo>
                  <a:pt x="829565" y="502309"/>
                  <a:pt x="833119" y="516708"/>
                  <a:pt x="836022" y="531222"/>
                </a:cubicBezTo>
                <a:cubicBezTo>
                  <a:pt x="838925" y="568959"/>
                  <a:pt x="841304" y="606741"/>
                  <a:pt x="844731" y="644434"/>
                </a:cubicBezTo>
                <a:cubicBezTo>
                  <a:pt x="848493" y="685814"/>
                  <a:pt x="856885" y="750377"/>
                  <a:pt x="862148" y="792480"/>
                </a:cubicBezTo>
                <a:cubicBezTo>
                  <a:pt x="865051" y="844731"/>
                  <a:pt x="867784" y="896992"/>
                  <a:pt x="870857" y="949234"/>
                </a:cubicBezTo>
                <a:cubicBezTo>
                  <a:pt x="873590" y="995690"/>
                  <a:pt x="877241" y="1042093"/>
                  <a:pt x="879565" y="1088571"/>
                </a:cubicBezTo>
                <a:cubicBezTo>
                  <a:pt x="883047" y="1158213"/>
                  <a:pt x="885178" y="1227917"/>
                  <a:pt x="888274" y="1297577"/>
                </a:cubicBezTo>
                <a:cubicBezTo>
                  <a:pt x="890984" y="1358546"/>
                  <a:pt x="894079" y="1419497"/>
                  <a:pt x="896982" y="1480457"/>
                </a:cubicBezTo>
                <a:cubicBezTo>
                  <a:pt x="890098" y="1769620"/>
                  <a:pt x="881387" y="1824032"/>
                  <a:pt x="896982" y="2081348"/>
                </a:cubicBezTo>
                <a:cubicBezTo>
                  <a:pt x="897905" y="2096575"/>
                  <a:pt x="904939" y="2140803"/>
                  <a:pt x="914400" y="2159725"/>
                </a:cubicBezTo>
                <a:cubicBezTo>
                  <a:pt x="919081" y="2169086"/>
                  <a:pt x="922730" y="2180658"/>
                  <a:pt x="931817" y="2185851"/>
                </a:cubicBezTo>
                <a:cubicBezTo>
                  <a:pt x="944668" y="2193195"/>
                  <a:pt x="960672" y="2192724"/>
                  <a:pt x="975360" y="2194560"/>
                </a:cubicBezTo>
                <a:cubicBezTo>
                  <a:pt x="1007175" y="2198537"/>
                  <a:pt x="1039223" y="2200365"/>
                  <a:pt x="1071154" y="2203268"/>
                </a:cubicBezTo>
                <a:cubicBezTo>
                  <a:pt x="1079863" y="2206171"/>
                  <a:pt x="1088278" y="2210177"/>
                  <a:pt x="1097280" y="2211977"/>
                </a:cubicBezTo>
                <a:cubicBezTo>
                  <a:pt x="1142873" y="2221095"/>
                  <a:pt x="1140293" y="2220685"/>
                  <a:pt x="1166948" y="2220685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圓角矩形 15"/>
          <p:cNvSpPr/>
          <p:nvPr/>
        </p:nvSpPr>
        <p:spPr>
          <a:xfrm>
            <a:off x="6516216" y="4077072"/>
            <a:ext cx="1872208" cy="824415"/>
          </a:xfrm>
          <a:prstGeom prst="round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1390070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æªæä¾ç¸çèªªæã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53800039_658950077892022_3623669426668175360_o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95263"/>
            <a:ext cx="9144000" cy="646588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北興科技中心修正版本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安全</a:t>
            </a:r>
            <a:r>
              <a:rPr lang="en-US" altLang="zh-TW" dirty="0" smtClean="0"/>
              <a:t>5V</a:t>
            </a:r>
            <a:r>
              <a:rPr lang="zh-TW" altLang="en-US" dirty="0" smtClean="0"/>
              <a:t>，隨手可得</a:t>
            </a:r>
            <a:endParaRPr lang="en-US" altLang="zh-TW" dirty="0" smtClean="0"/>
          </a:p>
          <a:p>
            <a:r>
              <a:rPr lang="zh-TW" altLang="en-US" dirty="0" smtClean="0"/>
              <a:t>觸控電路取代</a:t>
            </a:r>
            <a:r>
              <a:rPr lang="en-US" altLang="zh-TW" dirty="0" smtClean="0"/>
              <a:t>TRIAC</a:t>
            </a:r>
            <a:r>
              <a:rPr lang="zh-TW" altLang="en-US" dirty="0" smtClean="0"/>
              <a:t>調光電路</a:t>
            </a:r>
            <a:endParaRPr lang="en-US" altLang="zh-TW" dirty="0" smtClean="0"/>
          </a:p>
          <a:p>
            <a:r>
              <a:rPr lang="zh-TW" altLang="en-US" dirty="0" smtClean="0"/>
              <a:t>結合生科電子電路教學</a:t>
            </a:r>
            <a:endParaRPr lang="en-US" altLang="zh-TW" dirty="0" smtClean="0"/>
          </a:p>
          <a:p>
            <a:r>
              <a:rPr lang="zh-TW" altLang="en-US" dirty="0" smtClean="0"/>
              <a:t>燈座設計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空間大師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 descr="ãç©ºéå¤§å¸«ãçåçæå°çµæ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97" b="18634"/>
          <a:stretch/>
        </p:blipFill>
        <p:spPr bwMode="auto">
          <a:xfrm>
            <a:off x="899592" y="1637370"/>
            <a:ext cx="7798770" cy="488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材料取得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0.3PP</a:t>
            </a:r>
            <a:r>
              <a:rPr lang="zh-TW" altLang="en-US" dirty="0" smtClean="0"/>
              <a:t>紙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方舟工藝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電腦答案卡</a:t>
            </a:r>
            <a:endParaRPr lang="en-US" altLang="zh-TW" dirty="0" smtClean="0"/>
          </a:p>
          <a:p>
            <a:r>
              <a:rPr lang="en-US" altLang="zh-TW" dirty="0" smtClean="0"/>
              <a:t>USB</a:t>
            </a:r>
            <a:r>
              <a:rPr lang="zh-TW" altLang="en-US" dirty="0" smtClean="0"/>
              <a:t>電源線、</a:t>
            </a:r>
            <a:r>
              <a:rPr lang="en-US" altLang="zh-TW" dirty="0" smtClean="0"/>
              <a:t>LED</a:t>
            </a:r>
            <a:r>
              <a:rPr lang="zh-TW" altLang="en-US" dirty="0" smtClean="0"/>
              <a:t> 燈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方舟工藝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電話： </a:t>
            </a:r>
            <a:r>
              <a:rPr lang="en-US" altLang="zh-TW" dirty="0" smtClean="0"/>
              <a:t>0986-795197(</a:t>
            </a:r>
            <a:r>
              <a:rPr lang="zh-TW" altLang="en-US" dirty="0" smtClean="0"/>
              <a:t>吳小姐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dirty="0" smtClean="0"/>
              <a:t>網站：</a:t>
            </a:r>
            <a:r>
              <a:rPr lang="en-US" altLang="zh-TW" dirty="0" smtClean="0">
                <a:hlinkClick r:id="rId2"/>
              </a:rPr>
              <a:t>http</a:t>
            </a:r>
            <a:r>
              <a:rPr lang="en-US" altLang="zh-TW" dirty="0" smtClean="0">
                <a:hlinkClick r:id="rId2"/>
              </a:rPr>
              <a:t>://www.ark-handmade.com/product.php</a:t>
            </a:r>
            <a:endParaRPr lang="en-US" altLang="zh-TW" dirty="0" smtClean="0"/>
          </a:p>
          <a:p>
            <a:pPr lvl="1"/>
            <a:endParaRPr lang="en-US" altLang="zh-TW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網路資源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嘉義市自造教育及科技中心網站</a:t>
            </a:r>
            <a:r>
              <a:rPr lang="en-US" altLang="zh-TW" dirty="0" smtClean="0">
                <a:hlinkClick r:id="rId2"/>
              </a:rPr>
              <a:t>http://163.27.37.96/maker</a:t>
            </a:r>
            <a:endParaRPr lang="en-US" altLang="zh-TW" dirty="0" smtClean="0"/>
          </a:p>
          <a:p>
            <a:r>
              <a:rPr lang="en-US" altLang="zh-TW" dirty="0" err="1" smtClean="0"/>
              <a:t>Weteach</a:t>
            </a:r>
            <a:r>
              <a:rPr lang="zh-TW" altLang="en-US" dirty="0" smtClean="0"/>
              <a:t>網站</a:t>
            </a:r>
            <a:r>
              <a:rPr lang="en-US" altLang="zh-TW" dirty="0" smtClean="0">
                <a:hlinkClick r:id="rId3"/>
              </a:rPr>
              <a:t>https://weteach.edu.tw/enrol/index.php?id=2838</a:t>
            </a:r>
            <a:endParaRPr lang="en-US" altLang="zh-TW" dirty="0" smtClean="0"/>
          </a:p>
          <a:p>
            <a:r>
              <a:rPr lang="en-US" altLang="zh-TW" dirty="0" err="1" smtClean="0"/>
              <a:t>Youtube</a:t>
            </a:r>
            <a:r>
              <a:rPr lang="zh-TW" altLang="en-US" dirty="0" smtClean="0"/>
              <a:t> 關鍵字：</a:t>
            </a:r>
            <a:r>
              <a:rPr lang="en-US" altLang="zh-TW" dirty="0" err="1" smtClean="0"/>
              <a:t>luvalamps</a:t>
            </a:r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感謝聆聽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mtClean="0">
                <a:hlinkClick r:id="rId2"/>
              </a:rPr>
              <a:t>tnjboxing@gmail.com</a:t>
            </a:r>
            <a:endParaRPr lang="en-US" altLang="zh-TW" dirty="0" smtClean="0"/>
          </a:p>
          <a:p>
            <a:r>
              <a:rPr lang="en-US" altLang="zh-TW" dirty="0" smtClean="0"/>
              <a:t>Line ID</a:t>
            </a:r>
            <a:r>
              <a:rPr lang="zh-TW" altLang="en-US" dirty="0" smtClean="0"/>
              <a:t>：</a:t>
            </a:r>
            <a:r>
              <a:rPr lang="en-US" altLang="zh-TW" dirty="0" err="1" smtClean="0"/>
              <a:t>tnjbox</a:t>
            </a:r>
            <a:endParaRPr lang="en-US" altLang="zh-TW" dirty="0" smtClean="0"/>
          </a:p>
          <a:p>
            <a:r>
              <a:rPr lang="en-US" altLang="zh-TW" dirty="0" smtClean="0"/>
              <a:t>FB</a:t>
            </a:r>
            <a:r>
              <a:rPr lang="zh-TW" altLang="en-US" dirty="0" smtClean="0"/>
              <a:t>：楊心淵</a:t>
            </a:r>
            <a:endParaRPr lang="en-US" altLang="zh-TW" dirty="0" smtClean="0"/>
          </a:p>
          <a:p>
            <a:r>
              <a:rPr lang="en-US" altLang="zh-TW" dirty="0" smtClean="0"/>
              <a:t>FB</a:t>
            </a:r>
            <a:r>
              <a:rPr lang="zh-TW" altLang="en-US" dirty="0" smtClean="0"/>
              <a:t>：嘉義市自造教育示範中心社團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8194" name="Picture 2" descr="「感謝」的圖片搜尋結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08920"/>
            <a:ext cx="9144000" cy="457200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IQ</a:t>
            </a:r>
            <a:r>
              <a:rPr lang="zh-TW" altLang="en-US" dirty="0" smtClean="0"/>
              <a:t> </a:t>
            </a:r>
            <a:r>
              <a:rPr lang="en-US" altLang="zh-TW" dirty="0" smtClean="0"/>
              <a:t>LIGHT</a:t>
            </a:r>
            <a:r>
              <a:rPr lang="zh-TW" altLang="en-US" dirty="0" smtClean="0"/>
              <a:t>心法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5+</a:t>
            </a:r>
          </a:p>
          <a:p>
            <a:r>
              <a:rPr lang="en-US" altLang="zh-TW" dirty="0" smtClean="0"/>
              <a:t>5+</a:t>
            </a:r>
          </a:p>
          <a:p>
            <a:r>
              <a:rPr lang="en-US" altLang="zh-TW" dirty="0" smtClean="0"/>
              <a:t>10+</a:t>
            </a:r>
          </a:p>
          <a:p>
            <a:r>
              <a:rPr lang="en-US" altLang="zh-TW" dirty="0" smtClean="0"/>
              <a:t>5+</a:t>
            </a:r>
          </a:p>
          <a:p>
            <a:r>
              <a:rPr lang="en-US" altLang="zh-TW" dirty="0" smtClean="0"/>
              <a:t>5+</a:t>
            </a:r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IQ light</a:t>
            </a:r>
            <a:r>
              <a:rPr lang="zh-TW" altLang="en-US" dirty="0" smtClean="0"/>
              <a:t>版型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香菇頭</a:t>
            </a:r>
            <a:endParaRPr lang="en-US" altLang="zh-TW" dirty="0" smtClean="0"/>
          </a:p>
          <a:p>
            <a:r>
              <a:rPr lang="zh-TW" altLang="en-US" dirty="0" smtClean="0"/>
              <a:t>水桶腰</a:t>
            </a:r>
            <a:endParaRPr lang="en-US" altLang="zh-TW" dirty="0" smtClean="0"/>
          </a:p>
          <a:p>
            <a:r>
              <a:rPr lang="zh-TW" altLang="en-US" dirty="0" smtClean="0"/>
              <a:t>香菇頭是凸的</a:t>
            </a:r>
            <a:endParaRPr lang="en-US" altLang="zh-TW" dirty="0" smtClean="0"/>
          </a:p>
          <a:p>
            <a:r>
              <a:rPr lang="zh-TW" altLang="en-US" dirty="0" smtClean="0"/>
              <a:t>水桶要藏起來</a:t>
            </a:r>
          </a:p>
          <a:p>
            <a:endParaRPr lang="zh-TW" altLang="en-US" dirty="0"/>
          </a:p>
        </p:txBody>
      </p:sp>
      <p:pic>
        <p:nvPicPr>
          <p:cNvPr id="4" name="Picture 2" descr="「iq light」的圖片搜尋結果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8128"/>
          <a:stretch>
            <a:fillRect/>
          </a:stretch>
        </p:blipFill>
        <p:spPr bwMode="auto">
          <a:xfrm>
            <a:off x="3275856" y="1556792"/>
            <a:ext cx="5425777" cy="4872208"/>
          </a:xfrm>
          <a:prstGeom prst="rect">
            <a:avLst/>
          </a:prstGeom>
          <a:noFill/>
        </p:spPr>
      </p:pic>
      <p:sp>
        <p:nvSpPr>
          <p:cNvPr id="5" name="橢圓 4"/>
          <p:cNvSpPr/>
          <p:nvPr/>
        </p:nvSpPr>
        <p:spPr>
          <a:xfrm>
            <a:off x="7812360" y="2348880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正面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向右看</a:t>
            </a:r>
            <a:endParaRPr lang="en-US" altLang="zh-TW" dirty="0" smtClean="0"/>
          </a:p>
          <a:p>
            <a:r>
              <a:rPr lang="zh-TW" altLang="en-US" dirty="0" smtClean="0"/>
              <a:t>正</a:t>
            </a:r>
            <a:r>
              <a:rPr lang="en-US" altLang="zh-TW" dirty="0" smtClean="0"/>
              <a:t>+</a:t>
            </a:r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4" name="Picture 2" descr="「iq light」的圖片搜尋結果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8128"/>
          <a:stretch>
            <a:fillRect/>
          </a:stretch>
        </p:blipFill>
        <p:spPr bwMode="auto">
          <a:xfrm>
            <a:off x="3275856" y="1556792"/>
            <a:ext cx="5425777" cy="4872208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反面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向左看</a:t>
            </a:r>
            <a:endParaRPr lang="en-US" altLang="zh-TW" dirty="0" smtClean="0"/>
          </a:p>
          <a:p>
            <a:r>
              <a:rPr lang="zh-TW" altLang="en-US" dirty="0" smtClean="0"/>
              <a:t>反面</a:t>
            </a:r>
            <a:r>
              <a:rPr lang="en-US" altLang="zh-TW" dirty="0" smtClean="0"/>
              <a:t>-</a:t>
            </a:r>
          </a:p>
        </p:txBody>
      </p:sp>
      <p:pic>
        <p:nvPicPr>
          <p:cNvPr id="4" name="Picture 2" descr="「iq light」的圖片搜尋結果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8128"/>
          <a:stretch>
            <a:fillRect/>
          </a:stretch>
        </p:blipFill>
        <p:spPr bwMode="auto">
          <a:xfrm flipH="1">
            <a:off x="3275856" y="1556792"/>
            <a:ext cx="5425777" cy="4872208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「iq light」的圖片搜尋結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717032"/>
            <a:ext cx="5848350" cy="2724151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第一層</a:t>
            </a:r>
            <a:r>
              <a:rPr lang="en-US" altLang="zh-TW" dirty="0" smtClean="0"/>
              <a:t>5+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香菇頭配水桶腰</a:t>
            </a:r>
            <a:endParaRPr lang="en-US" altLang="zh-TW" dirty="0" smtClean="0"/>
          </a:p>
          <a:p>
            <a:r>
              <a:rPr lang="zh-TW" altLang="en-US" dirty="0" smtClean="0"/>
              <a:t>香菇頭是凸的</a:t>
            </a:r>
            <a:endParaRPr lang="en-US" altLang="zh-TW" dirty="0" smtClean="0"/>
          </a:p>
          <a:p>
            <a:r>
              <a:rPr lang="zh-TW" altLang="en-US" dirty="0" smtClean="0"/>
              <a:t>水桶要藏起來</a:t>
            </a:r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170802_1209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橢圓 2"/>
          <p:cNvSpPr/>
          <p:nvPr/>
        </p:nvSpPr>
        <p:spPr>
          <a:xfrm>
            <a:off x="4860032" y="3248980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橢圓 3"/>
          <p:cNvSpPr/>
          <p:nvPr/>
        </p:nvSpPr>
        <p:spPr>
          <a:xfrm>
            <a:off x="5292080" y="2348880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3574776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6625</TotalTime>
  <Words>350</Words>
  <Application>Microsoft Office PowerPoint</Application>
  <PresentationFormat>如螢幕大小 (4:3)</PresentationFormat>
  <Paragraphs>90</Paragraphs>
  <Slides>33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4" baseType="lpstr">
      <vt:lpstr>Office 佈景主題</vt:lpstr>
      <vt:lpstr>投影片 1</vt:lpstr>
      <vt:lpstr>IQ LIGHT由來</vt:lpstr>
      <vt:lpstr>北興科技中心修正版本</vt:lpstr>
      <vt:lpstr>IQ LIGHT心法</vt:lpstr>
      <vt:lpstr>IQ light版型</vt:lpstr>
      <vt:lpstr>正面</vt:lpstr>
      <vt:lpstr>反面</vt:lpstr>
      <vt:lpstr>第一層5+</vt:lpstr>
      <vt:lpstr>投影片 9</vt:lpstr>
      <vt:lpstr>投影片 10</vt:lpstr>
      <vt:lpstr>第二層5+</vt:lpstr>
      <vt:lpstr>投影片 12</vt:lpstr>
      <vt:lpstr>投影片 13</vt:lpstr>
      <vt:lpstr>投影片 14</vt:lpstr>
      <vt:lpstr>第三層10+</vt:lpstr>
      <vt:lpstr>投影片 16</vt:lpstr>
      <vt:lpstr>投影片 17</vt:lpstr>
      <vt:lpstr>投影片 18</vt:lpstr>
      <vt:lpstr>第四層5+</vt:lpstr>
      <vt:lpstr>投影片 20</vt:lpstr>
      <vt:lpstr>第五層5+</vt:lpstr>
      <vt:lpstr>投影片 22</vt:lpstr>
      <vt:lpstr>投影片 23</vt:lpstr>
      <vt:lpstr>檢查</vt:lpstr>
      <vt:lpstr>電子電路</vt:lpstr>
      <vt:lpstr>Trial and Error</vt:lpstr>
      <vt:lpstr>Trial and Error</vt:lpstr>
      <vt:lpstr>投影片 28</vt:lpstr>
      <vt:lpstr>投影片 29</vt:lpstr>
      <vt:lpstr>空間大師</vt:lpstr>
      <vt:lpstr>材料取得</vt:lpstr>
      <vt:lpstr>網路資源</vt:lpstr>
      <vt:lpstr>感謝聆聽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Younger Yang</cp:lastModifiedBy>
  <cp:revision>345</cp:revision>
  <dcterms:created xsi:type="dcterms:W3CDTF">2016-06-24T09:50:55Z</dcterms:created>
  <dcterms:modified xsi:type="dcterms:W3CDTF">2019-05-12T04:49:49Z</dcterms:modified>
</cp:coreProperties>
</file>