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6" r:id="rId2"/>
    <p:sldId id="261" r:id="rId3"/>
    <p:sldId id="265" r:id="rId4"/>
    <p:sldId id="266" r:id="rId5"/>
    <p:sldId id="262" r:id="rId6"/>
    <p:sldId id="267" r:id="rId7"/>
    <p:sldId id="269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15B27-3A59-4F6F-A58C-5E8A190653F0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AD644-78BC-4A79-BEAB-9CD6CA1FEF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84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5078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時間：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2019.03.11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xmlns="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認識「三用電錶」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8205808-8594-45A0-955C-669338A1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800224"/>
            <a:ext cx="10018713" cy="42672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三用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」指的是？</a:t>
            </a:r>
            <a:endParaRPr lang="en-US" altLang="zh-TW" sz="4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電壓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伏特</a:t>
            </a:r>
            <a:endParaRPr lang="en-US" altLang="zh-TW" sz="4200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電流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安培</a:t>
            </a:r>
            <a:endParaRPr lang="en-US" altLang="zh-TW" sz="4200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電阻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zh-TW" altLang="en-US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en-US" altLang="zh-TW" sz="4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42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歐姆</a:t>
            </a:r>
          </a:p>
        </p:txBody>
      </p:sp>
    </p:spTree>
    <p:extLst>
      <p:ext uri="{BB962C8B-B14F-4D97-AF65-F5344CB8AC3E}">
        <p14:creationId xmlns:p14="http://schemas.microsoft.com/office/powerpoint/2010/main" val="53894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ä¸ç¨é»é¶ 110vå®¤å§é»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08" y="1360687"/>
            <a:ext cx="7276006" cy="545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6"/>
          <p:cNvSpPr>
            <a:spLocks noGrp="1"/>
          </p:cNvSpPr>
          <p:nvPr>
            <p:ph type="title"/>
          </p:nvPr>
        </p:nvSpPr>
        <p:spPr>
          <a:xfrm>
            <a:off x="1219201" y="711871"/>
            <a:ext cx="10363200" cy="645408"/>
          </a:xfrm>
        </p:spPr>
        <p:txBody>
          <a:bodyPr rtlCol="0">
            <a:normAutofit fontScale="90000"/>
          </a:bodyPr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市售三用電錶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356728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9201" y="711871"/>
            <a:ext cx="10363200" cy="645408"/>
          </a:xfrm>
        </p:spPr>
        <p:txBody>
          <a:bodyPr rtlCol="0">
            <a:normAutofit fontScale="90000"/>
          </a:bodyPr>
          <a:lstStyle/>
          <a:p>
            <a:pPr rt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電子電路幫手簡介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727458" y="1562299"/>
            <a:ext cx="4391920" cy="503668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三用電表（以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DM-3000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為例）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1026" name="Picture 2" descr="æ¸å­ä¸ç¨é»é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647" y="2130049"/>
            <a:ext cx="2664989" cy="433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5763729" y="1340768"/>
            <a:ext cx="58186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■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3,1/2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位液晶顯示、最大讀數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1999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■ 防震耐摔，全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保護      ■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中文面板易操作</a:t>
            </a:r>
            <a:b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■ 體積小方便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攜帶        ■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電池電力不足警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示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■ 尺寸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126H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×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70W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×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26D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/ mm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■ 多種功能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AC/DC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電壓、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DC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電流、電阻、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二極體、電晶體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、導通蜂鳴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測量等。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314774"/>
              </p:ext>
            </p:extLst>
          </p:nvPr>
        </p:nvGraphicFramePr>
        <p:xfrm>
          <a:off x="4513811" y="3429000"/>
          <a:ext cx="7344328" cy="3024336"/>
        </p:xfrm>
        <a:graphic>
          <a:graphicData uri="http://schemas.openxmlformats.org/drawingml/2006/table">
            <a:tbl>
              <a:tblPr/>
              <a:tblGrid>
                <a:gridCol w="1853738"/>
                <a:gridCol w="3818536"/>
                <a:gridCol w="1672054"/>
              </a:tblGrid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功     能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檔         位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精  確  度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DCV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±(0.5%+1dgts)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ACV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±(2.0%+3dgts)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直流電流  </a:t>
                      </a: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DCA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10A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±(1.5%+1dgts)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 阻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 dirty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200Ω/2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 dirty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±(1.5%+2dgts)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 極 體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測試電流≒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1mA</a:t>
                      </a:r>
                      <a:r>
                        <a:rPr lang="en-US" altLang="zh-TW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開路電壓約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2.8V</a:t>
                      </a:r>
                      <a:endParaRPr lang="zh-TW" alt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5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導通蜂鳴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&lt; 30Ω  ±5Ω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響聲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98" marR="68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56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sz="5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「注意事項」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8205808-8594-45A0-955C-669338A1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495549"/>
            <a:ext cx="10018713" cy="312420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注意一：段位調整需大於被測量物</a:t>
            </a: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（例：測量室內</a:t>
            </a:r>
            <a:r>
              <a:rPr lang="zh-TW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用交流電</a:t>
            </a:r>
            <a:r>
              <a:rPr lang="en-US" altLang="zh-TW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110V</a:t>
            </a:r>
            <a:r>
              <a:rPr lang="zh-TW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，段位需整至</a:t>
            </a:r>
            <a:r>
              <a:rPr lang="en-US" altLang="zh-TW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AC 200V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。）</a:t>
            </a:r>
            <a:endParaRPr lang="en-US" altLang="zh-TW" sz="2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注意二：驗電針（棒）有分正負極</a:t>
            </a: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（註：</a:t>
            </a:r>
            <a:r>
              <a:rPr lang="zh-TW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除</a:t>
            </a:r>
            <a:r>
              <a:rPr lang="en-US" altLang="zh-TW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AC</a:t>
            </a:r>
            <a:r>
              <a:rPr lang="zh-TW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交流電外，其他</a:t>
            </a:r>
            <a:r>
              <a:rPr lang="en-US" altLang="zh-TW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DC</a:t>
            </a:r>
            <a:r>
              <a:rPr lang="zh-TW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直流電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皆有正負極之分。）</a:t>
            </a:r>
            <a:endParaRPr lang="en-US" altLang="zh-TW" sz="2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65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使用「三用電錶」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8205808-8594-45A0-955C-669338A1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495549"/>
            <a:ext cx="10018713" cy="312420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活動一：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電源插座與電池測量</a:t>
            </a:r>
            <a:endParaRPr lang="en-US" altLang="zh-TW" sz="4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活動二：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實際標示 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vs 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測量值</a:t>
            </a:r>
            <a:endParaRPr lang="en-US" altLang="zh-TW" sz="4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225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使用「三用電錶」</a:t>
            </a:r>
          </a:p>
        </p:txBody>
      </p:sp>
      <p:pic>
        <p:nvPicPr>
          <p:cNvPr id="4" name="Picture 2" descr="ãä¸ç¨é»é¶ 110vå®¤å§é»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71308" y="1226481"/>
            <a:ext cx="4761069" cy="634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9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A66ADE-5261-4D4B-83C4-7AE83DA4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5200" dirty="0">
                <a:latin typeface="標楷體" panose="03000509000000000000" pitchFamily="65" charset="-120"/>
                <a:ea typeface="標楷體" panose="03000509000000000000" pitchFamily="65" charset="-120"/>
              </a:rPr>
              <a:t>三用電錶</a:t>
            </a:r>
            <a:r>
              <a:rPr lang="zh-TW" altLang="en-US" sz="5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」補充</a:t>
            </a:r>
            <a:endParaRPr lang="zh-TW" altLang="en-US" sz="5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8205808-8594-45A0-955C-669338A1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495549"/>
            <a:ext cx="10018713" cy="312420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補充一： 導 通 蜂 鳴</a:t>
            </a: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補充二：電 晶 體測量</a:t>
            </a: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補充三：</a:t>
            </a:r>
            <a:r>
              <a:rPr lang="zh-TW" altLang="en-US" sz="4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交流</a:t>
            </a:r>
            <a:r>
              <a:rPr lang="zh-TW" altLang="en-US" sz="4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電流測量</a:t>
            </a: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（例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：高階三用電錶，售價約市售的</a:t>
            </a:r>
            <a:r>
              <a:rPr lang="en-US" altLang="zh-TW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倍。</a:t>
            </a:r>
            <a:r>
              <a:rPr lang="zh-TW" altLang="en-US" sz="2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4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76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1548</TotalTime>
  <Words>260</Words>
  <Application>Microsoft Office PowerPoint</Application>
  <PresentationFormat>自訂</PresentationFormat>
  <Paragraphs>52</Paragraphs>
  <Slides>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視差</vt:lpstr>
      <vt:lpstr>觸控調光IQ-Light製作  知識學．動手玩</vt:lpstr>
      <vt:lpstr>認識「三用電錶」</vt:lpstr>
      <vt:lpstr>市售三用電錶</vt:lpstr>
      <vt:lpstr>電子電路幫手簡介</vt:lpstr>
      <vt:lpstr>使用「注意事項」</vt:lpstr>
      <vt:lpstr>使用「三用電錶」</vt:lpstr>
      <vt:lpstr>使用「三用電錶」</vt:lpstr>
      <vt:lpstr>「三用電錶」補充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Windows User</cp:lastModifiedBy>
  <cp:revision>49</cp:revision>
  <dcterms:created xsi:type="dcterms:W3CDTF">2019-03-09T13:00:57Z</dcterms:created>
  <dcterms:modified xsi:type="dcterms:W3CDTF">2019-06-11T06:45:55Z</dcterms:modified>
</cp:coreProperties>
</file>