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70" r:id="rId3"/>
    <p:sldId id="271" r:id="rId4"/>
    <p:sldId id="273" r:id="rId5"/>
    <p:sldId id="272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15B27-3A59-4F6F-A58C-5E8A190653F0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AD644-78BC-4A79-BEAB-9CD6CA1FEF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84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05001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995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時間：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2019.03.11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n-US" altLang="zh-TW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 </a:t>
            </a:r>
            <a:r>
              <a:rPr lang="en-US" altLang="zh-TW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LIGHT 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簡介</a:t>
            </a:r>
            <a:endParaRPr lang="zh-TW" altLang="en-US" sz="4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4127" y="2338668"/>
            <a:ext cx="4713727" cy="3522320"/>
          </a:xfrm>
        </p:spPr>
        <p:txBody>
          <a:bodyPr rtlCol="0">
            <a:noAutofit/>
          </a:bodyPr>
          <a:lstStyle/>
          <a:p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設計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理念，是經過幾何學的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推算，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由同樣形狀的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組件，以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不同的片數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相互連結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 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片到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120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片，一共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可以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變化出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種以上不同的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形狀。</a:t>
            </a:r>
            <a:endParaRPr lang="zh-TW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1026" name="Picture 2" descr="https://img.ruten.com.tw/s2/5/17/d2/21311119164370_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854" y="2227811"/>
            <a:ext cx="6399612" cy="403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4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「</a:t>
            </a:r>
            <a:r>
              <a:rPr lang="zh-TW" altLang="en-US" sz="42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白熾燈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」轉「</a:t>
            </a:r>
            <a:r>
              <a:rPr lang="en-US" altLang="zh-TW" sz="42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LED</a:t>
            </a:r>
            <a:r>
              <a:rPr lang="zh-TW" altLang="en-US" sz="42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觸控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」</a:t>
            </a:r>
            <a:r>
              <a:rPr lang="en-US" altLang="zh-TW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 LIGHT</a:t>
            </a:r>
            <a:endParaRPr lang="zh-TW" altLang="en-US" sz="4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4127" y="2069868"/>
            <a:ext cx="5025866" cy="4455475"/>
          </a:xfrm>
        </p:spPr>
        <p:txBody>
          <a:bodyPr rtlCol="0">
            <a:noAutofit/>
          </a:bodyPr>
          <a:lstStyle/>
          <a:p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 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ight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白熾燈，須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靠 </a:t>
            </a:r>
            <a:r>
              <a:rPr lang="en-US" altLang="zh-TW" sz="22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110V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的市電供電，若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組裝過程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有疏失，恐造成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電路漏電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的可能，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且成本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較高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觸控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 IQ Light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人體的靜電（皮膚），即可進行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開關。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製造過程相對安全、成本較低且更具行動便利性。</a:t>
            </a:r>
            <a:endParaRPr lang="en-US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en-US" altLang="zh-TW" dirty="0" smtClean="0">
              <a:sym typeface="Salesforce Sans"/>
            </a:endParaRPr>
          </a:p>
          <a:p>
            <a:pPr marL="0" indent="0">
              <a:lnSpc>
                <a:spcPts val="800"/>
              </a:lnSpc>
              <a:buNone/>
            </a:pPr>
            <a:r>
              <a:rPr lang="en-US" altLang="zh-TW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P.S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：美國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、日本和歐盟都訂出了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逐步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淘汰白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熾</a:t>
            </a:r>
            <a:endParaRPr lang="en-US" altLang="zh-TW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ts val="800"/>
              </a:lnSpc>
              <a:buNone/>
            </a:pP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　燈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的計劃，其他國家也將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跟進，</a:t>
            </a: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下個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</a:t>
            </a:r>
            <a:endParaRPr lang="en-US" altLang="zh-TW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ts val="800"/>
              </a:lnSpc>
              <a:buNone/>
            </a:pP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</a:t>
            </a: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照明的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寵兒極可能是 </a:t>
            </a:r>
            <a:r>
              <a:rPr lang="en-US" altLang="zh-TW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218" y="2214356"/>
            <a:ext cx="3961782" cy="232919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370" y="3787053"/>
            <a:ext cx="2824276" cy="29462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1586" y="4651616"/>
            <a:ext cx="356041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5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58396" y="2065759"/>
            <a:ext cx="3910649" cy="860366"/>
          </a:xfrm>
        </p:spPr>
        <p:txBody>
          <a:bodyPr/>
          <a:lstStyle/>
          <a:p>
            <a:r>
              <a:rPr lang="zh-TW" altLang="en-US" dirty="0" smtClean="0"/>
              <a:t>正面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62618" y="2841611"/>
            <a:ext cx="2987937" cy="3124201"/>
          </a:xfrm>
        </p:spPr>
        <p:txBody>
          <a:bodyPr/>
          <a:lstStyle/>
          <a:p>
            <a:r>
              <a:rPr lang="zh-TW" altLang="en-US" dirty="0" smtClean="0"/>
              <a:t>向右看</a:t>
            </a:r>
            <a:endParaRPr lang="en-US" altLang="zh-TW" dirty="0" smtClean="0"/>
          </a:p>
          <a:p>
            <a:r>
              <a:rPr lang="zh-TW" altLang="en-US" dirty="0" smtClean="0"/>
              <a:t>正</a:t>
            </a:r>
            <a:r>
              <a:rPr lang="en-US" altLang="zh-TW" dirty="0" smtClean="0"/>
              <a:t>+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Picture 2" descr="「iq light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128"/>
          <a:stretch>
            <a:fillRect/>
          </a:stretch>
        </p:blipFill>
        <p:spPr bwMode="auto">
          <a:xfrm>
            <a:off x="2678311" y="2992999"/>
            <a:ext cx="3600000" cy="3299881"/>
          </a:xfrm>
          <a:prstGeom prst="rect">
            <a:avLst/>
          </a:prstGeom>
          <a:noFill/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8084623" y="1965988"/>
            <a:ext cx="2007034" cy="102569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反面</a:t>
            </a:r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6958736" y="2901185"/>
            <a:ext cx="1732715" cy="2267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向左看</a:t>
            </a:r>
            <a:endParaRPr lang="en-US" altLang="zh-TW" dirty="0" smtClean="0"/>
          </a:p>
          <a:p>
            <a:r>
              <a:rPr lang="zh-TW" altLang="en-US" dirty="0" smtClean="0"/>
              <a:t>反面</a:t>
            </a:r>
            <a:r>
              <a:rPr lang="en-US" altLang="zh-TW" dirty="0" smtClean="0"/>
              <a:t>-</a:t>
            </a:r>
            <a:endParaRPr lang="en-US" altLang="zh-TW" dirty="0" smtClean="0"/>
          </a:p>
        </p:txBody>
      </p:sp>
      <p:pic>
        <p:nvPicPr>
          <p:cNvPr id="7" name="Picture 2" descr="「iq light」的圖片搜尋結果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128"/>
          <a:stretch>
            <a:fillRect/>
          </a:stretch>
        </p:blipFill>
        <p:spPr bwMode="auto">
          <a:xfrm flipH="1">
            <a:off x="8499240" y="2991680"/>
            <a:ext cx="3600000" cy="3301200"/>
          </a:xfrm>
          <a:prstGeom prst="rect">
            <a:avLst/>
          </a:prstGeom>
          <a:noFill/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Light 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燈罩試組裝</a:t>
            </a:r>
            <a:endParaRPr lang="zh-TW" altLang="en-US" sz="4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99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g.alicdn.com/imgextra/i3/772479524/TB2AwKfa5P85uJjSZFIXXXISXXa_!!772479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591" y="99753"/>
            <a:ext cx="6766562" cy="669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4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雲造IQ燈罩_示範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0841" y="365760"/>
            <a:ext cx="10196948" cy="573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7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1340</TotalTime>
  <Words>165</Words>
  <Application>Microsoft Office PowerPoint</Application>
  <PresentationFormat>自訂</PresentationFormat>
  <Paragraphs>22</Paragraphs>
  <Slides>6</Slides>
  <Notes>2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視差</vt:lpstr>
      <vt:lpstr>觸控調光IQ-Light製作  知識學．動手玩</vt:lpstr>
      <vt:lpstr>IQ LIGHT 簡介</vt:lpstr>
      <vt:lpstr>「白熾燈」轉「LED觸控」IQ LIGHT</vt:lpstr>
      <vt:lpstr>正面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53</cp:revision>
  <dcterms:created xsi:type="dcterms:W3CDTF">2019-03-09T13:00:57Z</dcterms:created>
  <dcterms:modified xsi:type="dcterms:W3CDTF">2019-06-10T09:15:33Z</dcterms:modified>
</cp:coreProperties>
</file>