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8"/>
  </p:notesMasterIdLst>
  <p:sldIdLst>
    <p:sldId id="256" r:id="rId2"/>
    <p:sldId id="257" r:id="rId3"/>
    <p:sldId id="259" r:id="rId4"/>
    <p:sldId id="260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3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52537-7E0B-4386-AEB1-2709739500CD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A6953-2359-468C-9E79-4FE8E75A8A8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9477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5003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37087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37087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37087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37087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37087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3708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1002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3708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3708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3708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3708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3708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3708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3708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9001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9331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4320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4929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7333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518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2987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43920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756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198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270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7658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8572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8449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83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63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0152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9421DC-C82E-4E93-9F3C-05FDDC0F7947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0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microsoft.com/office/2007/relationships/hdphoto" Target="../media/hdphoto9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0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B6E31F7-0C5C-4DC8-A421-EC04DA695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2151" y="1162050"/>
            <a:ext cx="8574622" cy="2343150"/>
          </a:xfrm>
        </p:spPr>
        <p:txBody>
          <a:bodyPr>
            <a:normAutofit fontScale="90000"/>
          </a:bodyPr>
          <a:lstStyle/>
          <a:p>
            <a:r>
              <a:rPr lang="zh-TW" altLang="en-US" sz="7300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觸控調光</a:t>
            </a:r>
            <a:r>
              <a:rPr lang="en-US" altLang="zh-TW" sz="73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IQ-Light</a:t>
            </a:r>
            <a:r>
              <a:rPr lang="zh-TW" altLang="en-US" sz="7300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製作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r>
              <a:rPr lang="zh-TW" altLang="en-US" sz="47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知識學．動手玩</a:t>
            </a:r>
            <a:endParaRPr lang="zh-TW" altLang="en-US" sz="47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154CBFF4-7B09-4A0F-9831-EAFB73329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6"/>
            <a:ext cx="6987645" cy="1852083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活動教案設計：黃建棟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學校：雲林縣私立正心中學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　</a:t>
            </a:r>
          </a:p>
        </p:txBody>
      </p:sp>
      <p:cxnSp>
        <p:nvCxnSpPr>
          <p:cNvPr id="5" name="直線接點 4">
            <a:extLst>
              <a:ext uri="{FF2B5EF4-FFF2-40B4-BE49-F238E27FC236}">
                <a16:creationId xmlns="" xmlns:a16="http://schemas.microsoft.com/office/drawing/2014/main" id="{58607F14-2183-4CF5-9CA2-256BFCCACF24}"/>
              </a:ext>
            </a:extLst>
          </p:cNvPr>
          <p:cNvCxnSpPr/>
          <p:nvPr/>
        </p:nvCxnSpPr>
        <p:spPr>
          <a:xfrm>
            <a:off x="3409950" y="3495675"/>
            <a:ext cx="5667375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="" xmlns:a16="http://schemas.microsoft.com/office/drawing/2014/main" id="{498DB597-DA21-4E34-940B-60F673CF7A8A}"/>
              </a:ext>
            </a:extLst>
          </p:cNvPr>
          <p:cNvCxnSpPr/>
          <p:nvPr/>
        </p:nvCxnSpPr>
        <p:spPr>
          <a:xfrm>
            <a:off x="3023651" y="3419475"/>
            <a:ext cx="1138774" cy="0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="" xmlns:a16="http://schemas.microsoft.com/office/drawing/2014/main" id="{B08A5C1B-5C82-4D58-B14D-1B9849DFC7BE}"/>
              </a:ext>
            </a:extLst>
          </p:cNvPr>
          <p:cNvCxnSpPr/>
          <p:nvPr/>
        </p:nvCxnSpPr>
        <p:spPr>
          <a:xfrm>
            <a:off x="2509301" y="3571875"/>
            <a:ext cx="1138774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925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194262" y="268733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使用麵包板組裝觸控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-7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684" y="997845"/>
            <a:ext cx="6636585" cy="576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194262" y="268733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使用麵包板組裝觸控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-8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491" y="997845"/>
            <a:ext cx="6891155" cy="576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51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194262" y="268733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使用麵包板組裝觸控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-9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920" y="997845"/>
            <a:ext cx="6829176" cy="577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73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194262" y="268733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使用麵包板組裝觸控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-10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303" y="997845"/>
            <a:ext cx="6823741" cy="573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73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194262" y="268733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使用麵包板組裝觸控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-11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620" y="997845"/>
            <a:ext cx="6821523" cy="574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30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194262" y="268733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使用麵包板組裝觸控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完工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92190" y="533725"/>
            <a:ext cx="5816167" cy="666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1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194262" y="268733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使用麵包板組裝觸控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電路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測試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113" y="1004952"/>
            <a:ext cx="6906907" cy="578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9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488881" y="361604"/>
            <a:ext cx="10018713" cy="810491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8511069" y="531627"/>
            <a:ext cx="2554777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積體電路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（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IC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）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70" y="1132626"/>
            <a:ext cx="11863368" cy="570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35827" y="335247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230447" y="1599286"/>
            <a:ext cx="2126095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使用元件：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dist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５Ｖ電源   一組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dist"/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可用行充取代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algn="dist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麵包板     一塊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dist"/>
            <a:r>
              <a:rPr lang="en-US" altLang="zh-TW" sz="20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SGL8022W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一顆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dist"/>
            <a:r>
              <a:rPr lang="en-US" altLang="zh-TW" sz="20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SS8050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一顆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dist"/>
            <a:r>
              <a:rPr lang="en-US" altLang="zh-TW" sz="20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1W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LED     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一組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dist"/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47 K</a:t>
            </a:r>
            <a:r>
              <a:rPr lang="el-GR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Ω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dist"/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1 K</a:t>
            </a:r>
            <a:r>
              <a:rPr lang="el-GR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Ω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dist"/>
            <a:r>
              <a:rPr lang="en-US" altLang="zh-TW" sz="20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5R1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(5.1</a:t>
            </a:r>
            <a:r>
              <a:rPr lang="el-GR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l-GR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Ω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 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dist"/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   </a:t>
            </a:r>
            <a:r>
              <a:rPr lang="en-US" altLang="zh-TW" sz="20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uF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dist"/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0.01 </a:t>
            </a:r>
            <a:r>
              <a:rPr lang="en-US" altLang="zh-TW" sz="20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uF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dist"/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0.1  </a:t>
            </a:r>
            <a:r>
              <a:rPr lang="en-US" altLang="zh-TW" sz="20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uF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dist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單心線     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若干條</a:t>
            </a:r>
            <a:endParaRPr lang="zh-TW" altLang="en-US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094" y="1599287"/>
            <a:ext cx="8835231" cy="435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1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194262" y="268733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使用麵包板組裝觸控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-1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67" y="997846"/>
            <a:ext cx="6652482" cy="576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31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194262" y="268733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使用麵包板組裝觸控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-2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67" y="997845"/>
            <a:ext cx="6900584" cy="568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5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194262" y="268733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使用麵包板組裝觸控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-3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222" y="997845"/>
            <a:ext cx="6710671" cy="576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194262" y="268733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使用麵包板組裝觸控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-4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902" y="997845"/>
            <a:ext cx="6775935" cy="576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63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194262" y="268733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使用麵包板組裝觸控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-5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967" y="997845"/>
            <a:ext cx="6833991" cy="576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90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194262" y="268733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使用麵包板組裝觸控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-6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028" y="997845"/>
            <a:ext cx="6879071" cy="576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51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視差">
  <a:themeElements>
    <a:clrScheme name="視差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視差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視差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EBEC8F79-A447-43FC-8E81-85E8468AF3F9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TM03457496[[fn=視差]]</Template>
  <TotalTime>850</TotalTime>
  <Words>179</Words>
  <Application>Microsoft Office PowerPoint</Application>
  <PresentationFormat>自訂</PresentationFormat>
  <Paragraphs>49</Paragraphs>
  <Slides>16</Slides>
  <Notes>15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視差</vt:lpstr>
      <vt:lpstr>觸控調光IQ-Light製作  知識學．動手玩</vt:lpstr>
      <vt:lpstr>電子電路元件簡介</vt:lpstr>
      <vt:lpstr>使用麵包板組裝觸控電路</vt:lpstr>
      <vt:lpstr>使用麵包板組裝觸控電路-1</vt:lpstr>
      <vt:lpstr>使用麵包板組裝觸控電路-2</vt:lpstr>
      <vt:lpstr>使用麵包板組裝觸控電路-3</vt:lpstr>
      <vt:lpstr>使用麵包板組裝觸控電路-4</vt:lpstr>
      <vt:lpstr>使用麵包板組裝觸控電路-5</vt:lpstr>
      <vt:lpstr>使用麵包板組裝觸控電路-6</vt:lpstr>
      <vt:lpstr>使用麵包板組裝觸控電路-7</vt:lpstr>
      <vt:lpstr>使用麵包板組裝觸控電路-8</vt:lpstr>
      <vt:lpstr>使用麵包板組裝觸控電路-9</vt:lpstr>
      <vt:lpstr>使用麵包板組裝觸控電路-10</vt:lpstr>
      <vt:lpstr>使用麵包板組裝觸控電路-11</vt:lpstr>
      <vt:lpstr>使用麵包板組裝觸控電路-完工</vt:lpstr>
      <vt:lpstr>使用麵包板組裝觸控電路-電路測試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觸控調光IQ-Light製作  知識學．動手玩</dc:title>
  <dc:creator>Roeno</dc:creator>
  <cp:lastModifiedBy>Windows User</cp:lastModifiedBy>
  <cp:revision>46</cp:revision>
  <dcterms:created xsi:type="dcterms:W3CDTF">2019-03-09T13:00:57Z</dcterms:created>
  <dcterms:modified xsi:type="dcterms:W3CDTF">2019-06-18T02:52:28Z</dcterms:modified>
</cp:coreProperties>
</file>