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52537-7E0B-4386-AEB1-2709739500CD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A6953-2359-468C-9E79-4FE8E75A8A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477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41472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10132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80501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6273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20.jpe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microsoft.com/office/2007/relationships/hdphoto" Target="../media/hdphoto6.wdp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="" xmlns:a16="http://schemas.microsoft.com/office/drawing/2014/main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="" xmlns:a16="http://schemas.microsoft.com/office/drawing/2014/main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="" xmlns:a16="http://schemas.microsoft.com/office/drawing/2014/main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36" y="204296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33" y="212609"/>
            <a:ext cx="9157478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æªæä¾ç¸çèªªæã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0"/>
          <a:stretch/>
        </p:blipFill>
        <p:spPr bwMode="auto">
          <a:xfrm>
            <a:off x="1803888" y="231316"/>
            <a:ext cx="500861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æªæä¾ç¸çèªªæã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0"/>
          <a:stretch/>
        </p:blipFill>
        <p:spPr bwMode="auto">
          <a:xfrm>
            <a:off x="6958801" y="231316"/>
            <a:ext cx="500861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æªæä¾ç¸çèªªæã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0"/>
          <a:stretch/>
        </p:blipFill>
        <p:spPr bwMode="auto">
          <a:xfrm>
            <a:off x="1803888" y="3207273"/>
            <a:ext cx="500861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æªæä¾ç¸çèªªæã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0"/>
          <a:stretch/>
        </p:blipFill>
        <p:spPr bwMode="auto">
          <a:xfrm>
            <a:off x="6958799" y="3207273"/>
            <a:ext cx="500861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0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566160" y="2468880"/>
            <a:ext cx="66479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開始「</a:t>
            </a:r>
            <a:r>
              <a:rPr lang="zh-TW" altLang="en-US" sz="7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試</a:t>
            </a:r>
            <a:r>
              <a:rPr lang="zh-TW" altLang="en-US" sz="7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」焊接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4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9201" y="692696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製作</a:t>
            </a:r>
            <a:r>
              <a:rPr lang="en-US" altLang="zh-TW" dirty="0" smtClean="0">
                <a:sym typeface="Salesforce Sans"/>
              </a:rPr>
              <a:t>USB</a:t>
            </a:r>
            <a:r>
              <a:rPr lang="zh-TW" altLang="en-US" dirty="0" smtClean="0">
                <a:sym typeface="Salesforce Sans"/>
              </a:rPr>
              <a:t>電源供應接頭</a:t>
            </a:r>
            <a:endParaRPr lang="zh-TW" altLang="en-US" dirty="0"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02" y="3169792"/>
            <a:ext cx="2606376" cy="16993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49" y="1673694"/>
            <a:ext cx="6903206" cy="22593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49" y="4149080"/>
            <a:ext cx="6914569" cy="22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8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918"/>
          <a:stretch/>
        </p:blipFill>
        <p:spPr>
          <a:xfrm>
            <a:off x="1421878" y="2323058"/>
            <a:ext cx="3394317" cy="278927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939" y="1772816"/>
            <a:ext cx="6633148" cy="4680520"/>
          </a:xfrm>
          <a:prstGeom prst="rect">
            <a:avLst/>
          </a:prstGeom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1219201" y="692696"/>
            <a:ext cx="10363200" cy="8059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ym typeface="Salesforce Sans"/>
              </a:rPr>
              <a:t>製作</a:t>
            </a:r>
            <a:r>
              <a:rPr lang="en-US" altLang="zh-TW" dirty="0" smtClean="0">
                <a:sym typeface="Salesforce Sans"/>
              </a:rPr>
              <a:t>USB</a:t>
            </a:r>
            <a:r>
              <a:rPr lang="zh-TW" altLang="en-US" dirty="0" smtClean="0">
                <a:sym typeface="Salesforce Sans"/>
              </a:rPr>
              <a:t>電源供應接頭</a:t>
            </a:r>
            <a:endParaRPr lang="zh-TW" altLang="en-US" dirty="0"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236853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35" y="1703277"/>
            <a:ext cx="5017991" cy="39742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39" y="1703277"/>
            <a:ext cx="5584918" cy="3974256"/>
          </a:xfrm>
          <a:prstGeom prst="rect">
            <a:avLst/>
          </a:prstGeom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1219201" y="692696"/>
            <a:ext cx="10363200" cy="8059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ym typeface="Salesforce Sans"/>
              </a:rPr>
              <a:t>製作</a:t>
            </a:r>
            <a:r>
              <a:rPr lang="en-US" altLang="zh-TW" dirty="0" smtClean="0">
                <a:sym typeface="Salesforce Sans"/>
              </a:rPr>
              <a:t>USB</a:t>
            </a:r>
            <a:r>
              <a:rPr lang="zh-TW" altLang="en-US" dirty="0" smtClean="0">
                <a:sym typeface="Salesforce Sans"/>
              </a:rPr>
              <a:t>電源供應接頭</a:t>
            </a:r>
            <a:endParaRPr lang="zh-TW" altLang="en-US" dirty="0"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341874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46" y="1978161"/>
            <a:ext cx="3284934" cy="21413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9" y="4259632"/>
            <a:ext cx="7021041" cy="157234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264" y="1978429"/>
            <a:ext cx="4252665" cy="4282181"/>
          </a:xfrm>
          <a:prstGeom prst="rect">
            <a:avLst/>
          </a:prstGeom>
        </p:spPr>
      </p:pic>
      <p:sp>
        <p:nvSpPr>
          <p:cNvPr id="10" name="標題 6"/>
          <p:cNvSpPr txBox="1">
            <a:spLocks/>
          </p:cNvSpPr>
          <p:nvPr/>
        </p:nvSpPr>
        <p:spPr>
          <a:xfrm>
            <a:off x="1371601" y="845096"/>
            <a:ext cx="10363200" cy="8059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ym typeface="Salesforce Sans"/>
              </a:rPr>
              <a:t>製作</a:t>
            </a:r>
            <a:r>
              <a:rPr lang="en-US" altLang="zh-TW" dirty="0" smtClean="0">
                <a:sym typeface="Salesforce Sans"/>
              </a:rPr>
              <a:t>USB</a:t>
            </a:r>
            <a:r>
              <a:rPr lang="zh-TW" altLang="en-US" dirty="0" smtClean="0">
                <a:sym typeface="Salesforce Sans"/>
              </a:rPr>
              <a:t>電源供應接頭</a:t>
            </a:r>
            <a:endParaRPr lang="zh-TW" altLang="en-US" dirty="0"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59580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02" y="166939"/>
            <a:ext cx="9163764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3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084" y="191193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52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59" y="170182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72" y="157941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60" y="229235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72" y="179359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65" y="236683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æªæä¾ç¸çèªªæã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74" y="212610"/>
            <a:ext cx="916376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976</TotalTime>
  <Words>52</Words>
  <Application>Microsoft Office PowerPoint</Application>
  <PresentationFormat>自訂</PresentationFormat>
  <Paragraphs>25</Paragraphs>
  <Slides>17</Slides>
  <Notes>16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視差</vt:lpstr>
      <vt:lpstr>觸控調光IQ-Light製作  知識學．動手玩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製作USB電源供應接頭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50</cp:revision>
  <dcterms:created xsi:type="dcterms:W3CDTF">2019-03-09T13:00:57Z</dcterms:created>
  <dcterms:modified xsi:type="dcterms:W3CDTF">2019-06-18T07:09:04Z</dcterms:modified>
</cp:coreProperties>
</file>