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7"/>
  </p:notesMasterIdLst>
  <p:sldIdLst>
    <p:sldId id="256" r:id="rId2"/>
    <p:sldId id="274" r:id="rId3"/>
    <p:sldId id="276" r:id="rId4"/>
    <p:sldId id="292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3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52537-7E0B-4386-AEB1-2709739500CD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A6953-2359-468C-9E79-4FE8E75A8A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9477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00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9331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320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92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733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518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987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392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756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98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7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765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572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449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83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63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5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9421DC-C82E-4E93-9F3C-05FDDC0F7947}" type="datetimeFigureOut">
              <a:rPr lang="zh-TW" altLang="en-US" smtClean="0"/>
              <a:t>2019/6/19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B4F924-93C1-4967-B692-CFF89473E3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microsoft.com/office/2007/relationships/hdphoto" Target="../media/hdphoto8.wdp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0.wdp"/><Relationship Id="rId5" Type="http://schemas.openxmlformats.org/officeDocument/2006/relationships/image" Target="../media/image17.jpeg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2.wdp"/><Relationship Id="rId5" Type="http://schemas.openxmlformats.org/officeDocument/2006/relationships/image" Target="../media/image19.jpeg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B6E31F7-0C5C-4DC8-A421-EC04DA695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2151" y="1162050"/>
            <a:ext cx="8574622" cy="2343150"/>
          </a:xfrm>
        </p:spPr>
        <p:txBody>
          <a:bodyPr>
            <a:normAutofit fontScale="90000"/>
          </a:bodyPr>
          <a:lstStyle/>
          <a:p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觸控調光</a:t>
            </a:r>
            <a:r>
              <a:rPr lang="en-US" altLang="zh-TW" sz="73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IQ-Light</a:t>
            </a:r>
            <a:r>
              <a:rPr lang="zh-TW" altLang="en-US" sz="7300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製作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zh-TW" altLang="en-US" sz="47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知識學．動手玩</a:t>
            </a:r>
            <a:endParaRPr lang="zh-TW" altLang="en-US" sz="47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154CBFF4-7B09-4A0F-9831-EAFB73329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1852083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活動教案設計：黃建棟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學校：雲林縣私立正心中學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　</a:t>
            </a: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xmlns="" id="{58607F14-2183-4CF5-9CA2-256BFCCACF24}"/>
              </a:ext>
            </a:extLst>
          </p:cNvPr>
          <p:cNvCxnSpPr/>
          <p:nvPr/>
        </p:nvCxnSpPr>
        <p:spPr>
          <a:xfrm>
            <a:off x="3409950" y="3495675"/>
            <a:ext cx="5667375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498DB597-DA21-4E34-940B-60F673CF7A8A}"/>
              </a:ext>
            </a:extLst>
          </p:cNvPr>
          <p:cNvCxnSpPr/>
          <p:nvPr/>
        </p:nvCxnSpPr>
        <p:spPr>
          <a:xfrm>
            <a:off x="3023651" y="3419475"/>
            <a:ext cx="1138774" cy="0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xmlns="" id="{B08A5C1B-5C82-4D58-B14D-1B9849DFC7BE}"/>
              </a:ext>
            </a:extLst>
          </p:cNvPr>
          <p:cNvCxnSpPr/>
          <p:nvPr/>
        </p:nvCxnSpPr>
        <p:spPr>
          <a:xfrm>
            <a:off x="2509301" y="3571875"/>
            <a:ext cx="1138774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925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44139" y="468253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-7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138" y="1229782"/>
            <a:ext cx="5635524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9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44139" y="468253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-8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328" y="1271345"/>
            <a:ext cx="5544966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9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44139" y="468253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-9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20" y="2148613"/>
            <a:ext cx="4371565" cy="448807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517" y="1236683"/>
            <a:ext cx="5513546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5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44139" y="468253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-10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866" y="1928553"/>
            <a:ext cx="4258052" cy="380470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0" y="1211127"/>
            <a:ext cx="6141873" cy="523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0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44139" y="468253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-11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75" y="1350014"/>
            <a:ext cx="4733847" cy="407517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610" y="1350014"/>
            <a:ext cx="4942354" cy="464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9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44139" y="468253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完工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1026" name="Picture 2" descr="C:\Users\user\Desktop\北興_IQ燈教案與規劃\DSC_46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4" t="29701" r="14750" b="7569"/>
          <a:stretch/>
        </p:blipFill>
        <p:spPr bwMode="auto">
          <a:xfrm>
            <a:off x="2576944" y="1205346"/>
            <a:ext cx="8895300" cy="556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6176696" y="5581756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觸控電路用線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286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837112" y="2560320"/>
            <a:ext cx="94211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回想一下「</a:t>
            </a:r>
            <a:r>
              <a:rPr lang="zh-TW" altLang="en-US" sz="72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如何</a:t>
            </a:r>
            <a:r>
              <a:rPr lang="zh-TW" altLang="en-US" sz="7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」焊接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64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9201" y="692696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259522" y="2101846"/>
            <a:ext cx="4166216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使用元件：</a:t>
            </a: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ＰＣＢ板    一塊    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SGL 8022 W 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一顆</a:t>
            </a:r>
            <a:endParaRPr lang="en-US" altLang="zh-TW" sz="1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SS8050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一顆    </a:t>
            </a:r>
            <a:r>
              <a:rPr lang="en-US" altLang="zh-TW" sz="18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1W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LED    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一組</a:t>
            </a:r>
            <a:endParaRPr lang="en-US" altLang="zh-TW" sz="1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47 K</a:t>
            </a:r>
            <a:r>
              <a:rPr lang="el-GR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Ω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     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  K</a:t>
            </a:r>
            <a:r>
              <a:rPr lang="el-GR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Ω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endParaRPr lang="en-US" altLang="zh-TW" sz="1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 R 1(5.1</a:t>
            </a:r>
            <a:r>
              <a:rPr lang="el-GR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Ω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    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  </a:t>
            </a:r>
            <a:r>
              <a:rPr lang="en-US" altLang="zh-TW" sz="18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uF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endParaRPr lang="en-US" altLang="zh-TW" sz="1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0.01 </a:t>
            </a:r>
            <a:r>
              <a:rPr lang="en-US" altLang="zh-TW" sz="18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uF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    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0.1  </a:t>
            </a:r>
            <a:r>
              <a:rPr lang="en-US" altLang="zh-TW" sz="18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uF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</a:t>
            </a:r>
            <a:endParaRPr lang="en-US" altLang="zh-TW" sz="1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USB(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接頭 一組    ３Ｐ快接線  一組</a:t>
            </a:r>
            <a:endParaRPr lang="en-US" altLang="zh-TW" sz="1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排針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18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3P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  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三個    跳線帽      三個</a:t>
            </a:r>
            <a:endParaRPr lang="en-US" altLang="zh-TW" sz="1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螺絲組      一組    束線        一條</a:t>
            </a:r>
            <a:endParaRPr lang="en-US" altLang="zh-TW" sz="1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５Ｖ電源</a:t>
            </a:r>
            <a:r>
              <a:rPr lang="en-US" altLang="zh-TW" sz="1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可用行充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取代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         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一組</a:t>
            </a:r>
            <a:endParaRPr lang="en-US" altLang="zh-TW" sz="1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123" y="1916833"/>
            <a:ext cx="2260643" cy="202654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459" y="1916832"/>
            <a:ext cx="2263547" cy="201064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06" y="4231407"/>
            <a:ext cx="2303660" cy="227851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278" y="4215738"/>
            <a:ext cx="2250728" cy="230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0889" y="476565"/>
            <a:ext cx="10363200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-1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546" y="1274051"/>
            <a:ext cx="636001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7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9201" y="692696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-2</a:t>
            </a:r>
            <a:b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</a:b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94" y="1196531"/>
            <a:ext cx="6274826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9201" y="692696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-3</a:t>
            </a:r>
            <a:b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</a:b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132" y="1188218"/>
            <a:ext cx="622920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44139" y="468253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-4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6" y="1246407"/>
            <a:ext cx="6310382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0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44139" y="468253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-5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792" y="1254720"/>
            <a:ext cx="618865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9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44139" y="468253"/>
            <a:ext cx="10363200" cy="805904"/>
          </a:xfrm>
        </p:spPr>
        <p:txBody>
          <a:bodyPr rtlCol="0">
            <a:noAutofit/>
          </a:bodyPr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alesforce Sans"/>
              </a:rPr>
              <a:t>-6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71" y="1229782"/>
            <a:ext cx="619065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9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視差">
  <a:themeElements>
    <a:clrScheme name="視差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視差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視差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TM03457496[[fn=視差]]</Template>
  <TotalTime>997</TotalTime>
  <Words>178</Words>
  <Application>Microsoft Office PowerPoint</Application>
  <PresentationFormat>自訂</PresentationFormat>
  <Paragraphs>43</Paragraphs>
  <Slides>15</Slides>
  <Notes>14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視差</vt:lpstr>
      <vt:lpstr>觸控調光IQ-Light製作  知識學．動手玩</vt:lpstr>
      <vt:lpstr>PowerPoint 簡報</vt:lpstr>
      <vt:lpstr>使用印刷電路板焊接觸控電路</vt:lpstr>
      <vt:lpstr>使用印刷電路板焊接觸控電路-1</vt:lpstr>
      <vt:lpstr>使用印刷電路板焊接觸控電路-2 </vt:lpstr>
      <vt:lpstr>使用印刷電路板焊接觸控電路-3 </vt:lpstr>
      <vt:lpstr>使用印刷電路板焊接觸控電路-4</vt:lpstr>
      <vt:lpstr>使用印刷電路板焊接觸控電路-5</vt:lpstr>
      <vt:lpstr>使用印刷電路板焊接觸控電路-6</vt:lpstr>
      <vt:lpstr>使用印刷電路板焊接觸控電路-7</vt:lpstr>
      <vt:lpstr>使用印刷電路板焊接觸控電路-8</vt:lpstr>
      <vt:lpstr>使用印刷電路板焊接觸控電路-9</vt:lpstr>
      <vt:lpstr>使用印刷電路板焊接觸控電路-10</vt:lpstr>
      <vt:lpstr>使用印刷電路板焊接觸控電路-11</vt:lpstr>
      <vt:lpstr>使用印刷電路板焊接觸控電路-完工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觸控調光IQ-Light製作  知識學．動手玩</dc:title>
  <dc:creator>Roeno</dc:creator>
  <cp:lastModifiedBy>Windows User</cp:lastModifiedBy>
  <cp:revision>53</cp:revision>
  <dcterms:created xsi:type="dcterms:W3CDTF">2019-03-09T13:00:57Z</dcterms:created>
  <dcterms:modified xsi:type="dcterms:W3CDTF">2019-06-19T07:00:12Z</dcterms:modified>
</cp:coreProperties>
</file>