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60" r:id="rId2"/>
    <p:sldId id="444" r:id="rId3"/>
    <p:sldId id="331" r:id="rId4"/>
    <p:sldId id="435" r:id="rId5"/>
    <p:sldId id="372" r:id="rId6"/>
    <p:sldId id="446" r:id="rId7"/>
    <p:sldId id="447" r:id="rId8"/>
    <p:sldId id="371" r:id="rId9"/>
    <p:sldId id="420" r:id="rId10"/>
    <p:sldId id="448" r:id="rId11"/>
    <p:sldId id="455" r:id="rId12"/>
    <p:sldId id="454" r:id="rId13"/>
    <p:sldId id="441" r:id="rId14"/>
    <p:sldId id="449" r:id="rId15"/>
    <p:sldId id="450" r:id="rId16"/>
    <p:sldId id="442" r:id="rId17"/>
    <p:sldId id="443" r:id="rId18"/>
    <p:sldId id="451" r:id="rId19"/>
    <p:sldId id="452" r:id="rId20"/>
    <p:sldId id="453" r:id="rId21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E3E3"/>
    <a:srgbClr val="F17BA2"/>
    <a:srgbClr val="FFFFFF"/>
    <a:srgbClr val="E2E0F0"/>
    <a:srgbClr val="FCD5B5"/>
    <a:srgbClr val="4FC6D8"/>
    <a:srgbClr val="EDA936"/>
    <a:srgbClr val="DDF1F6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422" y="-322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5" Type="http://schemas.openxmlformats.org/officeDocument/2006/relationships/slide" Target="slide15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>
              <a:hlinkClick r:id="rId3" action="ppaction://hlinksldjump"/>
            </a:endParaRPr>
          </a:p>
          <a:p>
            <a:r>
              <a:rPr lang="en-US" altLang="zh-TW" dirty="0" smtClean="0">
                <a:hlinkClick r:id="rId4" action="ppaction://hlinksldjump"/>
              </a:rPr>
              <a:t>Google</a:t>
            </a:r>
            <a:r>
              <a:rPr lang="zh-TW" altLang="en-US" dirty="0" smtClean="0">
                <a:hlinkClick r:id="rId4" action="ppaction://hlinksldjump"/>
              </a:rPr>
              <a:t>表單</a:t>
            </a:r>
            <a:endParaRPr lang="en-US" altLang="zh-TW" dirty="0" smtClean="0"/>
          </a:p>
          <a:p>
            <a:r>
              <a:rPr lang="en-US" altLang="zh-TW" dirty="0" smtClean="0">
                <a:hlinkClick r:id="rId3" action="ppaction://hlinksldjump"/>
              </a:rPr>
              <a:t>Google</a:t>
            </a:r>
            <a:r>
              <a:rPr lang="zh-TW" altLang="en-US" dirty="0" smtClean="0">
                <a:hlinkClick r:id="rId3" action="ppaction://hlinksldjump"/>
              </a:rPr>
              <a:t>搜尋</a:t>
            </a:r>
            <a:endParaRPr lang="en-US" altLang="zh-TW" dirty="0" smtClean="0"/>
          </a:p>
          <a:p>
            <a:r>
              <a:rPr lang="en-US" altLang="zh-TW" dirty="0" smtClean="0">
                <a:hlinkClick r:id="rId5" action="ppaction://hlinksldjump"/>
              </a:rPr>
              <a:t>Google</a:t>
            </a:r>
            <a:r>
              <a:rPr lang="zh-TW" altLang="en-US" dirty="0" smtClean="0">
                <a:hlinkClick r:id="rId5" action="ppaction://hlinksldjump"/>
              </a:rPr>
              <a:t>地圖</a:t>
            </a:r>
            <a:endParaRPr lang="en-US" altLang="zh-TW" dirty="0" smtClean="0"/>
          </a:p>
          <a:p>
            <a:r>
              <a:rPr lang="en-US" altLang="zh-TW" dirty="0" smtClean="0">
                <a:hlinkClick r:id="rId6" action="ppaction://hlinksldjump"/>
              </a:rPr>
              <a:t>YouTube</a:t>
            </a:r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 smtClean="0"/>
              <a:t>資料蒐集</a:t>
            </a:r>
            <a:endParaRPr lang="zh-TW" altLang="en-US" sz="5400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2-2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進階搜尋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469541"/>
              </p:ext>
            </p:extLst>
          </p:nvPr>
        </p:nvGraphicFramePr>
        <p:xfrm>
          <a:off x="298562" y="1107536"/>
          <a:ext cx="11593289" cy="4698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61"/>
                <a:gridCol w="4202567"/>
                <a:gridCol w="5941561"/>
              </a:tblGrid>
              <a:tr h="93010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使用指令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輸入範例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930103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空格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 溫泉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查詢同時包括「北投」與「溫泉」的網頁。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64130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加號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溫泉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(+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號前面有空格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</a:tr>
              <a:tr h="1674186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</a:t>
                      </a:r>
                    </a:p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or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溫泉 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(or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前、後有空格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查詢「含有北投」或「含有溫泉」的網頁，得到的結果較多。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5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進階搜尋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213535"/>
              </p:ext>
            </p:extLst>
          </p:nvPr>
        </p:nvGraphicFramePr>
        <p:xfrm>
          <a:off x="298562" y="1125538"/>
          <a:ext cx="11593289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61"/>
                <a:gridCol w="4202567"/>
                <a:gridCol w="5941561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使用指令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輸入範例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</a:p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減號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 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溫泉 </a:t>
                      </a: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(-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號前面有空格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查詢北投，但是不包括溫泉的網頁。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</a:p>
                    <a:p>
                      <a:pPr algn="ctr"/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雙引號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北投溫泉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查詢「北投溫泉」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個字，不要被自動拆成北投、溫泉兩個關鍵字。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20180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*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北投*溫泉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</a:t>
                      </a:r>
                    </a:p>
                    <a:p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前、後要用雙引號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模糊搜尋，查詢北投、溫泉之中還夾有其他文字的網頁，例如「北投日式溫泉」。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1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進階搜尋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759287"/>
              </p:ext>
            </p:extLst>
          </p:nvPr>
        </p:nvGraphicFramePr>
        <p:xfrm>
          <a:off x="298562" y="1078683"/>
          <a:ext cx="11593289" cy="4295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61"/>
                <a:gridCol w="4202567"/>
                <a:gridCol w="5941561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使用指令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輸入範例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119741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filetype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北投溫泉</a:t>
                      </a:r>
                      <a:r>
                        <a:rPr lang="en-US" altLang="zh-TW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filetype:pdf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查詢特定的檔案格式，如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pdf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doc 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19741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site: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北投溫泉</a:t>
                      </a:r>
                      <a:r>
                        <a:rPr lang="en-US" altLang="zh-TW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site:www.gov.taipei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查詢指定的網站或網域內的資料。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19741"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intitle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endParaRPr lang="zh-TW" altLang="en-US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intitle</a:t>
                      </a:r>
                      <a:r>
                        <a:rPr lang="en-US" altLang="zh-TW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北投溫泉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查詢網頁標題中含有特定關鍵字的網頁。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02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60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試試看，你知道如何搜尋以下的資料嗎？</a:t>
            </a:r>
          </a:p>
          <a:p>
            <a:r>
              <a:rPr lang="en-US" altLang="zh-TW" sz="3200" dirty="0"/>
              <a:t>1. </a:t>
            </a:r>
            <a:r>
              <a:rPr lang="zh-TW" altLang="en-US" sz="3200" dirty="0"/>
              <a:t>查詢未來一星期內，高雄的天氣狀況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endParaRPr lang="zh-TW" altLang="en-US" sz="3200" dirty="0"/>
          </a:p>
          <a:p>
            <a:r>
              <a:rPr lang="en-US" altLang="zh-TW" sz="3200" dirty="0"/>
              <a:t>2. </a:t>
            </a:r>
            <a:r>
              <a:rPr lang="zh-TW" altLang="en-US" sz="3200" dirty="0"/>
              <a:t>查詢「臺中名產」，但不要出現關於「太陽餅」的資料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endParaRPr lang="zh-TW" altLang="en-US" sz="3200" dirty="0"/>
          </a:p>
          <a:p>
            <a:pPr marL="484188" indent="-369888"/>
            <a:r>
              <a:rPr lang="en-US" altLang="zh-TW" sz="3200" dirty="0"/>
              <a:t>3. </a:t>
            </a:r>
            <a:r>
              <a:rPr lang="zh-TW" altLang="en-US" sz="3200" dirty="0"/>
              <a:t>查詢「臺灣旅遊景點」的「</a:t>
            </a:r>
            <a:r>
              <a:rPr lang="en-US" altLang="zh-TW" sz="3200" dirty="0" err="1"/>
              <a:t>PPT</a:t>
            </a:r>
            <a:r>
              <a:rPr lang="en-US" altLang="zh-TW" sz="3200" dirty="0"/>
              <a:t> </a:t>
            </a:r>
            <a:r>
              <a:rPr lang="zh-TW" altLang="en-US" sz="3200" dirty="0"/>
              <a:t>簡報檔」，但是裡面</a:t>
            </a:r>
            <a:r>
              <a:rPr lang="zh-TW" altLang="en-US" sz="3200" dirty="0" smtClean="0"/>
              <a:t>不要</a:t>
            </a:r>
            <a:endParaRPr lang="en-US" altLang="zh-TW" sz="3200" dirty="0" smtClean="0"/>
          </a:p>
          <a:p>
            <a:pPr marL="114300" indent="779463">
              <a:spcBef>
                <a:spcPts val="0"/>
              </a:spcBef>
              <a:buNone/>
            </a:pPr>
            <a:r>
              <a:rPr lang="zh-TW" altLang="en-US" sz="3200" dirty="0" smtClean="0"/>
              <a:t>有</a:t>
            </a:r>
            <a:r>
              <a:rPr lang="zh-TW" altLang="en-US" sz="3200" dirty="0"/>
              <a:t>「日月潭」和「阿里山」。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6"/>
          </p:nvPr>
        </p:nvSpPr>
        <p:spPr>
          <a:xfrm>
            <a:off x="1126654" y="2192488"/>
            <a:ext cx="10512896" cy="733250"/>
          </a:xfrm>
        </p:spPr>
        <p:txBody>
          <a:bodyPr/>
          <a:lstStyle/>
          <a:p>
            <a:r>
              <a:rPr lang="zh-TW" altLang="en-US" sz="3200" dirty="0" smtClean="0"/>
              <a:t>高雄 天氣</a:t>
            </a:r>
            <a:endParaRPr lang="zh-TW" altLang="en-US" sz="3200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7" name="文字版面配置區 5"/>
          <p:cNvSpPr txBox="1">
            <a:spLocks/>
          </p:cNvSpPr>
          <p:nvPr/>
        </p:nvSpPr>
        <p:spPr>
          <a:xfrm>
            <a:off x="1126654" y="3645818"/>
            <a:ext cx="10512896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/>
              <a:t>臺中名產 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太陽餅</a:t>
            </a:r>
            <a:endParaRPr lang="zh-TW" altLang="en-US" sz="3200" dirty="0"/>
          </a:p>
        </p:txBody>
      </p:sp>
      <p:sp>
        <p:nvSpPr>
          <p:cNvPr id="8" name="文字版面配置區 5"/>
          <p:cNvSpPr txBox="1">
            <a:spLocks/>
          </p:cNvSpPr>
          <p:nvPr/>
        </p:nvSpPr>
        <p:spPr>
          <a:xfrm>
            <a:off x="1126654" y="5806058"/>
            <a:ext cx="10512896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/>
              <a:t>臺灣旅遊景點 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日月潭 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阿里山 </a:t>
            </a:r>
            <a:r>
              <a:rPr lang="en-US" altLang="zh-TW" sz="3200" dirty="0" err="1" smtClean="0"/>
              <a:t>filetype:ppt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0173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4.</a:t>
            </a:r>
            <a:r>
              <a:rPr lang="zh-TW" altLang="en-US" dirty="0" smtClean="0"/>
              <a:t> 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地圖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4568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地圖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功能：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輸入關鍵字或地點，即可自動規畫路線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提供不同交通工具</a:t>
            </a:r>
            <a:r>
              <a:rPr lang="zh-TW" altLang="en-US" dirty="0" smtClean="0"/>
              <a:t>的轉</a:t>
            </a:r>
            <a:r>
              <a:rPr lang="zh-TW" altLang="en-US" dirty="0"/>
              <a:t>乘資訊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可</a:t>
            </a:r>
            <a:r>
              <a:rPr lang="zh-TW" altLang="en-US" dirty="0" smtClean="0"/>
              <a:t>搜尋餐廳</a:t>
            </a:r>
            <a:r>
              <a:rPr lang="zh-TW" altLang="en-US" dirty="0"/>
              <a:t>、停車場等地點資訊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7" name="map_313837"/>
          <p:cNvSpPr>
            <a:spLocks noChangeAspect="1"/>
          </p:cNvSpPr>
          <p:nvPr/>
        </p:nvSpPr>
        <p:spPr bwMode="auto">
          <a:xfrm>
            <a:off x="7823522" y="3041586"/>
            <a:ext cx="3816028" cy="3387492"/>
          </a:xfrm>
          <a:custGeom>
            <a:avLst/>
            <a:gdLst>
              <a:gd name="connsiteX0" fmla="*/ 151220 w 607639"/>
              <a:gd name="connsiteY0" fmla="*/ 436659 h 539402"/>
              <a:gd name="connsiteX1" fmla="*/ 151220 w 607639"/>
              <a:gd name="connsiteY1" fmla="*/ 453190 h 539402"/>
              <a:gd name="connsiteX2" fmla="*/ 264257 w 607639"/>
              <a:gd name="connsiteY2" fmla="*/ 513894 h 539402"/>
              <a:gd name="connsiteX3" fmla="*/ 264257 w 607639"/>
              <a:gd name="connsiteY3" fmla="*/ 497363 h 539402"/>
              <a:gd name="connsiteX4" fmla="*/ 489796 w 607639"/>
              <a:gd name="connsiteY4" fmla="*/ 418883 h 539402"/>
              <a:gd name="connsiteX5" fmla="*/ 426424 w 607639"/>
              <a:gd name="connsiteY5" fmla="*/ 482076 h 539402"/>
              <a:gd name="connsiteX6" fmla="*/ 550231 w 607639"/>
              <a:gd name="connsiteY6" fmla="*/ 482076 h 539402"/>
              <a:gd name="connsiteX7" fmla="*/ 550231 w 607639"/>
              <a:gd name="connsiteY7" fmla="*/ 479231 h 539402"/>
              <a:gd name="connsiteX8" fmla="*/ 283393 w 607639"/>
              <a:gd name="connsiteY8" fmla="*/ 406973 h 539402"/>
              <a:gd name="connsiteX9" fmla="*/ 283393 w 607639"/>
              <a:gd name="connsiteY9" fmla="*/ 482076 h 539402"/>
              <a:gd name="connsiteX10" fmla="*/ 345340 w 607639"/>
              <a:gd name="connsiteY10" fmla="*/ 482076 h 539402"/>
              <a:gd name="connsiteX11" fmla="*/ 420550 w 607639"/>
              <a:gd name="connsiteY11" fmla="*/ 406973 h 539402"/>
              <a:gd name="connsiteX12" fmla="*/ 550231 w 607639"/>
              <a:gd name="connsiteY12" fmla="*/ 358446 h 539402"/>
              <a:gd name="connsiteX13" fmla="*/ 530382 w 607639"/>
              <a:gd name="connsiteY13" fmla="*/ 378355 h 539402"/>
              <a:gd name="connsiteX14" fmla="*/ 550231 w 607639"/>
              <a:gd name="connsiteY14" fmla="*/ 398263 h 539402"/>
              <a:gd name="connsiteX15" fmla="*/ 132084 w 607639"/>
              <a:gd name="connsiteY15" fmla="*/ 345025 h 539402"/>
              <a:gd name="connsiteX16" fmla="*/ 57319 w 607639"/>
              <a:gd name="connsiteY16" fmla="*/ 385198 h 539402"/>
              <a:gd name="connsiteX17" fmla="*/ 57319 w 607639"/>
              <a:gd name="connsiteY17" fmla="*/ 455145 h 539402"/>
              <a:gd name="connsiteX18" fmla="*/ 132084 w 607639"/>
              <a:gd name="connsiteY18" fmla="*/ 414972 h 539402"/>
              <a:gd name="connsiteX19" fmla="*/ 151220 w 607639"/>
              <a:gd name="connsiteY19" fmla="*/ 344759 h 539402"/>
              <a:gd name="connsiteX20" fmla="*/ 151220 w 607639"/>
              <a:gd name="connsiteY20" fmla="*/ 414972 h 539402"/>
              <a:gd name="connsiteX21" fmla="*/ 264257 w 607639"/>
              <a:gd name="connsiteY21" fmla="*/ 475676 h 539402"/>
              <a:gd name="connsiteX22" fmla="*/ 264257 w 607639"/>
              <a:gd name="connsiteY22" fmla="*/ 403241 h 539402"/>
              <a:gd name="connsiteX23" fmla="*/ 132084 w 607639"/>
              <a:gd name="connsiteY23" fmla="*/ 301653 h 539402"/>
              <a:gd name="connsiteX24" fmla="*/ 57319 w 607639"/>
              <a:gd name="connsiteY24" fmla="*/ 341826 h 539402"/>
              <a:gd name="connsiteX25" fmla="*/ 57319 w 607639"/>
              <a:gd name="connsiteY25" fmla="*/ 363512 h 539402"/>
              <a:gd name="connsiteX26" fmla="*/ 132084 w 607639"/>
              <a:gd name="connsiteY26" fmla="*/ 323339 h 539402"/>
              <a:gd name="connsiteX27" fmla="*/ 151220 w 607639"/>
              <a:gd name="connsiteY27" fmla="*/ 216419 h 539402"/>
              <a:gd name="connsiteX28" fmla="*/ 151220 w 607639"/>
              <a:gd name="connsiteY28" fmla="*/ 280055 h 539402"/>
              <a:gd name="connsiteX29" fmla="*/ 179079 w 607639"/>
              <a:gd name="connsiteY29" fmla="*/ 295609 h 539402"/>
              <a:gd name="connsiteX30" fmla="*/ 179079 w 607639"/>
              <a:gd name="connsiteY30" fmla="*/ 231439 h 539402"/>
              <a:gd name="connsiteX31" fmla="*/ 132084 w 607639"/>
              <a:gd name="connsiteY31" fmla="*/ 216419 h 539402"/>
              <a:gd name="connsiteX32" fmla="*/ 57319 w 607639"/>
              <a:gd name="connsiteY32" fmla="*/ 256591 h 539402"/>
              <a:gd name="connsiteX33" fmla="*/ 57319 w 607639"/>
              <a:gd name="connsiteY33" fmla="*/ 320139 h 539402"/>
              <a:gd name="connsiteX34" fmla="*/ 132084 w 607639"/>
              <a:gd name="connsiteY34" fmla="*/ 279966 h 539402"/>
              <a:gd name="connsiteX35" fmla="*/ 372932 w 607639"/>
              <a:gd name="connsiteY35" fmla="*/ 197843 h 539402"/>
              <a:gd name="connsiteX36" fmla="*/ 372932 w 607639"/>
              <a:gd name="connsiteY36" fmla="*/ 349736 h 539402"/>
              <a:gd name="connsiteX37" fmla="*/ 477869 w 607639"/>
              <a:gd name="connsiteY37" fmla="*/ 349736 h 539402"/>
              <a:gd name="connsiteX38" fmla="*/ 550231 w 607639"/>
              <a:gd name="connsiteY38" fmla="*/ 277478 h 539402"/>
              <a:gd name="connsiteX39" fmla="*/ 550231 w 607639"/>
              <a:gd name="connsiteY39" fmla="*/ 231172 h 539402"/>
              <a:gd name="connsiteX40" fmla="*/ 538304 w 607639"/>
              <a:gd name="connsiteY40" fmla="*/ 250459 h 539402"/>
              <a:gd name="connsiteX41" fmla="*/ 500833 w 607639"/>
              <a:gd name="connsiteY41" fmla="*/ 299520 h 539402"/>
              <a:gd name="connsiteX42" fmla="*/ 470304 w 607639"/>
              <a:gd name="connsiteY42" fmla="*/ 321561 h 539402"/>
              <a:gd name="connsiteX43" fmla="*/ 439686 w 607639"/>
              <a:gd name="connsiteY43" fmla="*/ 299520 h 539402"/>
              <a:gd name="connsiteX44" fmla="*/ 402215 w 607639"/>
              <a:gd name="connsiteY44" fmla="*/ 250459 h 539402"/>
              <a:gd name="connsiteX45" fmla="*/ 372932 w 607639"/>
              <a:gd name="connsiteY45" fmla="*/ 197843 h 539402"/>
              <a:gd name="connsiteX46" fmla="*/ 334660 w 607639"/>
              <a:gd name="connsiteY46" fmla="*/ 181400 h 539402"/>
              <a:gd name="connsiteX47" fmla="*/ 334660 w 607639"/>
              <a:gd name="connsiteY47" fmla="*/ 359246 h 539402"/>
              <a:gd name="connsiteX48" fmla="*/ 325136 w 607639"/>
              <a:gd name="connsiteY48" fmla="*/ 368756 h 539402"/>
              <a:gd name="connsiteX49" fmla="*/ 283393 w 607639"/>
              <a:gd name="connsiteY49" fmla="*/ 368756 h 539402"/>
              <a:gd name="connsiteX50" fmla="*/ 283393 w 607639"/>
              <a:gd name="connsiteY50" fmla="*/ 387865 h 539402"/>
              <a:gd name="connsiteX51" fmla="*/ 443602 w 607639"/>
              <a:gd name="connsiteY51" fmla="*/ 387865 h 539402"/>
              <a:gd name="connsiteX52" fmla="*/ 452503 w 607639"/>
              <a:gd name="connsiteY52" fmla="*/ 393819 h 539402"/>
              <a:gd name="connsiteX53" fmla="*/ 450367 w 607639"/>
              <a:gd name="connsiteY53" fmla="*/ 404218 h 539402"/>
              <a:gd name="connsiteX54" fmla="*/ 372398 w 607639"/>
              <a:gd name="connsiteY54" fmla="*/ 482076 h 539402"/>
              <a:gd name="connsiteX55" fmla="*/ 399367 w 607639"/>
              <a:gd name="connsiteY55" fmla="*/ 482076 h 539402"/>
              <a:gd name="connsiteX56" fmla="*/ 483032 w 607639"/>
              <a:gd name="connsiteY56" fmla="*/ 398619 h 539402"/>
              <a:gd name="connsiteX57" fmla="*/ 496560 w 607639"/>
              <a:gd name="connsiteY57" fmla="*/ 398619 h 539402"/>
              <a:gd name="connsiteX58" fmla="*/ 550231 w 607639"/>
              <a:gd name="connsiteY58" fmla="*/ 452212 h 539402"/>
              <a:gd name="connsiteX59" fmla="*/ 550231 w 607639"/>
              <a:gd name="connsiteY59" fmla="*/ 425193 h 539402"/>
              <a:gd name="connsiteX60" fmla="*/ 510089 w 607639"/>
              <a:gd name="connsiteY60" fmla="*/ 385109 h 539402"/>
              <a:gd name="connsiteX61" fmla="*/ 507241 w 607639"/>
              <a:gd name="connsiteY61" fmla="*/ 378355 h 539402"/>
              <a:gd name="connsiteX62" fmla="*/ 510089 w 607639"/>
              <a:gd name="connsiteY62" fmla="*/ 371600 h 539402"/>
              <a:gd name="connsiteX63" fmla="*/ 550231 w 607639"/>
              <a:gd name="connsiteY63" fmla="*/ 331427 h 539402"/>
              <a:gd name="connsiteX64" fmla="*/ 550231 w 607639"/>
              <a:gd name="connsiteY64" fmla="*/ 304497 h 539402"/>
              <a:gd name="connsiteX65" fmla="*/ 488639 w 607639"/>
              <a:gd name="connsiteY65" fmla="*/ 366001 h 539402"/>
              <a:gd name="connsiteX66" fmla="*/ 481875 w 607639"/>
              <a:gd name="connsiteY66" fmla="*/ 368756 h 539402"/>
              <a:gd name="connsiteX67" fmla="*/ 363320 w 607639"/>
              <a:gd name="connsiteY67" fmla="*/ 368756 h 539402"/>
              <a:gd name="connsiteX68" fmla="*/ 353796 w 607639"/>
              <a:gd name="connsiteY68" fmla="*/ 359246 h 539402"/>
              <a:gd name="connsiteX69" fmla="*/ 353796 w 607639"/>
              <a:gd name="connsiteY69" fmla="*/ 181400 h 539402"/>
              <a:gd name="connsiteX70" fmla="*/ 283393 w 607639"/>
              <a:gd name="connsiteY70" fmla="*/ 181400 h 539402"/>
              <a:gd name="connsiteX71" fmla="*/ 283393 w 607639"/>
              <a:gd name="connsiteY71" fmla="*/ 349736 h 539402"/>
              <a:gd name="connsiteX72" fmla="*/ 315524 w 607639"/>
              <a:gd name="connsiteY72" fmla="*/ 349736 h 539402"/>
              <a:gd name="connsiteX73" fmla="*/ 315524 w 607639"/>
              <a:gd name="connsiteY73" fmla="*/ 181400 h 539402"/>
              <a:gd name="connsiteX74" fmla="*/ 151220 w 607639"/>
              <a:gd name="connsiteY74" fmla="*/ 173135 h 539402"/>
              <a:gd name="connsiteX75" fmla="*/ 151220 w 607639"/>
              <a:gd name="connsiteY75" fmla="*/ 194821 h 539402"/>
              <a:gd name="connsiteX76" fmla="*/ 193141 w 607639"/>
              <a:gd name="connsiteY76" fmla="*/ 217307 h 539402"/>
              <a:gd name="connsiteX77" fmla="*/ 198215 w 607639"/>
              <a:gd name="connsiteY77" fmla="*/ 225662 h 539402"/>
              <a:gd name="connsiteX78" fmla="*/ 198215 w 607639"/>
              <a:gd name="connsiteY78" fmla="*/ 311785 h 539402"/>
              <a:gd name="connsiteX79" fmla="*/ 193497 w 607639"/>
              <a:gd name="connsiteY79" fmla="*/ 320051 h 539402"/>
              <a:gd name="connsiteX80" fmla="*/ 183974 w 607639"/>
              <a:gd name="connsiteY80" fmla="*/ 320139 h 539402"/>
              <a:gd name="connsiteX81" fmla="*/ 151220 w 607639"/>
              <a:gd name="connsiteY81" fmla="*/ 301919 h 539402"/>
              <a:gd name="connsiteX82" fmla="*/ 151220 w 607639"/>
              <a:gd name="connsiteY82" fmla="*/ 323250 h 539402"/>
              <a:gd name="connsiteX83" fmla="*/ 264257 w 607639"/>
              <a:gd name="connsiteY83" fmla="*/ 381732 h 539402"/>
              <a:gd name="connsiteX84" fmla="*/ 264257 w 607639"/>
              <a:gd name="connsiteY84" fmla="*/ 364845 h 539402"/>
              <a:gd name="connsiteX85" fmla="*/ 222246 w 607639"/>
              <a:gd name="connsiteY85" fmla="*/ 341470 h 539402"/>
              <a:gd name="connsiteX86" fmla="*/ 217262 w 607639"/>
              <a:gd name="connsiteY86" fmla="*/ 333116 h 539402"/>
              <a:gd name="connsiteX87" fmla="*/ 217262 w 607639"/>
              <a:gd name="connsiteY87" fmla="*/ 208597 h 539402"/>
              <a:gd name="connsiteX88" fmla="*/ 132084 w 607639"/>
              <a:gd name="connsiteY88" fmla="*/ 173135 h 539402"/>
              <a:gd name="connsiteX89" fmla="*/ 57319 w 607639"/>
              <a:gd name="connsiteY89" fmla="*/ 213308 h 539402"/>
              <a:gd name="connsiteX90" fmla="*/ 57319 w 607639"/>
              <a:gd name="connsiteY90" fmla="*/ 234905 h 539402"/>
              <a:gd name="connsiteX91" fmla="*/ 132084 w 607639"/>
              <a:gd name="connsiteY91" fmla="*/ 194821 h 539402"/>
              <a:gd name="connsiteX92" fmla="*/ 585744 w 607639"/>
              <a:gd name="connsiteY92" fmla="*/ 143183 h 539402"/>
              <a:gd name="connsiteX93" fmla="*/ 569367 w 607639"/>
              <a:gd name="connsiteY93" fmla="*/ 193932 h 539402"/>
              <a:gd name="connsiteX94" fmla="*/ 569367 w 607639"/>
              <a:gd name="connsiteY94" fmla="*/ 489897 h 539402"/>
              <a:gd name="connsiteX95" fmla="*/ 558063 w 607639"/>
              <a:gd name="connsiteY95" fmla="*/ 501184 h 539402"/>
              <a:gd name="connsiteX96" fmla="*/ 283393 w 607639"/>
              <a:gd name="connsiteY96" fmla="*/ 501184 h 539402"/>
              <a:gd name="connsiteX97" fmla="*/ 283393 w 607639"/>
              <a:gd name="connsiteY97" fmla="*/ 520293 h 539402"/>
              <a:gd name="connsiteX98" fmla="*/ 588503 w 607639"/>
              <a:gd name="connsiteY98" fmla="*/ 520293 h 539402"/>
              <a:gd name="connsiteX99" fmla="*/ 588503 w 607639"/>
              <a:gd name="connsiteY99" fmla="*/ 143183 h 539402"/>
              <a:gd name="connsiteX100" fmla="*/ 283393 w 607639"/>
              <a:gd name="connsiteY100" fmla="*/ 143183 h 539402"/>
              <a:gd name="connsiteX101" fmla="*/ 283393 w 607639"/>
              <a:gd name="connsiteY101" fmla="*/ 162292 h 539402"/>
              <a:gd name="connsiteX102" fmla="*/ 359492 w 607639"/>
              <a:gd name="connsiteY102" fmla="*/ 162292 h 539402"/>
              <a:gd name="connsiteX103" fmla="*/ 354864 w 607639"/>
              <a:gd name="connsiteY103" fmla="*/ 143183 h 539402"/>
              <a:gd name="connsiteX104" fmla="*/ 151220 w 607639"/>
              <a:gd name="connsiteY104" fmla="*/ 116875 h 539402"/>
              <a:gd name="connsiteX105" fmla="*/ 151220 w 607639"/>
              <a:gd name="connsiteY105" fmla="*/ 151449 h 539402"/>
              <a:gd name="connsiteX106" fmla="*/ 231414 w 607639"/>
              <a:gd name="connsiteY106" fmla="*/ 194466 h 539402"/>
              <a:gd name="connsiteX107" fmla="*/ 236398 w 607639"/>
              <a:gd name="connsiteY107" fmla="*/ 202909 h 539402"/>
              <a:gd name="connsiteX108" fmla="*/ 236398 w 607639"/>
              <a:gd name="connsiteY108" fmla="*/ 327516 h 539402"/>
              <a:gd name="connsiteX109" fmla="*/ 264257 w 607639"/>
              <a:gd name="connsiteY109" fmla="*/ 342981 h 539402"/>
              <a:gd name="connsiteX110" fmla="*/ 264257 w 607639"/>
              <a:gd name="connsiteY110" fmla="*/ 177579 h 539402"/>
              <a:gd name="connsiteX111" fmla="*/ 132084 w 607639"/>
              <a:gd name="connsiteY111" fmla="*/ 116875 h 539402"/>
              <a:gd name="connsiteX112" fmla="*/ 57319 w 607639"/>
              <a:gd name="connsiteY112" fmla="*/ 157048 h 539402"/>
              <a:gd name="connsiteX113" fmla="*/ 57319 w 607639"/>
              <a:gd name="connsiteY113" fmla="*/ 191621 h 539402"/>
              <a:gd name="connsiteX114" fmla="*/ 132084 w 607639"/>
              <a:gd name="connsiteY114" fmla="*/ 151449 h 539402"/>
              <a:gd name="connsiteX115" fmla="*/ 470284 w 607639"/>
              <a:gd name="connsiteY115" fmla="*/ 89106 h 539402"/>
              <a:gd name="connsiteX116" fmla="*/ 441539 w 607639"/>
              <a:gd name="connsiteY116" fmla="*/ 117809 h 539402"/>
              <a:gd name="connsiteX117" fmla="*/ 470284 w 607639"/>
              <a:gd name="connsiteY117" fmla="*/ 146512 h 539402"/>
              <a:gd name="connsiteX118" fmla="*/ 499028 w 607639"/>
              <a:gd name="connsiteY118" fmla="*/ 117809 h 539402"/>
              <a:gd name="connsiteX119" fmla="*/ 470284 w 607639"/>
              <a:gd name="connsiteY119" fmla="*/ 89106 h 539402"/>
              <a:gd name="connsiteX120" fmla="*/ 151220 w 607639"/>
              <a:gd name="connsiteY120" fmla="*/ 78657 h 539402"/>
              <a:gd name="connsiteX121" fmla="*/ 151220 w 607639"/>
              <a:gd name="connsiteY121" fmla="*/ 95189 h 539402"/>
              <a:gd name="connsiteX122" fmla="*/ 264257 w 607639"/>
              <a:gd name="connsiteY122" fmla="*/ 155892 h 539402"/>
              <a:gd name="connsiteX123" fmla="*/ 264257 w 607639"/>
              <a:gd name="connsiteY123" fmla="*/ 139361 h 539402"/>
              <a:gd name="connsiteX124" fmla="*/ 132084 w 607639"/>
              <a:gd name="connsiteY124" fmla="*/ 78657 h 539402"/>
              <a:gd name="connsiteX125" fmla="*/ 19136 w 607639"/>
              <a:gd name="connsiteY125" fmla="*/ 139361 h 539402"/>
              <a:gd name="connsiteX126" fmla="*/ 19136 w 607639"/>
              <a:gd name="connsiteY126" fmla="*/ 513894 h 539402"/>
              <a:gd name="connsiteX127" fmla="*/ 132084 w 607639"/>
              <a:gd name="connsiteY127" fmla="*/ 453190 h 539402"/>
              <a:gd name="connsiteX128" fmla="*/ 132084 w 607639"/>
              <a:gd name="connsiteY128" fmla="*/ 436659 h 539402"/>
              <a:gd name="connsiteX129" fmla="*/ 54916 w 607639"/>
              <a:gd name="connsiteY129" fmla="*/ 478076 h 539402"/>
              <a:gd name="connsiteX130" fmla="*/ 43791 w 607639"/>
              <a:gd name="connsiteY130" fmla="*/ 477898 h 539402"/>
              <a:gd name="connsiteX131" fmla="*/ 38272 w 607639"/>
              <a:gd name="connsiteY131" fmla="*/ 468211 h 539402"/>
              <a:gd name="connsiteX132" fmla="*/ 38272 w 607639"/>
              <a:gd name="connsiteY132" fmla="*/ 152337 h 539402"/>
              <a:gd name="connsiteX133" fmla="*/ 44236 w 607639"/>
              <a:gd name="connsiteY133" fmla="*/ 142383 h 539402"/>
              <a:gd name="connsiteX134" fmla="*/ 132084 w 607639"/>
              <a:gd name="connsiteY134" fmla="*/ 95189 h 539402"/>
              <a:gd name="connsiteX135" fmla="*/ 470284 w 607639"/>
              <a:gd name="connsiteY135" fmla="*/ 70001 h 539402"/>
              <a:gd name="connsiteX136" fmla="*/ 518162 w 607639"/>
              <a:gd name="connsiteY136" fmla="*/ 117809 h 539402"/>
              <a:gd name="connsiteX137" fmla="*/ 470284 w 607639"/>
              <a:gd name="connsiteY137" fmla="*/ 165617 h 539402"/>
              <a:gd name="connsiteX138" fmla="*/ 422405 w 607639"/>
              <a:gd name="connsiteY138" fmla="*/ 117809 h 539402"/>
              <a:gd name="connsiteX139" fmla="*/ 470284 w 607639"/>
              <a:gd name="connsiteY139" fmla="*/ 70001 h 539402"/>
              <a:gd name="connsiteX140" fmla="*/ 470304 w 607639"/>
              <a:gd name="connsiteY140" fmla="*/ 19109 h 539402"/>
              <a:gd name="connsiteX141" fmla="*/ 371419 w 607639"/>
              <a:gd name="connsiteY141" fmla="*/ 117764 h 539402"/>
              <a:gd name="connsiteX142" fmla="*/ 415655 w 607639"/>
              <a:gd name="connsiteY142" fmla="*/ 236149 h 539402"/>
              <a:gd name="connsiteX143" fmla="*/ 470304 w 607639"/>
              <a:gd name="connsiteY143" fmla="*/ 301919 h 539402"/>
              <a:gd name="connsiteX144" fmla="*/ 524864 w 607639"/>
              <a:gd name="connsiteY144" fmla="*/ 236149 h 539402"/>
              <a:gd name="connsiteX145" fmla="*/ 569100 w 607639"/>
              <a:gd name="connsiteY145" fmla="*/ 117764 h 539402"/>
              <a:gd name="connsiteX146" fmla="*/ 470304 w 607639"/>
              <a:gd name="connsiteY146" fmla="*/ 19109 h 539402"/>
              <a:gd name="connsiteX147" fmla="*/ 470304 w 607639"/>
              <a:gd name="connsiteY147" fmla="*/ 0 h 539402"/>
              <a:gd name="connsiteX148" fmla="*/ 588236 w 607639"/>
              <a:gd name="connsiteY148" fmla="*/ 117764 h 539402"/>
              <a:gd name="connsiteX149" fmla="*/ 588058 w 607639"/>
              <a:gd name="connsiteY149" fmla="*/ 124163 h 539402"/>
              <a:gd name="connsiteX150" fmla="*/ 590550 w 607639"/>
              <a:gd name="connsiteY150" fmla="*/ 124163 h 539402"/>
              <a:gd name="connsiteX151" fmla="*/ 607639 w 607639"/>
              <a:gd name="connsiteY151" fmla="*/ 141139 h 539402"/>
              <a:gd name="connsiteX152" fmla="*/ 607639 w 607639"/>
              <a:gd name="connsiteY152" fmla="*/ 522337 h 539402"/>
              <a:gd name="connsiteX153" fmla="*/ 590550 w 607639"/>
              <a:gd name="connsiteY153" fmla="*/ 539402 h 539402"/>
              <a:gd name="connsiteX154" fmla="*/ 275738 w 607639"/>
              <a:gd name="connsiteY154" fmla="*/ 539402 h 539402"/>
              <a:gd name="connsiteX155" fmla="*/ 267639 w 607639"/>
              <a:gd name="connsiteY155" fmla="*/ 537358 h 539402"/>
              <a:gd name="connsiteX156" fmla="*/ 141696 w 607639"/>
              <a:gd name="connsiteY156" fmla="*/ 469721 h 539402"/>
              <a:gd name="connsiteX157" fmla="*/ 25099 w 607639"/>
              <a:gd name="connsiteY157" fmla="*/ 532292 h 539402"/>
              <a:gd name="connsiteX158" fmla="*/ 8277 w 607639"/>
              <a:gd name="connsiteY158" fmla="*/ 531936 h 539402"/>
              <a:gd name="connsiteX159" fmla="*/ 0 w 607639"/>
              <a:gd name="connsiteY159" fmla="*/ 517271 h 539402"/>
              <a:gd name="connsiteX160" fmla="*/ 0 w 607639"/>
              <a:gd name="connsiteY160" fmla="*/ 138117 h 539402"/>
              <a:gd name="connsiteX161" fmla="*/ 8990 w 607639"/>
              <a:gd name="connsiteY161" fmla="*/ 123185 h 539402"/>
              <a:gd name="connsiteX162" fmla="*/ 133597 w 607639"/>
              <a:gd name="connsiteY162" fmla="*/ 56171 h 539402"/>
              <a:gd name="connsiteX163" fmla="*/ 149796 w 607639"/>
              <a:gd name="connsiteY163" fmla="*/ 56171 h 539402"/>
              <a:gd name="connsiteX164" fmla="*/ 276183 w 607639"/>
              <a:gd name="connsiteY164" fmla="*/ 124163 h 539402"/>
              <a:gd name="connsiteX165" fmla="*/ 352550 w 607639"/>
              <a:gd name="connsiteY165" fmla="*/ 124163 h 539402"/>
              <a:gd name="connsiteX166" fmla="*/ 352283 w 607639"/>
              <a:gd name="connsiteY166" fmla="*/ 117764 h 539402"/>
              <a:gd name="connsiteX167" fmla="*/ 470304 w 607639"/>
              <a:gd name="connsiteY167" fmla="*/ 0 h 53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7639" h="539402">
                <a:moveTo>
                  <a:pt x="151220" y="436659"/>
                </a:moveTo>
                <a:lnTo>
                  <a:pt x="151220" y="453190"/>
                </a:lnTo>
                <a:lnTo>
                  <a:pt x="264257" y="513894"/>
                </a:lnTo>
                <a:lnTo>
                  <a:pt x="264257" y="497363"/>
                </a:lnTo>
                <a:close/>
                <a:moveTo>
                  <a:pt x="489796" y="418883"/>
                </a:moveTo>
                <a:lnTo>
                  <a:pt x="426424" y="482076"/>
                </a:lnTo>
                <a:lnTo>
                  <a:pt x="550231" y="482076"/>
                </a:lnTo>
                <a:lnTo>
                  <a:pt x="550231" y="479231"/>
                </a:lnTo>
                <a:close/>
                <a:moveTo>
                  <a:pt x="283393" y="406973"/>
                </a:moveTo>
                <a:lnTo>
                  <a:pt x="283393" y="482076"/>
                </a:lnTo>
                <a:lnTo>
                  <a:pt x="345340" y="482076"/>
                </a:lnTo>
                <a:lnTo>
                  <a:pt x="420550" y="406973"/>
                </a:lnTo>
                <a:close/>
                <a:moveTo>
                  <a:pt x="550231" y="358446"/>
                </a:moveTo>
                <a:lnTo>
                  <a:pt x="530382" y="378355"/>
                </a:lnTo>
                <a:lnTo>
                  <a:pt x="550231" y="398263"/>
                </a:lnTo>
                <a:close/>
                <a:moveTo>
                  <a:pt x="132084" y="345025"/>
                </a:moveTo>
                <a:lnTo>
                  <a:pt x="57319" y="385198"/>
                </a:lnTo>
                <a:lnTo>
                  <a:pt x="57319" y="455145"/>
                </a:lnTo>
                <a:lnTo>
                  <a:pt x="132084" y="414972"/>
                </a:lnTo>
                <a:close/>
                <a:moveTo>
                  <a:pt x="151220" y="344759"/>
                </a:moveTo>
                <a:lnTo>
                  <a:pt x="151220" y="414972"/>
                </a:lnTo>
                <a:lnTo>
                  <a:pt x="264257" y="475676"/>
                </a:lnTo>
                <a:lnTo>
                  <a:pt x="264257" y="403241"/>
                </a:lnTo>
                <a:close/>
                <a:moveTo>
                  <a:pt x="132084" y="301653"/>
                </a:moveTo>
                <a:lnTo>
                  <a:pt x="57319" y="341826"/>
                </a:lnTo>
                <a:lnTo>
                  <a:pt x="57319" y="363512"/>
                </a:lnTo>
                <a:lnTo>
                  <a:pt x="132084" y="323339"/>
                </a:lnTo>
                <a:close/>
                <a:moveTo>
                  <a:pt x="151220" y="216419"/>
                </a:moveTo>
                <a:lnTo>
                  <a:pt x="151220" y="280055"/>
                </a:lnTo>
                <a:lnTo>
                  <a:pt x="179079" y="295609"/>
                </a:lnTo>
                <a:lnTo>
                  <a:pt x="179079" y="231439"/>
                </a:lnTo>
                <a:close/>
                <a:moveTo>
                  <a:pt x="132084" y="216419"/>
                </a:moveTo>
                <a:lnTo>
                  <a:pt x="57319" y="256591"/>
                </a:lnTo>
                <a:lnTo>
                  <a:pt x="57319" y="320139"/>
                </a:lnTo>
                <a:lnTo>
                  <a:pt x="132084" y="279966"/>
                </a:lnTo>
                <a:close/>
                <a:moveTo>
                  <a:pt x="372932" y="197843"/>
                </a:moveTo>
                <a:lnTo>
                  <a:pt x="372932" y="349736"/>
                </a:lnTo>
                <a:lnTo>
                  <a:pt x="477869" y="349736"/>
                </a:lnTo>
                <a:lnTo>
                  <a:pt x="550231" y="277478"/>
                </a:lnTo>
                <a:lnTo>
                  <a:pt x="550231" y="231172"/>
                </a:lnTo>
                <a:cubicBezTo>
                  <a:pt x="546047" y="238460"/>
                  <a:pt x="541953" y="244948"/>
                  <a:pt x="538304" y="250459"/>
                </a:cubicBezTo>
                <a:cubicBezTo>
                  <a:pt x="526377" y="268768"/>
                  <a:pt x="513026" y="286188"/>
                  <a:pt x="500833" y="299520"/>
                </a:cubicBezTo>
                <a:cubicBezTo>
                  <a:pt x="480628" y="321561"/>
                  <a:pt x="473330" y="321561"/>
                  <a:pt x="470304" y="321561"/>
                </a:cubicBezTo>
                <a:cubicBezTo>
                  <a:pt x="467189" y="321561"/>
                  <a:pt x="459890" y="321561"/>
                  <a:pt x="439686" y="299520"/>
                </a:cubicBezTo>
                <a:cubicBezTo>
                  <a:pt x="427492" y="286188"/>
                  <a:pt x="414142" y="268768"/>
                  <a:pt x="402215" y="250459"/>
                </a:cubicBezTo>
                <a:cubicBezTo>
                  <a:pt x="393670" y="237483"/>
                  <a:pt x="382545" y="218907"/>
                  <a:pt x="372932" y="197843"/>
                </a:cubicBezTo>
                <a:close/>
                <a:moveTo>
                  <a:pt x="334660" y="181400"/>
                </a:moveTo>
                <a:lnTo>
                  <a:pt x="334660" y="359246"/>
                </a:lnTo>
                <a:cubicBezTo>
                  <a:pt x="334660" y="364490"/>
                  <a:pt x="330388" y="368756"/>
                  <a:pt x="325136" y="368756"/>
                </a:cubicBezTo>
                <a:lnTo>
                  <a:pt x="283393" y="368756"/>
                </a:lnTo>
                <a:lnTo>
                  <a:pt x="283393" y="387865"/>
                </a:lnTo>
                <a:lnTo>
                  <a:pt x="443602" y="387865"/>
                </a:lnTo>
                <a:cubicBezTo>
                  <a:pt x="447518" y="387865"/>
                  <a:pt x="450990" y="390175"/>
                  <a:pt x="452503" y="393819"/>
                </a:cubicBezTo>
                <a:cubicBezTo>
                  <a:pt x="453927" y="397375"/>
                  <a:pt x="453126" y="401463"/>
                  <a:pt x="450367" y="404218"/>
                </a:cubicBezTo>
                <a:lnTo>
                  <a:pt x="372398" y="482076"/>
                </a:lnTo>
                <a:lnTo>
                  <a:pt x="399367" y="482076"/>
                </a:lnTo>
                <a:lnTo>
                  <a:pt x="483032" y="398619"/>
                </a:lnTo>
                <a:cubicBezTo>
                  <a:pt x="486770" y="394886"/>
                  <a:pt x="492822" y="394886"/>
                  <a:pt x="496560" y="398619"/>
                </a:cubicBezTo>
                <a:lnTo>
                  <a:pt x="550231" y="452212"/>
                </a:lnTo>
                <a:lnTo>
                  <a:pt x="550231" y="425193"/>
                </a:lnTo>
                <a:lnTo>
                  <a:pt x="510089" y="385109"/>
                </a:lnTo>
                <a:cubicBezTo>
                  <a:pt x="508309" y="383332"/>
                  <a:pt x="507241" y="380843"/>
                  <a:pt x="507241" y="378355"/>
                </a:cubicBezTo>
                <a:cubicBezTo>
                  <a:pt x="507241" y="375777"/>
                  <a:pt x="508309" y="373377"/>
                  <a:pt x="510089" y="371600"/>
                </a:cubicBezTo>
                <a:lnTo>
                  <a:pt x="550231" y="331427"/>
                </a:lnTo>
                <a:lnTo>
                  <a:pt x="550231" y="304497"/>
                </a:lnTo>
                <a:lnTo>
                  <a:pt x="488639" y="366001"/>
                </a:lnTo>
                <a:cubicBezTo>
                  <a:pt x="486859" y="367778"/>
                  <a:pt x="484367" y="368756"/>
                  <a:pt x="481875" y="368756"/>
                </a:cubicBezTo>
                <a:lnTo>
                  <a:pt x="363320" y="368756"/>
                </a:lnTo>
                <a:cubicBezTo>
                  <a:pt x="358068" y="368756"/>
                  <a:pt x="353796" y="364490"/>
                  <a:pt x="353796" y="359246"/>
                </a:cubicBezTo>
                <a:lnTo>
                  <a:pt x="353796" y="181400"/>
                </a:lnTo>
                <a:close/>
                <a:moveTo>
                  <a:pt x="283393" y="181400"/>
                </a:moveTo>
                <a:lnTo>
                  <a:pt x="283393" y="349736"/>
                </a:lnTo>
                <a:lnTo>
                  <a:pt x="315524" y="349736"/>
                </a:lnTo>
                <a:lnTo>
                  <a:pt x="315524" y="181400"/>
                </a:lnTo>
                <a:close/>
                <a:moveTo>
                  <a:pt x="151220" y="173135"/>
                </a:moveTo>
                <a:lnTo>
                  <a:pt x="151220" y="194821"/>
                </a:lnTo>
                <a:lnTo>
                  <a:pt x="193141" y="217307"/>
                </a:lnTo>
                <a:cubicBezTo>
                  <a:pt x="196257" y="218996"/>
                  <a:pt x="198215" y="222196"/>
                  <a:pt x="198215" y="225662"/>
                </a:cubicBezTo>
                <a:lnTo>
                  <a:pt x="198215" y="311785"/>
                </a:lnTo>
                <a:cubicBezTo>
                  <a:pt x="198215" y="315251"/>
                  <a:pt x="196435" y="318362"/>
                  <a:pt x="193497" y="320051"/>
                </a:cubicBezTo>
                <a:cubicBezTo>
                  <a:pt x="190560" y="321739"/>
                  <a:pt x="186911" y="321828"/>
                  <a:pt x="183974" y="320139"/>
                </a:cubicBezTo>
                <a:lnTo>
                  <a:pt x="151220" y="301919"/>
                </a:lnTo>
                <a:lnTo>
                  <a:pt x="151220" y="323250"/>
                </a:lnTo>
                <a:lnTo>
                  <a:pt x="264257" y="381732"/>
                </a:lnTo>
                <a:lnTo>
                  <a:pt x="264257" y="364845"/>
                </a:lnTo>
                <a:lnTo>
                  <a:pt x="222246" y="341470"/>
                </a:lnTo>
                <a:cubicBezTo>
                  <a:pt x="219220" y="339782"/>
                  <a:pt x="217262" y="336582"/>
                  <a:pt x="217262" y="333116"/>
                </a:cubicBezTo>
                <a:lnTo>
                  <a:pt x="217262" y="208597"/>
                </a:lnTo>
                <a:close/>
                <a:moveTo>
                  <a:pt x="132084" y="173135"/>
                </a:moveTo>
                <a:lnTo>
                  <a:pt x="57319" y="213308"/>
                </a:lnTo>
                <a:lnTo>
                  <a:pt x="57319" y="234905"/>
                </a:lnTo>
                <a:lnTo>
                  <a:pt x="132084" y="194821"/>
                </a:lnTo>
                <a:close/>
                <a:moveTo>
                  <a:pt x="585744" y="143183"/>
                </a:moveTo>
                <a:cubicBezTo>
                  <a:pt x="582450" y="160514"/>
                  <a:pt x="576487" y="177845"/>
                  <a:pt x="569367" y="193932"/>
                </a:cubicBezTo>
                <a:lnTo>
                  <a:pt x="569367" y="489897"/>
                </a:lnTo>
                <a:cubicBezTo>
                  <a:pt x="569367" y="496118"/>
                  <a:pt x="564293" y="501184"/>
                  <a:pt x="558063" y="501184"/>
                </a:cubicBezTo>
                <a:lnTo>
                  <a:pt x="283393" y="501184"/>
                </a:lnTo>
                <a:lnTo>
                  <a:pt x="283393" y="520293"/>
                </a:lnTo>
                <a:lnTo>
                  <a:pt x="588503" y="520293"/>
                </a:lnTo>
                <a:lnTo>
                  <a:pt x="588503" y="143183"/>
                </a:lnTo>
                <a:close/>
                <a:moveTo>
                  <a:pt x="283393" y="143183"/>
                </a:moveTo>
                <a:lnTo>
                  <a:pt x="283393" y="162292"/>
                </a:lnTo>
                <a:lnTo>
                  <a:pt x="359492" y="162292"/>
                </a:lnTo>
                <a:cubicBezTo>
                  <a:pt x="357623" y="155981"/>
                  <a:pt x="356021" y="149582"/>
                  <a:pt x="354864" y="143183"/>
                </a:cubicBezTo>
                <a:close/>
                <a:moveTo>
                  <a:pt x="151220" y="116875"/>
                </a:moveTo>
                <a:lnTo>
                  <a:pt x="151220" y="151449"/>
                </a:lnTo>
                <a:lnTo>
                  <a:pt x="231414" y="194466"/>
                </a:lnTo>
                <a:cubicBezTo>
                  <a:pt x="234529" y="196154"/>
                  <a:pt x="236398" y="199354"/>
                  <a:pt x="236398" y="202909"/>
                </a:cubicBezTo>
                <a:lnTo>
                  <a:pt x="236398" y="327516"/>
                </a:lnTo>
                <a:lnTo>
                  <a:pt x="264257" y="342981"/>
                </a:lnTo>
                <a:lnTo>
                  <a:pt x="264257" y="177579"/>
                </a:lnTo>
                <a:close/>
                <a:moveTo>
                  <a:pt x="132084" y="116875"/>
                </a:moveTo>
                <a:lnTo>
                  <a:pt x="57319" y="157048"/>
                </a:lnTo>
                <a:lnTo>
                  <a:pt x="57319" y="191621"/>
                </a:lnTo>
                <a:lnTo>
                  <a:pt x="132084" y="151449"/>
                </a:lnTo>
                <a:close/>
                <a:moveTo>
                  <a:pt x="470284" y="89106"/>
                </a:moveTo>
                <a:cubicBezTo>
                  <a:pt x="454354" y="89106"/>
                  <a:pt x="441539" y="101991"/>
                  <a:pt x="441539" y="117809"/>
                </a:cubicBezTo>
                <a:cubicBezTo>
                  <a:pt x="441539" y="133627"/>
                  <a:pt x="454354" y="146512"/>
                  <a:pt x="470284" y="146512"/>
                </a:cubicBezTo>
                <a:cubicBezTo>
                  <a:pt x="486124" y="146512"/>
                  <a:pt x="499028" y="133627"/>
                  <a:pt x="499028" y="117809"/>
                </a:cubicBezTo>
                <a:cubicBezTo>
                  <a:pt x="499028" y="101991"/>
                  <a:pt x="486124" y="89106"/>
                  <a:pt x="470284" y="89106"/>
                </a:cubicBezTo>
                <a:close/>
                <a:moveTo>
                  <a:pt x="151220" y="78657"/>
                </a:moveTo>
                <a:lnTo>
                  <a:pt x="151220" y="95189"/>
                </a:lnTo>
                <a:lnTo>
                  <a:pt x="264257" y="155892"/>
                </a:lnTo>
                <a:lnTo>
                  <a:pt x="264257" y="139361"/>
                </a:lnTo>
                <a:close/>
                <a:moveTo>
                  <a:pt x="132084" y="78657"/>
                </a:moveTo>
                <a:lnTo>
                  <a:pt x="19136" y="139361"/>
                </a:lnTo>
                <a:lnTo>
                  <a:pt x="19136" y="513894"/>
                </a:lnTo>
                <a:lnTo>
                  <a:pt x="132084" y="453190"/>
                </a:lnTo>
                <a:lnTo>
                  <a:pt x="132084" y="436659"/>
                </a:lnTo>
                <a:lnTo>
                  <a:pt x="54916" y="478076"/>
                </a:lnTo>
                <a:cubicBezTo>
                  <a:pt x="51445" y="480031"/>
                  <a:pt x="47173" y="479854"/>
                  <a:pt x="43791" y="477898"/>
                </a:cubicBezTo>
                <a:cubicBezTo>
                  <a:pt x="40319" y="475854"/>
                  <a:pt x="38272" y="472121"/>
                  <a:pt x="38272" y="468211"/>
                </a:cubicBezTo>
                <a:lnTo>
                  <a:pt x="38272" y="152337"/>
                </a:lnTo>
                <a:cubicBezTo>
                  <a:pt x="38272" y="148249"/>
                  <a:pt x="40497" y="144427"/>
                  <a:pt x="44236" y="142383"/>
                </a:cubicBezTo>
                <a:lnTo>
                  <a:pt x="132084" y="95189"/>
                </a:lnTo>
                <a:close/>
                <a:moveTo>
                  <a:pt x="470284" y="70001"/>
                </a:moveTo>
                <a:cubicBezTo>
                  <a:pt x="496626" y="70001"/>
                  <a:pt x="518162" y="91506"/>
                  <a:pt x="518162" y="117809"/>
                </a:cubicBezTo>
                <a:cubicBezTo>
                  <a:pt x="518162" y="144201"/>
                  <a:pt x="496626" y="165617"/>
                  <a:pt x="470284" y="165617"/>
                </a:cubicBezTo>
                <a:cubicBezTo>
                  <a:pt x="443852" y="165617"/>
                  <a:pt x="422405" y="144201"/>
                  <a:pt x="422405" y="117809"/>
                </a:cubicBezTo>
                <a:cubicBezTo>
                  <a:pt x="422405" y="91506"/>
                  <a:pt x="443852" y="70001"/>
                  <a:pt x="470284" y="70001"/>
                </a:cubicBezTo>
                <a:close/>
                <a:moveTo>
                  <a:pt x="470304" y="19109"/>
                </a:moveTo>
                <a:cubicBezTo>
                  <a:pt x="415744" y="19109"/>
                  <a:pt x="371419" y="63370"/>
                  <a:pt x="371419" y="117764"/>
                </a:cubicBezTo>
                <a:cubicBezTo>
                  <a:pt x="371419" y="160514"/>
                  <a:pt x="399189" y="210286"/>
                  <a:pt x="415655" y="236149"/>
                </a:cubicBezTo>
                <a:cubicBezTo>
                  <a:pt x="440576" y="275167"/>
                  <a:pt x="463094" y="297387"/>
                  <a:pt x="470304" y="301919"/>
                </a:cubicBezTo>
                <a:cubicBezTo>
                  <a:pt x="477424" y="297387"/>
                  <a:pt x="499943" y="275167"/>
                  <a:pt x="524864" y="236149"/>
                </a:cubicBezTo>
                <a:cubicBezTo>
                  <a:pt x="541419" y="210286"/>
                  <a:pt x="569100" y="160514"/>
                  <a:pt x="569100" y="117764"/>
                </a:cubicBezTo>
                <a:cubicBezTo>
                  <a:pt x="569100" y="63370"/>
                  <a:pt x="524775" y="19109"/>
                  <a:pt x="470304" y="19109"/>
                </a:cubicBezTo>
                <a:close/>
                <a:moveTo>
                  <a:pt x="470304" y="0"/>
                </a:moveTo>
                <a:cubicBezTo>
                  <a:pt x="535278" y="0"/>
                  <a:pt x="588236" y="52883"/>
                  <a:pt x="588236" y="117764"/>
                </a:cubicBezTo>
                <a:cubicBezTo>
                  <a:pt x="588236" y="119897"/>
                  <a:pt x="588147" y="122030"/>
                  <a:pt x="588058" y="124163"/>
                </a:cubicBezTo>
                <a:lnTo>
                  <a:pt x="590550" y="124163"/>
                </a:lnTo>
                <a:cubicBezTo>
                  <a:pt x="599985" y="124163"/>
                  <a:pt x="607639" y="131806"/>
                  <a:pt x="607639" y="141139"/>
                </a:cubicBezTo>
                <a:lnTo>
                  <a:pt x="607639" y="522337"/>
                </a:lnTo>
                <a:cubicBezTo>
                  <a:pt x="607639" y="531759"/>
                  <a:pt x="599985" y="539402"/>
                  <a:pt x="590550" y="539402"/>
                </a:cubicBezTo>
                <a:lnTo>
                  <a:pt x="275738" y="539402"/>
                </a:lnTo>
                <a:cubicBezTo>
                  <a:pt x="272890" y="539402"/>
                  <a:pt x="270131" y="538691"/>
                  <a:pt x="267639" y="537358"/>
                </a:cubicBezTo>
                <a:lnTo>
                  <a:pt x="141696" y="469721"/>
                </a:lnTo>
                <a:lnTo>
                  <a:pt x="25099" y="532292"/>
                </a:lnTo>
                <a:cubicBezTo>
                  <a:pt x="19848" y="535136"/>
                  <a:pt x="13529" y="535047"/>
                  <a:pt x="8277" y="531936"/>
                </a:cubicBezTo>
                <a:cubicBezTo>
                  <a:pt x="3115" y="528826"/>
                  <a:pt x="0" y="523315"/>
                  <a:pt x="0" y="517271"/>
                </a:cubicBezTo>
                <a:lnTo>
                  <a:pt x="0" y="138117"/>
                </a:lnTo>
                <a:cubicBezTo>
                  <a:pt x="0" y="131895"/>
                  <a:pt x="3471" y="126118"/>
                  <a:pt x="8990" y="123185"/>
                </a:cubicBezTo>
                <a:lnTo>
                  <a:pt x="133597" y="56171"/>
                </a:lnTo>
                <a:cubicBezTo>
                  <a:pt x="138670" y="53505"/>
                  <a:pt x="144723" y="53505"/>
                  <a:pt x="149796" y="56171"/>
                </a:cubicBezTo>
                <a:lnTo>
                  <a:pt x="276183" y="124163"/>
                </a:lnTo>
                <a:lnTo>
                  <a:pt x="352550" y="124163"/>
                </a:lnTo>
                <a:cubicBezTo>
                  <a:pt x="352372" y="122030"/>
                  <a:pt x="352283" y="119897"/>
                  <a:pt x="352283" y="117764"/>
                </a:cubicBezTo>
                <a:cubicBezTo>
                  <a:pt x="352283" y="52883"/>
                  <a:pt x="405241" y="0"/>
                  <a:pt x="470304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7615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26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5.</a:t>
            </a:r>
            <a:r>
              <a:rPr lang="zh-TW" altLang="en-US" dirty="0" smtClean="0"/>
              <a:t> </a:t>
            </a:r>
            <a:r>
              <a:rPr lang="en-US" altLang="zh-TW" dirty="0" smtClean="0"/>
              <a:t>YouTube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9421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YouTube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功能：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依關鍵字提供相關影片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可訂閱喜歡的頻道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7" name="screen_183809"/>
          <p:cNvSpPr>
            <a:spLocks noChangeAspect="1"/>
          </p:cNvSpPr>
          <p:nvPr/>
        </p:nvSpPr>
        <p:spPr bwMode="auto">
          <a:xfrm>
            <a:off x="7751390" y="3069754"/>
            <a:ext cx="3545202" cy="3056915"/>
          </a:xfrm>
          <a:custGeom>
            <a:avLst/>
            <a:gdLst>
              <a:gd name="connsiteX0" fmla="*/ 268796 w 607639"/>
              <a:gd name="connsiteY0" fmla="*/ 393405 h 523948"/>
              <a:gd name="connsiteX1" fmla="*/ 268796 w 607639"/>
              <a:gd name="connsiteY1" fmla="*/ 468852 h 523948"/>
              <a:gd name="connsiteX2" fmla="*/ 338754 w 607639"/>
              <a:gd name="connsiteY2" fmla="*/ 468852 h 523948"/>
              <a:gd name="connsiteX3" fmla="*/ 338754 w 607639"/>
              <a:gd name="connsiteY3" fmla="*/ 393405 h 523948"/>
              <a:gd name="connsiteX4" fmla="*/ 230443 w 607639"/>
              <a:gd name="connsiteY4" fmla="*/ 141131 h 523948"/>
              <a:gd name="connsiteX5" fmla="*/ 383963 w 607639"/>
              <a:gd name="connsiteY5" fmla="*/ 200940 h 523948"/>
              <a:gd name="connsiteX6" fmla="*/ 383874 w 607639"/>
              <a:gd name="connsiteY6" fmla="*/ 218713 h 523948"/>
              <a:gd name="connsiteX7" fmla="*/ 230443 w 607639"/>
              <a:gd name="connsiteY7" fmla="*/ 278522 h 523948"/>
              <a:gd name="connsiteX8" fmla="*/ 217271 w 607639"/>
              <a:gd name="connsiteY8" fmla="*/ 269635 h 523948"/>
              <a:gd name="connsiteX9" fmla="*/ 217271 w 607639"/>
              <a:gd name="connsiteY9" fmla="*/ 150018 h 523948"/>
              <a:gd name="connsiteX10" fmla="*/ 230443 w 607639"/>
              <a:gd name="connsiteY10" fmla="*/ 141131 h 523948"/>
              <a:gd name="connsiteX11" fmla="*/ 55272 w 607639"/>
              <a:gd name="connsiteY11" fmla="*/ 55185 h 523948"/>
              <a:gd name="connsiteX12" fmla="*/ 55272 w 607639"/>
              <a:gd name="connsiteY12" fmla="*/ 338309 h 523948"/>
              <a:gd name="connsiteX13" fmla="*/ 552367 w 607639"/>
              <a:gd name="connsiteY13" fmla="*/ 338309 h 523948"/>
              <a:gd name="connsiteX14" fmla="*/ 552367 w 607639"/>
              <a:gd name="connsiteY14" fmla="*/ 55185 h 523948"/>
              <a:gd name="connsiteX15" fmla="*/ 27592 w 607639"/>
              <a:gd name="connsiteY15" fmla="*/ 0 h 523948"/>
              <a:gd name="connsiteX16" fmla="*/ 579958 w 607639"/>
              <a:gd name="connsiteY16" fmla="*/ 0 h 523948"/>
              <a:gd name="connsiteX17" fmla="*/ 607639 w 607639"/>
              <a:gd name="connsiteY17" fmla="*/ 26659 h 523948"/>
              <a:gd name="connsiteX18" fmla="*/ 607639 w 607639"/>
              <a:gd name="connsiteY18" fmla="*/ 364969 h 523948"/>
              <a:gd name="connsiteX19" fmla="*/ 579958 w 607639"/>
              <a:gd name="connsiteY19" fmla="*/ 393405 h 523948"/>
              <a:gd name="connsiteX20" fmla="*/ 394026 w 607639"/>
              <a:gd name="connsiteY20" fmla="*/ 393405 h 523948"/>
              <a:gd name="connsiteX21" fmla="*/ 394026 w 607639"/>
              <a:gd name="connsiteY21" fmla="*/ 468852 h 523948"/>
              <a:gd name="connsiteX22" fmla="*/ 430875 w 607639"/>
              <a:gd name="connsiteY22" fmla="*/ 468852 h 523948"/>
              <a:gd name="connsiteX23" fmla="*/ 458466 w 607639"/>
              <a:gd name="connsiteY23" fmla="*/ 496400 h 523948"/>
              <a:gd name="connsiteX24" fmla="*/ 430875 w 607639"/>
              <a:gd name="connsiteY24" fmla="*/ 523948 h 523948"/>
              <a:gd name="connsiteX25" fmla="*/ 176764 w 607639"/>
              <a:gd name="connsiteY25" fmla="*/ 523948 h 523948"/>
              <a:gd name="connsiteX26" fmla="*/ 149173 w 607639"/>
              <a:gd name="connsiteY26" fmla="*/ 496400 h 523948"/>
              <a:gd name="connsiteX27" fmla="*/ 176764 w 607639"/>
              <a:gd name="connsiteY27" fmla="*/ 468852 h 523948"/>
              <a:gd name="connsiteX28" fmla="*/ 213613 w 607639"/>
              <a:gd name="connsiteY28" fmla="*/ 468852 h 523948"/>
              <a:gd name="connsiteX29" fmla="*/ 213613 w 607639"/>
              <a:gd name="connsiteY29" fmla="*/ 393405 h 523948"/>
              <a:gd name="connsiteX30" fmla="*/ 27592 w 607639"/>
              <a:gd name="connsiteY30" fmla="*/ 393405 h 523948"/>
              <a:gd name="connsiteX31" fmla="*/ 0 w 607639"/>
              <a:gd name="connsiteY31" fmla="*/ 364969 h 523948"/>
              <a:gd name="connsiteX32" fmla="*/ 0 w 607639"/>
              <a:gd name="connsiteY32" fmla="*/ 26659 h 523948"/>
              <a:gd name="connsiteX33" fmla="*/ 27592 w 607639"/>
              <a:gd name="connsiteY33" fmla="*/ 0 h 52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07639" h="523948">
                <a:moveTo>
                  <a:pt x="268796" y="393405"/>
                </a:moveTo>
                <a:lnTo>
                  <a:pt x="268796" y="468852"/>
                </a:lnTo>
                <a:lnTo>
                  <a:pt x="338754" y="468852"/>
                </a:lnTo>
                <a:lnTo>
                  <a:pt x="338754" y="393405"/>
                </a:lnTo>
                <a:close/>
                <a:moveTo>
                  <a:pt x="230443" y="141131"/>
                </a:moveTo>
                <a:lnTo>
                  <a:pt x="383963" y="200940"/>
                </a:lnTo>
                <a:cubicBezTo>
                  <a:pt x="392062" y="204050"/>
                  <a:pt x="391973" y="215603"/>
                  <a:pt x="383874" y="218713"/>
                </a:cubicBezTo>
                <a:lnTo>
                  <a:pt x="230443" y="278522"/>
                </a:lnTo>
                <a:cubicBezTo>
                  <a:pt x="224213" y="280921"/>
                  <a:pt x="217271" y="276300"/>
                  <a:pt x="217271" y="269635"/>
                </a:cubicBezTo>
                <a:lnTo>
                  <a:pt x="217271" y="150018"/>
                </a:lnTo>
                <a:cubicBezTo>
                  <a:pt x="217271" y="143353"/>
                  <a:pt x="224213" y="138732"/>
                  <a:pt x="230443" y="141131"/>
                </a:cubicBezTo>
                <a:close/>
                <a:moveTo>
                  <a:pt x="55272" y="55185"/>
                </a:moveTo>
                <a:lnTo>
                  <a:pt x="55272" y="338309"/>
                </a:lnTo>
                <a:lnTo>
                  <a:pt x="552367" y="338309"/>
                </a:lnTo>
                <a:lnTo>
                  <a:pt x="552367" y="55185"/>
                </a:lnTo>
                <a:close/>
                <a:moveTo>
                  <a:pt x="27592" y="0"/>
                </a:moveTo>
                <a:lnTo>
                  <a:pt x="579958" y="0"/>
                </a:lnTo>
                <a:cubicBezTo>
                  <a:pt x="595267" y="0"/>
                  <a:pt x="607639" y="11464"/>
                  <a:pt x="607639" y="26659"/>
                </a:cubicBezTo>
                <a:lnTo>
                  <a:pt x="607639" y="364969"/>
                </a:lnTo>
                <a:cubicBezTo>
                  <a:pt x="607639" y="380164"/>
                  <a:pt x="595267" y="393405"/>
                  <a:pt x="579958" y="393405"/>
                </a:cubicBezTo>
                <a:lnTo>
                  <a:pt x="394026" y="393405"/>
                </a:lnTo>
                <a:lnTo>
                  <a:pt x="394026" y="468852"/>
                </a:lnTo>
                <a:lnTo>
                  <a:pt x="430875" y="468852"/>
                </a:lnTo>
                <a:cubicBezTo>
                  <a:pt x="446094" y="468852"/>
                  <a:pt x="458466" y="481204"/>
                  <a:pt x="458466" y="496400"/>
                </a:cubicBezTo>
                <a:cubicBezTo>
                  <a:pt x="458466" y="511596"/>
                  <a:pt x="446094" y="523948"/>
                  <a:pt x="430875" y="523948"/>
                </a:cubicBezTo>
                <a:lnTo>
                  <a:pt x="176764" y="523948"/>
                </a:lnTo>
                <a:cubicBezTo>
                  <a:pt x="161545" y="523948"/>
                  <a:pt x="149173" y="511596"/>
                  <a:pt x="149173" y="496400"/>
                </a:cubicBezTo>
                <a:cubicBezTo>
                  <a:pt x="149173" y="481204"/>
                  <a:pt x="161545" y="468852"/>
                  <a:pt x="176764" y="468852"/>
                </a:cubicBezTo>
                <a:lnTo>
                  <a:pt x="213613" y="468852"/>
                </a:lnTo>
                <a:lnTo>
                  <a:pt x="213613" y="393405"/>
                </a:lnTo>
                <a:lnTo>
                  <a:pt x="27592" y="393405"/>
                </a:lnTo>
                <a:cubicBezTo>
                  <a:pt x="12372" y="393405"/>
                  <a:pt x="0" y="380164"/>
                  <a:pt x="0" y="364969"/>
                </a:cubicBezTo>
                <a:lnTo>
                  <a:pt x="0" y="26659"/>
                </a:lnTo>
                <a:cubicBezTo>
                  <a:pt x="0" y="11464"/>
                  <a:pt x="12372" y="0"/>
                  <a:pt x="27592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469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任務說明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1821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411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510" y="1053530"/>
            <a:ext cx="3003674" cy="503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7992491" cy="5521446"/>
          </a:xfrm>
        </p:spPr>
        <p:txBody>
          <a:bodyPr/>
          <a:lstStyle/>
          <a:p>
            <a:r>
              <a:rPr lang="zh-TW" altLang="en-US" dirty="0" smtClean="0"/>
              <a:t>規</a:t>
            </a:r>
            <a:r>
              <a:rPr lang="zh-TW" altLang="en-US" dirty="0"/>
              <a:t>畫旅遊</a:t>
            </a:r>
            <a:r>
              <a:rPr lang="zh-TW" altLang="en-US" dirty="0" smtClean="0"/>
              <a:t>活動：</a:t>
            </a:r>
            <a:endParaRPr lang="en-US" altLang="zh-TW" dirty="0" smtClean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/>
              <a:t>調查成員們想去的旅遊地點</a:t>
            </a:r>
            <a:r>
              <a:rPr lang="zh-TW" altLang="en-US" dirty="0" smtClean="0"/>
              <a:t>、時間</a:t>
            </a:r>
            <a:r>
              <a:rPr lang="en-US" altLang="zh-TW" dirty="0" smtClean="0"/>
              <a:t>, </a:t>
            </a:r>
            <a:r>
              <a:rPr lang="zh-TW" altLang="en-US" dirty="0" smtClean="0"/>
              <a:t>並統計</a:t>
            </a:r>
            <a:r>
              <a:rPr lang="zh-TW" altLang="en-US" dirty="0"/>
              <a:t>參加人數。</a:t>
            </a:r>
            <a:endParaRPr lang="en-US" altLang="zh-TW" dirty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 smtClean="0"/>
              <a:t>查詢必</a:t>
            </a:r>
            <a:r>
              <a:rPr lang="zh-TW" altLang="en-US" dirty="0"/>
              <a:t>逛的景</a:t>
            </a:r>
            <a:r>
              <a:rPr lang="zh-TW" altLang="en-US" dirty="0" smtClean="0"/>
              <a:t>點、美食、行程安排。</a:t>
            </a:r>
            <a:endParaRPr lang="en-US" altLang="zh-TW" dirty="0"/>
          </a:p>
          <a:p>
            <a:endParaRPr lang="zh-HK" altLang="en-US" sz="32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請小組共同思考並討論以下問題：</a:t>
            </a:r>
          </a:p>
          <a:p>
            <a:pPr marL="855663" indent="-592138">
              <a:buAutoNum type="arabicPeriod"/>
            </a:pPr>
            <a:r>
              <a:rPr lang="zh-TW" altLang="en-US" dirty="0"/>
              <a:t>若</a:t>
            </a:r>
            <a:r>
              <a:rPr lang="zh-TW" altLang="en-US" dirty="0" smtClean="0"/>
              <a:t>家族</a:t>
            </a:r>
            <a:r>
              <a:rPr lang="zh-TW" altLang="en-US" dirty="0"/>
              <a:t>成員</a:t>
            </a:r>
            <a:r>
              <a:rPr lang="zh-TW" altLang="en-US" dirty="0" smtClean="0"/>
              <a:t>眾多、且</a:t>
            </a:r>
            <a:r>
              <a:rPr lang="zh-TW" altLang="en-US" dirty="0"/>
              <a:t>分居國內外，</a:t>
            </a:r>
            <a:r>
              <a:rPr lang="zh-TW" altLang="en-US" dirty="0" smtClean="0"/>
              <a:t>要如何詢問</a:t>
            </a:r>
            <a:r>
              <a:rPr lang="zh-TW" altLang="en-US" dirty="0"/>
              <a:t>及</a:t>
            </a:r>
            <a:r>
              <a:rPr lang="zh-TW" altLang="en-US" dirty="0" smtClean="0"/>
              <a:t>統計較為</a:t>
            </a:r>
            <a:r>
              <a:rPr lang="zh-TW" altLang="en-US" dirty="0"/>
              <a:t>方便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用什麼方法可以快速找到有用的旅遊資料？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如何查詢交通方式，完成</a:t>
            </a:r>
            <a:r>
              <a:rPr lang="zh-TW" altLang="en-US" dirty="0"/>
              <a:t>旅遊路線規畫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如何搜尋旅遊景點或美食的影片介紹？</a:t>
            </a:r>
          </a:p>
          <a:p>
            <a:pPr marL="855663" indent="-742950">
              <a:buFont typeface="Calibri" panose="020F0502020204030204" pitchFamily="34" charset="0"/>
              <a:buAutoNum type="arabicPeriod"/>
            </a:pPr>
            <a:endParaRPr lang="zh-HK" altLang="en-US" sz="3200" dirty="0"/>
          </a:p>
          <a:p>
            <a:pPr marL="855663" indent="-742950">
              <a:buFont typeface="Calibri" panose="020F0502020204030204" pitchFamily="34" charset="0"/>
              <a:buAutoNum type="arabicPeriod"/>
            </a:pPr>
            <a:endParaRPr lang="zh-TW" altLang="en-US" dirty="0"/>
          </a:p>
          <a:p>
            <a:pPr marL="855663" indent="-742950">
              <a:buAutoNum type="arabicPeriod"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05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表單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表單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功能：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/>
              <a:t>建立線上問卷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透過網路發送問卷</a:t>
            </a:r>
            <a:r>
              <a:rPr lang="zh-TW" altLang="en-US" dirty="0"/>
              <a:t>給受訪者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作</a:t>
            </a:r>
            <a:r>
              <a:rPr lang="zh-TW" altLang="en-US" dirty="0"/>
              <a:t>答後</a:t>
            </a:r>
            <a:r>
              <a:rPr lang="zh-TW" altLang="en-US" dirty="0" smtClean="0"/>
              <a:t>，自動統計結果</a:t>
            </a:r>
            <a:endParaRPr lang="en-US" altLang="zh-TW" dirty="0"/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8" name="list_117808"/>
          <p:cNvSpPr>
            <a:spLocks noChangeAspect="1"/>
          </p:cNvSpPr>
          <p:nvPr/>
        </p:nvSpPr>
        <p:spPr bwMode="auto">
          <a:xfrm>
            <a:off x="7463358" y="3069754"/>
            <a:ext cx="3490005" cy="2897199"/>
          </a:xfrm>
          <a:custGeom>
            <a:avLst/>
            <a:gdLst>
              <a:gd name="connsiteX0" fmla="*/ 129426 w 597182"/>
              <a:gd name="connsiteY0" fmla="*/ 346786 h 495746"/>
              <a:gd name="connsiteX1" fmla="*/ 119740 w 597182"/>
              <a:gd name="connsiteY1" fmla="*/ 391159 h 495746"/>
              <a:gd name="connsiteX2" fmla="*/ 182520 w 597182"/>
              <a:gd name="connsiteY2" fmla="*/ 391159 h 495746"/>
              <a:gd name="connsiteX3" fmla="*/ 190054 w 597182"/>
              <a:gd name="connsiteY3" fmla="*/ 346786 h 495746"/>
              <a:gd name="connsiteX4" fmla="*/ 112565 w 597182"/>
              <a:gd name="connsiteY4" fmla="*/ 326389 h 495746"/>
              <a:gd name="connsiteX5" fmla="*/ 214448 w 597182"/>
              <a:gd name="connsiteY5" fmla="*/ 326389 h 495746"/>
              <a:gd name="connsiteX6" fmla="*/ 199740 w 597182"/>
              <a:gd name="connsiteY6" fmla="*/ 411914 h 495746"/>
              <a:gd name="connsiteX7" fmla="*/ 94628 w 597182"/>
              <a:gd name="connsiteY7" fmla="*/ 411914 h 495746"/>
              <a:gd name="connsiteX8" fmla="*/ 296173 w 597182"/>
              <a:gd name="connsiteY8" fmla="*/ 213202 h 495746"/>
              <a:gd name="connsiteX9" fmla="*/ 343512 w 597182"/>
              <a:gd name="connsiteY9" fmla="*/ 269086 h 495746"/>
              <a:gd name="connsiteX10" fmla="*/ 264973 w 597182"/>
              <a:gd name="connsiteY10" fmla="*/ 288072 h 495746"/>
              <a:gd name="connsiteX11" fmla="*/ 238092 w 597182"/>
              <a:gd name="connsiteY11" fmla="*/ 211085 h 495746"/>
              <a:gd name="connsiteX12" fmla="*/ 251001 w 597182"/>
              <a:gd name="connsiteY12" fmla="*/ 221462 h 495746"/>
              <a:gd name="connsiteX13" fmla="*/ 182510 w 597182"/>
              <a:gd name="connsiteY13" fmla="*/ 261539 h 495746"/>
              <a:gd name="connsiteX14" fmla="*/ 158843 w 597182"/>
              <a:gd name="connsiteY14" fmla="*/ 236491 h 495746"/>
              <a:gd name="connsiteX15" fmla="*/ 172469 w 597182"/>
              <a:gd name="connsiteY15" fmla="*/ 228261 h 495746"/>
              <a:gd name="connsiteX16" fmla="*/ 186096 w 597182"/>
              <a:gd name="connsiteY16" fmla="*/ 241143 h 495746"/>
              <a:gd name="connsiteX17" fmla="*/ 137670 w 597182"/>
              <a:gd name="connsiteY17" fmla="*/ 206075 h 495746"/>
              <a:gd name="connsiteX18" fmla="*/ 233430 w 597182"/>
              <a:gd name="connsiteY18" fmla="*/ 206075 h 495746"/>
              <a:gd name="connsiteX19" fmla="*/ 233430 w 597182"/>
              <a:gd name="connsiteY19" fmla="*/ 207864 h 495746"/>
              <a:gd name="connsiteX20" fmla="*/ 202586 w 597182"/>
              <a:gd name="connsiteY20" fmla="*/ 225399 h 495746"/>
              <a:gd name="connsiteX21" fmla="*/ 153451 w 597182"/>
              <a:gd name="connsiteY21" fmla="*/ 225399 h 495746"/>
              <a:gd name="connsiteX22" fmla="*/ 144485 w 597182"/>
              <a:gd name="connsiteY22" fmla="*/ 267267 h 495746"/>
              <a:gd name="connsiteX23" fmla="*/ 203662 w 597182"/>
              <a:gd name="connsiteY23" fmla="*/ 267267 h 495746"/>
              <a:gd name="connsiteX24" fmla="*/ 205455 w 597182"/>
              <a:gd name="connsiteY24" fmla="*/ 255100 h 495746"/>
              <a:gd name="connsiteX25" fmla="*/ 227333 w 597182"/>
              <a:gd name="connsiteY25" fmla="*/ 242218 h 495746"/>
              <a:gd name="connsiteX26" fmla="*/ 219801 w 597182"/>
              <a:gd name="connsiteY26" fmla="*/ 286590 h 495746"/>
              <a:gd name="connsiteX27" fmla="*/ 120455 w 597182"/>
              <a:gd name="connsiteY27" fmla="*/ 286590 h 495746"/>
              <a:gd name="connsiteX28" fmla="*/ 88570 w 597182"/>
              <a:gd name="connsiteY28" fmla="*/ 130852 h 495746"/>
              <a:gd name="connsiteX29" fmla="*/ 373645 w 597182"/>
              <a:gd name="connsiteY29" fmla="*/ 130852 h 495746"/>
              <a:gd name="connsiteX30" fmla="*/ 341731 w 597182"/>
              <a:gd name="connsiteY30" fmla="*/ 156992 h 495746"/>
              <a:gd name="connsiteX31" fmla="*/ 109010 w 597182"/>
              <a:gd name="connsiteY31" fmla="*/ 156992 h 495746"/>
              <a:gd name="connsiteX32" fmla="*/ 32990 w 597182"/>
              <a:gd name="connsiteY32" fmla="*/ 469964 h 495746"/>
              <a:gd name="connsiteX33" fmla="*/ 547558 w 597182"/>
              <a:gd name="connsiteY33" fmla="*/ 469964 h 495746"/>
              <a:gd name="connsiteX34" fmla="*/ 475841 w 597182"/>
              <a:gd name="connsiteY34" fmla="*/ 174181 h 495746"/>
              <a:gd name="connsiteX35" fmla="*/ 497715 w 597182"/>
              <a:gd name="connsiteY35" fmla="*/ 155918 h 495746"/>
              <a:gd name="connsiteX36" fmla="*/ 580189 w 597182"/>
              <a:gd name="connsiteY36" fmla="*/ 495746 h 495746"/>
              <a:gd name="connsiteX37" fmla="*/ 0 w 597182"/>
              <a:gd name="connsiteY37" fmla="*/ 495746 h 495746"/>
              <a:gd name="connsiteX38" fmla="*/ 508456 w 597182"/>
              <a:gd name="connsiteY38" fmla="*/ 31355 h 495746"/>
              <a:gd name="connsiteX39" fmla="*/ 558666 w 597182"/>
              <a:gd name="connsiteY39" fmla="*/ 90425 h 495746"/>
              <a:gd name="connsiteX40" fmla="*/ 494828 w 597182"/>
              <a:gd name="connsiteY40" fmla="*/ 144125 h 495746"/>
              <a:gd name="connsiteX41" fmla="*/ 470082 w 597182"/>
              <a:gd name="connsiteY41" fmla="*/ 165247 h 495746"/>
              <a:gd name="connsiteX42" fmla="*/ 469723 w 597182"/>
              <a:gd name="connsiteY42" fmla="*/ 165247 h 495746"/>
              <a:gd name="connsiteX43" fmla="*/ 356393 w 597182"/>
              <a:gd name="connsiteY43" fmla="*/ 260834 h 495746"/>
              <a:gd name="connsiteX44" fmla="*/ 306183 w 597182"/>
              <a:gd name="connsiteY44" fmla="*/ 201764 h 495746"/>
              <a:gd name="connsiteX45" fmla="*/ 554009 w 597182"/>
              <a:gd name="connsiteY45" fmla="*/ 66 h 495746"/>
              <a:gd name="connsiteX46" fmla="*/ 566879 w 597182"/>
              <a:gd name="connsiteY46" fmla="*/ 6643 h 495746"/>
              <a:gd name="connsiteX47" fmla="*/ 592708 w 597182"/>
              <a:gd name="connsiteY47" fmla="*/ 37065 h 495746"/>
              <a:gd name="connsiteX48" fmla="*/ 590197 w 597182"/>
              <a:gd name="connsiteY48" fmla="*/ 63550 h 495746"/>
              <a:gd name="connsiteX49" fmla="*/ 568314 w 597182"/>
              <a:gd name="connsiteY49" fmla="*/ 82162 h 495746"/>
              <a:gd name="connsiteX50" fmla="*/ 518091 w 597182"/>
              <a:gd name="connsiteY50" fmla="*/ 23106 h 495746"/>
              <a:gd name="connsiteX51" fmla="*/ 540333 w 597182"/>
              <a:gd name="connsiteY51" fmla="*/ 4495 h 495746"/>
              <a:gd name="connsiteX52" fmla="*/ 554009 w 597182"/>
              <a:gd name="connsiteY52" fmla="*/ 66 h 49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97182" h="495746">
                <a:moveTo>
                  <a:pt x="129426" y="346786"/>
                </a:moveTo>
                <a:lnTo>
                  <a:pt x="119740" y="391159"/>
                </a:lnTo>
                <a:lnTo>
                  <a:pt x="182520" y="391159"/>
                </a:lnTo>
                <a:lnTo>
                  <a:pt x="190054" y="346786"/>
                </a:lnTo>
                <a:close/>
                <a:moveTo>
                  <a:pt x="112565" y="326389"/>
                </a:moveTo>
                <a:lnTo>
                  <a:pt x="214448" y="326389"/>
                </a:lnTo>
                <a:lnTo>
                  <a:pt x="199740" y="411914"/>
                </a:lnTo>
                <a:lnTo>
                  <a:pt x="94628" y="411914"/>
                </a:lnTo>
                <a:close/>
                <a:moveTo>
                  <a:pt x="296173" y="213202"/>
                </a:moveTo>
                <a:lnTo>
                  <a:pt x="343512" y="269086"/>
                </a:lnTo>
                <a:lnTo>
                  <a:pt x="264973" y="288072"/>
                </a:lnTo>
                <a:close/>
                <a:moveTo>
                  <a:pt x="238092" y="211085"/>
                </a:moveTo>
                <a:lnTo>
                  <a:pt x="251001" y="221462"/>
                </a:lnTo>
                <a:lnTo>
                  <a:pt x="182510" y="261539"/>
                </a:lnTo>
                <a:lnTo>
                  <a:pt x="158843" y="236491"/>
                </a:lnTo>
                <a:lnTo>
                  <a:pt x="172469" y="228261"/>
                </a:lnTo>
                <a:lnTo>
                  <a:pt x="186096" y="241143"/>
                </a:lnTo>
                <a:close/>
                <a:moveTo>
                  <a:pt x="137670" y="206075"/>
                </a:moveTo>
                <a:lnTo>
                  <a:pt x="233430" y="206075"/>
                </a:lnTo>
                <a:lnTo>
                  <a:pt x="233430" y="207864"/>
                </a:lnTo>
                <a:lnTo>
                  <a:pt x="202586" y="225399"/>
                </a:lnTo>
                <a:lnTo>
                  <a:pt x="153451" y="225399"/>
                </a:lnTo>
                <a:lnTo>
                  <a:pt x="144485" y="267267"/>
                </a:lnTo>
                <a:lnTo>
                  <a:pt x="203662" y="267267"/>
                </a:lnTo>
                <a:lnTo>
                  <a:pt x="205455" y="255100"/>
                </a:lnTo>
                <a:lnTo>
                  <a:pt x="227333" y="242218"/>
                </a:lnTo>
                <a:lnTo>
                  <a:pt x="219801" y="286590"/>
                </a:lnTo>
                <a:lnTo>
                  <a:pt x="120455" y="286590"/>
                </a:lnTo>
                <a:close/>
                <a:moveTo>
                  <a:pt x="88570" y="130852"/>
                </a:moveTo>
                <a:lnTo>
                  <a:pt x="373645" y="130852"/>
                </a:lnTo>
                <a:lnTo>
                  <a:pt x="341731" y="156992"/>
                </a:lnTo>
                <a:lnTo>
                  <a:pt x="109010" y="156992"/>
                </a:lnTo>
                <a:lnTo>
                  <a:pt x="32990" y="469964"/>
                </a:lnTo>
                <a:lnTo>
                  <a:pt x="547558" y="469964"/>
                </a:lnTo>
                <a:lnTo>
                  <a:pt x="475841" y="174181"/>
                </a:lnTo>
                <a:lnTo>
                  <a:pt x="497715" y="155918"/>
                </a:lnTo>
                <a:lnTo>
                  <a:pt x="580189" y="495746"/>
                </a:lnTo>
                <a:lnTo>
                  <a:pt x="0" y="495746"/>
                </a:lnTo>
                <a:close/>
                <a:moveTo>
                  <a:pt x="508456" y="31355"/>
                </a:moveTo>
                <a:lnTo>
                  <a:pt x="558666" y="90425"/>
                </a:lnTo>
                <a:lnTo>
                  <a:pt x="494828" y="144125"/>
                </a:lnTo>
                <a:lnTo>
                  <a:pt x="470082" y="165247"/>
                </a:lnTo>
                <a:lnTo>
                  <a:pt x="469723" y="165247"/>
                </a:lnTo>
                <a:lnTo>
                  <a:pt x="356393" y="260834"/>
                </a:lnTo>
                <a:lnTo>
                  <a:pt x="306183" y="201764"/>
                </a:lnTo>
                <a:close/>
                <a:moveTo>
                  <a:pt x="554009" y="66"/>
                </a:moveTo>
                <a:cubicBezTo>
                  <a:pt x="558807" y="469"/>
                  <a:pt x="563471" y="2706"/>
                  <a:pt x="566879" y="6643"/>
                </a:cubicBezTo>
                <a:lnTo>
                  <a:pt x="592708" y="37065"/>
                </a:lnTo>
                <a:cubicBezTo>
                  <a:pt x="599524" y="44939"/>
                  <a:pt x="598448" y="56750"/>
                  <a:pt x="590197" y="63550"/>
                </a:cubicBezTo>
                <a:lnTo>
                  <a:pt x="568314" y="82162"/>
                </a:lnTo>
                <a:lnTo>
                  <a:pt x="518091" y="23106"/>
                </a:lnTo>
                <a:lnTo>
                  <a:pt x="540333" y="4495"/>
                </a:lnTo>
                <a:cubicBezTo>
                  <a:pt x="544279" y="1095"/>
                  <a:pt x="549211" y="-337"/>
                  <a:pt x="554009" y="6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2486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767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 </a:t>
            </a:r>
            <a:r>
              <a:rPr lang="en-US" altLang="zh-TW" dirty="0" smtClean="0"/>
              <a:t>Google</a:t>
            </a:r>
            <a:r>
              <a:rPr lang="zh-TW" altLang="en-US" dirty="0" smtClean="0"/>
              <a:t>搜尋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搜尋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功能</a:t>
            </a:r>
            <a:endParaRPr lang="en-US" altLang="zh-TW" dirty="0" smtClean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輸入</a:t>
            </a:r>
            <a:r>
              <a:rPr lang="zh-TW" altLang="en-US" dirty="0"/>
              <a:t>關鍵字後，會出現相關的連結與內容</a:t>
            </a:r>
            <a:endParaRPr lang="en-US" altLang="zh-TW" dirty="0"/>
          </a:p>
          <a:p>
            <a:pPr marL="855663" indent="-592138">
              <a:buFont typeface="Calibri" panose="020F0502020204030204" pitchFamily="34" charset="0"/>
              <a:buAutoNum type="arabicPeriod"/>
            </a:pPr>
            <a:r>
              <a:rPr lang="zh-TW" altLang="en-US" dirty="0" smtClean="0"/>
              <a:t>可</a:t>
            </a:r>
            <a:r>
              <a:rPr lang="zh-TW" altLang="en-US" dirty="0"/>
              <a:t>設定篩選條件，快速找到所需資料</a:t>
            </a:r>
            <a:endParaRPr lang="en-US" altLang="zh-TW" dirty="0"/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sp>
        <p:nvSpPr>
          <p:cNvPr id="7" name="global-search-interface-symbol_52258"/>
          <p:cNvSpPr>
            <a:spLocks noChangeAspect="1"/>
          </p:cNvSpPr>
          <p:nvPr/>
        </p:nvSpPr>
        <p:spPr bwMode="auto">
          <a:xfrm>
            <a:off x="8327454" y="3573810"/>
            <a:ext cx="2409885" cy="2405035"/>
          </a:xfrm>
          <a:custGeom>
            <a:avLst/>
            <a:gdLst>
              <a:gd name="connsiteX0" fmla="*/ 163612 w 601409"/>
              <a:gd name="connsiteY0" fmla="*/ 484535 h 600199"/>
              <a:gd name="connsiteX1" fmla="*/ 152131 w 601409"/>
              <a:gd name="connsiteY1" fmla="*/ 491703 h 600199"/>
              <a:gd name="connsiteX2" fmla="*/ 173659 w 601409"/>
              <a:gd name="connsiteY2" fmla="*/ 506038 h 600199"/>
              <a:gd name="connsiteX3" fmla="*/ 163612 w 601409"/>
              <a:gd name="connsiteY3" fmla="*/ 484535 h 600199"/>
              <a:gd name="connsiteX4" fmla="*/ 54538 w 601409"/>
              <a:gd name="connsiteY4" fmla="*/ 326846 h 600199"/>
              <a:gd name="connsiteX5" fmla="*/ 110510 w 601409"/>
              <a:gd name="connsiteY5" fmla="*/ 451564 h 600199"/>
              <a:gd name="connsiteX6" fmla="*/ 143520 w 601409"/>
              <a:gd name="connsiteY6" fmla="*/ 430061 h 600199"/>
              <a:gd name="connsiteX7" fmla="*/ 127733 w 601409"/>
              <a:gd name="connsiteY7" fmla="*/ 326846 h 600199"/>
              <a:gd name="connsiteX8" fmla="*/ 409751 w 601409"/>
              <a:gd name="connsiteY8" fmla="*/ 322194 h 600199"/>
              <a:gd name="connsiteX9" fmla="*/ 347301 w 601409"/>
              <a:gd name="connsiteY9" fmla="*/ 346913 h 600199"/>
              <a:gd name="connsiteX10" fmla="*/ 347301 w 601409"/>
              <a:gd name="connsiteY10" fmla="*/ 471586 h 600199"/>
              <a:gd name="connsiteX11" fmla="*/ 472202 w 601409"/>
              <a:gd name="connsiteY11" fmla="*/ 471586 h 600199"/>
              <a:gd name="connsiteX12" fmla="*/ 472202 w 601409"/>
              <a:gd name="connsiteY12" fmla="*/ 346913 h 600199"/>
              <a:gd name="connsiteX13" fmla="*/ 409751 w 601409"/>
              <a:gd name="connsiteY13" fmla="*/ 322194 h 600199"/>
              <a:gd name="connsiteX14" fmla="*/ 410469 w 601409"/>
              <a:gd name="connsiteY14" fmla="*/ 274188 h 600199"/>
              <a:gd name="connsiteX15" fmla="*/ 506657 w 601409"/>
              <a:gd name="connsiteY15" fmla="*/ 313954 h 600199"/>
              <a:gd name="connsiteX16" fmla="*/ 533934 w 601409"/>
              <a:gd name="connsiteY16" fmla="*/ 465854 h 600199"/>
              <a:gd name="connsiteX17" fmla="*/ 587053 w 601409"/>
              <a:gd name="connsiteY17" fmla="*/ 518876 h 600199"/>
              <a:gd name="connsiteX18" fmla="*/ 601409 w 601409"/>
              <a:gd name="connsiteY18" fmla="*/ 553268 h 600199"/>
              <a:gd name="connsiteX19" fmla="*/ 587053 w 601409"/>
              <a:gd name="connsiteY19" fmla="*/ 586228 h 600199"/>
              <a:gd name="connsiteX20" fmla="*/ 519578 w 601409"/>
              <a:gd name="connsiteY20" fmla="*/ 586228 h 600199"/>
              <a:gd name="connsiteX21" fmla="*/ 466459 w 601409"/>
              <a:gd name="connsiteY21" fmla="*/ 533206 h 600199"/>
              <a:gd name="connsiteX22" fmla="*/ 314281 w 601409"/>
              <a:gd name="connsiteY22" fmla="*/ 505979 h 600199"/>
              <a:gd name="connsiteX23" fmla="*/ 314281 w 601409"/>
              <a:gd name="connsiteY23" fmla="*/ 313954 h 600199"/>
              <a:gd name="connsiteX24" fmla="*/ 410469 w 601409"/>
              <a:gd name="connsiteY24" fmla="*/ 274188 h 600199"/>
              <a:gd name="connsiteX25" fmla="*/ 193752 w 601409"/>
              <a:gd name="connsiteY25" fmla="*/ 186360 h 600199"/>
              <a:gd name="connsiteX26" fmla="*/ 180835 w 601409"/>
              <a:gd name="connsiteY26" fmla="*/ 269505 h 600199"/>
              <a:gd name="connsiteX27" fmla="*/ 272687 w 601409"/>
              <a:gd name="connsiteY27" fmla="*/ 269505 h 600199"/>
              <a:gd name="connsiteX28" fmla="*/ 272687 w 601409"/>
              <a:gd name="connsiteY28" fmla="*/ 200695 h 600199"/>
              <a:gd name="connsiteX29" fmla="*/ 193752 w 601409"/>
              <a:gd name="connsiteY29" fmla="*/ 186360 h 600199"/>
              <a:gd name="connsiteX30" fmla="*/ 110510 w 601409"/>
              <a:gd name="connsiteY30" fmla="*/ 144787 h 600199"/>
              <a:gd name="connsiteX31" fmla="*/ 54538 w 601409"/>
              <a:gd name="connsiteY31" fmla="*/ 269505 h 600199"/>
              <a:gd name="connsiteX32" fmla="*/ 127733 w 601409"/>
              <a:gd name="connsiteY32" fmla="*/ 269505 h 600199"/>
              <a:gd name="connsiteX33" fmla="*/ 143520 w 601409"/>
              <a:gd name="connsiteY33" fmla="*/ 166290 h 600199"/>
              <a:gd name="connsiteX34" fmla="*/ 110510 w 601409"/>
              <a:gd name="connsiteY34" fmla="*/ 144787 h 600199"/>
              <a:gd name="connsiteX35" fmla="*/ 423383 w 601409"/>
              <a:gd name="connsiteY35" fmla="*/ 90313 h 600199"/>
              <a:gd name="connsiteX36" fmla="*/ 433429 w 601409"/>
              <a:gd name="connsiteY36" fmla="*/ 111816 h 600199"/>
              <a:gd name="connsiteX37" fmla="*/ 444911 w 601409"/>
              <a:gd name="connsiteY37" fmla="*/ 104648 h 600199"/>
              <a:gd name="connsiteX38" fmla="*/ 423383 w 601409"/>
              <a:gd name="connsiteY38" fmla="*/ 90313 h 600199"/>
              <a:gd name="connsiteX39" fmla="*/ 173659 w 601409"/>
              <a:gd name="connsiteY39" fmla="*/ 90313 h 600199"/>
              <a:gd name="connsiteX40" fmla="*/ 152131 w 601409"/>
              <a:gd name="connsiteY40" fmla="*/ 104648 h 600199"/>
              <a:gd name="connsiteX41" fmla="*/ 163612 w 601409"/>
              <a:gd name="connsiteY41" fmla="*/ 111816 h 600199"/>
              <a:gd name="connsiteX42" fmla="*/ 173659 w 601409"/>
              <a:gd name="connsiteY42" fmla="*/ 90313 h 600199"/>
              <a:gd name="connsiteX43" fmla="*/ 324354 w 601409"/>
              <a:gd name="connsiteY43" fmla="*/ 64509 h 600199"/>
              <a:gd name="connsiteX44" fmla="*/ 324354 w 601409"/>
              <a:gd name="connsiteY44" fmla="*/ 143354 h 600199"/>
              <a:gd name="connsiteX45" fmla="*/ 383197 w 601409"/>
              <a:gd name="connsiteY45" fmla="*/ 131886 h 600199"/>
              <a:gd name="connsiteX46" fmla="*/ 324354 w 601409"/>
              <a:gd name="connsiteY46" fmla="*/ 64509 h 600199"/>
              <a:gd name="connsiteX47" fmla="*/ 272687 w 601409"/>
              <a:gd name="connsiteY47" fmla="*/ 64509 h 600199"/>
              <a:gd name="connsiteX48" fmla="*/ 213844 w 601409"/>
              <a:gd name="connsiteY48" fmla="*/ 131886 h 600199"/>
              <a:gd name="connsiteX49" fmla="*/ 272687 w 601409"/>
              <a:gd name="connsiteY49" fmla="*/ 143354 h 600199"/>
              <a:gd name="connsiteX50" fmla="*/ 298521 w 601409"/>
              <a:gd name="connsiteY50" fmla="*/ 0 h 600199"/>
              <a:gd name="connsiteX51" fmla="*/ 597041 w 601409"/>
              <a:gd name="connsiteY51" fmla="*/ 298176 h 600199"/>
              <a:gd name="connsiteX52" fmla="*/ 562597 w 601409"/>
              <a:gd name="connsiteY52" fmla="*/ 435795 h 600199"/>
              <a:gd name="connsiteX53" fmla="*/ 542504 w 601409"/>
              <a:gd name="connsiteY53" fmla="*/ 328280 h 600199"/>
              <a:gd name="connsiteX54" fmla="*/ 542504 w 601409"/>
              <a:gd name="connsiteY54" fmla="*/ 326846 h 600199"/>
              <a:gd name="connsiteX55" fmla="*/ 541069 w 601409"/>
              <a:gd name="connsiteY55" fmla="*/ 326846 h 600199"/>
              <a:gd name="connsiteX56" fmla="*/ 519541 w 601409"/>
              <a:gd name="connsiteY56" fmla="*/ 299609 h 600199"/>
              <a:gd name="connsiteX57" fmla="*/ 476485 w 601409"/>
              <a:gd name="connsiteY57" fmla="*/ 269505 h 600199"/>
              <a:gd name="connsiteX58" fmla="*/ 542504 w 601409"/>
              <a:gd name="connsiteY58" fmla="*/ 269505 h 600199"/>
              <a:gd name="connsiteX59" fmla="*/ 486531 w 601409"/>
              <a:gd name="connsiteY59" fmla="*/ 144787 h 600199"/>
              <a:gd name="connsiteX60" fmla="*/ 452087 w 601409"/>
              <a:gd name="connsiteY60" fmla="*/ 166290 h 600199"/>
              <a:gd name="connsiteX61" fmla="*/ 467874 w 601409"/>
              <a:gd name="connsiteY61" fmla="*/ 266638 h 600199"/>
              <a:gd name="connsiteX62" fmla="*/ 414772 w 601409"/>
              <a:gd name="connsiteY62" fmla="*/ 255170 h 600199"/>
              <a:gd name="connsiteX63" fmla="*/ 403290 w 601409"/>
              <a:gd name="connsiteY63" fmla="*/ 186360 h 600199"/>
              <a:gd name="connsiteX64" fmla="*/ 324354 w 601409"/>
              <a:gd name="connsiteY64" fmla="*/ 202129 h 600199"/>
              <a:gd name="connsiteX65" fmla="*/ 324354 w 601409"/>
              <a:gd name="connsiteY65" fmla="*/ 269505 h 600199"/>
              <a:gd name="connsiteX66" fmla="*/ 344447 w 601409"/>
              <a:gd name="connsiteY66" fmla="*/ 269505 h 600199"/>
              <a:gd name="connsiteX67" fmla="*/ 299956 w 601409"/>
              <a:gd name="connsiteY67" fmla="*/ 299609 h 600199"/>
              <a:gd name="connsiteX68" fmla="*/ 272687 w 601409"/>
              <a:gd name="connsiteY68" fmla="*/ 338315 h 600199"/>
              <a:gd name="connsiteX69" fmla="*/ 272687 w 601409"/>
              <a:gd name="connsiteY69" fmla="*/ 326846 h 600199"/>
              <a:gd name="connsiteX70" fmla="*/ 180835 w 601409"/>
              <a:gd name="connsiteY70" fmla="*/ 326846 h 600199"/>
              <a:gd name="connsiteX71" fmla="*/ 193752 w 601409"/>
              <a:gd name="connsiteY71" fmla="*/ 409992 h 600199"/>
              <a:gd name="connsiteX72" fmla="*/ 255465 w 601409"/>
              <a:gd name="connsiteY72" fmla="*/ 397090 h 600199"/>
              <a:gd name="connsiteX73" fmla="*/ 255465 w 601409"/>
              <a:gd name="connsiteY73" fmla="*/ 409992 h 600199"/>
              <a:gd name="connsiteX74" fmla="*/ 261206 w 601409"/>
              <a:gd name="connsiteY74" fmla="*/ 454431 h 600199"/>
              <a:gd name="connsiteX75" fmla="*/ 213844 w 601409"/>
              <a:gd name="connsiteY75" fmla="*/ 463032 h 600199"/>
              <a:gd name="connsiteX76" fmla="*/ 272687 w 601409"/>
              <a:gd name="connsiteY76" fmla="*/ 531842 h 600199"/>
              <a:gd name="connsiteX77" fmla="*/ 272687 w 601409"/>
              <a:gd name="connsiteY77" fmla="*/ 481668 h 600199"/>
              <a:gd name="connsiteX78" fmla="*/ 299956 w 601409"/>
              <a:gd name="connsiteY78" fmla="*/ 518940 h 600199"/>
              <a:gd name="connsiteX79" fmla="*/ 410466 w 601409"/>
              <a:gd name="connsiteY79" fmla="*/ 564813 h 600199"/>
              <a:gd name="connsiteX80" fmla="*/ 434864 w 601409"/>
              <a:gd name="connsiteY80" fmla="*/ 561946 h 600199"/>
              <a:gd name="connsiteX81" fmla="*/ 298521 w 601409"/>
              <a:gd name="connsiteY81" fmla="*/ 596351 h 600199"/>
              <a:gd name="connsiteX82" fmla="*/ 0 w 601409"/>
              <a:gd name="connsiteY82" fmla="*/ 298176 h 600199"/>
              <a:gd name="connsiteX83" fmla="*/ 298521 w 601409"/>
              <a:gd name="connsiteY83" fmla="*/ 0 h 600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601409" h="600199">
                <a:moveTo>
                  <a:pt x="163612" y="484535"/>
                </a:moveTo>
                <a:cubicBezTo>
                  <a:pt x="159307" y="485969"/>
                  <a:pt x="156436" y="488836"/>
                  <a:pt x="152131" y="491703"/>
                </a:cubicBezTo>
                <a:cubicBezTo>
                  <a:pt x="159307" y="496004"/>
                  <a:pt x="166483" y="501738"/>
                  <a:pt x="173659" y="506038"/>
                </a:cubicBezTo>
                <a:cubicBezTo>
                  <a:pt x="170788" y="498871"/>
                  <a:pt x="166483" y="491703"/>
                  <a:pt x="163612" y="484535"/>
                </a:cubicBezTo>
                <a:close/>
                <a:moveTo>
                  <a:pt x="54538" y="326846"/>
                </a:moveTo>
                <a:cubicBezTo>
                  <a:pt x="60278" y="372720"/>
                  <a:pt x="78936" y="415726"/>
                  <a:pt x="110510" y="451564"/>
                </a:cubicBezTo>
                <a:cubicBezTo>
                  <a:pt x="120557" y="444396"/>
                  <a:pt x="132038" y="435795"/>
                  <a:pt x="143520" y="430061"/>
                </a:cubicBezTo>
                <a:cubicBezTo>
                  <a:pt x="134909" y="398523"/>
                  <a:pt x="130603" y="364118"/>
                  <a:pt x="127733" y="326846"/>
                </a:cubicBezTo>
                <a:close/>
                <a:moveTo>
                  <a:pt x="409751" y="322194"/>
                </a:moveTo>
                <a:cubicBezTo>
                  <a:pt x="387140" y="322194"/>
                  <a:pt x="364529" y="330434"/>
                  <a:pt x="347301" y="346913"/>
                </a:cubicBezTo>
                <a:cubicBezTo>
                  <a:pt x="314281" y="381306"/>
                  <a:pt x="314281" y="437194"/>
                  <a:pt x="347301" y="471586"/>
                </a:cubicBezTo>
                <a:cubicBezTo>
                  <a:pt x="381756" y="505979"/>
                  <a:pt x="437746" y="505979"/>
                  <a:pt x="472202" y="471586"/>
                </a:cubicBezTo>
                <a:cubicBezTo>
                  <a:pt x="506657" y="437194"/>
                  <a:pt x="506657" y="381306"/>
                  <a:pt x="472202" y="346913"/>
                </a:cubicBezTo>
                <a:cubicBezTo>
                  <a:pt x="454974" y="330434"/>
                  <a:pt x="432363" y="322194"/>
                  <a:pt x="409751" y="322194"/>
                </a:cubicBezTo>
                <a:close/>
                <a:moveTo>
                  <a:pt x="410469" y="274188"/>
                </a:moveTo>
                <a:cubicBezTo>
                  <a:pt x="445283" y="274188"/>
                  <a:pt x="480098" y="287443"/>
                  <a:pt x="506657" y="313954"/>
                </a:cubicBezTo>
                <a:cubicBezTo>
                  <a:pt x="546855" y="354079"/>
                  <a:pt x="556904" y="415698"/>
                  <a:pt x="533934" y="465854"/>
                </a:cubicBezTo>
                <a:lnTo>
                  <a:pt x="587053" y="518876"/>
                </a:lnTo>
                <a:cubicBezTo>
                  <a:pt x="595667" y="527474"/>
                  <a:pt x="601409" y="540371"/>
                  <a:pt x="601409" y="553268"/>
                </a:cubicBezTo>
                <a:cubicBezTo>
                  <a:pt x="601409" y="564733"/>
                  <a:pt x="595667" y="577630"/>
                  <a:pt x="587053" y="586228"/>
                </a:cubicBezTo>
                <a:cubicBezTo>
                  <a:pt x="568389" y="604857"/>
                  <a:pt x="538241" y="604857"/>
                  <a:pt x="519578" y="586228"/>
                </a:cubicBezTo>
                <a:lnTo>
                  <a:pt x="466459" y="533206"/>
                </a:lnTo>
                <a:cubicBezTo>
                  <a:pt x="416212" y="556135"/>
                  <a:pt x="354479" y="546103"/>
                  <a:pt x="314281" y="505979"/>
                </a:cubicBezTo>
                <a:cubicBezTo>
                  <a:pt x="261162" y="452957"/>
                  <a:pt x="261162" y="366976"/>
                  <a:pt x="314281" y="313954"/>
                </a:cubicBezTo>
                <a:cubicBezTo>
                  <a:pt x="340840" y="287443"/>
                  <a:pt x="375655" y="274188"/>
                  <a:pt x="410469" y="274188"/>
                </a:cubicBezTo>
                <a:close/>
                <a:moveTo>
                  <a:pt x="193752" y="186360"/>
                </a:moveTo>
                <a:cubicBezTo>
                  <a:pt x="186576" y="212164"/>
                  <a:pt x="182270" y="240834"/>
                  <a:pt x="180835" y="269505"/>
                </a:cubicBezTo>
                <a:lnTo>
                  <a:pt x="272687" y="269505"/>
                </a:lnTo>
                <a:lnTo>
                  <a:pt x="272687" y="200695"/>
                </a:lnTo>
                <a:cubicBezTo>
                  <a:pt x="245419" y="199262"/>
                  <a:pt x="218150" y="194961"/>
                  <a:pt x="193752" y="186360"/>
                </a:cubicBezTo>
                <a:close/>
                <a:moveTo>
                  <a:pt x="110510" y="144787"/>
                </a:moveTo>
                <a:cubicBezTo>
                  <a:pt x="78936" y="180626"/>
                  <a:pt x="60278" y="223632"/>
                  <a:pt x="54538" y="269505"/>
                </a:cubicBezTo>
                <a:lnTo>
                  <a:pt x="127733" y="269505"/>
                </a:lnTo>
                <a:cubicBezTo>
                  <a:pt x="129168" y="232233"/>
                  <a:pt x="134909" y="197828"/>
                  <a:pt x="143520" y="166290"/>
                </a:cubicBezTo>
                <a:cubicBezTo>
                  <a:pt x="132038" y="159123"/>
                  <a:pt x="120557" y="151955"/>
                  <a:pt x="110510" y="144787"/>
                </a:cubicBezTo>
                <a:close/>
                <a:moveTo>
                  <a:pt x="423383" y="90313"/>
                </a:moveTo>
                <a:cubicBezTo>
                  <a:pt x="426253" y="97481"/>
                  <a:pt x="429123" y="104648"/>
                  <a:pt x="433429" y="111816"/>
                </a:cubicBezTo>
                <a:cubicBezTo>
                  <a:pt x="436299" y="108949"/>
                  <a:pt x="440605" y="107515"/>
                  <a:pt x="444911" y="104648"/>
                </a:cubicBezTo>
                <a:cubicBezTo>
                  <a:pt x="437735" y="100348"/>
                  <a:pt x="430559" y="94614"/>
                  <a:pt x="423383" y="90313"/>
                </a:cubicBezTo>
                <a:close/>
                <a:moveTo>
                  <a:pt x="173659" y="90313"/>
                </a:moveTo>
                <a:cubicBezTo>
                  <a:pt x="166483" y="94614"/>
                  <a:pt x="159307" y="100348"/>
                  <a:pt x="152131" y="104648"/>
                </a:cubicBezTo>
                <a:cubicBezTo>
                  <a:pt x="156436" y="107515"/>
                  <a:pt x="159307" y="108949"/>
                  <a:pt x="163612" y="111816"/>
                </a:cubicBezTo>
                <a:cubicBezTo>
                  <a:pt x="166483" y="104648"/>
                  <a:pt x="170788" y="97481"/>
                  <a:pt x="173659" y="90313"/>
                </a:cubicBezTo>
                <a:close/>
                <a:moveTo>
                  <a:pt x="324354" y="64509"/>
                </a:moveTo>
                <a:lnTo>
                  <a:pt x="324354" y="143354"/>
                </a:lnTo>
                <a:cubicBezTo>
                  <a:pt x="344447" y="141920"/>
                  <a:pt x="364540" y="137620"/>
                  <a:pt x="383197" y="131886"/>
                </a:cubicBezTo>
                <a:cubicBezTo>
                  <a:pt x="367410" y="98914"/>
                  <a:pt x="345882" y="74544"/>
                  <a:pt x="324354" y="64509"/>
                </a:cubicBezTo>
                <a:close/>
                <a:moveTo>
                  <a:pt x="272687" y="64509"/>
                </a:moveTo>
                <a:cubicBezTo>
                  <a:pt x="249724" y="74544"/>
                  <a:pt x="229631" y="98914"/>
                  <a:pt x="213844" y="131886"/>
                </a:cubicBezTo>
                <a:cubicBezTo>
                  <a:pt x="232502" y="137620"/>
                  <a:pt x="252595" y="141920"/>
                  <a:pt x="272687" y="143354"/>
                </a:cubicBezTo>
                <a:close/>
                <a:moveTo>
                  <a:pt x="298521" y="0"/>
                </a:moveTo>
                <a:cubicBezTo>
                  <a:pt x="463568" y="0"/>
                  <a:pt x="597041" y="133319"/>
                  <a:pt x="597041" y="298176"/>
                </a:cubicBezTo>
                <a:cubicBezTo>
                  <a:pt x="597041" y="348349"/>
                  <a:pt x="584124" y="394223"/>
                  <a:pt x="562597" y="435795"/>
                </a:cubicBezTo>
                <a:cubicBezTo>
                  <a:pt x="568337" y="398523"/>
                  <a:pt x="561161" y="361251"/>
                  <a:pt x="542504" y="328280"/>
                </a:cubicBezTo>
                <a:cubicBezTo>
                  <a:pt x="542504" y="328280"/>
                  <a:pt x="542504" y="326846"/>
                  <a:pt x="542504" y="326846"/>
                </a:cubicBezTo>
                <a:lnTo>
                  <a:pt x="541069" y="326846"/>
                </a:lnTo>
                <a:cubicBezTo>
                  <a:pt x="535328" y="316812"/>
                  <a:pt x="528152" y="308210"/>
                  <a:pt x="519541" y="299609"/>
                </a:cubicBezTo>
                <a:cubicBezTo>
                  <a:pt x="506624" y="286707"/>
                  <a:pt x="492272" y="276673"/>
                  <a:pt x="476485" y="269505"/>
                </a:cubicBezTo>
                <a:lnTo>
                  <a:pt x="542504" y="269505"/>
                </a:lnTo>
                <a:cubicBezTo>
                  <a:pt x="536763" y="223632"/>
                  <a:pt x="518106" y="180626"/>
                  <a:pt x="486531" y="144787"/>
                </a:cubicBezTo>
                <a:cubicBezTo>
                  <a:pt x="476485" y="151955"/>
                  <a:pt x="465003" y="159123"/>
                  <a:pt x="452087" y="166290"/>
                </a:cubicBezTo>
                <a:cubicBezTo>
                  <a:pt x="460698" y="197828"/>
                  <a:pt x="466439" y="230800"/>
                  <a:pt x="467874" y="266638"/>
                </a:cubicBezTo>
                <a:cubicBezTo>
                  <a:pt x="452087" y="259470"/>
                  <a:pt x="433429" y="255170"/>
                  <a:pt x="414772" y="255170"/>
                </a:cubicBezTo>
                <a:cubicBezTo>
                  <a:pt x="411901" y="230800"/>
                  <a:pt x="409031" y="207863"/>
                  <a:pt x="403290" y="186360"/>
                </a:cubicBezTo>
                <a:cubicBezTo>
                  <a:pt x="378892" y="194961"/>
                  <a:pt x="351623" y="199262"/>
                  <a:pt x="324354" y="202129"/>
                </a:cubicBezTo>
                <a:lnTo>
                  <a:pt x="324354" y="269505"/>
                </a:lnTo>
                <a:lnTo>
                  <a:pt x="344447" y="269505"/>
                </a:lnTo>
                <a:cubicBezTo>
                  <a:pt x="328660" y="276673"/>
                  <a:pt x="312873" y="286707"/>
                  <a:pt x="299956" y="299609"/>
                </a:cubicBezTo>
                <a:cubicBezTo>
                  <a:pt x="288474" y="311078"/>
                  <a:pt x="279863" y="323979"/>
                  <a:pt x="272687" y="338315"/>
                </a:cubicBezTo>
                <a:lnTo>
                  <a:pt x="272687" y="326846"/>
                </a:lnTo>
                <a:lnTo>
                  <a:pt x="180835" y="326846"/>
                </a:lnTo>
                <a:cubicBezTo>
                  <a:pt x="182270" y="355517"/>
                  <a:pt x="186576" y="384188"/>
                  <a:pt x="193752" y="409992"/>
                </a:cubicBezTo>
                <a:cubicBezTo>
                  <a:pt x="213844" y="402824"/>
                  <a:pt x="233937" y="398523"/>
                  <a:pt x="255465" y="397090"/>
                </a:cubicBezTo>
                <a:cubicBezTo>
                  <a:pt x="255465" y="401390"/>
                  <a:pt x="255465" y="405691"/>
                  <a:pt x="255465" y="409992"/>
                </a:cubicBezTo>
                <a:cubicBezTo>
                  <a:pt x="255465" y="424327"/>
                  <a:pt x="256900" y="440096"/>
                  <a:pt x="261206" y="454431"/>
                </a:cubicBezTo>
                <a:cubicBezTo>
                  <a:pt x="245419" y="455865"/>
                  <a:pt x="228196" y="458732"/>
                  <a:pt x="213844" y="463032"/>
                </a:cubicBezTo>
                <a:cubicBezTo>
                  <a:pt x="229631" y="497437"/>
                  <a:pt x="249724" y="520374"/>
                  <a:pt x="272687" y="531842"/>
                </a:cubicBezTo>
                <a:lnTo>
                  <a:pt x="272687" y="481668"/>
                </a:lnTo>
                <a:cubicBezTo>
                  <a:pt x="279863" y="494570"/>
                  <a:pt x="288474" y="507472"/>
                  <a:pt x="299956" y="518940"/>
                </a:cubicBezTo>
                <a:cubicBezTo>
                  <a:pt x="330095" y="549045"/>
                  <a:pt x="368845" y="564813"/>
                  <a:pt x="410466" y="564813"/>
                </a:cubicBezTo>
                <a:cubicBezTo>
                  <a:pt x="419077" y="564813"/>
                  <a:pt x="427688" y="563380"/>
                  <a:pt x="434864" y="561946"/>
                </a:cubicBezTo>
                <a:cubicBezTo>
                  <a:pt x="394679" y="583449"/>
                  <a:pt x="347317" y="596351"/>
                  <a:pt x="298521" y="596351"/>
                </a:cubicBezTo>
                <a:cubicBezTo>
                  <a:pt x="133473" y="596351"/>
                  <a:pt x="0" y="463032"/>
                  <a:pt x="0" y="298176"/>
                </a:cubicBezTo>
                <a:cubicBezTo>
                  <a:pt x="0" y="133319"/>
                  <a:pt x="133473" y="0"/>
                  <a:pt x="298521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5110</TotalTime>
  <Words>539</Words>
  <Application>Microsoft Office PowerPoint</Application>
  <PresentationFormat>自訂</PresentationFormat>
  <Paragraphs>114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生活科技_課文</vt:lpstr>
      <vt:lpstr>資料蒐集</vt:lpstr>
      <vt:lpstr>1. 任務說明</vt:lpstr>
      <vt:lpstr>任務說明</vt:lpstr>
      <vt:lpstr>任務說明</vt:lpstr>
      <vt:lpstr>2. Google表單</vt:lpstr>
      <vt:lpstr>Google表單</vt:lpstr>
      <vt:lpstr>PowerPoint 簡報</vt:lpstr>
      <vt:lpstr>3. Google搜尋</vt:lpstr>
      <vt:lpstr>Google搜尋</vt:lpstr>
      <vt:lpstr>Google進階搜尋</vt:lpstr>
      <vt:lpstr>Google進階搜尋</vt:lpstr>
      <vt:lpstr>Google進階搜尋</vt:lpstr>
      <vt:lpstr>PowerPoint 簡報</vt:lpstr>
      <vt:lpstr>PowerPoint 簡報</vt:lpstr>
      <vt:lpstr>4. Google地圖</vt:lpstr>
      <vt:lpstr>Google地圖</vt:lpstr>
      <vt:lpstr>PowerPoint 簡報</vt:lpstr>
      <vt:lpstr>5. YouTube</vt:lpstr>
      <vt:lpstr>YouTube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490</cp:revision>
  <cp:lastPrinted>2019-05-27T08:55:00Z</cp:lastPrinted>
  <dcterms:created xsi:type="dcterms:W3CDTF">2019-04-23T05:53:25Z</dcterms:created>
  <dcterms:modified xsi:type="dcterms:W3CDTF">2019-11-22T03:58:25Z</dcterms:modified>
</cp:coreProperties>
</file>