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0" r:id="rId2"/>
    <p:sldId id="444" r:id="rId3"/>
    <p:sldId id="459" r:id="rId4"/>
    <p:sldId id="331" r:id="rId5"/>
    <p:sldId id="460" r:id="rId6"/>
    <p:sldId id="462" r:id="rId7"/>
    <p:sldId id="463" r:id="rId8"/>
    <p:sldId id="458" r:id="rId9"/>
    <p:sldId id="454" r:id="rId10"/>
    <p:sldId id="461" r:id="rId11"/>
    <p:sldId id="456" r:id="rId12"/>
    <p:sldId id="447" r:id="rId13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3E3"/>
    <a:srgbClr val="F17BA2"/>
    <a:srgbClr val="FFFFFF"/>
    <a:srgbClr val="E2E0F0"/>
    <a:srgbClr val="FCD5B5"/>
    <a:srgbClr val="4FC6D8"/>
    <a:srgbClr val="EDA936"/>
    <a:srgbClr val="DDF1F6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72" y="-58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sldjump"/>
              </a:rPr>
              <a:t>文書處理軟體</a:t>
            </a:r>
            <a:endParaRPr lang="en-US" altLang="zh-TW" dirty="0">
              <a:hlinkClick r:id="" action="ppaction://noaction"/>
            </a:endParaRPr>
          </a:p>
          <a:p>
            <a:endParaRPr lang="en-US" altLang="zh-TW" dirty="0" smtClean="0">
              <a:hlinkClick r:id="" action="ppaction://noaction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旅遊規畫書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2-3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文書處理軟體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常見</a:t>
            </a:r>
            <a:r>
              <a:rPr lang="zh-TW" altLang="en-US" dirty="0"/>
              <a:t>的文書處理</a:t>
            </a:r>
            <a:r>
              <a:rPr lang="zh-TW" altLang="en-US" dirty="0" smtClean="0"/>
              <a:t>軟體：</a:t>
            </a:r>
            <a:endParaRPr lang="en-US" altLang="zh-TW" dirty="0" smtClean="0"/>
          </a:p>
          <a:p>
            <a:pPr marL="539750" indent="0">
              <a:buNone/>
            </a:pPr>
            <a:r>
              <a:rPr lang="en-US" altLang="zh-TW" dirty="0" smtClean="0"/>
              <a:t>(1</a:t>
            </a:r>
            <a:r>
              <a:rPr lang="en-US" altLang="zh-TW" dirty="0" smtClean="0"/>
              <a:t>)	Google </a:t>
            </a:r>
            <a:r>
              <a:rPr lang="zh-TW" altLang="en-US" dirty="0" smtClean="0"/>
              <a:t>文件</a:t>
            </a:r>
            <a:endParaRPr lang="en-US" altLang="zh-TW" dirty="0" smtClean="0"/>
          </a:p>
          <a:p>
            <a:pPr marL="539750" indent="0">
              <a:buNone/>
            </a:pPr>
            <a:r>
              <a:rPr lang="en-US" altLang="zh-TW" dirty="0" smtClean="0"/>
              <a:t>(2</a:t>
            </a:r>
            <a:r>
              <a:rPr lang="en-US" altLang="zh-TW" dirty="0" smtClean="0"/>
              <a:t>)	Microsoft </a:t>
            </a:r>
            <a:r>
              <a:rPr lang="en-US" altLang="zh-TW" dirty="0" smtClean="0"/>
              <a:t>Word</a:t>
            </a:r>
          </a:p>
          <a:p>
            <a:pPr marL="539750" indent="0">
              <a:buNone/>
            </a:pPr>
            <a:r>
              <a:rPr lang="en-US" altLang="zh-TW" dirty="0" smtClean="0"/>
              <a:t>(</a:t>
            </a:r>
            <a:r>
              <a:rPr lang="en-US" altLang="zh-TW" smtClean="0"/>
              <a:t>3</a:t>
            </a:r>
            <a:r>
              <a:rPr lang="en-US" altLang="zh-TW" smtClean="0"/>
              <a:t>)	LibreOffice </a:t>
            </a:r>
            <a:r>
              <a:rPr lang="en-US" altLang="zh-TW" dirty="0" smtClean="0"/>
              <a:t>Writer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5" name="Picture 2" descr="C:\Users\K1050403\AppData\Local\Temp\SNAGHTMLd592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449" y="2349674"/>
            <a:ext cx="4496405" cy="422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2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文件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特點：</a:t>
            </a:r>
            <a:endParaRPr lang="en-US" altLang="zh-TW" dirty="0" smtClean="0"/>
          </a:p>
          <a:p>
            <a:pPr marL="857245" indent="-742950">
              <a:buFont typeface="+mj-lt"/>
              <a:buAutoNum type="arabicPeriod"/>
            </a:pPr>
            <a:r>
              <a:rPr lang="zh-TW" altLang="en-US" dirty="0" smtClean="0"/>
              <a:t>可跨平臺使用</a:t>
            </a:r>
            <a:r>
              <a:rPr lang="zh-TW" altLang="en-US" spc="-300" dirty="0" smtClean="0"/>
              <a:t>（</a:t>
            </a:r>
            <a:r>
              <a:rPr lang="zh-TW" altLang="en-US" dirty="0" smtClean="0"/>
              <a:t>電腦</a:t>
            </a:r>
            <a:r>
              <a:rPr lang="zh-TW" altLang="en-US" spc="-300" dirty="0" smtClean="0"/>
              <a:t>、</a:t>
            </a:r>
            <a:r>
              <a:rPr lang="zh-TW" altLang="en-US" dirty="0" smtClean="0"/>
              <a:t>行動載具</a:t>
            </a:r>
            <a:r>
              <a:rPr lang="zh-TW" altLang="en-US" spc="-300" dirty="0" smtClean="0"/>
              <a:t>）</a:t>
            </a:r>
            <a:endParaRPr lang="en-US" altLang="zh-TW" spc="-300" dirty="0" smtClean="0"/>
          </a:p>
          <a:p>
            <a:pPr marL="857245" indent="-742950">
              <a:buFont typeface="+mj-lt"/>
              <a:buAutoNum type="arabicPeriod"/>
            </a:pPr>
            <a:r>
              <a:rPr lang="zh-TW" altLang="en-US" dirty="0" smtClean="0"/>
              <a:t>支援多人同時編輯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71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76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182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263525" indent="0">
              <a:buNone/>
            </a:pPr>
            <a:r>
              <a:rPr lang="zh-TW" altLang="en-US" sz="3200" dirty="0" smtClean="0"/>
              <a:t>將旅遊相關</a:t>
            </a:r>
            <a:r>
              <a:rPr lang="zh-TW" altLang="en-US" sz="3200" dirty="0"/>
              <a:t>內容製作</a:t>
            </a:r>
            <a:r>
              <a:rPr lang="zh-TW" altLang="en-US" sz="3200" dirty="0" smtClean="0"/>
              <a:t>成「</a:t>
            </a:r>
            <a:r>
              <a:rPr lang="zh-TW" altLang="en-US" sz="3200" dirty="0"/>
              <a:t>旅遊規畫書</a:t>
            </a:r>
            <a:r>
              <a:rPr lang="zh-TW" altLang="en-US" sz="3200" dirty="0" smtClean="0"/>
              <a:t>」，讓大家更能掌握活動的細節。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51" y="2266276"/>
            <a:ext cx="4791075" cy="54575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" r="6455"/>
          <a:stretch/>
        </p:blipFill>
        <p:spPr bwMode="auto">
          <a:xfrm>
            <a:off x="3461876" y="3077481"/>
            <a:ext cx="4791075" cy="64009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747" y="3715394"/>
            <a:ext cx="4791075" cy="5907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98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777875" indent="-514350">
              <a:buAutoNum type="arabicPeriod"/>
            </a:pPr>
            <a:r>
              <a:rPr lang="zh-TW" altLang="en-US" sz="3200" dirty="0" smtClean="0"/>
              <a:t>設定文件標題格式。</a:t>
            </a:r>
            <a:endParaRPr lang="en-US" altLang="zh-TW" sz="3200" dirty="0" smtClean="0"/>
          </a:p>
          <a:p>
            <a:pPr marL="777875" indent="-514350">
              <a:buAutoNum type="arabicPeriod"/>
            </a:pPr>
            <a:r>
              <a:rPr lang="zh-TW" altLang="en-US" sz="3200" dirty="0" smtClean="0"/>
              <a:t>將所有</a:t>
            </a:r>
            <a:r>
              <a:rPr lang="en-US" altLang="zh-TW" sz="3200" dirty="0" smtClean="0"/>
              <a:t>【</a:t>
            </a:r>
            <a:r>
              <a:rPr lang="zh-TW" altLang="en-US" sz="3200" dirty="0" smtClean="0"/>
              <a:t>小標題</a:t>
            </a:r>
            <a:r>
              <a:rPr lang="en-US" altLang="zh-TW" sz="3200" dirty="0" smtClean="0"/>
              <a:t>】</a:t>
            </a:r>
            <a:r>
              <a:rPr lang="zh-TW" altLang="en-US" sz="3200" dirty="0" smtClean="0"/>
              <a:t>設定成相同樣式。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2493690"/>
            <a:ext cx="7098191" cy="216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30" y="3501802"/>
            <a:ext cx="6086524" cy="2675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314" y="4509914"/>
            <a:ext cx="6594136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720725" indent="-457200">
              <a:buNone/>
            </a:pPr>
            <a:r>
              <a:rPr lang="en-US" altLang="zh-TW" sz="3200" dirty="0" smtClean="0"/>
              <a:t>3.	</a:t>
            </a:r>
            <a:r>
              <a:rPr lang="zh-TW" altLang="en-US" sz="3200" dirty="0" smtClean="0"/>
              <a:t>使用項目符號、編號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1629594"/>
            <a:ext cx="8630115" cy="1656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34" y="2728550"/>
            <a:ext cx="8208516" cy="40710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57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720725" indent="-457200">
              <a:buNone/>
            </a:pPr>
            <a:r>
              <a:rPr lang="en-US" altLang="zh-HK" sz="3200" dirty="0" smtClean="0"/>
              <a:t>4.</a:t>
            </a:r>
            <a:r>
              <a:rPr lang="zh-TW" altLang="en-US" sz="3200" dirty="0" smtClean="0"/>
              <a:t>製作表格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15" y="1557586"/>
            <a:ext cx="6590819" cy="23027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30" y="3044859"/>
            <a:ext cx="7344420" cy="57702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1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720725" indent="-457200">
              <a:buNone/>
            </a:pPr>
            <a:r>
              <a:rPr lang="en-US" altLang="zh-HK" sz="3200" dirty="0" smtClean="0"/>
              <a:t>5.</a:t>
            </a:r>
            <a:r>
              <a:rPr lang="zh-TW" altLang="en-US" sz="3200" dirty="0" smtClean="0"/>
              <a:t>插入圖片</a:t>
            </a:r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90" y="1175500"/>
            <a:ext cx="4207038" cy="518700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4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文書處理軟體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872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文書處理軟體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indent="-517525">
              <a:buFont typeface="+mj-lt"/>
              <a:buAutoNum type="arabicPeriod"/>
            </a:pPr>
            <a:r>
              <a:rPr lang="zh-TW" altLang="en-US" dirty="0" smtClean="0"/>
              <a:t>使用時機：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編排</a:t>
            </a:r>
            <a:r>
              <a:rPr lang="zh-TW" altLang="en-US" dirty="0"/>
              <a:t>各式文件</a:t>
            </a:r>
            <a:r>
              <a:rPr lang="zh-TW" altLang="en-US" dirty="0" smtClean="0"/>
              <a:t>（書信</a:t>
            </a:r>
            <a:r>
              <a:rPr lang="zh-TW" altLang="en-US" dirty="0"/>
              <a:t>、</a:t>
            </a:r>
            <a:r>
              <a:rPr lang="zh-TW" altLang="en-US" dirty="0" smtClean="0"/>
              <a:t>報告、海報</a:t>
            </a:r>
            <a:r>
              <a:rPr lang="zh-TW" altLang="en-US" dirty="0"/>
              <a:t>等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630238" indent="-517525">
              <a:buFont typeface="+mj-lt"/>
              <a:buAutoNum type="arabicPeriod"/>
            </a:pPr>
            <a:r>
              <a:rPr lang="zh-TW" altLang="en-US" dirty="0" smtClean="0"/>
              <a:t>主要功能：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設定文字</a:t>
            </a:r>
            <a:r>
              <a:rPr lang="zh-TW" altLang="en-US" dirty="0"/>
              <a:t>格式、處理表格</a:t>
            </a:r>
            <a:r>
              <a:rPr lang="zh-TW" altLang="en-US" dirty="0" smtClean="0"/>
              <a:t>、圖文編排</a:t>
            </a:r>
            <a:endParaRPr lang="en-US" altLang="zh-TW" dirty="0" smtClean="0"/>
          </a:p>
          <a:p>
            <a:pPr marL="630238" indent="-517525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5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5486</TotalTime>
  <Words>121</Words>
  <Application>Microsoft Office PowerPoint</Application>
  <PresentationFormat>自訂</PresentationFormat>
  <Paragraphs>40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生活科技_課文</vt:lpstr>
      <vt:lpstr>旅遊規畫書</vt:lpstr>
      <vt:lpstr>1.任務說明</vt:lpstr>
      <vt:lpstr>任務說明</vt:lpstr>
      <vt:lpstr>任務說明</vt:lpstr>
      <vt:lpstr>任務說明</vt:lpstr>
      <vt:lpstr>任務說明</vt:lpstr>
      <vt:lpstr>任務說明</vt:lpstr>
      <vt:lpstr>2.文書處理軟體</vt:lpstr>
      <vt:lpstr>文書處理軟體</vt:lpstr>
      <vt:lpstr>文書處理軟體</vt:lpstr>
      <vt:lpstr>Google文件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510</cp:revision>
  <cp:lastPrinted>2019-05-27T08:55:00Z</cp:lastPrinted>
  <dcterms:created xsi:type="dcterms:W3CDTF">2019-04-23T05:53:25Z</dcterms:created>
  <dcterms:modified xsi:type="dcterms:W3CDTF">2019-11-27T04:04:31Z</dcterms:modified>
</cp:coreProperties>
</file>