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60" r:id="rId2"/>
    <p:sldId id="444" r:id="rId3"/>
    <p:sldId id="331" r:id="rId4"/>
    <p:sldId id="463" r:id="rId5"/>
    <p:sldId id="466" r:id="rId6"/>
    <p:sldId id="467" r:id="rId7"/>
    <p:sldId id="462" r:id="rId8"/>
    <p:sldId id="468" r:id="rId9"/>
    <p:sldId id="455" r:id="rId10"/>
    <p:sldId id="454" r:id="rId11"/>
    <p:sldId id="447" r:id="rId12"/>
  </p:sldIdLst>
  <p:sldSz cx="12190413" cy="6859588"/>
  <p:notesSz cx="6797675" cy="992822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  <p15:guide id="8" pos="210">
          <p15:clr>
            <a:srgbClr val="A4A3A4"/>
          </p15:clr>
        </p15:guide>
        <p15:guide id="9" pos="383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7BA2"/>
    <a:srgbClr val="E3E3E3"/>
    <a:srgbClr val="FFFFFF"/>
    <a:srgbClr val="E2E0F0"/>
    <a:srgbClr val="FCD5B5"/>
    <a:srgbClr val="4FC6D8"/>
    <a:srgbClr val="EDA936"/>
    <a:srgbClr val="DDF1F6"/>
    <a:srgbClr val="FECE7A"/>
    <a:srgbClr val="00B1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71" autoAdjust="0"/>
    <p:restoredTop sz="99531" autoAdjust="0"/>
  </p:normalViewPr>
  <p:slideViewPr>
    <p:cSldViewPr>
      <p:cViewPr>
        <p:scale>
          <a:sx n="75" d="100"/>
          <a:sy n="75" d="100"/>
        </p:scale>
        <p:origin x="-72" y="-58"/>
      </p:cViewPr>
      <p:guideLst>
        <p:guide orient="horz" pos="4156"/>
        <p:guide orient="horz" pos="4065"/>
        <p:guide pos="211"/>
        <p:guide pos="7468"/>
        <p:guide pos="3840"/>
        <p:guide pos="346"/>
        <p:guide pos="7332"/>
        <p:guide pos="21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8" d="100"/>
          <a:sy n="58" d="100"/>
        </p:scale>
        <p:origin x="2443" y="62"/>
      </p:cViewPr>
      <p:guideLst>
        <p:guide orient="horz" pos="2880"/>
        <p:guide orient="horz" pos="3127"/>
        <p:guide pos="216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2019/11/27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2019/11/27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9587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bg>
      <p:bgPr>
        <a:solidFill>
          <a:srgbClr val="E2E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延伸學習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BACB55B2-0A98-4717-B5E2-7F975316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01" b="89552" l="9769" r="43445"/>
                    </a14:imgEffect>
                  </a14:imgLayer>
                </a14:imgProps>
              </a:ext>
            </a:extLst>
          </a:blip>
          <a:srcRect l="9717" t="11283" r="57245" b="15374"/>
          <a:stretch/>
        </p:blipFill>
        <p:spPr>
          <a:xfrm>
            <a:off x="187429" y="108011"/>
            <a:ext cx="864097" cy="66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rgbClr val="DDF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6" b="89179" l="10566" r="39325">
                        <a14:foregroundMark x1="32026" y1="23134" x2="33878" y2="24627"/>
                      </a14:backgroundRemoval>
                    </a14:imgEffect>
                  </a14:imgLayer>
                </a14:imgProps>
              </a:ext>
            </a:extLst>
          </a:blip>
          <a:srcRect l="11529" t="5007" r="61901" b="24471"/>
          <a:stretch/>
        </p:blipFill>
        <p:spPr>
          <a:xfrm>
            <a:off x="209753" y="118557"/>
            <a:ext cx="864089" cy="66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</a:t>
            </a:r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10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逐步解析(關鍵積木)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</a:t>
            </a:r>
            <a:r>
              <a:rPr kumimoji="1" lang="zh-TW" alt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操作示範</a:t>
            </a:r>
            <a:endParaRPr kumimoji="1" lang="zh-TW" altLang="en-US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A93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EDA93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8" name="圖片 7">
            <a:hlinkClick r:id="" action="ppaction://noaction"/>
            <a:extLst>
              <a:ext uri="{FF2B5EF4-FFF2-40B4-BE49-F238E27FC236}">
                <a16:creationId xmlns="" xmlns:a16="http://schemas.microsoft.com/office/drawing/2014/main" id="{9E552A6D-83AE-4630-979C-36EDD74F24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963" y="90273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 userDrawn="1"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8" r:id="rId3"/>
    <p:sldLayoutId id="2147483666" r:id="rId4"/>
    <p:sldLayoutId id="2147483687" r:id="rId5"/>
    <p:sldLayoutId id="2147483690" r:id="rId6"/>
    <p:sldLayoutId id="2147483691" r:id="rId7"/>
    <p:sldLayoutId id="2147483651" r:id="rId8"/>
    <p:sldLayoutId id="2147483663" r:id="rId9"/>
    <p:sldLayoutId id="2147483664" r:id="rId10"/>
    <p:sldLayoutId id="2147483669" r:id="rId11"/>
    <p:sldLayoutId id="2147483692" r:id="rId12"/>
    <p:sldLayoutId id="2147483689" r:id="rId13"/>
    <p:sldLayoutId id="2147483665" r:id="rId14"/>
  </p:sldLayoutIdLst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="" xmlns:a16="http://schemas.microsoft.com/office/drawing/2014/main" id="{738DE608-CEE0-487A-BD21-6156FDF17D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14686" y="1398803"/>
            <a:ext cx="5472608" cy="4551271"/>
          </a:xfrm>
        </p:spPr>
        <p:txBody>
          <a:bodyPr/>
          <a:lstStyle/>
          <a:p>
            <a:r>
              <a:rPr lang="zh-TW" altLang="en-US" dirty="0" smtClean="0">
                <a:hlinkClick r:id="rId2" action="ppaction://hlinksldjump"/>
              </a:rPr>
              <a:t>任務說明</a:t>
            </a:r>
            <a:endParaRPr lang="en-US" altLang="zh-TW" dirty="0" smtClean="0"/>
          </a:p>
          <a:p>
            <a:r>
              <a:rPr lang="zh-TW" altLang="en-US" dirty="0" smtClean="0">
                <a:hlinkClick r:id="rId3" action="ppaction://hlinksldjump"/>
              </a:rPr>
              <a:t>簡報軟體</a:t>
            </a:r>
            <a:endParaRPr lang="en-US" altLang="zh-TW" dirty="0" smtClean="0"/>
          </a:p>
        </p:txBody>
      </p:sp>
      <p:sp>
        <p:nvSpPr>
          <p:cNvPr id="4" name="標題 3">
            <a:extLst>
              <a:ext uri="{FF2B5EF4-FFF2-40B4-BE49-F238E27FC236}">
                <a16:creationId xmlns="" xmlns:a16="http://schemas.microsoft.com/office/drawing/2014/main" id="{A1E6C7B9-8214-4FD5-852E-4A8C505A8E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8822" y="429249"/>
            <a:ext cx="8424936" cy="912313"/>
          </a:xfrm>
        </p:spPr>
        <p:txBody>
          <a:bodyPr/>
          <a:lstStyle/>
          <a:p>
            <a:r>
              <a:rPr lang="zh-TW" altLang="en-US" sz="5400" dirty="0"/>
              <a:t>行前簡報</a:t>
            </a:r>
          </a:p>
        </p:txBody>
      </p:sp>
      <p:sp>
        <p:nvSpPr>
          <p:cNvPr id="8" name="副標題 2">
            <a:extLst>
              <a:ext uri="{FF2B5EF4-FFF2-40B4-BE49-F238E27FC236}">
                <a16:creationId xmlns="" xmlns:a16="http://schemas.microsoft.com/office/drawing/2014/main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582" y="189434"/>
            <a:ext cx="2592287" cy="766142"/>
          </a:xfrm>
        </p:spPr>
        <p:txBody>
          <a:bodyPr/>
          <a:lstStyle/>
          <a:p>
            <a:r>
              <a:rPr lang="en-US" altLang="zh-TW" sz="6000" dirty="0" smtClean="0"/>
              <a:t>2-5 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40628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簡報軟體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4963" y="931742"/>
            <a:ext cx="6768355" cy="5521446"/>
          </a:xfrm>
        </p:spPr>
        <p:txBody>
          <a:bodyPr/>
          <a:lstStyle/>
          <a:p>
            <a:r>
              <a:rPr lang="zh-TW" altLang="en-US" dirty="0" smtClean="0"/>
              <a:t>常見</a:t>
            </a:r>
            <a:r>
              <a:rPr lang="zh-TW" altLang="en-US" dirty="0"/>
              <a:t>的簡報</a:t>
            </a:r>
            <a:r>
              <a:rPr lang="zh-TW" altLang="en-US" dirty="0" smtClean="0"/>
              <a:t>軟體：</a:t>
            </a:r>
            <a:endParaRPr lang="en-US" altLang="zh-TW" dirty="0" smtClean="0"/>
          </a:p>
          <a:p>
            <a:pPr marL="112713" indent="334963">
              <a:buNone/>
            </a:pPr>
            <a:r>
              <a:rPr lang="en-US" altLang="zh-TW" dirty="0" smtClean="0"/>
              <a:t>(1</a:t>
            </a:r>
            <a:r>
              <a:rPr lang="en-US" altLang="zh-TW" dirty="0" smtClean="0"/>
              <a:t>)	Google </a:t>
            </a:r>
            <a:r>
              <a:rPr lang="zh-TW" altLang="en-US" dirty="0" smtClean="0"/>
              <a:t>簡報</a:t>
            </a:r>
            <a:endParaRPr lang="en-US" altLang="zh-TW" dirty="0" smtClean="0"/>
          </a:p>
          <a:p>
            <a:pPr marL="112713" indent="334963">
              <a:buNone/>
            </a:pPr>
            <a:r>
              <a:rPr lang="en-US" altLang="zh-TW" dirty="0" smtClean="0"/>
              <a:t>(2</a:t>
            </a:r>
            <a:r>
              <a:rPr lang="en-US" altLang="zh-TW" dirty="0" smtClean="0"/>
              <a:t>)	Microsoft </a:t>
            </a:r>
            <a:r>
              <a:rPr lang="en-US" altLang="zh-TW" dirty="0" smtClean="0"/>
              <a:t>PowerPoint</a:t>
            </a:r>
            <a:endParaRPr lang="en-US" altLang="zh-TW" dirty="0"/>
          </a:p>
          <a:p>
            <a:pPr marL="112713" indent="334963">
              <a:buNone/>
            </a:pPr>
            <a:r>
              <a:rPr lang="en-US" altLang="zh-TW" dirty="0" smtClean="0"/>
              <a:t>(3</a:t>
            </a:r>
            <a:r>
              <a:rPr lang="en-US" altLang="zh-TW" dirty="0" smtClean="0"/>
              <a:t>)	LibreOffice </a:t>
            </a:r>
            <a:r>
              <a:rPr lang="en-US" altLang="zh-TW" dirty="0" smtClean="0"/>
              <a:t>Impress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  <p:pic>
        <p:nvPicPr>
          <p:cNvPr id="5" name="Picture 2" descr="C:\Users\K1050403\AppData\Local\Temp\SNAGHTMLc090f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302" y="2545124"/>
            <a:ext cx="4757980" cy="3058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14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8767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 任務說明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61821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334963" y="931742"/>
            <a:ext cx="11520000" cy="5521446"/>
          </a:xfrm>
        </p:spPr>
        <p:txBody>
          <a:bodyPr/>
          <a:lstStyle/>
          <a:p>
            <a:r>
              <a:rPr lang="zh-TW" altLang="en-US" sz="3400" dirty="0" smtClean="0"/>
              <a:t>製作家族旅遊簡報：</a:t>
            </a:r>
            <a:endParaRPr lang="en-US" altLang="zh-TW" sz="3400" dirty="0" smtClean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5" y="1701602"/>
            <a:ext cx="3488570" cy="198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829" y="1845618"/>
            <a:ext cx="3481958" cy="198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879" y="1989634"/>
            <a:ext cx="3488570" cy="198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454" y="2133890"/>
            <a:ext cx="3488570" cy="198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66" y="4077866"/>
            <a:ext cx="3488570" cy="198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525" y="4221882"/>
            <a:ext cx="3496842" cy="198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509" y="4365898"/>
            <a:ext cx="3493771" cy="198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276" y="4509914"/>
            <a:ext cx="3488570" cy="198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258" y="342668"/>
            <a:ext cx="2664296" cy="151216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9639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334963" y="931742"/>
            <a:ext cx="11520000" cy="5521446"/>
          </a:xfrm>
        </p:spPr>
        <p:txBody>
          <a:bodyPr/>
          <a:lstStyle/>
          <a:p>
            <a:pPr marL="111125" indent="0">
              <a:buNone/>
            </a:pPr>
            <a:r>
              <a:rPr lang="en-US" altLang="zh-TW" sz="3400" dirty="0" smtClean="0"/>
              <a:t> 1. </a:t>
            </a:r>
            <a:r>
              <a:rPr lang="zh-TW" altLang="en-US" sz="3400" dirty="0" smtClean="0"/>
              <a:t>套用模板：讓簡報的頁面具有整體感。</a:t>
            </a:r>
            <a:endParaRPr lang="en-US" altLang="zh-TW" sz="3400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814" y="4005858"/>
            <a:ext cx="3488570" cy="198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600" y="1881842"/>
            <a:ext cx="3481958" cy="198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156" y="4005858"/>
            <a:ext cx="3488570" cy="198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58" y="1845618"/>
            <a:ext cx="3488572" cy="198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6377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334963" y="931742"/>
            <a:ext cx="11520000" cy="5521446"/>
          </a:xfrm>
        </p:spPr>
        <p:txBody>
          <a:bodyPr/>
          <a:lstStyle/>
          <a:p>
            <a:pPr marL="111125" indent="0">
              <a:buNone/>
            </a:pPr>
            <a:r>
              <a:rPr lang="en-US" altLang="zh-TW" sz="3400" dirty="0" smtClean="0"/>
              <a:t> 2. </a:t>
            </a:r>
            <a:r>
              <a:rPr lang="zh-TW" altLang="en-US" sz="3400" dirty="0" smtClean="0"/>
              <a:t>豐富版面：為簡報加入</a:t>
            </a:r>
            <a:r>
              <a:rPr lang="zh-TW" altLang="en-US" sz="3400" dirty="0"/>
              <a:t>圖片、</a:t>
            </a:r>
            <a:r>
              <a:rPr lang="zh-TW" altLang="en-US" sz="3400" dirty="0" smtClean="0"/>
              <a:t>影片、連結網址。</a:t>
            </a:r>
            <a:endParaRPr lang="en-US" altLang="zh-TW" sz="3400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710" y="1773610"/>
            <a:ext cx="7992888" cy="454512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9866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334963" y="931742"/>
            <a:ext cx="11520000" cy="5521446"/>
          </a:xfrm>
        </p:spPr>
        <p:txBody>
          <a:bodyPr/>
          <a:lstStyle/>
          <a:p>
            <a:pPr marL="111125" indent="0">
              <a:buNone/>
            </a:pPr>
            <a:r>
              <a:rPr lang="en-US" altLang="zh-TW" sz="3400" dirty="0" smtClean="0"/>
              <a:t> 3. </a:t>
            </a:r>
            <a:r>
              <a:rPr lang="zh-TW" altLang="en-US" sz="3400" dirty="0" smtClean="0"/>
              <a:t>設定動畫：讓簡報呈現更吸睛的效果。</a:t>
            </a:r>
            <a:endParaRPr lang="en-US" altLang="zh-TW" sz="3400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908" y="2061642"/>
            <a:ext cx="6288468" cy="356913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3" name="文字方塊 2"/>
          <p:cNvSpPr txBox="1"/>
          <p:nvPr/>
        </p:nvSpPr>
        <p:spPr>
          <a:xfrm>
            <a:off x="549275" y="2925738"/>
            <a:ext cx="4680520" cy="2653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200" b="1" dirty="0" smtClean="0">
                <a:solidFill>
                  <a:srgbClr val="F17B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　小</a:t>
            </a:r>
            <a:r>
              <a:rPr lang="zh-TW" altLang="en-US" sz="3200" b="1" dirty="0">
                <a:solidFill>
                  <a:srgbClr val="F17B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叮嚀</a:t>
            </a:r>
          </a:p>
          <a:p>
            <a:pPr>
              <a:lnSpc>
                <a:spcPct val="130000"/>
              </a:lnSpc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動畫與特效應適量即可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，以免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讓人眼花撩亂，反而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迷失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了簡報的重點。</a:t>
            </a:r>
            <a:endParaRPr lang="zh-HK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18" y="3069754"/>
            <a:ext cx="435870" cy="390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8671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2.</a:t>
            </a:r>
            <a:r>
              <a:rPr lang="zh-TW" altLang="en-US" dirty="0" smtClean="0"/>
              <a:t> 簡報軟體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06147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簡報軟體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  <p:sp>
        <p:nvSpPr>
          <p:cNvPr id="7" name="內容版面配置區 2"/>
          <p:cNvSpPr txBox="1">
            <a:spLocks/>
          </p:cNvSpPr>
          <p:nvPr/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30238" indent="-517525">
              <a:buFont typeface="+mj-lt"/>
              <a:buAutoNum type="arabicPeriod"/>
            </a:pPr>
            <a:r>
              <a:rPr lang="zh-TW" altLang="en-US" dirty="0" smtClean="0"/>
              <a:t>使用時機：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/>
              <a:t>製作出畫面精美、具有聲光效果的</a:t>
            </a:r>
            <a:r>
              <a:rPr lang="zh-TW" altLang="en-US" dirty="0" smtClean="0"/>
              <a:t>簡報　　。</a:t>
            </a:r>
            <a:endParaRPr lang="en-US" altLang="zh-TW" dirty="0" smtClean="0"/>
          </a:p>
          <a:p>
            <a:pPr marL="627063" indent="-514350">
              <a:buAutoNum type="arabicPeriod"/>
            </a:pPr>
            <a:r>
              <a:rPr lang="zh-TW" altLang="en-US" dirty="0" smtClean="0"/>
              <a:t>主要功能：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可輕鬆製作具備</a:t>
            </a:r>
            <a:r>
              <a:rPr lang="zh-TW" altLang="en-US" dirty="0"/>
              <a:t>多媒體</a:t>
            </a:r>
            <a:r>
              <a:rPr lang="zh-TW" altLang="en-US" dirty="0" smtClean="0"/>
              <a:t>展現功能的簡報。</a:t>
            </a:r>
            <a:r>
              <a:rPr lang="en-US" altLang="zh-TW" dirty="0"/>
              <a:t/>
            </a:r>
            <a:br>
              <a:rPr lang="en-US" altLang="zh-TW" dirty="0"/>
            </a:br>
            <a:endParaRPr lang="en-US" altLang="zh-TW" dirty="0"/>
          </a:p>
          <a:p>
            <a:pPr marL="630238" indent="-517525">
              <a:buFont typeface="+mj-lt"/>
              <a:buAutoNum type="arabicPeriod"/>
            </a:pPr>
            <a:endParaRPr lang="en-US" altLang="zh-TW" dirty="0"/>
          </a:p>
        </p:txBody>
      </p:sp>
      <p:pic>
        <p:nvPicPr>
          <p:cNvPr id="9" name="Picture 2" descr="C:\Users\K1050403\AppData\Local\Temp\SNAGHTML4c1e8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293" y="1701602"/>
            <a:ext cx="480226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K1050403\AppData\Local\Temp\SNAGHTMLc090f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390" y="3936990"/>
            <a:ext cx="3912334" cy="251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5490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2713" indent="0">
              <a:buNone/>
            </a:pPr>
            <a:r>
              <a:rPr lang="zh-TW" altLang="en-US" dirty="0" smtClean="0"/>
              <a:t>簡報必須能讓他人能快速掌握重點：</a:t>
            </a:r>
            <a:endParaRPr lang="en-US" altLang="zh-TW" dirty="0" smtClean="0"/>
          </a:p>
          <a:p>
            <a:pPr marL="720725" indent="-384175">
              <a:buFont typeface="+mj-lt"/>
              <a:buAutoNum type="arabicPeriod"/>
            </a:pPr>
            <a:r>
              <a:rPr lang="zh-TW" altLang="en-US" dirty="0" smtClean="0"/>
              <a:t>使用精簡</a:t>
            </a:r>
            <a:r>
              <a:rPr lang="zh-TW" altLang="en-US" dirty="0"/>
              <a:t>的</a:t>
            </a:r>
            <a:r>
              <a:rPr lang="zh-TW" altLang="en-US" dirty="0" smtClean="0"/>
              <a:t>文字，將內容有</a:t>
            </a:r>
            <a:r>
              <a:rPr lang="zh-TW" altLang="en-US" dirty="0"/>
              <a:t>條理的</a:t>
            </a:r>
            <a:r>
              <a:rPr lang="zh-TW" altLang="en-US" dirty="0" smtClean="0"/>
              <a:t>摘要</a:t>
            </a:r>
            <a:endParaRPr lang="en-US" altLang="zh-TW" dirty="0" smtClean="0"/>
          </a:p>
          <a:p>
            <a:pPr marL="720725" indent="-384175">
              <a:buFont typeface="+mj-lt"/>
              <a:buAutoNum type="arabicPeriod"/>
            </a:pPr>
            <a:r>
              <a:rPr lang="zh-TW" altLang="en-US" dirty="0" smtClean="0"/>
              <a:t>利用統</a:t>
            </a:r>
            <a:r>
              <a:rPr lang="zh-TW" altLang="en-US" dirty="0"/>
              <a:t>整的</a:t>
            </a:r>
            <a:r>
              <a:rPr lang="zh-TW" altLang="en-US" dirty="0" smtClean="0"/>
              <a:t>圖表、多媒體來輔助說明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99977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5647</TotalTime>
  <Words>132</Words>
  <Application>Microsoft Office PowerPoint</Application>
  <PresentationFormat>自訂</PresentationFormat>
  <Paragraphs>37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生活科技_課文</vt:lpstr>
      <vt:lpstr>行前簡報</vt:lpstr>
      <vt:lpstr>1. 任務說明</vt:lpstr>
      <vt:lpstr>任務說明</vt:lpstr>
      <vt:lpstr>任務說明</vt:lpstr>
      <vt:lpstr>任務說明</vt:lpstr>
      <vt:lpstr>任務說明</vt:lpstr>
      <vt:lpstr>2. 簡報軟體</vt:lpstr>
      <vt:lpstr>簡報軟體</vt:lpstr>
      <vt:lpstr>PowerPoint 簡報</vt:lpstr>
      <vt:lpstr>簡報軟體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張容華</dc:creator>
  <cp:lastModifiedBy>黃筠庭</cp:lastModifiedBy>
  <cp:revision>514</cp:revision>
  <cp:lastPrinted>2019-05-27T08:55:00Z</cp:lastPrinted>
  <dcterms:created xsi:type="dcterms:W3CDTF">2019-04-23T05:53:25Z</dcterms:created>
  <dcterms:modified xsi:type="dcterms:W3CDTF">2019-11-27T04:06:53Z</dcterms:modified>
</cp:coreProperties>
</file>