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21" r:id="rId2"/>
    <p:sldId id="422" r:id="rId3"/>
    <p:sldId id="423" r:id="rId4"/>
    <p:sldId id="385" r:id="rId5"/>
    <p:sldId id="430" r:id="rId6"/>
    <p:sldId id="431" r:id="rId7"/>
    <p:sldId id="434" r:id="rId8"/>
    <p:sldId id="440" r:id="rId9"/>
    <p:sldId id="435" r:id="rId10"/>
    <p:sldId id="441" r:id="rId11"/>
    <p:sldId id="436" r:id="rId12"/>
    <p:sldId id="433" r:id="rId13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7355"/>
    <a:srgbClr val="FFFCD5"/>
    <a:srgbClr val="EBF1DE"/>
    <a:srgbClr val="BD9679"/>
    <a:srgbClr val="FFFFFF"/>
    <a:srgbClr val="984807"/>
    <a:srgbClr val="000000"/>
    <a:srgbClr val="ECEEA8"/>
    <a:srgbClr val="FF5050"/>
    <a:srgbClr val="00B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1" autoAdjust="0"/>
    <p:restoredTop sz="99531" autoAdjust="0"/>
  </p:normalViewPr>
  <p:slideViewPr>
    <p:cSldViewPr>
      <p:cViewPr>
        <p:scale>
          <a:sx n="75" d="100"/>
          <a:sy n="75" d="100"/>
        </p:scale>
        <p:origin x="-422" y="-322"/>
      </p:cViewPr>
      <p:guideLst>
        <p:guide orient="horz" pos="4156"/>
        <p:guide orient="horz" pos="4065"/>
        <p:guide pos="210"/>
        <p:guide pos="7468"/>
        <p:guide pos="3839"/>
        <p:guide pos="346"/>
        <p:guide pos="733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1" d="100"/>
          <a:sy n="51" d="100"/>
        </p:scale>
        <p:origin x="-2741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981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4C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00B4CB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C:\Users\K1011102\Desktop\1 (2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189224"/>
            <a:ext cx="647675" cy="5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延伸閱讀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pic>
        <p:nvPicPr>
          <p:cNvPr id="10" name="Picture 2" descr="C:\Users\K1011102\Desktop\0 (1)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5500" r="8007" b="2448"/>
          <a:stretch/>
        </p:blipFill>
        <p:spPr bwMode="auto">
          <a:xfrm>
            <a:off x="327545" y="49033"/>
            <a:ext cx="722933" cy="7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4BE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64BE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64BE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pic>
        <p:nvPicPr>
          <p:cNvPr id="2075" name="Picture 27" descr="C:\Users\K1011102\Desktop\2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52" y="-1"/>
            <a:ext cx="841746" cy="80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</a:t>
            </a:r>
            <a:r>
              <a:rPr lang="zh-TW" altLang="en-US" dirty="0" smtClean="0"/>
              <a:t>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8689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解答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932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8" r:id="rId3"/>
    <p:sldLayoutId id="2147483666" r:id="rId4"/>
    <p:sldLayoutId id="2147483687" r:id="rId5"/>
    <p:sldLayoutId id="2147483695" r:id="rId6"/>
    <p:sldLayoutId id="2147483690" r:id="rId7"/>
    <p:sldLayoutId id="2147483694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&#31243;&#24335;&#31684;&#20363;&#24433;&#29255;/1-1-1-&#31243;&#24335;&#31684;&#20363;&#24433;&#29255;-&#36938;&#27138;&#22290;&#25506;&#38570;.mp4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2" action="ppaction://hlinksldjump"/>
              </a:rPr>
              <a:t>任務說明</a:t>
            </a:r>
            <a:endParaRPr lang="en-US" altLang="zh-TW" dirty="0"/>
          </a:p>
          <a:p>
            <a:pPr marL="1076325" indent="-53816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3" action="ppaction://hlinksldjump"/>
              </a:rPr>
              <a:t>場景紀錄表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8622" y="-98598"/>
            <a:ext cx="2592287" cy="766142"/>
          </a:xfrm>
        </p:spPr>
        <p:txBody>
          <a:bodyPr/>
          <a:lstStyle/>
          <a:p>
            <a:r>
              <a:rPr lang="en-US" altLang="zh-TW" sz="7200" dirty="0" smtClean="0"/>
              <a:t>1</a:t>
            </a:r>
            <a:r>
              <a:rPr lang="zh-TW" altLang="en-US" sz="7200" dirty="0" smtClean="0"/>
              <a:t>．</a:t>
            </a:r>
            <a:r>
              <a:rPr lang="en-US" altLang="zh-TW" sz="7200" dirty="0" smtClean="0"/>
              <a:t>1 </a:t>
            </a:r>
            <a:endParaRPr lang="zh-TW" altLang="en-US" sz="7200" dirty="0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58902" y="236563"/>
            <a:ext cx="7704460" cy="912313"/>
          </a:xfrm>
        </p:spPr>
        <p:txBody>
          <a:bodyPr/>
          <a:lstStyle/>
          <a:p>
            <a:r>
              <a:rPr lang="zh-TW" altLang="en-US" sz="6000" dirty="0" smtClean="0"/>
              <a:t>遊戲規畫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63548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場景紀錄表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7" name="文字方塊 6"/>
          <p:cNvSpPr txBox="1"/>
          <p:nvPr/>
        </p:nvSpPr>
        <p:spPr>
          <a:xfrm>
            <a:off x="4917137" y="213365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切換時機</a:t>
            </a:r>
            <a:endParaRPr lang="zh-HK" altLang="en-US" sz="32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4566" y="1990146"/>
            <a:ext cx="3960440" cy="2663784"/>
          </a:xfrm>
          <a:prstGeom prst="rect">
            <a:avLst/>
          </a:prstGeom>
          <a:solidFill>
            <a:srgbClr val="FFFCD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34566" y="1989634"/>
            <a:ext cx="3960440" cy="432048"/>
          </a:xfrm>
          <a:prstGeom prst="rect">
            <a:avLst/>
          </a:prstGeom>
          <a:solidFill>
            <a:srgbClr val="96735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向右箭號圖說文字 8"/>
          <p:cNvSpPr/>
          <p:nvPr/>
        </p:nvSpPr>
        <p:spPr>
          <a:xfrm>
            <a:off x="4763058" y="2737297"/>
            <a:ext cx="2664296" cy="1384995"/>
          </a:xfrm>
          <a:prstGeom prst="rightArrowCallout">
            <a:avLst>
              <a:gd name="adj1" fmla="val 53480"/>
              <a:gd name="adj2" fmla="val 47007"/>
              <a:gd name="adj3" fmla="val 26344"/>
              <a:gd name="adj4" fmla="val 78598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06574" y="2061642"/>
            <a:ext cx="3816424" cy="288032"/>
            <a:chOff x="406574" y="1125538"/>
            <a:chExt cx="3816424" cy="288032"/>
          </a:xfrm>
        </p:grpSpPr>
        <p:sp>
          <p:nvSpPr>
            <p:cNvPr id="24" name="圓角矩形 23"/>
            <p:cNvSpPr/>
            <p:nvPr/>
          </p:nvSpPr>
          <p:spPr>
            <a:xfrm>
              <a:off x="406574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847623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1288672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1729721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2170770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2611819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052868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493917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圓角矩形 61"/>
            <p:cNvSpPr/>
            <p:nvPr/>
          </p:nvSpPr>
          <p:spPr>
            <a:xfrm>
              <a:off x="3934966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34566" y="4293890"/>
            <a:ext cx="3960440" cy="432048"/>
            <a:chOff x="334566" y="6094090"/>
            <a:chExt cx="3960440" cy="432048"/>
          </a:xfrm>
        </p:grpSpPr>
        <p:sp>
          <p:nvSpPr>
            <p:cNvPr id="100" name="矩形 99"/>
            <p:cNvSpPr/>
            <p:nvPr/>
          </p:nvSpPr>
          <p:spPr>
            <a:xfrm>
              <a:off x="334566" y="6094090"/>
              <a:ext cx="396044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01" name="群組 100"/>
            <p:cNvGrpSpPr/>
            <p:nvPr/>
          </p:nvGrpSpPr>
          <p:grpSpPr>
            <a:xfrm>
              <a:off x="406574" y="6166098"/>
              <a:ext cx="3816424" cy="288032"/>
              <a:chOff x="406574" y="1125538"/>
              <a:chExt cx="3816424" cy="288032"/>
            </a:xfrm>
          </p:grpSpPr>
          <p:sp>
            <p:nvSpPr>
              <p:cNvPr id="102" name="圓角矩形 101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3" name="圓角矩形 102"/>
              <p:cNvSpPr/>
              <p:nvPr/>
            </p:nvSpPr>
            <p:spPr>
              <a:xfrm>
                <a:off x="84762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4" name="圓角矩形 103"/>
              <p:cNvSpPr/>
              <p:nvPr/>
            </p:nvSpPr>
            <p:spPr>
              <a:xfrm>
                <a:off x="12886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5" name="圓角矩形 104"/>
              <p:cNvSpPr/>
              <p:nvPr/>
            </p:nvSpPr>
            <p:spPr>
              <a:xfrm>
                <a:off x="172972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6" name="圓角矩形 105"/>
              <p:cNvSpPr/>
              <p:nvPr/>
            </p:nvSpPr>
            <p:spPr>
              <a:xfrm>
                <a:off x="217077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7" name="圓角矩形 106"/>
              <p:cNvSpPr/>
              <p:nvPr/>
            </p:nvSpPr>
            <p:spPr>
              <a:xfrm>
                <a:off x="26118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8" name="圓角矩形 107"/>
              <p:cNvSpPr/>
              <p:nvPr/>
            </p:nvSpPr>
            <p:spPr>
              <a:xfrm>
                <a:off x="305286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9" name="圓角矩形 108"/>
              <p:cNvSpPr/>
              <p:nvPr/>
            </p:nvSpPr>
            <p:spPr>
              <a:xfrm>
                <a:off x="349391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0" name="圓角矩形 109"/>
              <p:cNvSpPr/>
              <p:nvPr/>
            </p:nvSpPr>
            <p:spPr>
              <a:xfrm>
                <a:off x="393496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61" name="矩形 60"/>
          <p:cNvSpPr/>
          <p:nvPr/>
        </p:nvSpPr>
        <p:spPr>
          <a:xfrm>
            <a:off x="7930358" y="1990146"/>
            <a:ext cx="3960440" cy="2663784"/>
          </a:xfrm>
          <a:prstGeom prst="rect">
            <a:avLst/>
          </a:prstGeom>
          <a:solidFill>
            <a:srgbClr val="FFFCD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7930358" y="1989634"/>
            <a:ext cx="3960440" cy="432048"/>
          </a:xfrm>
          <a:prstGeom prst="rect">
            <a:avLst/>
          </a:prstGeom>
          <a:solidFill>
            <a:srgbClr val="96735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5" name="群組 64"/>
          <p:cNvGrpSpPr/>
          <p:nvPr/>
        </p:nvGrpSpPr>
        <p:grpSpPr>
          <a:xfrm>
            <a:off x="8002366" y="2061642"/>
            <a:ext cx="3816424" cy="288032"/>
            <a:chOff x="406574" y="1125538"/>
            <a:chExt cx="3816424" cy="288032"/>
          </a:xfrm>
        </p:grpSpPr>
        <p:sp>
          <p:nvSpPr>
            <p:cNvPr id="66" name="圓角矩形 65"/>
            <p:cNvSpPr/>
            <p:nvPr/>
          </p:nvSpPr>
          <p:spPr>
            <a:xfrm>
              <a:off x="406574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圓角矩形 66"/>
            <p:cNvSpPr/>
            <p:nvPr/>
          </p:nvSpPr>
          <p:spPr>
            <a:xfrm>
              <a:off x="847623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圓角矩形 67"/>
            <p:cNvSpPr/>
            <p:nvPr/>
          </p:nvSpPr>
          <p:spPr>
            <a:xfrm>
              <a:off x="1288672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圓角矩形 68"/>
            <p:cNvSpPr/>
            <p:nvPr/>
          </p:nvSpPr>
          <p:spPr>
            <a:xfrm>
              <a:off x="1729721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0" name="圓角矩形 69"/>
            <p:cNvSpPr/>
            <p:nvPr/>
          </p:nvSpPr>
          <p:spPr>
            <a:xfrm>
              <a:off x="2170770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1" name="圓角矩形 70"/>
            <p:cNvSpPr/>
            <p:nvPr/>
          </p:nvSpPr>
          <p:spPr>
            <a:xfrm>
              <a:off x="2611819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圓角矩形 71"/>
            <p:cNvSpPr/>
            <p:nvPr/>
          </p:nvSpPr>
          <p:spPr>
            <a:xfrm>
              <a:off x="3052868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9" name="圓角矩形 78"/>
            <p:cNvSpPr/>
            <p:nvPr/>
          </p:nvSpPr>
          <p:spPr>
            <a:xfrm>
              <a:off x="3493917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0" name="圓角矩形 89"/>
            <p:cNvSpPr/>
            <p:nvPr/>
          </p:nvSpPr>
          <p:spPr>
            <a:xfrm>
              <a:off x="3934966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1" name="群組 90"/>
          <p:cNvGrpSpPr/>
          <p:nvPr/>
        </p:nvGrpSpPr>
        <p:grpSpPr>
          <a:xfrm>
            <a:off x="7930358" y="4293890"/>
            <a:ext cx="3960440" cy="432048"/>
            <a:chOff x="334566" y="6094090"/>
            <a:chExt cx="3960440" cy="432048"/>
          </a:xfrm>
        </p:grpSpPr>
        <p:sp>
          <p:nvSpPr>
            <p:cNvPr id="92" name="矩形 91"/>
            <p:cNvSpPr/>
            <p:nvPr/>
          </p:nvSpPr>
          <p:spPr>
            <a:xfrm>
              <a:off x="334566" y="6094090"/>
              <a:ext cx="396044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93" name="群組 92"/>
            <p:cNvGrpSpPr/>
            <p:nvPr/>
          </p:nvGrpSpPr>
          <p:grpSpPr>
            <a:xfrm>
              <a:off x="406574" y="6166098"/>
              <a:ext cx="3816424" cy="288032"/>
              <a:chOff x="406574" y="1125538"/>
              <a:chExt cx="3816424" cy="288032"/>
            </a:xfrm>
          </p:grpSpPr>
          <p:sp>
            <p:nvSpPr>
              <p:cNvPr id="94" name="圓角矩形 93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5" name="圓角矩形 94"/>
              <p:cNvSpPr/>
              <p:nvPr/>
            </p:nvSpPr>
            <p:spPr>
              <a:xfrm>
                <a:off x="84762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6" name="圓角矩形 95"/>
              <p:cNvSpPr/>
              <p:nvPr/>
            </p:nvSpPr>
            <p:spPr>
              <a:xfrm>
                <a:off x="12886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7" name="圓角矩形 96"/>
              <p:cNvSpPr/>
              <p:nvPr/>
            </p:nvSpPr>
            <p:spPr>
              <a:xfrm>
                <a:off x="172972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8" name="圓角矩形 97"/>
              <p:cNvSpPr/>
              <p:nvPr/>
            </p:nvSpPr>
            <p:spPr>
              <a:xfrm>
                <a:off x="217077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9" name="圓角矩形 98"/>
              <p:cNvSpPr/>
              <p:nvPr/>
            </p:nvSpPr>
            <p:spPr>
              <a:xfrm>
                <a:off x="26118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2" name="圓角矩形 121"/>
              <p:cNvSpPr/>
              <p:nvPr/>
            </p:nvSpPr>
            <p:spPr>
              <a:xfrm>
                <a:off x="305286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3" name="圓角矩形 122"/>
              <p:cNvSpPr/>
              <p:nvPr/>
            </p:nvSpPr>
            <p:spPr>
              <a:xfrm>
                <a:off x="349391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4" name="圓角矩形 123"/>
              <p:cNvSpPr/>
              <p:nvPr/>
            </p:nvSpPr>
            <p:spPr>
              <a:xfrm>
                <a:off x="393496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125" name="矩形 124"/>
          <p:cNvSpPr/>
          <p:nvPr/>
        </p:nvSpPr>
        <p:spPr>
          <a:xfrm>
            <a:off x="4763058" y="2952741"/>
            <a:ext cx="2052228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按下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遊戲開始鈕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6" name="文字方塊 125"/>
          <p:cNvSpPr txBox="1"/>
          <p:nvPr/>
        </p:nvSpPr>
        <p:spPr>
          <a:xfrm>
            <a:off x="327067" y="1125538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場景切換：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078020" y="2853730"/>
            <a:ext cx="1444626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HK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 </a:t>
            </a:r>
            <a:r>
              <a: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景 </a:t>
            </a:r>
            <a:r>
              <a:rPr lang="en-US" altLang="zh-HK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 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8956083" y="3213770"/>
            <a:ext cx="1620957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遊戲進行</a:t>
            </a:r>
            <a:endParaRPr lang="en-US" altLang="zh-TW" sz="28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1457603" y="2853730"/>
            <a:ext cx="1444626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HK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 </a:t>
            </a:r>
            <a:r>
              <a: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景 </a:t>
            </a:r>
            <a:r>
              <a:rPr lang="en-US" altLang="zh-HK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 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1335666" y="3213770"/>
            <a:ext cx="1620957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遊戲選項</a:t>
            </a:r>
            <a:endParaRPr lang="en-US" altLang="zh-TW" sz="28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118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312906" y="909514"/>
            <a:ext cx="11520640" cy="5904656"/>
            <a:chOff x="312906" y="909514"/>
            <a:chExt cx="11520640" cy="5904656"/>
          </a:xfrm>
        </p:grpSpPr>
        <p:sp>
          <p:nvSpPr>
            <p:cNvPr id="113" name="矩形 112"/>
            <p:cNvSpPr/>
            <p:nvPr/>
          </p:nvSpPr>
          <p:spPr>
            <a:xfrm>
              <a:off x="313546" y="1773610"/>
              <a:ext cx="11520000" cy="4608512"/>
            </a:xfrm>
            <a:prstGeom prst="rect">
              <a:avLst/>
            </a:prstGeom>
            <a:solidFill>
              <a:srgbClr val="FFFCD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4" name="矩形 113"/>
            <p:cNvSpPr/>
            <p:nvPr/>
          </p:nvSpPr>
          <p:spPr>
            <a:xfrm>
              <a:off x="312906" y="1095921"/>
              <a:ext cx="1551600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zh-HK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場 </a:t>
              </a:r>
              <a:r>
                <a:rPr lang="zh-HK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景 </a:t>
              </a:r>
              <a:r>
                <a:rPr lang="en-US" altLang="zh-HK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  </a:t>
              </a:r>
              <a:endPara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5" name="矩形 114"/>
            <p:cNvSpPr/>
            <p:nvPr/>
          </p:nvSpPr>
          <p:spPr>
            <a:xfrm>
              <a:off x="313546" y="1701602"/>
              <a:ext cx="1152000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6" name="矩形 115"/>
            <p:cNvSpPr/>
            <p:nvPr/>
          </p:nvSpPr>
          <p:spPr>
            <a:xfrm>
              <a:off x="313546" y="6382122"/>
              <a:ext cx="1152000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17" name="群組 116"/>
            <p:cNvGrpSpPr/>
            <p:nvPr/>
          </p:nvGrpSpPr>
          <p:grpSpPr>
            <a:xfrm>
              <a:off x="384914" y="1773610"/>
              <a:ext cx="11377264" cy="288032"/>
              <a:chOff x="406574" y="1125538"/>
              <a:chExt cx="11377264" cy="288032"/>
            </a:xfrm>
          </p:grpSpPr>
          <p:sp>
            <p:nvSpPr>
              <p:cNvPr id="147" name="圓角矩形 146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8" name="圓角矩形 147"/>
              <p:cNvSpPr/>
              <p:nvPr/>
            </p:nvSpPr>
            <p:spPr>
              <a:xfrm>
                <a:off x="83308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9" name="圓角矩形 148"/>
              <p:cNvSpPr/>
              <p:nvPr/>
            </p:nvSpPr>
            <p:spPr>
              <a:xfrm>
                <a:off x="125959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0" name="圓角矩形 149"/>
              <p:cNvSpPr/>
              <p:nvPr/>
            </p:nvSpPr>
            <p:spPr>
              <a:xfrm>
                <a:off x="168610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1" name="圓角矩形 150"/>
              <p:cNvSpPr/>
              <p:nvPr/>
            </p:nvSpPr>
            <p:spPr>
              <a:xfrm>
                <a:off x="211261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2" name="圓角矩形 151"/>
              <p:cNvSpPr/>
              <p:nvPr/>
            </p:nvSpPr>
            <p:spPr>
              <a:xfrm>
                <a:off x="25391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3" name="圓角矩形 152"/>
              <p:cNvSpPr/>
              <p:nvPr/>
            </p:nvSpPr>
            <p:spPr>
              <a:xfrm>
                <a:off x="296562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4" name="圓角矩形 153"/>
              <p:cNvSpPr/>
              <p:nvPr/>
            </p:nvSpPr>
            <p:spPr>
              <a:xfrm>
                <a:off x="339213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5" name="圓角矩形 154"/>
              <p:cNvSpPr/>
              <p:nvPr/>
            </p:nvSpPr>
            <p:spPr>
              <a:xfrm>
                <a:off x="381864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6" name="圓角矩形 155"/>
              <p:cNvSpPr/>
              <p:nvPr/>
            </p:nvSpPr>
            <p:spPr>
              <a:xfrm>
                <a:off x="424515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7" name="圓角矩形 156"/>
              <p:cNvSpPr/>
              <p:nvPr/>
            </p:nvSpPr>
            <p:spPr>
              <a:xfrm>
                <a:off x="467166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8" name="圓角矩形 157"/>
              <p:cNvSpPr/>
              <p:nvPr/>
            </p:nvSpPr>
            <p:spPr>
              <a:xfrm>
                <a:off x="509817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9" name="圓角矩形 158"/>
              <p:cNvSpPr/>
              <p:nvPr/>
            </p:nvSpPr>
            <p:spPr>
              <a:xfrm>
                <a:off x="552468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0" name="圓角矩形 159"/>
              <p:cNvSpPr/>
              <p:nvPr/>
            </p:nvSpPr>
            <p:spPr>
              <a:xfrm>
                <a:off x="595119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1" name="圓角矩形 160"/>
              <p:cNvSpPr/>
              <p:nvPr/>
            </p:nvSpPr>
            <p:spPr>
              <a:xfrm>
                <a:off x="637770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2" name="圓角矩形 161"/>
              <p:cNvSpPr/>
              <p:nvPr/>
            </p:nvSpPr>
            <p:spPr>
              <a:xfrm>
                <a:off x="680420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3" name="圓角矩形 162"/>
              <p:cNvSpPr/>
              <p:nvPr/>
            </p:nvSpPr>
            <p:spPr>
              <a:xfrm>
                <a:off x="723071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4" name="圓角矩形 163"/>
              <p:cNvSpPr/>
              <p:nvPr/>
            </p:nvSpPr>
            <p:spPr>
              <a:xfrm>
                <a:off x="765722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5" name="圓角矩形 164"/>
              <p:cNvSpPr/>
              <p:nvPr/>
            </p:nvSpPr>
            <p:spPr>
              <a:xfrm>
                <a:off x="808373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6" name="圓角矩形 165"/>
              <p:cNvSpPr/>
              <p:nvPr/>
            </p:nvSpPr>
            <p:spPr>
              <a:xfrm>
                <a:off x="851024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7" name="圓角矩形 166"/>
              <p:cNvSpPr/>
              <p:nvPr/>
            </p:nvSpPr>
            <p:spPr>
              <a:xfrm>
                <a:off x="893675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8" name="圓角矩形 167"/>
              <p:cNvSpPr/>
              <p:nvPr/>
            </p:nvSpPr>
            <p:spPr>
              <a:xfrm>
                <a:off x="936326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9" name="圓角矩形 168"/>
              <p:cNvSpPr/>
              <p:nvPr/>
            </p:nvSpPr>
            <p:spPr>
              <a:xfrm>
                <a:off x="97897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0" name="圓角矩形 169"/>
              <p:cNvSpPr/>
              <p:nvPr/>
            </p:nvSpPr>
            <p:spPr>
              <a:xfrm>
                <a:off x="1021628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1" name="圓角矩形 170"/>
              <p:cNvSpPr/>
              <p:nvPr/>
            </p:nvSpPr>
            <p:spPr>
              <a:xfrm>
                <a:off x="1064279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2" name="圓角矩形 171"/>
              <p:cNvSpPr/>
              <p:nvPr/>
            </p:nvSpPr>
            <p:spPr>
              <a:xfrm>
                <a:off x="1106929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3" name="圓角矩形 172"/>
              <p:cNvSpPr/>
              <p:nvPr/>
            </p:nvSpPr>
            <p:spPr>
              <a:xfrm>
                <a:off x="1149580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18" name="群組 117"/>
            <p:cNvGrpSpPr/>
            <p:nvPr/>
          </p:nvGrpSpPr>
          <p:grpSpPr>
            <a:xfrm>
              <a:off x="384914" y="6454130"/>
              <a:ext cx="11377264" cy="288032"/>
              <a:chOff x="406574" y="1125538"/>
              <a:chExt cx="11377264" cy="288032"/>
            </a:xfrm>
          </p:grpSpPr>
          <p:sp>
            <p:nvSpPr>
              <p:cNvPr id="120" name="圓角矩形 119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1" name="圓角矩形 120"/>
              <p:cNvSpPr/>
              <p:nvPr/>
            </p:nvSpPr>
            <p:spPr>
              <a:xfrm>
                <a:off x="83308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2" name="圓角矩形 121"/>
              <p:cNvSpPr/>
              <p:nvPr/>
            </p:nvSpPr>
            <p:spPr>
              <a:xfrm>
                <a:off x="125959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3" name="圓角矩形 122"/>
              <p:cNvSpPr/>
              <p:nvPr/>
            </p:nvSpPr>
            <p:spPr>
              <a:xfrm>
                <a:off x="168610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4" name="圓角矩形 123"/>
              <p:cNvSpPr/>
              <p:nvPr/>
            </p:nvSpPr>
            <p:spPr>
              <a:xfrm>
                <a:off x="211261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5" name="圓角矩形 124"/>
              <p:cNvSpPr/>
              <p:nvPr/>
            </p:nvSpPr>
            <p:spPr>
              <a:xfrm>
                <a:off x="25391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6" name="圓角矩形 125"/>
              <p:cNvSpPr/>
              <p:nvPr/>
            </p:nvSpPr>
            <p:spPr>
              <a:xfrm>
                <a:off x="296562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7" name="圓角矩形 126"/>
              <p:cNvSpPr/>
              <p:nvPr/>
            </p:nvSpPr>
            <p:spPr>
              <a:xfrm>
                <a:off x="339213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8" name="圓角矩形 127"/>
              <p:cNvSpPr/>
              <p:nvPr/>
            </p:nvSpPr>
            <p:spPr>
              <a:xfrm>
                <a:off x="381864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9" name="圓角矩形 128"/>
              <p:cNvSpPr/>
              <p:nvPr/>
            </p:nvSpPr>
            <p:spPr>
              <a:xfrm>
                <a:off x="424515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0" name="圓角矩形 129"/>
              <p:cNvSpPr/>
              <p:nvPr/>
            </p:nvSpPr>
            <p:spPr>
              <a:xfrm>
                <a:off x="467166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1" name="圓角矩形 130"/>
              <p:cNvSpPr/>
              <p:nvPr/>
            </p:nvSpPr>
            <p:spPr>
              <a:xfrm>
                <a:off x="509817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2" name="圓角矩形 131"/>
              <p:cNvSpPr/>
              <p:nvPr/>
            </p:nvSpPr>
            <p:spPr>
              <a:xfrm>
                <a:off x="552468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3" name="圓角矩形 132"/>
              <p:cNvSpPr/>
              <p:nvPr/>
            </p:nvSpPr>
            <p:spPr>
              <a:xfrm>
                <a:off x="595119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4" name="圓角矩形 133"/>
              <p:cNvSpPr/>
              <p:nvPr/>
            </p:nvSpPr>
            <p:spPr>
              <a:xfrm>
                <a:off x="637770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5" name="圓角矩形 134"/>
              <p:cNvSpPr/>
              <p:nvPr/>
            </p:nvSpPr>
            <p:spPr>
              <a:xfrm>
                <a:off x="680420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6" name="圓角矩形 135"/>
              <p:cNvSpPr/>
              <p:nvPr/>
            </p:nvSpPr>
            <p:spPr>
              <a:xfrm>
                <a:off x="723071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765722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8" name="圓角矩形 137"/>
              <p:cNvSpPr/>
              <p:nvPr/>
            </p:nvSpPr>
            <p:spPr>
              <a:xfrm>
                <a:off x="808373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9" name="圓角矩形 138"/>
              <p:cNvSpPr/>
              <p:nvPr/>
            </p:nvSpPr>
            <p:spPr>
              <a:xfrm>
                <a:off x="851024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0" name="圓角矩形 139"/>
              <p:cNvSpPr/>
              <p:nvPr/>
            </p:nvSpPr>
            <p:spPr>
              <a:xfrm>
                <a:off x="893675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1" name="圓角矩形 140"/>
              <p:cNvSpPr/>
              <p:nvPr/>
            </p:nvSpPr>
            <p:spPr>
              <a:xfrm>
                <a:off x="936326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2" name="圓角矩形 141"/>
              <p:cNvSpPr/>
              <p:nvPr/>
            </p:nvSpPr>
            <p:spPr>
              <a:xfrm>
                <a:off x="97897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3" name="圓角矩形 142"/>
              <p:cNvSpPr/>
              <p:nvPr/>
            </p:nvSpPr>
            <p:spPr>
              <a:xfrm>
                <a:off x="1021628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4" name="圓角矩形 143"/>
              <p:cNvSpPr/>
              <p:nvPr/>
            </p:nvSpPr>
            <p:spPr>
              <a:xfrm>
                <a:off x="1064279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5" name="圓角矩形 144"/>
              <p:cNvSpPr/>
              <p:nvPr/>
            </p:nvSpPr>
            <p:spPr>
              <a:xfrm>
                <a:off x="1106929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6" name="圓角矩形 145"/>
              <p:cNvSpPr/>
              <p:nvPr/>
            </p:nvSpPr>
            <p:spPr>
              <a:xfrm>
                <a:off x="1149580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19" name="文字方塊 118"/>
            <p:cNvSpPr txBox="1"/>
            <p:nvPr/>
          </p:nvSpPr>
          <p:spPr>
            <a:xfrm>
              <a:off x="1990750" y="909514"/>
              <a:ext cx="1620957" cy="659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800" b="1" dirty="0">
                  <a:solidFill>
                    <a:schemeClr val="accent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遊戲進行</a:t>
              </a: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場景紀錄表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34" name="矩形 33"/>
          <p:cNvSpPr/>
          <p:nvPr/>
        </p:nvSpPr>
        <p:spPr>
          <a:xfrm>
            <a:off x="510730" y="2248049"/>
            <a:ext cx="155160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使用背景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4" name="Picture 8" descr="C:\Users\k1040125\AppData\Local\Temp\SNAGHTML2727c3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094" y="1158943"/>
            <a:ext cx="2735377" cy="205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5" name="矩形 174"/>
          <p:cNvSpPr/>
          <p:nvPr/>
        </p:nvSpPr>
        <p:spPr>
          <a:xfrm>
            <a:off x="510730" y="2853730"/>
            <a:ext cx="155160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背景音樂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6" name="文字方塊 175"/>
          <p:cNvSpPr txBox="1"/>
          <p:nvPr/>
        </p:nvSpPr>
        <p:spPr>
          <a:xfrm>
            <a:off x="2278782" y="2061642"/>
            <a:ext cx="461986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en-US" altLang="zh-TW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</a:p>
        </p:txBody>
      </p:sp>
      <p:sp>
        <p:nvSpPr>
          <p:cNvPr id="239" name="文字方塊 238"/>
          <p:cNvSpPr txBox="1"/>
          <p:nvPr/>
        </p:nvSpPr>
        <p:spPr>
          <a:xfrm>
            <a:off x="2206774" y="2637706"/>
            <a:ext cx="543739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300883"/>
              </p:ext>
            </p:extLst>
          </p:nvPr>
        </p:nvGraphicFramePr>
        <p:xfrm>
          <a:off x="510730" y="3501802"/>
          <a:ext cx="11139740" cy="27614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56084"/>
                <a:gridCol w="6958977"/>
                <a:gridCol w="2124679"/>
              </a:tblGrid>
              <a:tr h="360040"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角色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任務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聲音、音效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0" name="文字方塊 239"/>
          <p:cNvSpPr txBox="1"/>
          <p:nvPr/>
        </p:nvSpPr>
        <p:spPr>
          <a:xfrm>
            <a:off x="616951" y="4005858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⑨機器人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1" name="文字方塊 240"/>
          <p:cNvSpPr txBox="1"/>
          <p:nvPr/>
        </p:nvSpPr>
        <p:spPr>
          <a:xfrm>
            <a:off x="2860384" y="4005858"/>
            <a:ext cx="611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說話、滑鼠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擊後跟著游標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移動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2" name="文字方塊 241"/>
          <p:cNvSpPr txBox="1"/>
          <p:nvPr/>
        </p:nvSpPr>
        <p:spPr>
          <a:xfrm>
            <a:off x="10376003" y="3861842"/>
            <a:ext cx="543739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3" name="文字方塊 242"/>
          <p:cNvSpPr txBox="1"/>
          <p:nvPr/>
        </p:nvSpPr>
        <p:spPr>
          <a:xfrm>
            <a:off x="616951" y="4579018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⑩鑰匙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4" name="文字方塊 243"/>
          <p:cNvSpPr txBox="1"/>
          <p:nvPr/>
        </p:nvSpPr>
        <p:spPr>
          <a:xfrm>
            <a:off x="2860384" y="4599537"/>
            <a:ext cx="611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變換造型</a:t>
            </a:r>
          </a:p>
        </p:txBody>
      </p:sp>
      <p:sp>
        <p:nvSpPr>
          <p:cNvPr id="245" name="文字方塊 244"/>
          <p:cNvSpPr txBox="1"/>
          <p:nvPr/>
        </p:nvSpPr>
        <p:spPr>
          <a:xfrm>
            <a:off x="10376003" y="4458086"/>
            <a:ext cx="543739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6" name="文字方塊 245"/>
          <p:cNvSpPr txBox="1"/>
          <p:nvPr/>
        </p:nvSpPr>
        <p:spPr>
          <a:xfrm>
            <a:off x="616951" y="5152178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⑪</a:t>
            </a:r>
            <a:r>
              <a:rPr lang="zh-TW" altLang="en-US" sz="2800" spc="-3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⑮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7" name="文字方塊 246"/>
          <p:cNvSpPr txBox="1"/>
          <p:nvPr/>
        </p:nvSpPr>
        <p:spPr>
          <a:xfrm>
            <a:off x="2860384" y="5193216"/>
            <a:ext cx="611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不停</a:t>
            </a:r>
            <a:r>
              <a:rPr lang="zh-TW" altLang="en-US" sz="2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來回滑行移動</a:t>
            </a:r>
            <a:endParaRPr lang="zh-TW" altLang="en-US" sz="28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8" name="文字方塊 247"/>
          <p:cNvSpPr txBox="1"/>
          <p:nvPr/>
        </p:nvSpPr>
        <p:spPr>
          <a:xfrm>
            <a:off x="10376003" y="5054330"/>
            <a:ext cx="543739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9" name="文字方塊 248"/>
          <p:cNvSpPr txBox="1"/>
          <p:nvPr/>
        </p:nvSpPr>
        <p:spPr>
          <a:xfrm>
            <a:off x="616951" y="5725339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⑯</a:t>
            </a:r>
            <a:r>
              <a:rPr lang="zh-TW" altLang="en-US" sz="3200" spc="-3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⑰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0" name="文字方塊 249"/>
          <p:cNvSpPr txBox="1"/>
          <p:nvPr/>
        </p:nvSpPr>
        <p:spPr>
          <a:xfrm>
            <a:off x="2860384" y="5786894"/>
            <a:ext cx="611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不停轉動</a:t>
            </a:r>
          </a:p>
        </p:txBody>
      </p:sp>
      <p:sp>
        <p:nvSpPr>
          <p:cNvPr id="251" name="文字方塊 250"/>
          <p:cNvSpPr txBox="1"/>
          <p:nvPr/>
        </p:nvSpPr>
        <p:spPr>
          <a:xfrm>
            <a:off x="10376003" y="5650574"/>
            <a:ext cx="543739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6563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 smtClean="0"/>
              <a:t>1</a:t>
            </a:r>
            <a:r>
              <a:rPr lang="zh-TW" altLang="en-US" dirty="0" smtClean="0"/>
              <a:t>．</a:t>
            </a:r>
            <a:r>
              <a:rPr lang="en-US" altLang="zh-TW" dirty="0" smtClean="0"/>
              <a:t>1</a:t>
            </a:r>
            <a:r>
              <a:rPr lang="zh-TW" altLang="en-US" dirty="0" smtClean="0"/>
              <a:t> 遊戲規畫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結束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520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5820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4655046" y="1053530"/>
            <a:ext cx="7416824" cy="5616624"/>
          </a:xfrm>
          <a:prstGeom prst="roundRect">
            <a:avLst>
              <a:gd name="adj" fmla="val 1834"/>
            </a:avLst>
          </a:prstGeom>
          <a:solidFill>
            <a:srgbClr val="EBF1D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4248076" cy="5521446"/>
          </a:xfrm>
        </p:spPr>
        <p:txBody>
          <a:bodyPr/>
          <a:lstStyle/>
          <a:p>
            <a:r>
              <a:rPr lang="zh-TW" altLang="en-US" dirty="0" smtClean="0"/>
              <a:t>觀察遊戲</a:t>
            </a:r>
            <a:r>
              <a:rPr lang="zh-TW" altLang="en-US" dirty="0"/>
              <a:t>中的</a:t>
            </a:r>
            <a:r>
              <a:rPr lang="zh-TW" altLang="en-US" dirty="0" smtClean="0"/>
              <a:t>舞臺</a:t>
            </a:r>
            <a:r>
              <a:rPr lang="zh-TW" altLang="en-US" dirty="0"/>
              <a:t>背景、音樂及角色</a:t>
            </a:r>
            <a:r>
              <a:rPr lang="zh-TW" altLang="en-US" dirty="0" smtClean="0"/>
              <a:t>安排</a:t>
            </a:r>
            <a:endParaRPr lang="en-US" altLang="zh-TW" dirty="0" smtClean="0"/>
          </a:p>
          <a:p>
            <a:r>
              <a:rPr lang="zh-TW" altLang="en-US" dirty="0" smtClean="0"/>
              <a:t>將結果記錄於課本場景</a:t>
            </a:r>
            <a:r>
              <a:rPr lang="zh-TW" altLang="en-US" dirty="0"/>
              <a:t>紀錄</a:t>
            </a:r>
            <a:r>
              <a:rPr lang="zh-TW" altLang="en-US" dirty="0" smtClean="0"/>
              <a:t>表中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17" name="群組 16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8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9" name="文字方塊 18">
              <a:hlinkClick r:id="rId2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26" name="Picture 2" descr="C:\Users\K1050403\AppData\Local\Temp\SNAGHTML39b99f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47" b="14268"/>
          <a:stretch/>
        </p:blipFill>
        <p:spPr bwMode="auto">
          <a:xfrm>
            <a:off x="5303118" y="1197546"/>
            <a:ext cx="3101866" cy="233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K1050403\AppData\Local\Temp\SNAGHTML39b99f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0" r="26035" b="14337"/>
          <a:stretch/>
        </p:blipFill>
        <p:spPr bwMode="auto">
          <a:xfrm>
            <a:off x="5303118" y="3933850"/>
            <a:ext cx="3112026" cy="233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K1050403\AppData\Local\Temp\SNAGHTML39b99f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2" r="52066" b="14268"/>
          <a:stretch/>
        </p:blipFill>
        <p:spPr bwMode="auto">
          <a:xfrm>
            <a:off x="8768080" y="1197546"/>
            <a:ext cx="3123014" cy="233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K1050403\AppData\Local\Temp\SNAGHTML39b99f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64" b="14337"/>
          <a:stretch/>
        </p:blipFill>
        <p:spPr bwMode="auto">
          <a:xfrm>
            <a:off x="8808720" y="3933850"/>
            <a:ext cx="3082374" cy="233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4727054" y="1125538"/>
            <a:ext cx="5760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 3"/>
              </a:rPr>
              <a:t></a:t>
            </a:r>
            <a:endParaRPr lang="en-US" altLang="zh-TW" sz="2800" b="1" dirty="0" smtClean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舞臺背景</a:t>
            </a:r>
            <a:endParaRPr lang="zh-TW" altLang="en-US" sz="28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044051" y="3482638"/>
            <a:ext cx="1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標題首頁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9519587" y="3482638"/>
            <a:ext cx="1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人物對話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6044051" y="6166098"/>
            <a:ext cx="1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遊戲選項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9519587" y="6166098"/>
            <a:ext cx="1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遊戲進行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798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場景紀錄表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011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334886" y="909514"/>
            <a:ext cx="11520640" cy="5832648"/>
            <a:chOff x="334886" y="909514"/>
            <a:chExt cx="11520640" cy="5832648"/>
          </a:xfrm>
        </p:grpSpPr>
        <p:sp>
          <p:nvSpPr>
            <p:cNvPr id="10" name="矩形 9"/>
            <p:cNvSpPr/>
            <p:nvPr/>
          </p:nvSpPr>
          <p:spPr>
            <a:xfrm>
              <a:off x="335526" y="1773610"/>
              <a:ext cx="11520000" cy="4608512"/>
            </a:xfrm>
            <a:prstGeom prst="rect">
              <a:avLst/>
            </a:prstGeom>
            <a:solidFill>
              <a:srgbClr val="FFFCD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334886" y="1095921"/>
              <a:ext cx="1551600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zh-HK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場 </a:t>
              </a:r>
              <a:r>
                <a:rPr lang="zh-HK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景 </a:t>
              </a:r>
              <a:r>
                <a:rPr lang="en-US" altLang="zh-HK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  </a:t>
              </a:r>
              <a:endPara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335526" y="1701602"/>
              <a:ext cx="1152000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35526" y="6310114"/>
              <a:ext cx="1152000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82" name="群組 81"/>
            <p:cNvGrpSpPr/>
            <p:nvPr/>
          </p:nvGrpSpPr>
          <p:grpSpPr>
            <a:xfrm>
              <a:off x="406894" y="1773610"/>
              <a:ext cx="11377264" cy="288032"/>
              <a:chOff x="406574" y="1125538"/>
              <a:chExt cx="11377264" cy="288032"/>
            </a:xfrm>
          </p:grpSpPr>
          <p:sp>
            <p:nvSpPr>
              <p:cNvPr id="24" name="圓角矩形 23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5" name="圓角矩形 24"/>
              <p:cNvSpPr/>
              <p:nvPr/>
            </p:nvSpPr>
            <p:spPr>
              <a:xfrm>
                <a:off x="83308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6" name="圓角矩形 25"/>
              <p:cNvSpPr/>
              <p:nvPr/>
            </p:nvSpPr>
            <p:spPr>
              <a:xfrm>
                <a:off x="125959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7" name="圓角矩形 26"/>
              <p:cNvSpPr/>
              <p:nvPr/>
            </p:nvSpPr>
            <p:spPr>
              <a:xfrm>
                <a:off x="168610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8" name="圓角矩形 27"/>
              <p:cNvSpPr/>
              <p:nvPr/>
            </p:nvSpPr>
            <p:spPr>
              <a:xfrm>
                <a:off x="211261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9" name="圓角矩形 28"/>
              <p:cNvSpPr/>
              <p:nvPr/>
            </p:nvSpPr>
            <p:spPr>
              <a:xfrm>
                <a:off x="25391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圓角矩形 29"/>
              <p:cNvSpPr/>
              <p:nvPr/>
            </p:nvSpPr>
            <p:spPr>
              <a:xfrm>
                <a:off x="296562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1" name="圓角矩形 30"/>
              <p:cNvSpPr/>
              <p:nvPr/>
            </p:nvSpPr>
            <p:spPr>
              <a:xfrm>
                <a:off x="339213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3" name="圓角矩形 62"/>
              <p:cNvSpPr/>
              <p:nvPr/>
            </p:nvSpPr>
            <p:spPr>
              <a:xfrm>
                <a:off x="381864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4" name="圓角矩形 63"/>
              <p:cNvSpPr/>
              <p:nvPr/>
            </p:nvSpPr>
            <p:spPr>
              <a:xfrm>
                <a:off x="424515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5" name="圓角矩形 64"/>
              <p:cNvSpPr/>
              <p:nvPr/>
            </p:nvSpPr>
            <p:spPr>
              <a:xfrm>
                <a:off x="467166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6" name="圓角矩形 65"/>
              <p:cNvSpPr/>
              <p:nvPr/>
            </p:nvSpPr>
            <p:spPr>
              <a:xfrm>
                <a:off x="509817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7" name="圓角矩形 66"/>
              <p:cNvSpPr/>
              <p:nvPr/>
            </p:nvSpPr>
            <p:spPr>
              <a:xfrm>
                <a:off x="552468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8" name="圓角矩形 67"/>
              <p:cNvSpPr/>
              <p:nvPr/>
            </p:nvSpPr>
            <p:spPr>
              <a:xfrm>
                <a:off x="595119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9" name="圓角矩形 68"/>
              <p:cNvSpPr/>
              <p:nvPr/>
            </p:nvSpPr>
            <p:spPr>
              <a:xfrm>
                <a:off x="637770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0" name="圓角矩形 69"/>
              <p:cNvSpPr/>
              <p:nvPr/>
            </p:nvSpPr>
            <p:spPr>
              <a:xfrm>
                <a:off x="680420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1" name="圓角矩形 70"/>
              <p:cNvSpPr/>
              <p:nvPr/>
            </p:nvSpPr>
            <p:spPr>
              <a:xfrm>
                <a:off x="723071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2" name="圓角矩形 71"/>
              <p:cNvSpPr/>
              <p:nvPr/>
            </p:nvSpPr>
            <p:spPr>
              <a:xfrm>
                <a:off x="765722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3" name="圓角矩形 72"/>
              <p:cNvSpPr/>
              <p:nvPr/>
            </p:nvSpPr>
            <p:spPr>
              <a:xfrm>
                <a:off x="808373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4" name="圓角矩形 73"/>
              <p:cNvSpPr/>
              <p:nvPr/>
            </p:nvSpPr>
            <p:spPr>
              <a:xfrm>
                <a:off x="851024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5" name="圓角矩形 74"/>
              <p:cNvSpPr/>
              <p:nvPr/>
            </p:nvSpPr>
            <p:spPr>
              <a:xfrm>
                <a:off x="893675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6" name="圓角矩形 75"/>
              <p:cNvSpPr/>
              <p:nvPr/>
            </p:nvSpPr>
            <p:spPr>
              <a:xfrm>
                <a:off x="936326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7" name="圓角矩形 76"/>
              <p:cNvSpPr/>
              <p:nvPr/>
            </p:nvSpPr>
            <p:spPr>
              <a:xfrm>
                <a:off x="97897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8" name="圓角矩形 77"/>
              <p:cNvSpPr/>
              <p:nvPr/>
            </p:nvSpPr>
            <p:spPr>
              <a:xfrm>
                <a:off x="1021628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9" name="圓角矩形 78"/>
              <p:cNvSpPr/>
              <p:nvPr/>
            </p:nvSpPr>
            <p:spPr>
              <a:xfrm>
                <a:off x="1064279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0" name="圓角矩形 79"/>
              <p:cNvSpPr/>
              <p:nvPr/>
            </p:nvSpPr>
            <p:spPr>
              <a:xfrm>
                <a:off x="1106929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1" name="圓角矩形 80"/>
              <p:cNvSpPr/>
              <p:nvPr/>
            </p:nvSpPr>
            <p:spPr>
              <a:xfrm>
                <a:off x="1149580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83" name="群組 82"/>
            <p:cNvGrpSpPr/>
            <p:nvPr/>
          </p:nvGrpSpPr>
          <p:grpSpPr>
            <a:xfrm>
              <a:off x="406894" y="6382122"/>
              <a:ext cx="11377264" cy="288032"/>
              <a:chOff x="406574" y="1125538"/>
              <a:chExt cx="11377264" cy="288032"/>
            </a:xfrm>
          </p:grpSpPr>
          <p:sp>
            <p:nvSpPr>
              <p:cNvPr id="84" name="圓角矩形 83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5" name="圓角矩形 84"/>
              <p:cNvSpPr/>
              <p:nvPr/>
            </p:nvSpPr>
            <p:spPr>
              <a:xfrm>
                <a:off x="83308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圓角矩形 85"/>
              <p:cNvSpPr/>
              <p:nvPr/>
            </p:nvSpPr>
            <p:spPr>
              <a:xfrm>
                <a:off x="125959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7" name="圓角矩形 86"/>
              <p:cNvSpPr/>
              <p:nvPr/>
            </p:nvSpPr>
            <p:spPr>
              <a:xfrm>
                <a:off x="168610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8" name="圓角矩形 87"/>
              <p:cNvSpPr/>
              <p:nvPr/>
            </p:nvSpPr>
            <p:spPr>
              <a:xfrm>
                <a:off x="211261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9" name="圓角矩形 88"/>
              <p:cNvSpPr/>
              <p:nvPr/>
            </p:nvSpPr>
            <p:spPr>
              <a:xfrm>
                <a:off x="25391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0" name="圓角矩形 89"/>
              <p:cNvSpPr/>
              <p:nvPr/>
            </p:nvSpPr>
            <p:spPr>
              <a:xfrm>
                <a:off x="296562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1" name="圓角矩形 90"/>
              <p:cNvSpPr/>
              <p:nvPr/>
            </p:nvSpPr>
            <p:spPr>
              <a:xfrm>
                <a:off x="339213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2" name="圓角矩形 91"/>
              <p:cNvSpPr/>
              <p:nvPr/>
            </p:nvSpPr>
            <p:spPr>
              <a:xfrm>
                <a:off x="381864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3" name="圓角矩形 92"/>
              <p:cNvSpPr/>
              <p:nvPr/>
            </p:nvSpPr>
            <p:spPr>
              <a:xfrm>
                <a:off x="424515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4" name="圓角矩形 93"/>
              <p:cNvSpPr/>
              <p:nvPr/>
            </p:nvSpPr>
            <p:spPr>
              <a:xfrm>
                <a:off x="467166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5" name="圓角矩形 94"/>
              <p:cNvSpPr/>
              <p:nvPr/>
            </p:nvSpPr>
            <p:spPr>
              <a:xfrm>
                <a:off x="509817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6" name="圓角矩形 95"/>
              <p:cNvSpPr/>
              <p:nvPr/>
            </p:nvSpPr>
            <p:spPr>
              <a:xfrm>
                <a:off x="552468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7" name="圓角矩形 96"/>
              <p:cNvSpPr/>
              <p:nvPr/>
            </p:nvSpPr>
            <p:spPr>
              <a:xfrm>
                <a:off x="595119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8" name="圓角矩形 97"/>
              <p:cNvSpPr/>
              <p:nvPr/>
            </p:nvSpPr>
            <p:spPr>
              <a:xfrm>
                <a:off x="637770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9" name="圓角矩形 98"/>
              <p:cNvSpPr/>
              <p:nvPr/>
            </p:nvSpPr>
            <p:spPr>
              <a:xfrm>
                <a:off x="680420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0" name="圓角矩形 99"/>
              <p:cNvSpPr/>
              <p:nvPr/>
            </p:nvSpPr>
            <p:spPr>
              <a:xfrm>
                <a:off x="723071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圓角矩形 100"/>
              <p:cNvSpPr/>
              <p:nvPr/>
            </p:nvSpPr>
            <p:spPr>
              <a:xfrm>
                <a:off x="765722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2" name="圓角矩形 101"/>
              <p:cNvSpPr/>
              <p:nvPr/>
            </p:nvSpPr>
            <p:spPr>
              <a:xfrm>
                <a:off x="808373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3" name="圓角矩形 102"/>
              <p:cNvSpPr/>
              <p:nvPr/>
            </p:nvSpPr>
            <p:spPr>
              <a:xfrm>
                <a:off x="851024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4" name="圓角矩形 103"/>
              <p:cNvSpPr/>
              <p:nvPr/>
            </p:nvSpPr>
            <p:spPr>
              <a:xfrm>
                <a:off x="893675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5" name="圓角矩形 104"/>
              <p:cNvSpPr/>
              <p:nvPr/>
            </p:nvSpPr>
            <p:spPr>
              <a:xfrm>
                <a:off x="936326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6" name="圓角矩形 105"/>
              <p:cNvSpPr/>
              <p:nvPr/>
            </p:nvSpPr>
            <p:spPr>
              <a:xfrm>
                <a:off x="97897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7" name="圓角矩形 106"/>
              <p:cNvSpPr/>
              <p:nvPr/>
            </p:nvSpPr>
            <p:spPr>
              <a:xfrm>
                <a:off x="1021628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8" name="圓角矩形 107"/>
              <p:cNvSpPr/>
              <p:nvPr/>
            </p:nvSpPr>
            <p:spPr>
              <a:xfrm>
                <a:off x="1064279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9" name="圓角矩形 108"/>
              <p:cNvSpPr/>
              <p:nvPr/>
            </p:nvSpPr>
            <p:spPr>
              <a:xfrm>
                <a:off x="1106929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0" name="圓角矩形 109"/>
              <p:cNvSpPr/>
              <p:nvPr/>
            </p:nvSpPr>
            <p:spPr>
              <a:xfrm>
                <a:off x="1149580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12" name="文字方塊 111"/>
            <p:cNvSpPr txBox="1"/>
            <p:nvPr/>
          </p:nvSpPr>
          <p:spPr>
            <a:xfrm>
              <a:off x="2012730" y="909514"/>
              <a:ext cx="1620957" cy="659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800" b="1" dirty="0" smtClean="0">
                  <a:solidFill>
                    <a:schemeClr val="accent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標題首頁</a:t>
              </a:r>
              <a:endParaRPr lang="en-US" altLang="zh-TW" sz="2800" b="1" dirty="0" smtClean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場景紀錄表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1026" name="Picture 2" descr="C:\Users\k1040125\AppData\Local\Temp\SNAGHTML271a39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013" y="1125538"/>
            <a:ext cx="2919809" cy="218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1" name="表格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862918"/>
              </p:ext>
            </p:extLst>
          </p:nvPr>
        </p:nvGraphicFramePr>
        <p:xfrm>
          <a:off x="510730" y="3501802"/>
          <a:ext cx="10726725" cy="16093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69836"/>
                <a:gridCol w="7010984"/>
                <a:gridCol w="2045905"/>
              </a:tblGrid>
              <a:tr h="360040"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角色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任務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聲音、音效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19" name="矩形 118"/>
          <p:cNvSpPr/>
          <p:nvPr/>
        </p:nvSpPr>
        <p:spPr>
          <a:xfrm>
            <a:off x="510730" y="2248049"/>
            <a:ext cx="155160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使用背景</a:t>
            </a:r>
            <a:endParaRPr lang="zh-HK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0" name="矩形 119"/>
          <p:cNvSpPr/>
          <p:nvPr/>
        </p:nvSpPr>
        <p:spPr>
          <a:xfrm>
            <a:off x="510730" y="2853730"/>
            <a:ext cx="155160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背景音樂</a:t>
            </a:r>
            <a:endParaRPr lang="zh-HK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1" name="文字方塊 120"/>
          <p:cNvSpPr txBox="1"/>
          <p:nvPr/>
        </p:nvSpPr>
        <p:spPr>
          <a:xfrm>
            <a:off x="2278782" y="2122182"/>
            <a:ext cx="433132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en-US" altLang="zh-TW" sz="2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</a:p>
        </p:txBody>
      </p:sp>
      <p:sp>
        <p:nvSpPr>
          <p:cNvPr id="122" name="文字方塊 121"/>
          <p:cNvSpPr txBox="1"/>
          <p:nvPr/>
        </p:nvSpPr>
        <p:spPr>
          <a:xfrm>
            <a:off x="2206774" y="2698246"/>
            <a:ext cx="543739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800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23" name="表格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046074"/>
              </p:ext>
            </p:extLst>
          </p:nvPr>
        </p:nvGraphicFramePr>
        <p:xfrm>
          <a:off x="510730" y="3501802"/>
          <a:ext cx="11128820" cy="103326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82572"/>
                <a:gridCol w="6723652"/>
                <a:gridCol w="2122596"/>
              </a:tblGrid>
              <a:tr h="360040"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角色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任務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聲音、音效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4" name="文字方塊 123"/>
          <p:cNvSpPr txBox="1"/>
          <p:nvPr/>
        </p:nvSpPr>
        <p:spPr>
          <a:xfrm>
            <a:off x="616951" y="4005858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①標題文字</a:t>
            </a:r>
          </a:p>
        </p:txBody>
      </p:sp>
      <p:sp>
        <p:nvSpPr>
          <p:cNvPr id="125" name="文字方塊 124"/>
          <p:cNvSpPr txBox="1"/>
          <p:nvPr/>
        </p:nvSpPr>
        <p:spPr>
          <a:xfrm>
            <a:off x="2965948" y="4005858"/>
            <a:ext cx="6519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由畫面左上方彈跳到中間</a:t>
            </a:r>
          </a:p>
        </p:txBody>
      </p:sp>
      <p:sp>
        <p:nvSpPr>
          <p:cNvPr id="126" name="文字方塊 125"/>
          <p:cNvSpPr txBox="1"/>
          <p:nvPr/>
        </p:nvSpPr>
        <p:spPr>
          <a:xfrm>
            <a:off x="10376003" y="3861842"/>
            <a:ext cx="543739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endParaRPr lang="en-US" altLang="zh-TW" sz="28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188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場景紀錄表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7" name="文字方塊 6"/>
          <p:cNvSpPr txBox="1"/>
          <p:nvPr/>
        </p:nvSpPr>
        <p:spPr>
          <a:xfrm>
            <a:off x="4917137" y="213365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切換時機</a:t>
            </a:r>
            <a:endParaRPr lang="zh-HK" altLang="en-US" sz="32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4566" y="1990146"/>
            <a:ext cx="3960440" cy="2663784"/>
          </a:xfrm>
          <a:prstGeom prst="rect">
            <a:avLst/>
          </a:prstGeom>
          <a:solidFill>
            <a:srgbClr val="FFFCD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482228" y="2853730"/>
            <a:ext cx="1444626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HK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 </a:t>
            </a:r>
            <a:r>
              <a: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景 </a:t>
            </a:r>
            <a:r>
              <a:rPr lang="en-US" altLang="zh-HK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 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34566" y="1989634"/>
            <a:ext cx="3960440" cy="432048"/>
          </a:xfrm>
          <a:prstGeom prst="rect">
            <a:avLst/>
          </a:prstGeom>
          <a:solidFill>
            <a:srgbClr val="96735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向右箭號圖說文字 8"/>
          <p:cNvSpPr/>
          <p:nvPr/>
        </p:nvSpPr>
        <p:spPr>
          <a:xfrm>
            <a:off x="4763058" y="2737297"/>
            <a:ext cx="2664296" cy="1384995"/>
          </a:xfrm>
          <a:prstGeom prst="rightArrowCallout">
            <a:avLst>
              <a:gd name="adj1" fmla="val 53480"/>
              <a:gd name="adj2" fmla="val 47007"/>
              <a:gd name="adj3" fmla="val 26344"/>
              <a:gd name="adj4" fmla="val 78598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06574" y="2061642"/>
            <a:ext cx="3816424" cy="288032"/>
            <a:chOff x="406574" y="1125538"/>
            <a:chExt cx="3816424" cy="288032"/>
          </a:xfrm>
        </p:grpSpPr>
        <p:sp>
          <p:nvSpPr>
            <p:cNvPr id="24" name="圓角矩形 23"/>
            <p:cNvSpPr/>
            <p:nvPr/>
          </p:nvSpPr>
          <p:spPr>
            <a:xfrm>
              <a:off x="406574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847623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1288672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1729721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2170770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2611819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052868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493917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圓角矩形 61"/>
            <p:cNvSpPr/>
            <p:nvPr/>
          </p:nvSpPr>
          <p:spPr>
            <a:xfrm>
              <a:off x="3934966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34566" y="4293890"/>
            <a:ext cx="3960440" cy="432048"/>
            <a:chOff x="334566" y="6094090"/>
            <a:chExt cx="3960440" cy="432048"/>
          </a:xfrm>
        </p:grpSpPr>
        <p:sp>
          <p:nvSpPr>
            <p:cNvPr id="100" name="矩形 99"/>
            <p:cNvSpPr/>
            <p:nvPr/>
          </p:nvSpPr>
          <p:spPr>
            <a:xfrm>
              <a:off x="334566" y="6094090"/>
              <a:ext cx="396044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01" name="群組 100"/>
            <p:cNvGrpSpPr/>
            <p:nvPr/>
          </p:nvGrpSpPr>
          <p:grpSpPr>
            <a:xfrm>
              <a:off x="406574" y="6166098"/>
              <a:ext cx="3816424" cy="288032"/>
              <a:chOff x="406574" y="1125538"/>
              <a:chExt cx="3816424" cy="288032"/>
            </a:xfrm>
          </p:grpSpPr>
          <p:sp>
            <p:nvSpPr>
              <p:cNvPr id="102" name="圓角矩形 101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3" name="圓角矩形 102"/>
              <p:cNvSpPr/>
              <p:nvPr/>
            </p:nvSpPr>
            <p:spPr>
              <a:xfrm>
                <a:off x="84762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4" name="圓角矩形 103"/>
              <p:cNvSpPr/>
              <p:nvPr/>
            </p:nvSpPr>
            <p:spPr>
              <a:xfrm>
                <a:off x="12886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5" name="圓角矩形 104"/>
              <p:cNvSpPr/>
              <p:nvPr/>
            </p:nvSpPr>
            <p:spPr>
              <a:xfrm>
                <a:off x="172972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6" name="圓角矩形 105"/>
              <p:cNvSpPr/>
              <p:nvPr/>
            </p:nvSpPr>
            <p:spPr>
              <a:xfrm>
                <a:off x="217077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7" name="圓角矩形 106"/>
              <p:cNvSpPr/>
              <p:nvPr/>
            </p:nvSpPr>
            <p:spPr>
              <a:xfrm>
                <a:off x="26118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8" name="圓角矩形 107"/>
              <p:cNvSpPr/>
              <p:nvPr/>
            </p:nvSpPr>
            <p:spPr>
              <a:xfrm>
                <a:off x="305286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9" name="圓角矩形 108"/>
              <p:cNvSpPr/>
              <p:nvPr/>
            </p:nvSpPr>
            <p:spPr>
              <a:xfrm>
                <a:off x="349391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0" name="圓角矩形 109"/>
              <p:cNvSpPr/>
              <p:nvPr/>
            </p:nvSpPr>
            <p:spPr>
              <a:xfrm>
                <a:off x="393496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61" name="矩形 60"/>
          <p:cNvSpPr/>
          <p:nvPr/>
        </p:nvSpPr>
        <p:spPr>
          <a:xfrm>
            <a:off x="7930358" y="1990146"/>
            <a:ext cx="3960440" cy="2663784"/>
          </a:xfrm>
          <a:prstGeom prst="rect">
            <a:avLst/>
          </a:prstGeom>
          <a:solidFill>
            <a:srgbClr val="FFFCD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9078020" y="2853730"/>
            <a:ext cx="1444626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HK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 </a:t>
            </a:r>
            <a:r>
              <a: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景 </a:t>
            </a:r>
            <a:r>
              <a:rPr lang="en-US" altLang="zh-HK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 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7930358" y="1989634"/>
            <a:ext cx="3960440" cy="432048"/>
          </a:xfrm>
          <a:prstGeom prst="rect">
            <a:avLst/>
          </a:prstGeom>
          <a:solidFill>
            <a:srgbClr val="96735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5" name="群組 64"/>
          <p:cNvGrpSpPr/>
          <p:nvPr/>
        </p:nvGrpSpPr>
        <p:grpSpPr>
          <a:xfrm>
            <a:off x="8002366" y="2061642"/>
            <a:ext cx="3816424" cy="288032"/>
            <a:chOff x="406574" y="1125538"/>
            <a:chExt cx="3816424" cy="288032"/>
          </a:xfrm>
        </p:grpSpPr>
        <p:sp>
          <p:nvSpPr>
            <p:cNvPr id="66" name="圓角矩形 65"/>
            <p:cNvSpPr/>
            <p:nvPr/>
          </p:nvSpPr>
          <p:spPr>
            <a:xfrm>
              <a:off x="406574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圓角矩形 66"/>
            <p:cNvSpPr/>
            <p:nvPr/>
          </p:nvSpPr>
          <p:spPr>
            <a:xfrm>
              <a:off x="847623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圓角矩形 67"/>
            <p:cNvSpPr/>
            <p:nvPr/>
          </p:nvSpPr>
          <p:spPr>
            <a:xfrm>
              <a:off x="1288672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圓角矩形 68"/>
            <p:cNvSpPr/>
            <p:nvPr/>
          </p:nvSpPr>
          <p:spPr>
            <a:xfrm>
              <a:off x="1729721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0" name="圓角矩形 69"/>
            <p:cNvSpPr/>
            <p:nvPr/>
          </p:nvSpPr>
          <p:spPr>
            <a:xfrm>
              <a:off x="2170770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1" name="圓角矩形 70"/>
            <p:cNvSpPr/>
            <p:nvPr/>
          </p:nvSpPr>
          <p:spPr>
            <a:xfrm>
              <a:off x="2611819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圓角矩形 71"/>
            <p:cNvSpPr/>
            <p:nvPr/>
          </p:nvSpPr>
          <p:spPr>
            <a:xfrm>
              <a:off x="3052868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9" name="圓角矩形 78"/>
            <p:cNvSpPr/>
            <p:nvPr/>
          </p:nvSpPr>
          <p:spPr>
            <a:xfrm>
              <a:off x="3493917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0" name="圓角矩形 89"/>
            <p:cNvSpPr/>
            <p:nvPr/>
          </p:nvSpPr>
          <p:spPr>
            <a:xfrm>
              <a:off x="3934966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1" name="群組 90"/>
          <p:cNvGrpSpPr/>
          <p:nvPr/>
        </p:nvGrpSpPr>
        <p:grpSpPr>
          <a:xfrm>
            <a:off x="7930358" y="4293890"/>
            <a:ext cx="3960440" cy="432048"/>
            <a:chOff x="334566" y="6094090"/>
            <a:chExt cx="3960440" cy="432048"/>
          </a:xfrm>
        </p:grpSpPr>
        <p:sp>
          <p:nvSpPr>
            <p:cNvPr id="92" name="矩形 91"/>
            <p:cNvSpPr/>
            <p:nvPr/>
          </p:nvSpPr>
          <p:spPr>
            <a:xfrm>
              <a:off x="334566" y="6094090"/>
              <a:ext cx="396044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93" name="群組 92"/>
            <p:cNvGrpSpPr/>
            <p:nvPr/>
          </p:nvGrpSpPr>
          <p:grpSpPr>
            <a:xfrm>
              <a:off x="406574" y="6166098"/>
              <a:ext cx="3816424" cy="288032"/>
              <a:chOff x="406574" y="1125538"/>
              <a:chExt cx="3816424" cy="288032"/>
            </a:xfrm>
          </p:grpSpPr>
          <p:sp>
            <p:nvSpPr>
              <p:cNvPr id="94" name="圓角矩形 93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5" name="圓角矩形 94"/>
              <p:cNvSpPr/>
              <p:nvPr/>
            </p:nvSpPr>
            <p:spPr>
              <a:xfrm>
                <a:off x="84762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6" name="圓角矩形 95"/>
              <p:cNvSpPr/>
              <p:nvPr/>
            </p:nvSpPr>
            <p:spPr>
              <a:xfrm>
                <a:off x="12886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7" name="圓角矩形 96"/>
              <p:cNvSpPr/>
              <p:nvPr/>
            </p:nvSpPr>
            <p:spPr>
              <a:xfrm>
                <a:off x="172972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8" name="圓角矩形 97"/>
              <p:cNvSpPr/>
              <p:nvPr/>
            </p:nvSpPr>
            <p:spPr>
              <a:xfrm>
                <a:off x="217077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9" name="圓角矩形 98"/>
              <p:cNvSpPr/>
              <p:nvPr/>
            </p:nvSpPr>
            <p:spPr>
              <a:xfrm>
                <a:off x="26118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2" name="圓角矩形 121"/>
              <p:cNvSpPr/>
              <p:nvPr/>
            </p:nvSpPr>
            <p:spPr>
              <a:xfrm>
                <a:off x="305286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3" name="圓角矩形 122"/>
              <p:cNvSpPr/>
              <p:nvPr/>
            </p:nvSpPr>
            <p:spPr>
              <a:xfrm>
                <a:off x="349391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4" name="圓角矩形 123"/>
              <p:cNvSpPr/>
              <p:nvPr/>
            </p:nvSpPr>
            <p:spPr>
              <a:xfrm>
                <a:off x="393496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125" name="矩形 124"/>
          <p:cNvSpPr/>
          <p:nvPr/>
        </p:nvSpPr>
        <p:spPr>
          <a:xfrm>
            <a:off x="4763058" y="2737297"/>
            <a:ext cx="205222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</a:t>
            </a:r>
            <a:endParaRPr lang="en-US" altLang="zh-TW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移動到</a:t>
            </a:r>
            <a:endParaRPr lang="en-US" altLang="zh-TW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畫面中間 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6" name="文字方塊 125"/>
          <p:cNvSpPr txBox="1"/>
          <p:nvPr/>
        </p:nvSpPr>
        <p:spPr>
          <a:xfrm>
            <a:off x="327067" y="1125538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場景切換：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1431911" y="3213770"/>
            <a:ext cx="1620957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標題首頁</a:t>
            </a:r>
            <a:endParaRPr lang="en-US" altLang="zh-TW" sz="2800" b="1" dirty="0" smtClean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8956083" y="3213770"/>
            <a:ext cx="1620957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人物對話</a:t>
            </a:r>
          </a:p>
        </p:txBody>
      </p:sp>
    </p:spTree>
    <p:extLst>
      <p:ext uri="{BB962C8B-B14F-4D97-AF65-F5344CB8AC3E}">
        <p14:creationId xmlns:p14="http://schemas.microsoft.com/office/powerpoint/2010/main" val="192853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312906" y="909514"/>
            <a:ext cx="11520640" cy="5904656"/>
            <a:chOff x="312906" y="909514"/>
            <a:chExt cx="11520640" cy="5904656"/>
          </a:xfrm>
        </p:grpSpPr>
        <p:sp>
          <p:nvSpPr>
            <p:cNvPr id="119" name="矩形 118"/>
            <p:cNvSpPr/>
            <p:nvPr/>
          </p:nvSpPr>
          <p:spPr>
            <a:xfrm>
              <a:off x="313546" y="1773610"/>
              <a:ext cx="11520000" cy="4608512"/>
            </a:xfrm>
            <a:prstGeom prst="rect">
              <a:avLst/>
            </a:prstGeom>
            <a:solidFill>
              <a:srgbClr val="FFFCD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0" name="矩形 119"/>
            <p:cNvSpPr/>
            <p:nvPr/>
          </p:nvSpPr>
          <p:spPr>
            <a:xfrm>
              <a:off x="312906" y="1095921"/>
              <a:ext cx="1551600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zh-HK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場 </a:t>
              </a:r>
              <a:r>
                <a:rPr lang="zh-HK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景 </a:t>
              </a:r>
              <a:r>
                <a:rPr lang="en-US" altLang="zh-HK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  </a:t>
              </a:r>
              <a:endPara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1" name="矩形 120"/>
            <p:cNvSpPr/>
            <p:nvPr/>
          </p:nvSpPr>
          <p:spPr>
            <a:xfrm>
              <a:off x="313546" y="1701602"/>
              <a:ext cx="1152000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2" name="矩形 121"/>
            <p:cNvSpPr/>
            <p:nvPr/>
          </p:nvSpPr>
          <p:spPr>
            <a:xfrm>
              <a:off x="313546" y="6382122"/>
              <a:ext cx="1152000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23" name="群組 122"/>
            <p:cNvGrpSpPr/>
            <p:nvPr/>
          </p:nvGrpSpPr>
          <p:grpSpPr>
            <a:xfrm>
              <a:off x="384914" y="1773610"/>
              <a:ext cx="11377264" cy="288032"/>
              <a:chOff x="406574" y="1125538"/>
              <a:chExt cx="11377264" cy="288032"/>
            </a:xfrm>
          </p:grpSpPr>
          <p:sp>
            <p:nvSpPr>
              <p:cNvPr id="153" name="圓角矩形 152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4" name="圓角矩形 153"/>
              <p:cNvSpPr/>
              <p:nvPr/>
            </p:nvSpPr>
            <p:spPr>
              <a:xfrm>
                <a:off x="83308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5" name="圓角矩形 154"/>
              <p:cNvSpPr/>
              <p:nvPr/>
            </p:nvSpPr>
            <p:spPr>
              <a:xfrm>
                <a:off x="125959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6" name="圓角矩形 155"/>
              <p:cNvSpPr/>
              <p:nvPr/>
            </p:nvSpPr>
            <p:spPr>
              <a:xfrm>
                <a:off x="168610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7" name="圓角矩形 156"/>
              <p:cNvSpPr/>
              <p:nvPr/>
            </p:nvSpPr>
            <p:spPr>
              <a:xfrm>
                <a:off x="211261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8" name="圓角矩形 157"/>
              <p:cNvSpPr/>
              <p:nvPr/>
            </p:nvSpPr>
            <p:spPr>
              <a:xfrm>
                <a:off x="25391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9" name="圓角矩形 158"/>
              <p:cNvSpPr/>
              <p:nvPr/>
            </p:nvSpPr>
            <p:spPr>
              <a:xfrm>
                <a:off x="296562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0" name="圓角矩形 159"/>
              <p:cNvSpPr/>
              <p:nvPr/>
            </p:nvSpPr>
            <p:spPr>
              <a:xfrm>
                <a:off x="339213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1" name="圓角矩形 160"/>
              <p:cNvSpPr/>
              <p:nvPr/>
            </p:nvSpPr>
            <p:spPr>
              <a:xfrm>
                <a:off x="381864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2" name="圓角矩形 161"/>
              <p:cNvSpPr/>
              <p:nvPr/>
            </p:nvSpPr>
            <p:spPr>
              <a:xfrm>
                <a:off x="424515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3" name="圓角矩形 162"/>
              <p:cNvSpPr/>
              <p:nvPr/>
            </p:nvSpPr>
            <p:spPr>
              <a:xfrm>
                <a:off x="467166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4" name="圓角矩形 163"/>
              <p:cNvSpPr/>
              <p:nvPr/>
            </p:nvSpPr>
            <p:spPr>
              <a:xfrm>
                <a:off x="509817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5" name="圓角矩形 164"/>
              <p:cNvSpPr/>
              <p:nvPr/>
            </p:nvSpPr>
            <p:spPr>
              <a:xfrm>
                <a:off x="552468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6" name="圓角矩形 165"/>
              <p:cNvSpPr/>
              <p:nvPr/>
            </p:nvSpPr>
            <p:spPr>
              <a:xfrm>
                <a:off x="595119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7" name="圓角矩形 166"/>
              <p:cNvSpPr/>
              <p:nvPr/>
            </p:nvSpPr>
            <p:spPr>
              <a:xfrm>
                <a:off x="637770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8" name="圓角矩形 167"/>
              <p:cNvSpPr/>
              <p:nvPr/>
            </p:nvSpPr>
            <p:spPr>
              <a:xfrm>
                <a:off x="680420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9" name="圓角矩形 168"/>
              <p:cNvSpPr/>
              <p:nvPr/>
            </p:nvSpPr>
            <p:spPr>
              <a:xfrm>
                <a:off x="723071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0" name="圓角矩形 169"/>
              <p:cNvSpPr/>
              <p:nvPr/>
            </p:nvSpPr>
            <p:spPr>
              <a:xfrm>
                <a:off x="765722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1" name="圓角矩形 170"/>
              <p:cNvSpPr/>
              <p:nvPr/>
            </p:nvSpPr>
            <p:spPr>
              <a:xfrm>
                <a:off x="808373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2" name="圓角矩形 171"/>
              <p:cNvSpPr/>
              <p:nvPr/>
            </p:nvSpPr>
            <p:spPr>
              <a:xfrm>
                <a:off x="851024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3" name="圓角矩形 172"/>
              <p:cNvSpPr/>
              <p:nvPr/>
            </p:nvSpPr>
            <p:spPr>
              <a:xfrm>
                <a:off x="893675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4" name="圓角矩形 173"/>
              <p:cNvSpPr/>
              <p:nvPr/>
            </p:nvSpPr>
            <p:spPr>
              <a:xfrm>
                <a:off x="936326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5" name="圓角矩形 174"/>
              <p:cNvSpPr/>
              <p:nvPr/>
            </p:nvSpPr>
            <p:spPr>
              <a:xfrm>
                <a:off x="97897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6" name="圓角矩形 175"/>
              <p:cNvSpPr/>
              <p:nvPr/>
            </p:nvSpPr>
            <p:spPr>
              <a:xfrm>
                <a:off x="1021628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7" name="圓角矩形 176"/>
              <p:cNvSpPr/>
              <p:nvPr/>
            </p:nvSpPr>
            <p:spPr>
              <a:xfrm>
                <a:off x="1064279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8" name="圓角矩形 177"/>
              <p:cNvSpPr/>
              <p:nvPr/>
            </p:nvSpPr>
            <p:spPr>
              <a:xfrm>
                <a:off x="1106929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9" name="圓角矩形 178"/>
              <p:cNvSpPr/>
              <p:nvPr/>
            </p:nvSpPr>
            <p:spPr>
              <a:xfrm>
                <a:off x="1149580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24" name="群組 123"/>
            <p:cNvGrpSpPr/>
            <p:nvPr/>
          </p:nvGrpSpPr>
          <p:grpSpPr>
            <a:xfrm>
              <a:off x="384914" y="6454130"/>
              <a:ext cx="11377264" cy="288032"/>
              <a:chOff x="406574" y="1125538"/>
              <a:chExt cx="11377264" cy="288032"/>
            </a:xfrm>
          </p:grpSpPr>
          <p:sp>
            <p:nvSpPr>
              <p:cNvPr id="126" name="圓角矩形 125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7" name="圓角矩形 126"/>
              <p:cNvSpPr/>
              <p:nvPr/>
            </p:nvSpPr>
            <p:spPr>
              <a:xfrm>
                <a:off x="83308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8" name="圓角矩形 127"/>
              <p:cNvSpPr/>
              <p:nvPr/>
            </p:nvSpPr>
            <p:spPr>
              <a:xfrm>
                <a:off x="125959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9" name="圓角矩形 128"/>
              <p:cNvSpPr/>
              <p:nvPr/>
            </p:nvSpPr>
            <p:spPr>
              <a:xfrm>
                <a:off x="168610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0" name="圓角矩形 129"/>
              <p:cNvSpPr/>
              <p:nvPr/>
            </p:nvSpPr>
            <p:spPr>
              <a:xfrm>
                <a:off x="211261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1" name="圓角矩形 130"/>
              <p:cNvSpPr/>
              <p:nvPr/>
            </p:nvSpPr>
            <p:spPr>
              <a:xfrm>
                <a:off x="25391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2" name="圓角矩形 131"/>
              <p:cNvSpPr/>
              <p:nvPr/>
            </p:nvSpPr>
            <p:spPr>
              <a:xfrm>
                <a:off x="296562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3" name="圓角矩形 132"/>
              <p:cNvSpPr/>
              <p:nvPr/>
            </p:nvSpPr>
            <p:spPr>
              <a:xfrm>
                <a:off x="339213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4" name="圓角矩形 133"/>
              <p:cNvSpPr/>
              <p:nvPr/>
            </p:nvSpPr>
            <p:spPr>
              <a:xfrm>
                <a:off x="381864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5" name="圓角矩形 134"/>
              <p:cNvSpPr/>
              <p:nvPr/>
            </p:nvSpPr>
            <p:spPr>
              <a:xfrm>
                <a:off x="424515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6" name="圓角矩形 135"/>
              <p:cNvSpPr/>
              <p:nvPr/>
            </p:nvSpPr>
            <p:spPr>
              <a:xfrm>
                <a:off x="467166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509817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8" name="圓角矩形 137"/>
              <p:cNvSpPr/>
              <p:nvPr/>
            </p:nvSpPr>
            <p:spPr>
              <a:xfrm>
                <a:off x="552468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9" name="圓角矩形 138"/>
              <p:cNvSpPr/>
              <p:nvPr/>
            </p:nvSpPr>
            <p:spPr>
              <a:xfrm>
                <a:off x="595119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0" name="圓角矩形 139"/>
              <p:cNvSpPr/>
              <p:nvPr/>
            </p:nvSpPr>
            <p:spPr>
              <a:xfrm>
                <a:off x="637770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1" name="圓角矩形 140"/>
              <p:cNvSpPr/>
              <p:nvPr/>
            </p:nvSpPr>
            <p:spPr>
              <a:xfrm>
                <a:off x="680420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2" name="圓角矩形 141"/>
              <p:cNvSpPr/>
              <p:nvPr/>
            </p:nvSpPr>
            <p:spPr>
              <a:xfrm>
                <a:off x="723071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3" name="圓角矩形 142"/>
              <p:cNvSpPr/>
              <p:nvPr/>
            </p:nvSpPr>
            <p:spPr>
              <a:xfrm>
                <a:off x="765722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4" name="圓角矩形 143"/>
              <p:cNvSpPr/>
              <p:nvPr/>
            </p:nvSpPr>
            <p:spPr>
              <a:xfrm>
                <a:off x="808373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5" name="圓角矩形 144"/>
              <p:cNvSpPr/>
              <p:nvPr/>
            </p:nvSpPr>
            <p:spPr>
              <a:xfrm>
                <a:off x="851024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6" name="圓角矩形 145"/>
              <p:cNvSpPr/>
              <p:nvPr/>
            </p:nvSpPr>
            <p:spPr>
              <a:xfrm>
                <a:off x="893675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7" name="圓角矩形 146"/>
              <p:cNvSpPr/>
              <p:nvPr/>
            </p:nvSpPr>
            <p:spPr>
              <a:xfrm>
                <a:off x="936326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8" name="圓角矩形 147"/>
              <p:cNvSpPr/>
              <p:nvPr/>
            </p:nvSpPr>
            <p:spPr>
              <a:xfrm>
                <a:off x="97897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9" name="圓角矩形 148"/>
              <p:cNvSpPr/>
              <p:nvPr/>
            </p:nvSpPr>
            <p:spPr>
              <a:xfrm>
                <a:off x="1021628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0" name="圓角矩形 149"/>
              <p:cNvSpPr/>
              <p:nvPr/>
            </p:nvSpPr>
            <p:spPr>
              <a:xfrm>
                <a:off x="1064279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1" name="圓角矩形 150"/>
              <p:cNvSpPr/>
              <p:nvPr/>
            </p:nvSpPr>
            <p:spPr>
              <a:xfrm>
                <a:off x="1106929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2" name="圓角矩形 151"/>
              <p:cNvSpPr/>
              <p:nvPr/>
            </p:nvSpPr>
            <p:spPr>
              <a:xfrm>
                <a:off x="1149580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25" name="文字方塊 124"/>
            <p:cNvSpPr txBox="1"/>
            <p:nvPr/>
          </p:nvSpPr>
          <p:spPr>
            <a:xfrm>
              <a:off x="1990750" y="909514"/>
              <a:ext cx="1620957" cy="659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800" b="1" dirty="0">
                  <a:solidFill>
                    <a:schemeClr val="accent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人物對話</a:t>
              </a: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場景紀錄表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180" name="Picture 4" descr="C:\Users\k1040125\AppData\Local\Temp\SNAGHTML2720a0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494" y="1152222"/>
            <a:ext cx="2940752" cy="220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8" name="表格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577060"/>
              </p:ext>
            </p:extLst>
          </p:nvPr>
        </p:nvGraphicFramePr>
        <p:xfrm>
          <a:off x="510730" y="3501802"/>
          <a:ext cx="11129092" cy="21853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69836"/>
                <a:gridCol w="7010984"/>
                <a:gridCol w="2448272"/>
              </a:tblGrid>
              <a:tr h="360040"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角色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任務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聲音、音效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9" name="矩形 88"/>
          <p:cNvSpPr/>
          <p:nvPr/>
        </p:nvSpPr>
        <p:spPr>
          <a:xfrm>
            <a:off x="510730" y="2248049"/>
            <a:ext cx="155160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使用背景</a:t>
            </a:r>
            <a:endParaRPr lang="zh-HK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510730" y="2853730"/>
            <a:ext cx="155160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背景音樂</a:t>
            </a:r>
            <a:endParaRPr lang="zh-HK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文字方塊 90"/>
          <p:cNvSpPr txBox="1"/>
          <p:nvPr/>
        </p:nvSpPr>
        <p:spPr>
          <a:xfrm>
            <a:off x="2278782" y="2122182"/>
            <a:ext cx="405880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en-US" altLang="zh-TW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</a:p>
        </p:txBody>
      </p:sp>
      <p:sp>
        <p:nvSpPr>
          <p:cNvPr id="92" name="文字方塊 91"/>
          <p:cNvSpPr txBox="1"/>
          <p:nvPr/>
        </p:nvSpPr>
        <p:spPr>
          <a:xfrm>
            <a:off x="2206774" y="2698246"/>
            <a:ext cx="5437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文字方塊 93"/>
          <p:cNvSpPr txBox="1"/>
          <p:nvPr/>
        </p:nvSpPr>
        <p:spPr>
          <a:xfrm>
            <a:off x="616951" y="4005858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②爸爸</a:t>
            </a:r>
            <a:endParaRPr lang="en-US" altLang="zh-TW" sz="16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" name="文字方塊 94"/>
          <p:cNvSpPr txBox="1"/>
          <p:nvPr/>
        </p:nvSpPr>
        <p:spPr>
          <a:xfrm>
            <a:off x="2517458" y="4005858"/>
            <a:ext cx="6968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說話</a:t>
            </a:r>
            <a:r>
              <a:rPr lang="en-US" altLang="zh-TW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endParaRPr lang="zh-TW" altLang="en-US" sz="2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文字方塊 95"/>
          <p:cNvSpPr txBox="1"/>
          <p:nvPr/>
        </p:nvSpPr>
        <p:spPr>
          <a:xfrm>
            <a:off x="10231987" y="3861842"/>
            <a:ext cx="543739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7" name="文字方塊 96"/>
          <p:cNvSpPr txBox="1"/>
          <p:nvPr/>
        </p:nvSpPr>
        <p:spPr>
          <a:xfrm>
            <a:off x="616951" y="4579018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③小潔</a:t>
            </a:r>
            <a:endParaRPr lang="en-US" altLang="zh-TW" sz="16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文字方塊 97"/>
          <p:cNvSpPr txBox="1"/>
          <p:nvPr/>
        </p:nvSpPr>
        <p:spPr>
          <a:xfrm>
            <a:off x="2517459" y="4599537"/>
            <a:ext cx="7112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說話</a:t>
            </a:r>
            <a:r>
              <a:rPr lang="en-US" altLang="zh-TW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、說話</a:t>
            </a:r>
            <a:r>
              <a:rPr lang="en-US" altLang="zh-TW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sz="2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9" name="文字方塊 98"/>
          <p:cNvSpPr txBox="1"/>
          <p:nvPr/>
        </p:nvSpPr>
        <p:spPr>
          <a:xfrm>
            <a:off x="10231987" y="4458086"/>
            <a:ext cx="5437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文字方塊 99"/>
          <p:cNvSpPr txBox="1"/>
          <p:nvPr/>
        </p:nvSpPr>
        <p:spPr>
          <a:xfrm>
            <a:off x="616951" y="5152178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④媽媽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" name="文字方塊 100"/>
          <p:cNvSpPr txBox="1"/>
          <p:nvPr/>
        </p:nvSpPr>
        <p:spPr>
          <a:xfrm>
            <a:off x="2517459" y="5193216"/>
            <a:ext cx="611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說話</a:t>
            </a:r>
            <a:r>
              <a:rPr lang="en-US" altLang="zh-TW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sz="2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文字方塊 101"/>
          <p:cNvSpPr txBox="1"/>
          <p:nvPr/>
        </p:nvSpPr>
        <p:spPr>
          <a:xfrm>
            <a:off x="10231987" y="5054330"/>
            <a:ext cx="543739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027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場景紀錄表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7" name="文字方塊 6"/>
          <p:cNvSpPr txBox="1"/>
          <p:nvPr/>
        </p:nvSpPr>
        <p:spPr>
          <a:xfrm>
            <a:off x="4917137" y="213365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切換時機</a:t>
            </a:r>
            <a:endParaRPr lang="zh-HK" altLang="en-US" sz="32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4566" y="1990146"/>
            <a:ext cx="3960440" cy="2663784"/>
          </a:xfrm>
          <a:prstGeom prst="rect">
            <a:avLst/>
          </a:prstGeom>
          <a:solidFill>
            <a:srgbClr val="FFFCD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34566" y="1989634"/>
            <a:ext cx="3960440" cy="432048"/>
          </a:xfrm>
          <a:prstGeom prst="rect">
            <a:avLst/>
          </a:prstGeom>
          <a:solidFill>
            <a:srgbClr val="96735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向右箭號圖說文字 8"/>
          <p:cNvSpPr/>
          <p:nvPr/>
        </p:nvSpPr>
        <p:spPr>
          <a:xfrm>
            <a:off x="4763058" y="2737297"/>
            <a:ext cx="2664296" cy="1384995"/>
          </a:xfrm>
          <a:prstGeom prst="rightArrowCallout">
            <a:avLst>
              <a:gd name="adj1" fmla="val 53480"/>
              <a:gd name="adj2" fmla="val 47007"/>
              <a:gd name="adj3" fmla="val 26344"/>
              <a:gd name="adj4" fmla="val 78598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06574" y="2061642"/>
            <a:ext cx="3816424" cy="288032"/>
            <a:chOff x="406574" y="1125538"/>
            <a:chExt cx="3816424" cy="288032"/>
          </a:xfrm>
        </p:grpSpPr>
        <p:sp>
          <p:nvSpPr>
            <p:cNvPr id="24" name="圓角矩形 23"/>
            <p:cNvSpPr/>
            <p:nvPr/>
          </p:nvSpPr>
          <p:spPr>
            <a:xfrm>
              <a:off x="406574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847623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1288672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1729721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2170770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2611819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052868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493917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圓角矩形 61"/>
            <p:cNvSpPr/>
            <p:nvPr/>
          </p:nvSpPr>
          <p:spPr>
            <a:xfrm>
              <a:off x="3934966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34566" y="4293890"/>
            <a:ext cx="3960440" cy="432048"/>
            <a:chOff x="334566" y="6094090"/>
            <a:chExt cx="3960440" cy="432048"/>
          </a:xfrm>
        </p:grpSpPr>
        <p:sp>
          <p:nvSpPr>
            <p:cNvPr id="100" name="矩形 99"/>
            <p:cNvSpPr/>
            <p:nvPr/>
          </p:nvSpPr>
          <p:spPr>
            <a:xfrm>
              <a:off x="334566" y="6094090"/>
              <a:ext cx="396044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01" name="群組 100"/>
            <p:cNvGrpSpPr/>
            <p:nvPr/>
          </p:nvGrpSpPr>
          <p:grpSpPr>
            <a:xfrm>
              <a:off x="406574" y="6166098"/>
              <a:ext cx="3816424" cy="288032"/>
              <a:chOff x="406574" y="1125538"/>
              <a:chExt cx="3816424" cy="288032"/>
            </a:xfrm>
          </p:grpSpPr>
          <p:sp>
            <p:nvSpPr>
              <p:cNvPr id="102" name="圓角矩形 101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3" name="圓角矩形 102"/>
              <p:cNvSpPr/>
              <p:nvPr/>
            </p:nvSpPr>
            <p:spPr>
              <a:xfrm>
                <a:off x="84762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4" name="圓角矩形 103"/>
              <p:cNvSpPr/>
              <p:nvPr/>
            </p:nvSpPr>
            <p:spPr>
              <a:xfrm>
                <a:off x="12886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5" name="圓角矩形 104"/>
              <p:cNvSpPr/>
              <p:nvPr/>
            </p:nvSpPr>
            <p:spPr>
              <a:xfrm>
                <a:off x="172972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6" name="圓角矩形 105"/>
              <p:cNvSpPr/>
              <p:nvPr/>
            </p:nvSpPr>
            <p:spPr>
              <a:xfrm>
                <a:off x="217077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7" name="圓角矩形 106"/>
              <p:cNvSpPr/>
              <p:nvPr/>
            </p:nvSpPr>
            <p:spPr>
              <a:xfrm>
                <a:off x="26118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8" name="圓角矩形 107"/>
              <p:cNvSpPr/>
              <p:nvPr/>
            </p:nvSpPr>
            <p:spPr>
              <a:xfrm>
                <a:off x="305286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9" name="圓角矩形 108"/>
              <p:cNvSpPr/>
              <p:nvPr/>
            </p:nvSpPr>
            <p:spPr>
              <a:xfrm>
                <a:off x="349391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0" name="圓角矩形 109"/>
              <p:cNvSpPr/>
              <p:nvPr/>
            </p:nvSpPr>
            <p:spPr>
              <a:xfrm>
                <a:off x="393496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61" name="矩形 60"/>
          <p:cNvSpPr/>
          <p:nvPr/>
        </p:nvSpPr>
        <p:spPr>
          <a:xfrm>
            <a:off x="7930358" y="1990146"/>
            <a:ext cx="3960440" cy="2663784"/>
          </a:xfrm>
          <a:prstGeom prst="rect">
            <a:avLst/>
          </a:prstGeom>
          <a:solidFill>
            <a:srgbClr val="FFFCD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7930358" y="1989634"/>
            <a:ext cx="3960440" cy="432048"/>
          </a:xfrm>
          <a:prstGeom prst="rect">
            <a:avLst/>
          </a:prstGeom>
          <a:solidFill>
            <a:srgbClr val="96735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5" name="群組 64"/>
          <p:cNvGrpSpPr/>
          <p:nvPr/>
        </p:nvGrpSpPr>
        <p:grpSpPr>
          <a:xfrm>
            <a:off x="8002366" y="2061642"/>
            <a:ext cx="3816424" cy="288032"/>
            <a:chOff x="406574" y="1125538"/>
            <a:chExt cx="3816424" cy="288032"/>
          </a:xfrm>
        </p:grpSpPr>
        <p:sp>
          <p:nvSpPr>
            <p:cNvPr id="66" name="圓角矩形 65"/>
            <p:cNvSpPr/>
            <p:nvPr/>
          </p:nvSpPr>
          <p:spPr>
            <a:xfrm>
              <a:off x="406574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圓角矩形 66"/>
            <p:cNvSpPr/>
            <p:nvPr/>
          </p:nvSpPr>
          <p:spPr>
            <a:xfrm>
              <a:off x="847623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圓角矩形 67"/>
            <p:cNvSpPr/>
            <p:nvPr/>
          </p:nvSpPr>
          <p:spPr>
            <a:xfrm>
              <a:off x="1288672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圓角矩形 68"/>
            <p:cNvSpPr/>
            <p:nvPr/>
          </p:nvSpPr>
          <p:spPr>
            <a:xfrm>
              <a:off x="1729721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0" name="圓角矩形 69"/>
            <p:cNvSpPr/>
            <p:nvPr/>
          </p:nvSpPr>
          <p:spPr>
            <a:xfrm>
              <a:off x="2170770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1" name="圓角矩形 70"/>
            <p:cNvSpPr/>
            <p:nvPr/>
          </p:nvSpPr>
          <p:spPr>
            <a:xfrm>
              <a:off x="2611819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圓角矩形 71"/>
            <p:cNvSpPr/>
            <p:nvPr/>
          </p:nvSpPr>
          <p:spPr>
            <a:xfrm>
              <a:off x="3052868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9" name="圓角矩形 78"/>
            <p:cNvSpPr/>
            <p:nvPr/>
          </p:nvSpPr>
          <p:spPr>
            <a:xfrm>
              <a:off x="3493917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0" name="圓角矩形 89"/>
            <p:cNvSpPr/>
            <p:nvPr/>
          </p:nvSpPr>
          <p:spPr>
            <a:xfrm>
              <a:off x="3934966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1" name="群組 90"/>
          <p:cNvGrpSpPr/>
          <p:nvPr/>
        </p:nvGrpSpPr>
        <p:grpSpPr>
          <a:xfrm>
            <a:off x="7930358" y="4293890"/>
            <a:ext cx="3960440" cy="432048"/>
            <a:chOff x="334566" y="6094090"/>
            <a:chExt cx="3960440" cy="432048"/>
          </a:xfrm>
        </p:grpSpPr>
        <p:sp>
          <p:nvSpPr>
            <p:cNvPr id="92" name="矩形 91"/>
            <p:cNvSpPr/>
            <p:nvPr/>
          </p:nvSpPr>
          <p:spPr>
            <a:xfrm>
              <a:off x="334566" y="6094090"/>
              <a:ext cx="396044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93" name="群組 92"/>
            <p:cNvGrpSpPr/>
            <p:nvPr/>
          </p:nvGrpSpPr>
          <p:grpSpPr>
            <a:xfrm>
              <a:off x="406574" y="6166098"/>
              <a:ext cx="3816424" cy="288032"/>
              <a:chOff x="406574" y="1125538"/>
              <a:chExt cx="3816424" cy="288032"/>
            </a:xfrm>
          </p:grpSpPr>
          <p:sp>
            <p:nvSpPr>
              <p:cNvPr id="94" name="圓角矩形 93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5" name="圓角矩形 94"/>
              <p:cNvSpPr/>
              <p:nvPr/>
            </p:nvSpPr>
            <p:spPr>
              <a:xfrm>
                <a:off x="84762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6" name="圓角矩形 95"/>
              <p:cNvSpPr/>
              <p:nvPr/>
            </p:nvSpPr>
            <p:spPr>
              <a:xfrm>
                <a:off x="12886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7" name="圓角矩形 96"/>
              <p:cNvSpPr/>
              <p:nvPr/>
            </p:nvSpPr>
            <p:spPr>
              <a:xfrm>
                <a:off x="172972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8" name="圓角矩形 97"/>
              <p:cNvSpPr/>
              <p:nvPr/>
            </p:nvSpPr>
            <p:spPr>
              <a:xfrm>
                <a:off x="217077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9" name="圓角矩形 98"/>
              <p:cNvSpPr/>
              <p:nvPr/>
            </p:nvSpPr>
            <p:spPr>
              <a:xfrm>
                <a:off x="26118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2" name="圓角矩形 121"/>
              <p:cNvSpPr/>
              <p:nvPr/>
            </p:nvSpPr>
            <p:spPr>
              <a:xfrm>
                <a:off x="305286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3" name="圓角矩形 122"/>
              <p:cNvSpPr/>
              <p:nvPr/>
            </p:nvSpPr>
            <p:spPr>
              <a:xfrm>
                <a:off x="349391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4" name="圓角矩形 123"/>
              <p:cNvSpPr/>
              <p:nvPr/>
            </p:nvSpPr>
            <p:spPr>
              <a:xfrm>
                <a:off x="393496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125" name="矩形 124"/>
          <p:cNvSpPr/>
          <p:nvPr/>
        </p:nvSpPr>
        <p:spPr>
          <a:xfrm>
            <a:off x="4763058" y="2952741"/>
            <a:ext cx="2052228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小潔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說完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話之後 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6" name="文字方塊 125"/>
          <p:cNvSpPr txBox="1"/>
          <p:nvPr/>
        </p:nvSpPr>
        <p:spPr>
          <a:xfrm>
            <a:off x="327067" y="1125538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場景切換：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078020" y="2853730"/>
            <a:ext cx="1444626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HK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 </a:t>
            </a:r>
            <a:r>
              <a: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景 </a:t>
            </a:r>
            <a:r>
              <a:rPr lang="en-US" altLang="zh-HK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 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文字方塊 72"/>
          <p:cNvSpPr txBox="1"/>
          <p:nvPr/>
        </p:nvSpPr>
        <p:spPr>
          <a:xfrm>
            <a:off x="8956083" y="3213770"/>
            <a:ext cx="1620957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遊戲選項</a:t>
            </a:r>
            <a:endParaRPr lang="en-US" altLang="zh-TW" sz="28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1400831" y="2853730"/>
            <a:ext cx="1444626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HK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 </a:t>
            </a:r>
            <a:r>
              <a: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景 </a:t>
            </a:r>
            <a:r>
              <a:rPr lang="en-US" altLang="zh-HK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 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1278894" y="3213770"/>
            <a:ext cx="1620957" cy="65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人物對話</a:t>
            </a:r>
          </a:p>
        </p:txBody>
      </p:sp>
    </p:spTree>
    <p:extLst>
      <p:ext uri="{BB962C8B-B14F-4D97-AF65-F5344CB8AC3E}">
        <p14:creationId xmlns:p14="http://schemas.microsoft.com/office/powerpoint/2010/main" val="331378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312906" y="909514"/>
            <a:ext cx="11520640" cy="5904656"/>
            <a:chOff x="312906" y="909514"/>
            <a:chExt cx="11520640" cy="5904656"/>
          </a:xfrm>
        </p:grpSpPr>
        <p:sp>
          <p:nvSpPr>
            <p:cNvPr id="113" name="矩形 112"/>
            <p:cNvSpPr/>
            <p:nvPr/>
          </p:nvSpPr>
          <p:spPr>
            <a:xfrm>
              <a:off x="313546" y="1773610"/>
              <a:ext cx="11520000" cy="4608512"/>
            </a:xfrm>
            <a:prstGeom prst="rect">
              <a:avLst/>
            </a:prstGeom>
            <a:solidFill>
              <a:srgbClr val="FFFCD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4" name="矩形 113"/>
            <p:cNvSpPr/>
            <p:nvPr/>
          </p:nvSpPr>
          <p:spPr>
            <a:xfrm>
              <a:off x="312906" y="1095921"/>
              <a:ext cx="1551600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zh-HK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場 </a:t>
              </a:r>
              <a:r>
                <a:rPr lang="zh-HK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景 </a:t>
              </a:r>
              <a:r>
                <a:rPr lang="en-US" altLang="zh-HK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  </a:t>
              </a:r>
              <a:endPara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5" name="矩形 114"/>
            <p:cNvSpPr/>
            <p:nvPr/>
          </p:nvSpPr>
          <p:spPr>
            <a:xfrm>
              <a:off x="313546" y="1701602"/>
              <a:ext cx="1152000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6" name="矩形 115"/>
            <p:cNvSpPr/>
            <p:nvPr/>
          </p:nvSpPr>
          <p:spPr>
            <a:xfrm>
              <a:off x="313546" y="6382122"/>
              <a:ext cx="11520000" cy="432048"/>
            </a:xfrm>
            <a:prstGeom prst="rect">
              <a:avLst/>
            </a:prstGeom>
            <a:solidFill>
              <a:srgbClr val="967355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17" name="群組 116"/>
            <p:cNvGrpSpPr/>
            <p:nvPr/>
          </p:nvGrpSpPr>
          <p:grpSpPr>
            <a:xfrm>
              <a:off x="384914" y="1773610"/>
              <a:ext cx="11377264" cy="288032"/>
              <a:chOff x="406574" y="1125538"/>
              <a:chExt cx="11377264" cy="288032"/>
            </a:xfrm>
          </p:grpSpPr>
          <p:sp>
            <p:nvSpPr>
              <p:cNvPr id="147" name="圓角矩形 146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8" name="圓角矩形 147"/>
              <p:cNvSpPr/>
              <p:nvPr/>
            </p:nvSpPr>
            <p:spPr>
              <a:xfrm>
                <a:off x="83308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9" name="圓角矩形 148"/>
              <p:cNvSpPr/>
              <p:nvPr/>
            </p:nvSpPr>
            <p:spPr>
              <a:xfrm>
                <a:off x="125959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0" name="圓角矩形 149"/>
              <p:cNvSpPr/>
              <p:nvPr/>
            </p:nvSpPr>
            <p:spPr>
              <a:xfrm>
                <a:off x="168610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1" name="圓角矩形 150"/>
              <p:cNvSpPr/>
              <p:nvPr/>
            </p:nvSpPr>
            <p:spPr>
              <a:xfrm>
                <a:off x="211261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2" name="圓角矩形 151"/>
              <p:cNvSpPr/>
              <p:nvPr/>
            </p:nvSpPr>
            <p:spPr>
              <a:xfrm>
                <a:off x="25391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3" name="圓角矩形 152"/>
              <p:cNvSpPr/>
              <p:nvPr/>
            </p:nvSpPr>
            <p:spPr>
              <a:xfrm>
                <a:off x="296562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4" name="圓角矩形 153"/>
              <p:cNvSpPr/>
              <p:nvPr/>
            </p:nvSpPr>
            <p:spPr>
              <a:xfrm>
                <a:off x="339213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5" name="圓角矩形 154"/>
              <p:cNvSpPr/>
              <p:nvPr/>
            </p:nvSpPr>
            <p:spPr>
              <a:xfrm>
                <a:off x="381864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6" name="圓角矩形 155"/>
              <p:cNvSpPr/>
              <p:nvPr/>
            </p:nvSpPr>
            <p:spPr>
              <a:xfrm>
                <a:off x="424515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7" name="圓角矩形 156"/>
              <p:cNvSpPr/>
              <p:nvPr/>
            </p:nvSpPr>
            <p:spPr>
              <a:xfrm>
                <a:off x="467166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8" name="圓角矩形 157"/>
              <p:cNvSpPr/>
              <p:nvPr/>
            </p:nvSpPr>
            <p:spPr>
              <a:xfrm>
                <a:off x="509817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9" name="圓角矩形 158"/>
              <p:cNvSpPr/>
              <p:nvPr/>
            </p:nvSpPr>
            <p:spPr>
              <a:xfrm>
                <a:off x="552468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0" name="圓角矩形 159"/>
              <p:cNvSpPr/>
              <p:nvPr/>
            </p:nvSpPr>
            <p:spPr>
              <a:xfrm>
                <a:off x="595119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1" name="圓角矩形 160"/>
              <p:cNvSpPr/>
              <p:nvPr/>
            </p:nvSpPr>
            <p:spPr>
              <a:xfrm>
                <a:off x="637770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2" name="圓角矩形 161"/>
              <p:cNvSpPr/>
              <p:nvPr/>
            </p:nvSpPr>
            <p:spPr>
              <a:xfrm>
                <a:off x="680420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3" name="圓角矩形 162"/>
              <p:cNvSpPr/>
              <p:nvPr/>
            </p:nvSpPr>
            <p:spPr>
              <a:xfrm>
                <a:off x="723071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4" name="圓角矩形 163"/>
              <p:cNvSpPr/>
              <p:nvPr/>
            </p:nvSpPr>
            <p:spPr>
              <a:xfrm>
                <a:off x="765722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5" name="圓角矩形 164"/>
              <p:cNvSpPr/>
              <p:nvPr/>
            </p:nvSpPr>
            <p:spPr>
              <a:xfrm>
                <a:off x="808373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6" name="圓角矩形 165"/>
              <p:cNvSpPr/>
              <p:nvPr/>
            </p:nvSpPr>
            <p:spPr>
              <a:xfrm>
                <a:off x="851024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7" name="圓角矩形 166"/>
              <p:cNvSpPr/>
              <p:nvPr/>
            </p:nvSpPr>
            <p:spPr>
              <a:xfrm>
                <a:off x="893675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8" name="圓角矩形 167"/>
              <p:cNvSpPr/>
              <p:nvPr/>
            </p:nvSpPr>
            <p:spPr>
              <a:xfrm>
                <a:off x="936326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9" name="圓角矩形 168"/>
              <p:cNvSpPr/>
              <p:nvPr/>
            </p:nvSpPr>
            <p:spPr>
              <a:xfrm>
                <a:off x="97897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0" name="圓角矩形 169"/>
              <p:cNvSpPr/>
              <p:nvPr/>
            </p:nvSpPr>
            <p:spPr>
              <a:xfrm>
                <a:off x="1021628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1" name="圓角矩形 170"/>
              <p:cNvSpPr/>
              <p:nvPr/>
            </p:nvSpPr>
            <p:spPr>
              <a:xfrm>
                <a:off x="1064279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2" name="圓角矩形 171"/>
              <p:cNvSpPr/>
              <p:nvPr/>
            </p:nvSpPr>
            <p:spPr>
              <a:xfrm>
                <a:off x="1106929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3" name="圓角矩形 172"/>
              <p:cNvSpPr/>
              <p:nvPr/>
            </p:nvSpPr>
            <p:spPr>
              <a:xfrm>
                <a:off x="1149580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18" name="群組 117"/>
            <p:cNvGrpSpPr/>
            <p:nvPr/>
          </p:nvGrpSpPr>
          <p:grpSpPr>
            <a:xfrm>
              <a:off x="384914" y="6454130"/>
              <a:ext cx="11377264" cy="288032"/>
              <a:chOff x="406574" y="1125538"/>
              <a:chExt cx="11377264" cy="288032"/>
            </a:xfrm>
          </p:grpSpPr>
          <p:sp>
            <p:nvSpPr>
              <p:cNvPr id="120" name="圓角矩形 119"/>
              <p:cNvSpPr/>
              <p:nvPr/>
            </p:nvSpPr>
            <p:spPr>
              <a:xfrm>
                <a:off x="40657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1" name="圓角矩形 120"/>
              <p:cNvSpPr/>
              <p:nvPr/>
            </p:nvSpPr>
            <p:spPr>
              <a:xfrm>
                <a:off x="83308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2" name="圓角矩形 121"/>
              <p:cNvSpPr/>
              <p:nvPr/>
            </p:nvSpPr>
            <p:spPr>
              <a:xfrm>
                <a:off x="125959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3" name="圓角矩形 122"/>
              <p:cNvSpPr/>
              <p:nvPr/>
            </p:nvSpPr>
            <p:spPr>
              <a:xfrm>
                <a:off x="168610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4" name="圓角矩形 123"/>
              <p:cNvSpPr/>
              <p:nvPr/>
            </p:nvSpPr>
            <p:spPr>
              <a:xfrm>
                <a:off x="211261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5" name="圓角矩形 124"/>
              <p:cNvSpPr/>
              <p:nvPr/>
            </p:nvSpPr>
            <p:spPr>
              <a:xfrm>
                <a:off x="253911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6" name="圓角矩形 125"/>
              <p:cNvSpPr/>
              <p:nvPr/>
            </p:nvSpPr>
            <p:spPr>
              <a:xfrm>
                <a:off x="296562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7" name="圓角矩形 126"/>
              <p:cNvSpPr/>
              <p:nvPr/>
            </p:nvSpPr>
            <p:spPr>
              <a:xfrm>
                <a:off x="339213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8" name="圓角矩形 127"/>
              <p:cNvSpPr/>
              <p:nvPr/>
            </p:nvSpPr>
            <p:spPr>
              <a:xfrm>
                <a:off x="381864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9" name="圓角矩形 128"/>
              <p:cNvSpPr/>
              <p:nvPr/>
            </p:nvSpPr>
            <p:spPr>
              <a:xfrm>
                <a:off x="424515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0" name="圓角矩形 129"/>
              <p:cNvSpPr/>
              <p:nvPr/>
            </p:nvSpPr>
            <p:spPr>
              <a:xfrm>
                <a:off x="467166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1" name="圓角矩形 130"/>
              <p:cNvSpPr/>
              <p:nvPr/>
            </p:nvSpPr>
            <p:spPr>
              <a:xfrm>
                <a:off x="509817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2" name="圓角矩形 131"/>
              <p:cNvSpPr/>
              <p:nvPr/>
            </p:nvSpPr>
            <p:spPr>
              <a:xfrm>
                <a:off x="552468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3" name="圓角矩形 132"/>
              <p:cNvSpPr/>
              <p:nvPr/>
            </p:nvSpPr>
            <p:spPr>
              <a:xfrm>
                <a:off x="595119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4" name="圓角矩形 133"/>
              <p:cNvSpPr/>
              <p:nvPr/>
            </p:nvSpPr>
            <p:spPr>
              <a:xfrm>
                <a:off x="637770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5" name="圓角矩形 134"/>
              <p:cNvSpPr/>
              <p:nvPr/>
            </p:nvSpPr>
            <p:spPr>
              <a:xfrm>
                <a:off x="680420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6" name="圓角矩形 135"/>
              <p:cNvSpPr/>
              <p:nvPr/>
            </p:nvSpPr>
            <p:spPr>
              <a:xfrm>
                <a:off x="7230718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7657227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8" name="圓角矩形 137"/>
              <p:cNvSpPr/>
              <p:nvPr/>
            </p:nvSpPr>
            <p:spPr>
              <a:xfrm>
                <a:off x="808373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9" name="圓角矩形 138"/>
              <p:cNvSpPr/>
              <p:nvPr/>
            </p:nvSpPr>
            <p:spPr>
              <a:xfrm>
                <a:off x="8510245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0" name="圓角矩形 139"/>
              <p:cNvSpPr/>
              <p:nvPr/>
            </p:nvSpPr>
            <p:spPr>
              <a:xfrm>
                <a:off x="8936754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1" name="圓角矩形 140"/>
              <p:cNvSpPr/>
              <p:nvPr/>
            </p:nvSpPr>
            <p:spPr>
              <a:xfrm>
                <a:off x="9363263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2" name="圓角矩形 141"/>
              <p:cNvSpPr/>
              <p:nvPr/>
            </p:nvSpPr>
            <p:spPr>
              <a:xfrm>
                <a:off x="9789772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3" name="圓角矩形 142"/>
              <p:cNvSpPr/>
              <p:nvPr/>
            </p:nvSpPr>
            <p:spPr>
              <a:xfrm>
                <a:off x="10216281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4" name="圓角矩形 143"/>
              <p:cNvSpPr/>
              <p:nvPr/>
            </p:nvSpPr>
            <p:spPr>
              <a:xfrm>
                <a:off x="10642790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5" name="圓角矩形 144"/>
              <p:cNvSpPr/>
              <p:nvPr/>
            </p:nvSpPr>
            <p:spPr>
              <a:xfrm>
                <a:off x="11069299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6" name="圓角矩形 145"/>
              <p:cNvSpPr/>
              <p:nvPr/>
            </p:nvSpPr>
            <p:spPr>
              <a:xfrm>
                <a:off x="11495806" y="1125538"/>
                <a:ext cx="288032" cy="28803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19" name="文字方塊 118"/>
            <p:cNvSpPr txBox="1"/>
            <p:nvPr/>
          </p:nvSpPr>
          <p:spPr>
            <a:xfrm>
              <a:off x="1990750" y="909514"/>
              <a:ext cx="1620957" cy="659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800" b="1" dirty="0" smtClean="0">
                  <a:solidFill>
                    <a:schemeClr val="accent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遊戲選項</a:t>
              </a:r>
              <a:endParaRPr lang="en-US" altLang="zh-TW" sz="2800" b="1" dirty="0" smtClean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111" name="表格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983058"/>
              </p:ext>
            </p:extLst>
          </p:nvPr>
        </p:nvGraphicFramePr>
        <p:xfrm>
          <a:off x="510730" y="3501802"/>
          <a:ext cx="10726725" cy="27614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69836"/>
                <a:gridCol w="7010984"/>
                <a:gridCol w="2045905"/>
              </a:tblGrid>
              <a:tr h="360040"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角色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任務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聲音、音效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場景紀錄表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grpSp>
        <p:nvGrpSpPr>
          <p:cNvPr id="83" name="群組 82"/>
          <p:cNvGrpSpPr/>
          <p:nvPr/>
        </p:nvGrpSpPr>
        <p:grpSpPr>
          <a:xfrm>
            <a:off x="406574" y="6454130"/>
            <a:ext cx="11377264" cy="288032"/>
            <a:chOff x="406574" y="1125538"/>
            <a:chExt cx="11377264" cy="288032"/>
          </a:xfrm>
        </p:grpSpPr>
        <p:sp>
          <p:nvSpPr>
            <p:cNvPr id="84" name="圓角矩形 83"/>
            <p:cNvSpPr/>
            <p:nvPr/>
          </p:nvSpPr>
          <p:spPr>
            <a:xfrm>
              <a:off x="406574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5" name="圓角矩形 84"/>
            <p:cNvSpPr/>
            <p:nvPr/>
          </p:nvSpPr>
          <p:spPr>
            <a:xfrm>
              <a:off x="833083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6" name="圓角矩形 85"/>
            <p:cNvSpPr/>
            <p:nvPr/>
          </p:nvSpPr>
          <p:spPr>
            <a:xfrm>
              <a:off x="1259592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7" name="圓角矩形 86"/>
            <p:cNvSpPr/>
            <p:nvPr/>
          </p:nvSpPr>
          <p:spPr>
            <a:xfrm>
              <a:off x="1686101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8" name="圓角矩形 87"/>
            <p:cNvSpPr/>
            <p:nvPr/>
          </p:nvSpPr>
          <p:spPr>
            <a:xfrm>
              <a:off x="2112610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9" name="圓角矩形 88"/>
            <p:cNvSpPr/>
            <p:nvPr/>
          </p:nvSpPr>
          <p:spPr>
            <a:xfrm>
              <a:off x="2539119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0" name="圓角矩形 89"/>
            <p:cNvSpPr/>
            <p:nvPr/>
          </p:nvSpPr>
          <p:spPr>
            <a:xfrm>
              <a:off x="2965628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1" name="圓角矩形 90"/>
            <p:cNvSpPr/>
            <p:nvPr/>
          </p:nvSpPr>
          <p:spPr>
            <a:xfrm>
              <a:off x="3392137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2" name="圓角矩形 91"/>
            <p:cNvSpPr/>
            <p:nvPr/>
          </p:nvSpPr>
          <p:spPr>
            <a:xfrm>
              <a:off x="3818646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3" name="圓角矩形 92"/>
            <p:cNvSpPr/>
            <p:nvPr/>
          </p:nvSpPr>
          <p:spPr>
            <a:xfrm>
              <a:off x="4245155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4" name="圓角矩形 93"/>
            <p:cNvSpPr/>
            <p:nvPr/>
          </p:nvSpPr>
          <p:spPr>
            <a:xfrm>
              <a:off x="4671664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5" name="圓角矩形 94"/>
            <p:cNvSpPr/>
            <p:nvPr/>
          </p:nvSpPr>
          <p:spPr>
            <a:xfrm>
              <a:off x="5098173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6" name="圓角矩形 95"/>
            <p:cNvSpPr/>
            <p:nvPr/>
          </p:nvSpPr>
          <p:spPr>
            <a:xfrm>
              <a:off x="5524682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7" name="圓角矩形 96"/>
            <p:cNvSpPr/>
            <p:nvPr/>
          </p:nvSpPr>
          <p:spPr>
            <a:xfrm>
              <a:off x="5951191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8" name="圓角矩形 97"/>
            <p:cNvSpPr/>
            <p:nvPr/>
          </p:nvSpPr>
          <p:spPr>
            <a:xfrm>
              <a:off x="6377700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9" name="圓角矩形 98"/>
            <p:cNvSpPr/>
            <p:nvPr/>
          </p:nvSpPr>
          <p:spPr>
            <a:xfrm>
              <a:off x="6804209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0" name="圓角矩形 99"/>
            <p:cNvSpPr/>
            <p:nvPr/>
          </p:nvSpPr>
          <p:spPr>
            <a:xfrm>
              <a:off x="7230718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1" name="圓角矩形 100"/>
            <p:cNvSpPr/>
            <p:nvPr/>
          </p:nvSpPr>
          <p:spPr>
            <a:xfrm>
              <a:off x="7657227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2" name="圓角矩形 101"/>
            <p:cNvSpPr/>
            <p:nvPr/>
          </p:nvSpPr>
          <p:spPr>
            <a:xfrm>
              <a:off x="8083736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3" name="圓角矩形 102"/>
            <p:cNvSpPr/>
            <p:nvPr/>
          </p:nvSpPr>
          <p:spPr>
            <a:xfrm>
              <a:off x="8510245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4" name="圓角矩形 103"/>
            <p:cNvSpPr/>
            <p:nvPr/>
          </p:nvSpPr>
          <p:spPr>
            <a:xfrm>
              <a:off x="8936754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5" name="圓角矩形 104"/>
            <p:cNvSpPr/>
            <p:nvPr/>
          </p:nvSpPr>
          <p:spPr>
            <a:xfrm>
              <a:off x="9363263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6" name="圓角矩形 105"/>
            <p:cNvSpPr/>
            <p:nvPr/>
          </p:nvSpPr>
          <p:spPr>
            <a:xfrm>
              <a:off x="9789772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7" name="圓角矩形 106"/>
            <p:cNvSpPr/>
            <p:nvPr/>
          </p:nvSpPr>
          <p:spPr>
            <a:xfrm>
              <a:off x="10216281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8" name="圓角矩形 107"/>
            <p:cNvSpPr/>
            <p:nvPr/>
          </p:nvSpPr>
          <p:spPr>
            <a:xfrm>
              <a:off x="10642790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9" name="圓角矩形 108"/>
            <p:cNvSpPr/>
            <p:nvPr/>
          </p:nvSpPr>
          <p:spPr>
            <a:xfrm>
              <a:off x="11069299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0" name="圓角矩形 109"/>
            <p:cNvSpPr/>
            <p:nvPr/>
          </p:nvSpPr>
          <p:spPr>
            <a:xfrm>
              <a:off x="11495806" y="1125538"/>
              <a:ext cx="288032" cy="2880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74" name="Picture 6" descr="C:\Users\k1040125\AppData\Local\Temp\SNAGHTML272475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311" y="1197546"/>
            <a:ext cx="2647271" cy="198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矩形 111"/>
          <p:cNvSpPr/>
          <p:nvPr/>
        </p:nvSpPr>
        <p:spPr>
          <a:xfrm>
            <a:off x="510730" y="2248049"/>
            <a:ext cx="155160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使用背景</a:t>
            </a:r>
            <a:endParaRPr lang="zh-HK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" name="矩形 174"/>
          <p:cNvSpPr/>
          <p:nvPr/>
        </p:nvSpPr>
        <p:spPr>
          <a:xfrm>
            <a:off x="510730" y="2853730"/>
            <a:ext cx="155160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背景音樂</a:t>
            </a:r>
            <a:endParaRPr lang="zh-HK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6" name="文字方塊 175"/>
          <p:cNvSpPr txBox="1"/>
          <p:nvPr/>
        </p:nvSpPr>
        <p:spPr>
          <a:xfrm>
            <a:off x="2278782" y="2122182"/>
            <a:ext cx="4251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en-US" altLang="zh-TW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</a:p>
        </p:txBody>
      </p:sp>
      <p:sp>
        <p:nvSpPr>
          <p:cNvPr id="177" name="文字方塊 176"/>
          <p:cNvSpPr txBox="1"/>
          <p:nvPr/>
        </p:nvSpPr>
        <p:spPr>
          <a:xfrm>
            <a:off x="2206774" y="2698246"/>
            <a:ext cx="5437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78" name="表格 1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190397"/>
              </p:ext>
            </p:extLst>
          </p:nvPr>
        </p:nvGraphicFramePr>
        <p:xfrm>
          <a:off x="510730" y="3501802"/>
          <a:ext cx="11129092" cy="27614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72108"/>
                <a:gridCol w="6696744"/>
                <a:gridCol w="2160240"/>
              </a:tblGrid>
              <a:tr h="360040"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角色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任務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聲音、音效</a:t>
                      </a:r>
                      <a:endParaRPr lang="zh-HK" altLang="en-US" sz="24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9" name="文字方塊 178"/>
          <p:cNvSpPr txBox="1"/>
          <p:nvPr/>
        </p:nvSpPr>
        <p:spPr>
          <a:xfrm>
            <a:off x="616951" y="4005858"/>
            <a:ext cx="2082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⑤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遊戲說明鈕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0" name="文字方塊 179"/>
          <p:cNvSpPr txBox="1"/>
          <p:nvPr/>
        </p:nvSpPr>
        <p:spPr>
          <a:xfrm>
            <a:off x="2799453" y="4005858"/>
            <a:ext cx="6968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碰到滑鼠游標會變色</a:t>
            </a:r>
            <a:r>
              <a:rPr lang="zh-TW" altLang="en-US" sz="2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，按下</a:t>
            </a:r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會跳出⑦、⑧ </a:t>
            </a:r>
          </a:p>
        </p:txBody>
      </p:sp>
      <p:sp>
        <p:nvSpPr>
          <p:cNvPr id="181" name="文字方塊 180"/>
          <p:cNvSpPr txBox="1"/>
          <p:nvPr/>
        </p:nvSpPr>
        <p:spPr>
          <a:xfrm>
            <a:off x="10231987" y="3861842"/>
            <a:ext cx="5437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2" name="文字方塊 181"/>
          <p:cNvSpPr txBox="1"/>
          <p:nvPr/>
        </p:nvSpPr>
        <p:spPr>
          <a:xfrm>
            <a:off x="616951" y="4579018"/>
            <a:ext cx="2082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⑥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遊戲開始鈕</a:t>
            </a:r>
            <a:endParaRPr lang="en-US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3" name="文字方塊 182"/>
          <p:cNvSpPr txBox="1"/>
          <p:nvPr/>
        </p:nvSpPr>
        <p:spPr>
          <a:xfrm>
            <a:off x="2799454" y="4599537"/>
            <a:ext cx="7112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碰到滑鼠游標會變色，按下就開始遊戲 </a:t>
            </a:r>
          </a:p>
        </p:txBody>
      </p:sp>
      <p:sp>
        <p:nvSpPr>
          <p:cNvPr id="184" name="文字方塊 183"/>
          <p:cNvSpPr txBox="1"/>
          <p:nvPr/>
        </p:nvSpPr>
        <p:spPr>
          <a:xfrm>
            <a:off x="10231987" y="4458086"/>
            <a:ext cx="5437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5" name="文字方塊 184"/>
          <p:cNvSpPr txBox="1"/>
          <p:nvPr/>
        </p:nvSpPr>
        <p:spPr>
          <a:xfrm>
            <a:off x="616951" y="5152178"/>
            <a:ext cx="2082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⑦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遊戲說明頁</a:t>
            </a:r>
            <a:endParaRPr lang="en-US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6" name="文字方塊 185"/>
          <p:cNvSpPr txBox="1"/>
          <p:nvPr/>
        </p:nvSpPr>
        <p:spPr>
          <a:xfrm>
            <a:off x="2799454" y="5193216"/>
            <a:ext cx="611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當⑤按下時出現</a:t>
            </a:r>
          </a:p>
        </p:txBody>
      </p:sp>
      <p:sp>
        <p:nvSpPr>
          <p:cNvPr id="187" name="文字方塊 186"/>
          <p:cNvSpPr txBox="1"/>
          <p:nvPr/>
        </p:nvSpPr>
        <p:spPr>
          <a:xfrm>
            <a:off x="10231987" y="5054330"/>
            <a:ext cx="5437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8" name="文字方塊 187"/>
          <p:cNvSpPr txBox="1"/>
          <p:nvPr/>
        </p:nvSpPr>
        <p:spPr>
          <a:xfrm>
            <a:off x="616951" y="5725339"/>
            <a:ext cx="2082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⑧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說明結束鈕</a:t>
            </a:r>
            <a:endParaRPr lang="en-US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9" name="文字方塊 188"/>
          <p:cNvSpPr txBox="1"/>
          <p:nvPr/>
        </p:nvSpPr>
        <p:spPr>
          <a:xfrm>
            <a:off x="2799454" y="5786894"/>
            <a:ext cx="611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按下時，⑤⑥出現，⑦⑧隱藏</a:t>
            </a:r>
          </a:p>
        </p:txBody>
      </p:sp>
      <p:sp>
        <p:nvSpPr>
          <p:cNvPr id="190" name="文字方塊 189"/>
          <p:cNvSpPr txBox="1"/>
          <p:nvPr/>
        </p:nvSpPr>
        <p:spPr>
          <a:xfrm>
            <a:off x="10231987" y="5650574"/>
            <a:ext cx="5437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464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4920</TotalTime>
  <Words>340</Words>
  <Application>Microsoft Office PowerPoint</Application>
  <PresentationFormat>自訂</PresentationFormat>
  <Paragraphs>141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生活科技_課文</vt:lpstr>
      <vt:lpstr>遊戲規畫</vt:lpstr>
      <vt:lpstr>任務說明</vt:lpstr>
      <vt:lpstr>任務說明</vt:lpstr>
      <vt:lpstr>場景紀錄表</vt:lpstr>
      <vt:lpstr>場景紀錄表</vt:lpstr>
      <vt:lpstr>場景紀錄表</vt:lpstr>
      <vt:lpstr>場景紀錄表</vt:lpstr>
      <vt:lpstr>場景紀錄表</vt:lpstr>
      <vt:lpstr>場景紀錄表</vt:lpstr>
      <vt:lpstr>場景紀錄表</vt:lpstr>
      <vt:lpstr>場景紀錄表</vt:lpstr>
      <vt:lpstr>1．1 遊戲規畫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576</cp:revision>
  <cp:lastPrinted>2019-05-27T08:55:00Z</cp:lastPrinted>
  <dcterms:created xsi:type="dcterms:W3CDTF">2019-04-23T05:53:25Z</dcterms:created>
  <dcterms:modified xsi:type="dcterms:W3CDTF">2019-11-22T03:56:51Z</dcterms:modified>
</cp:coreProperties>
</file>