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421" r:id="rId2"/>
    <p:sldId id="422" r:id="rId3"/>
    <p:sldId id="424" r:id="rId4"/>
    <p:sldId id="425" r:id="rId5"/>
    <p:sldId id="385" r:id="rId6"/>
    <p:sldId id="403" r:id="rId7"/>
    <p:sldId id="405" r:id="rId8"/>
    <p:sldId id="406" r:id="rId9"/>
    <p:sldId id="407" r:id="rId10"/>
    <p:sldId id="429" r:id="rId11"/>
    <p:sldId id="430" r:id="rId12"/>
    <p:sldId id="435" r:id="rId13"/>
    <p:sldId id="431" r:id="rId14"/>
    <p:sldId id="432" r:id="rId15"/>
    <p:sldId id="433" r:id="rId16"/>
    <p:sldId id="408" r:id="rId17"/>
    <p:sldId id="418" r:id="rId18"/>
    <p:sldId id="420" r:id="rId19"/>
    <p:sldId id="414" r:id="rId20"/>
    <p:sldId id="412" r:id="rId21"/>
    <p:sldId id="361" r:id="rId22"/>
    <p:sldId id="419" r:id="rId23"/>
    <p:sldId id="428" r:id="rId24"/>
    <p:sldId id="417" r:id="rId25"/>
    <p:sldId id="393" r:id="rId26"/>
  </p:sldIdLst>
  <p:sldSz cx="12190413" cy="6859588"/>
  <p:notesSz cx="6797675" cy="9928225"/>
  <p:defaultTextStyle>
    <a:defPPr>
      <a:defRPr lang="zh-TW"/>
    </a:defPPr>
    <a:lvl1pPr marL="0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61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2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68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243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804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36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92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486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156" userDrawn="1">
          <p15:clr>
            <a:srgbClr val="A4A3A4"/>
          </p15:clr>
        </p15:guide>
        <p15:guide id="2" pos="211" userDrawn="1">
          <p15:clr>
            <a:srgbClr val="A4A3A4"/>
          </p15:clr>
        </p15:guide>
        <p15:guide id="3" pos="7468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orient="horz" pos="4065">
          <p15:clr>
            <a:srgbClr val="A4A3A4"/>
          </p15:clr>
        </p15:guide>
        <p15:guide id="6" pos="346">
          <p15:clr>
            <a:srgbClr val="A4A3A4"/>
          </p15:clr>
        </p15:guide>
        <p15:guide id="7" pos="733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FF5050"/>
    <a:srgbClr val="FFFFFF"/>
    <a:srgbClr val="BD9679"/>
    <a:srgbClr val="967355"/>
    <a:srgbClr val="FFFCD5"/>
    <a:srgbClr val="984807"/>
    <a:srgbClr val="000000"/>
    <a:srgbClr val="ECEEA8"/>
    <a:srgbClr val="EBF1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71" autoAdjust="0"/>
    <p:restoredTop sz="99531" autoAdjust="0"/>
  </p:normalViewPr>
  <p:slideViewPr>
    <p:cSldViewPr>
      <p:cViewPr>
        <p:scale>
          <a:sx n="75" d="100"/>
          <a:sy n="75" d="100"/>
        </p:scale>
        <p:origin x="-422" y="-322"/>
      </p:cViewPr>
      <p:guideLst>
        <p:guide orient="horz" pos="4156"/>
        <p:guide orient="horz" pos="4065"/>
        <p:guide pos="210"/>
        <p:guide pos="7468"/>
        <p:guide pos="3839"/>
        <p:guide pos="346"/>
        <p:guide pos="733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51" d="100"/>
          <a:sy n="51" d="100"/>
        </p:scale>
        <p:origin x="-2741" y="-8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DB86E-58F1-453E-91B4-43BD7B2DA862}" type="datetimeFigureOut">
              <a:rPr lang="zh-TW" altLang="en-US" smtClean="0"/>
              <a:t>2019/11/22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F21FB-B186-49F8-85DC-B9B1F06920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88192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2F82B-D712-4385-9AA0-A63CF5D93865}" type="datetimeFigureOut">
              <a:rPr lang="zh-TW" altLang="en-US" smtClean="0"/>
              <a:t>2019/11/22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1425"/>
            <a:ext cx="59499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7D631-796C-4514-B79B-593D28CCBE0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5498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小節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 userDrawn="1"/>
        </p:nvGrpSpPr>
        <p:grpSpPr>
          <a:xfrm>
            <a:off x="1126654" y="837506"/>
            <a:ext cx="9937104" cy="5559384"/>
            <a:chOff x="1054646" y="1197546"/>
            <a:chExt cx="9937104" cy="5559384"/>
          </a:xfrm>
        </p:grpSpPr>
        <p:sp>
          <p:nvSpPr>
            <p:cNvPr id="9" name="矩形 8"/>
            <p:cNvSpPr/>
            <p:nvPr userDrawn="1"/>
          </p:nvSpPr>
          <p:spPr>
            <a:xfrm>
              <a:off x="1054646" y="1197546"/>
              <a:ext cx="9937104" cy="35979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剪去單一角落矩形 15"/>
            <p:cNvSpPr/>
            <p:nvPr userDrawn="1"/>
          </p:nvSpPr>
          <p:spPr>
            <a:xfrm flipV="1">
              <a:off x="1054646" y="1557335"/>
              <a:ext cx="9937104" cy="5199595"/>
            </a:xfrm>
            <a:prstGeom prst="snip1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等腰三角形 3"/>
            <p:cNvSpPr/>
            <p:nvPr userDrawn="1"/>
          </p:nvSpPr>
          <p:spPr>
            <a:xfrm rot="18899396">
              <a:off x="9772252" y="5859894"/>
              <a:ext cx="1197809" cy="557607"/>
            </a:xfrm>
            <a:prstGeom prst="triangle">
              <a:avLst>
                <a:gd name="adj" fmla="val 24939"/>
              </a:avLst>
            </a:prstGeom>
            <a:noFill/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圓角矩形 26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31" name="文字版面配置區 20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342678" y="1485578"/>
            <a:ext cx="9676607" cy="4551271"/>
          </a:xfrm>
          <a:prstGeom prst="rect">
            <a:avLst/>
          </a:prstGeom>
        </p:spPr>
        <p:txBody>
          <a:bodyPr lIns="121912" tIns="0" rIns="0" bIns="0">
            <a:noAutofit/>
          </a:bodyPr>
          <a:lstStyle>
            <a:lvl1pPr marL="474103" indent="-474103">
              <a:lnSpc>
                <a:spcPct val="130000"/>
              </a:lnSpc>
              <a:spcBef>
                <a:spcPts val="800"/>
              </a:spcBef>
              <a:buClrTx/>
              <a:buFont typeface="+mj-lt"/>
              <a:buAutoNum type="arabicPeriod"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083664" marR="0" indent="-368275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598978" algn="l"/>
              </a:tabLst>
              <a:defRPr sz="43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61952" marR="0" indent="0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latin typeface="標楷體" pitchFamily="65" charset="-120"/>
                <a:ea typeface="標楷體" pitchFamily="65" charset="-120"/>
              </a:defRPr>
            </a:lvl3pPr>
            <a:lvl4pPr>
              <a:spcBef>
                <a:spcPts val="800"/>
              </a:spcBef>
              <a:defRPr/>
            </a:lvl4pPr>
            <a:lvl5pPr>
              <a:spcBef>
                <a:spcPts val="800"/>
              </a:spcBef>
              <a:defRPr/>
            </a:lvl5pPr>
          </a:lstStyle>
          <a:p>
            <a:pPr lvl="0"/>
            <a:r>
              <a:rPr lang="zh-TW" altLang="en-US" dirty="0"/>
              <a:t>小標</a:t>
            </a:r>
            <a:r>
              <a:rPr lang="en-US" altLang="zh-TW" dirty="0"/>
              <a:t>(</a:t>
            </a:r>
            <a:r>
              <a:rPr lang="en-US" altLang="zh-TW" dirty="0" err="1"/>
              <a:t>36pt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br>
              <a:rPr lang="en-US" altLang="zh-TW" dirty="0"/>
            </a:br>
            <a:r>
              <a:rPr lang="zh-TW" altLang="en-US" dirty="0"/>
              <a:t>概念</a:t>
            </a:r>
            <a:r>
              <a:rPr lang="en-US" altLang="zh-TW" dirty="0"/>
              <a:t>(</a:t>
            </a:r>
            <a:r>
              <a:rPr lang="en-US" altLang="zh-TW" dirty="0" err="1"/>
              <a:t>32pt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</a:p>
          <a:p>
            <a:pPr lvl="0"/>
            <a:r>
              <a:rPr lang="zh-TW" altLang="en-US" dirty="0"/>
              <a:t>行距</a:t>
            </a:r>
            <a:r>
              <a:rPr lang="en-US" altLang="zh-TW" dirty="0"/>
              <a:t>1.3</a:t>
            </a:r>
          </a:p>
          <a:p>
            <a:pPr lvl="1"/>
            <a:endParaRPr lang="zh-TW" altLang="en-US" dirty="0"/>
          </a:p>
        </p:txBody>
      </p:sp>
      <p:sp>
        <p:nvSpPr>
          <p:cNvPr id="10" name="圓角矩形 9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7" name="副標題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198662" y="-98598"/>
            <a:ext cx="2592287" cy="766142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8000" b="1" kern="1200" cap="none" spc="0" baseline="0" dirty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r>
              <a:rPr lang="zh-TW" altLang="en-US" dirty="0">
                <a:solidFill>
                  <a:schemeClr val="bg1"/>
                </a:solidFill>
                <a:effectLst/>
              </a:rPr>
              <a:t>．</a:t>
            </a:r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endParaRPr lang="zh-TW" alt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4150990" y="236563"/>
            <a:ext cx="7704460" cy="91231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7200" b="1" cap="none" spc="0" baseline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節名</a:t>
            </a:r>
            <a:r>
              <a:rPr lang="en-US" altLang="zh-TW" dirty="0"/>
              <a:t>(</a:t>
            </a:r>
            <a:r>
              <a:rPr lang="en-US" altLang="zh-TW" dirty="0" err="1"/>
              <a:t>72pt</a:t>
            </a:r>
            <a:r>
              <a:rPr lang="zh-TW" altLang="en-US" dirty="0"/>
              <a:t>，正黑體</a:t>
            </a:r>
          </a:p>
        </p:txBody>
      </p:sp>
      <p:sp>
        <p:nvSpPr>
          <p:cNvPr id="13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09818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課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33375" y="1"/>
            <a:ext cx="9938295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粗體，微軟正黑體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識快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B4CB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知識快遞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00B4CB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4" descr="C:\Users\K1011102\Desktop\1 (2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2" y="189224"/>
            <a:ext cx="647675" cy="547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79344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手腦並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46DA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延伸閱讀</a:t>
            </a:r>
          </a:p>
        </p:txBody>
      </p:sp>
      <p:sp>
        <p:nvSpPr>
          <p:cNvPr id="5" name="標題 1"/>
          <p:cNvSpPr>
            <a:spLocks noGrp="1"/>
          </p:cNvSpPr>
          <p:nvPr>
            <p:ph type="title" hasCustomPrompt="1"/>
          </p:nvPr>
        </p:nvSpPr>
        <p:spPr>
          <a:xfrm>
            <a:off x="3358902" y="45418"/>
            <a:ext cx="6912768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</a:t>
            </a:r>
          </a:p>
        </p:txBody>
      </p:sp>
      <p:pic>
        <p:nvPicPr>
          <p:cNvPr id="10" name="Picture 2" descr="C:\Users\K1011102\Desktop\0 (1)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5" t="5500" r="8007" b="2448"/>
          <a:stretch/>
        </p:blipFill>
        <p:spPr bwMode="auto">
          <a:xfrm>
            <a:off x="327545" y="49033"/>
            <a:ext cx="722933" cy="788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746DAE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2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47586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動腦時間"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271407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4BE6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手腦並用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64BE6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64BE6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549275" y="4064696"/>
            <a:ext cx="11090276" cy="23884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zh-TW" altLang="en-US" dirty="0"/>
              <a:t>解答微軟正黑體，</a:t>
            </a:r>
            <a:r>
              <a:rPr lang="en-US" altLang="zh-TW" dirty="0"/>
              <a:t>36</a:t>
            </a:r>
            <a:r>
              <a:rPr lang="zh-TW" altLang="en-US" dirty="0"/>
              <a:t>字級、行距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</a:p>
        </p:txBody>
      </p:sp>
      <p:pic>
        <p:nvPicPr>
          <p:cNvPr id="2075" name="Picture 27" descr="C:\Users\K1011102\Desktop\2 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652" y="-1"/>
            <a:ext cx="841746" cy="80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2087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_連結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/>
          <p:cNvSpPr/>
          <p:nvPr userDrawn="1"/>
        </p:nvSpPr>
        <p:spPr>
          <a:xfrm>
            <a:off x="1558702" y="1341562"/>
            <a:ext cx="3456384" cy="84035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1558702" y="2419350"/>
            <a:ext cx="9067768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2422798" y="1413570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1813113" y="1500219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cxnSp>
        <p:nvCxnSpPr>
          <p:cNvPr id="15" name="直線接點 14"/>
          <p:cNvCxnSpPr/>
          <p:nvPr userDrawn="1"/>
        </p:nvCxnSpPr>
        <p:spPr>
          <a:xfrm>
            <a:off x="1558702" y="3309885"/>
            <a:ext cx="9073008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083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概念插播：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338946" y="155805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3790950" y="45418"/>
            <a:ext cx="6408712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</a:t>
            </a:r>
            <a:r>
              <a:rPr lang="zh-TW" altLang="en-US" dirty="0" smtClean="0"/>
              <a:t>體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84860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職涯導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B8D4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職涯導航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FB8D4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6" descr="C:\Users\K1011102\Desktop\3 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69537"/>
            <a:ext cx="720714" cy="5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19323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段標"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72084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段標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文字版面配置區 2"/>
          <p:cNvSpPr>
            <a:spLocks noGrp="1"/>
          </p:cNvSpPr>
          <p:nvPr>
            <p:ph type="body" sz="quarter" idx="10"/>
          </p:nvPr>
        </p:nvSpPr>
        <p:spPr>
          <a:xfrm>
            <a:off x="2422798" y="3429794"/>
            <a:ext cx="7272337" cy="1008063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584318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37209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  <a:endParaRPr kumimoji="1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問題思考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9144619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8140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 smtClean="0"/>
              <a:t>A</a:t>
            </a:r>
            <a:endParaRPr lang="zh-TW" altLang="en-US" dirty="0"/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9695606" y="981522"/>
            <a:ext cx="0" cy="5828779"/>
          </a:xfrm>
          <a:prstGeom prst="line">
            <a:avLst/>
          </a:prstGeom>
          <a:ln w="57150" cap="rnd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1094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  <a:endParaRPr kumimoji="1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 smtClean="0"/>
              <a:t>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486895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  <a:endParaRPr kumimoji="1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關鍵積木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 smtClean="0"/>
              <a:t>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352895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  <a:endParaRPr kumimoji="1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 smtClean="0"/>
              <a:t>A</a:t>
            </a:r>
            <a:endParaRPr lang="zh-TW" altLang="en-US" dirty="0"/>
          </a:p>
        </p:txBody>
      </p:sp>
      <p:sp>
        <p:nvSpPr>
          <p:cNvPr id="10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解答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009324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解題示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5" name="Text Box 10"/>
          <p:cNvSpPr txBox="1">
            <a:spLocks noChangeArrowheads="1"/>
          </p:cNvSpPr>
          <p:nvPr userDrawn="1"/>
        </p:nvSpPr>
        <p:spPr bwMode="auto">
          <a:xfrm>
            <a:off x="4727054" y="2133650"/>
            <a:ext cx="5688632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請看老師</a:t>
            </a:r>
            <a:endParaRPr kumimoji="1" lang="en-US" altLang="zh-TW" sz="7200" b="1" i="0" u="none" strike="noStrike" kern="1200" cap="none" spc="0" normalizeH="0" baseline="0" noProof="0" dirty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1" lang="zh-TW" alt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　　解題示範</a:t>
            </a:r>
            <a:endParaRPr kumimoji="1" lang="zh-TW" altLang="en-US" sz="7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students-teacher-and-blackboard_42968"/>
          <p:cNvSpPr>
            <a:spLocks noChangeAspect="1"/>
          </p:cNvSpPr>
          <p:nvPr userDrawn="1"/>
        </p:nvSpPr>
        <p:spPr bwMode="auto">
          <a:xfrm>
            <a:off x="1414686" y="1989634"/>
            <a:ext cx="2592288" cy="2507865"/>
          </a:xfrm>
          <a:custGeom>
            <a:avLst/>
            <a:gdLst>
              <a:gd name="connsiteX0" fmla="*/ 453585 w 600029"/>
              <a:gd name="connsiteY0" fmla="*/ 282542 h 580488"/>
              <a:gd name="connsiteX1" fmla="*/ 549682 w 600029"/>
              <a:gd name="connsiteY1" fmla="*/ 282542 h 580488"/>
              <a:gd name="connsiteX2" fmla="*/ 549682 w 600029"/>
              <a:gd name="connsiteY2" fmla="*/ 318406 h 580488"/>
              <a:gd name="connsiteX3" fmla="*/ 453585 w 600029"/>
              <a:gd name="connsiteY3" fmla="*/ 318406 h 580488"/>
              <a:gd name="connsiteX4" fmla="*/ 430645 w 600029"/>
              <a:gd name="connsiteY4" fmla="*/ 219282 h 580488"/>
              <a:gd name="connsiteX5" fmla="*/ 424903 w 600029"/>
              <a:gd name="connsiteY5" fmla="*/ 223582 h 580488"/>
              <a:gd name="connsiteX6" fmla="*/ 424903 w 600029"/>
              <a:gd name="connsiteY6" fmla="*/ 227882 h 580488"/>
              <a:gd name="connsiteX7" fmla="*/ 427774 w 600029"/>
              <a:gd name="connsiteY7" fmla="*/ 232182 h 580488"/>
              <a:gd name="connsiteX8" fmla="*/ 436387 w 600029"/>
              <a:gd name="connsiteY8" fmla="*/ 229315 h 580488"/>
              <a:gd name="connsiteX9" fmla="*/ 433516 w 600029"/>
              <a:gd name="connsiteY9" fmla="*/ 220715 h 580488"/>
              <a:gd name="connsiteX10" fmla="*/ 430645 w 600029"/>
              <a:gd name="connsiteY10" fmla="*/ 219282 h 580488"/>
              <a:gd name="connsiteX11" fmla="*/ 354564 w 600029"/>
              <a:gd name="connsiteY11" fmla="*/ 219282 h 580488"/>
              <a:gd name="connsiteX12" fmla="*/ 348822 w 600029"/>
              <a:gd name="connsiteY12" fmla="*/ 222148 h 580488"/>
              <a:gd name="connsiteX13" fmla="*/ 347387 w 600029"/>
              <a:gd name="connsiteY13" fmla="*/ 226448 h 580488"/>
              <a:gd name="connsiteX14" fmla="*/ 350258 w 600029"/>
              <a:gd name="connsiteY14" fmla="*/ 230748 h 580488"/>
              <a:gd name="connsiteX15" fmla="*/ 358871 w 600029"/>
              <a:gd name="connsiteY15" fmla="*/ 227882 h 580488"/>
              <a:gd name="connsiteX16" fmla="*/ 357435 w 600029"/>
              <a:gd name="connsiteY16" fmla="*/ 219282 h 580488"/>
              <a:gd name="connsiteX17" fmla="*/ 354564 w 600029"/>
              <a:gd name="connsiteY17" fmla="*/ 219282 h 580488"/>
              <a:gd name="connsiteX18" fmla="*/ 469403 w 600029"/>
              <a:gd name="connsiteY18" fmla="*/ 199215 h 580488"/>
              <a:gd name="connsiteX19" fmla="*/ 462225 w 600029"/>
              <a:gd name="connsiteY19" fmla="*/ 204948 h 580488"/>
              <a:gd name="connsiteX20" fmla="*/ 465096 w 600029"/>
              <a:gd name="connsiteY20" fmla="*/ 209248 h 580488"/>
              <a:gd name="connsiteX21" fmla="*/ 469403 w 600029"/>
              <a:gd name="connsiteY21" fmla="*/ 212115 h 580488"/>
              <a:gd name="connsiteX22" fmla="*/ 475145 w 600029"/>
              <a:gd name="connsiteY22" fmla="*/ 204948 h 580488"/>
              <a:gd name="connsiteX23" fmla="*/ 469403 w 600029"/>
              <a:gd name="connsiteY23" fmla="*/ 199215 h 580488"/>
              <a:gd name="connsiteX24" fmla="*/ 391887 w 600029"/>
              <a:gd name="connsiteY24" fmla="*/ 197781 h 580488"/>
              <a:gd name="connsiteX25" fmla="*/ 386145 w 600029"/>
              <a:gd name="connsiteY25" fmla="*/ 204948 h 580488"/>
              <a:gd name="connsiteX26" fmla="*/ 391887 w 600029"/>
              <a:gd name="connsiteY26" fmla="*/ 210681 h 580488"/>
              <a:gd name="connsiteX27" fmla="*/ 399064 w 600029"/>
              <a:gd name="connsiteY27" fmla="*/ 204948 h 580488"/>
              <a:gd name="connsiteX28" fmla="*/ 391887 w 600029"/>
              <a:gd name="connsiteY28" fmla="*/ 197781 h 580488"/>
              <a:gd name="connsiteX29" fmla="*/ 315806 w 600029"/>
              <a:gd name="connsiteY29" fmla="*/ 197781 h 580488"/>
              <a:gd name="connsiteX30" fmla="*/ 310064 w 600029"/>
              <a:gd name="connsiteY30" fmla="*/ 200648 h 580488"/>
              <a:gd name="connsiteX31" fmla="*/ 310064 w 600029"/>
              <a:gd name="connsiteY31" fmla="*/ 206381 h 580488"/>
              <a:gd name="connsiteX32" fmla="*/ 312935 w 600029"/>
              <a:gd name="connsiteY32" fmla="*/ 209248 h 580488"/>
              <a:gd name="connsiteX33" fmla="*/ 321548 w 600029"/>
              <a:gd name="connsiteY33" fmla="*/ 207815 h 580488"/>
              <a:gd name="connsiteX34" fmla="*/ 318677 w 600029"/>
              <a:gd name="connsiteY34" fmla="*/ 199215 h 580488"/>
              <a:gd name="connsiteX35" fmla="*/ 315806 w 600029"/>
              <a:gd name="connsiteY35" fmla="*/ 197781 h 580488"/>
              <a:gd name="connsiteX36" fmla="*/ 469403 w 600029"/>
              <a:gd name="connsiteY36" fmla="*/ 156214 h 580488"/>
              <a:gd name="connsiteX37" fmla="*/ 462225 w 600029"/>
              <a:gd name="connsiteY37" fmla="*/ 161947 h 580488"/>
              <a:gd name="connsiteX38" fmla="*/ 469403 w 600029"/>
              <a:gd name="connsiteY38" fmla="*/ 169114 h 580488"/>
              <a:gd name="connsiteX39" fmla="*/ 475145 w 600029"/>
              <a:gd name="connsiteY39" fmla="*/ 161947 h 580488"/>
              <a:gd name="connsiteX40" fmla="*/ 473709 w 600029"/>
              <a:gd name="connsiteY40" fmla="*/ 157647 h 580488"/>
              <a:gd name="connsiteX41" fmla="*/ 469403 w 600029"/>
              <a:gd name="connsiteY41" fmla="*/ 156214 h 580488"/>
              <a:gd name="connsiteX42" fmla="*/ 391887 w 600029"/>
              <a:gd name="connsiteY42" fmla="*/ 154780 h 580488"/>
              <a:gd name="connsiteX43" fmla="*/ 386145 w 600029"/>
              <a:gd name="connsiteY43" fmla="*/ 160514 h 580488"/>
              <a:gd name="connsiteX44" fmla="*/ 391887 w 600029"/>
              <a:gd name="connsiteY44" fmla="*/ 167681 h 580488"/>
              <a:gd name="connsiteX45" fmla="*/ 397629 w 600029"/>
              <a:gd name="connsiteY45" fmla="*/ 160514 h 580488"/>
              <a:gd name="connsiteX46" fmla="*/ 396193 w 600029"/>
              <a:gd name="connsiteY46" fmla="*/ 156214 h 580488"/>
              <a:gd name="connsiteX47" fmla="*/ 391887 w 600029"/>
              <a:gd name="connsiteY47" fmla="*/ 154780 h 580488"/>
              <a:gd name="connsiteX48" fmla="*/ 311500 w 600029"/>
              <a:gd name="connsiteY48" fmla="*/ 154780 h 580488"/>
              <a:gd name="connsiteX49" fmla="*/ 310064 w 600029"/>
              <a:gd name="connsiteY49" fmla="*/ 163381 h 580488"/>
              <a:gd name="connsiteX50" fmla="*/ 318677 w 600029"/>
              <a:gd name="connsiteY50" fmla="*/ 166247 h 580488"/>
              <a:gd name="connsiteX51" fmla="*/ 321548 w 600029"/>
              <a:gd name="connsiteY51" fmla="*/ 161947 h 580488"/>
              <a:gd name="connsiteX52" fmla="*/ 320113 w 600029"/>
              <a:gd name="connsiteY52" fmla="*/ 157647 h 580488"/>
              <a:gd name="connsiteX53" fmla="*/ 314371 w 600029"/>
              <a:gd name="connsiteY53" fmla="*/ 154780 h 580488"/>
              <a:gd name="connsiteX54" fmla="*/ 311500 w 600029"/>
              <a:gd name="connsiteY54" fmla="*/ 154780 h 580488"/>
              <a:gd name="connsiteX55" fmla="*/ 417725 w 600029"/>
              <a:gd name="connsiteY55" fmla="*/ 147614 h 580488"/>
              <a:gd name="connsiteX56" fmla="*/ 404806 w 600029"/>
              <a:gd name="connsiteY56" fmla="*/ 156214 h 580488"/>
              <a:gd name="connsiteX57" fmla="*/ 406241 w 600029"/>
              <a:gd name="connsiteY57" fmla="*/ 160514 h 580488"/>
              <a:gd name="connsiteX58" fmla="*/ 397629 w 600029"/>
              <a:gd name="connsiteY58" fmla="*/ 173414 h 580488"/>
              <a:gd name="connsiteX59" fmla="*/ 397629 w 600029"/>
              <a:gd name="connsiteY59" fmla="*/ 192048 h 580488"/>
              <a:gd name="connsiteX60" fmla="*/ 406241 w 600029"/>
              <a:gd name="connsiteY60" fmla="*/ 204948 h 580488"/>
              <a:gd name="connsiteX61" fmla="*/ 404806 w 600029"/>
              <a:gd name="connsiteY61" fmla="*/ 209248 h 580488"/>
              <a:gd name="connsiteX62" fmla="*/ 419161 w 600029"/>
              <a:gd name="connsiteY62" fmla="*/ 217848 h 580488"/>
              <a:gd name="connsiteX63" fmla="*/ 430645 w 600029"/>
              <a:gd name="connsiteY63" fmla="*/ 212115 h 580488"/>
              <a:gd name="connsiteX64" fmla="*/ 437822 w 600029"/>
              <a:gd name="connsiteY64" fmla="*/ 213548 h 580488"/>
              <a:gd name="connsiteX65" fmla="*/ 442129 w 600029"/>
              <a:gd name="connsiteY65" fmla="*/ 217848 h 580488"/>
              <a:gd name="connsiteX66" fmla="*/ 455048 w 600029"/>
              <a:gd name="connsiteY66" fmla="*/ 209248 h 580488"/>
              <a:gd name="connsiteX67" fmla="*/ 455048 w 600029"/>
              <a:gd name="connsiteY67" fmla="*/ 204948 h 580488"/>
              <a:gd name="connsiteX68" fmla="*/ 467967 w 600029"/>
              <a:gd name="connsiteY68" fmla="*/ 192048 h 580488"/>
              <a:gd name="connsiteX69" fmla="*/ 467967 w 600029"/>
              <a:gd name="connsiteY69" fmla="*/ 176281 h 580488"/>
              <a:gd name="connsiteX70" fmla="*/ 455048 w 600029"/>
              <a:gd name="connsiteY70" fmla="*/ 161947 h 580488"/>
              <a:gd name="connsiteX71" fmla="*/ 455048 w 600029"/>
              <a:gd name="connsiteY71" fmla="*/ 160514 h 580488"/>
              <a:gd name="connsiteX72" fmla="*/ 439258 w 600029"/>
              <a:gd name="connsiteY72" fmla="*/ 150480 h 580488"/>
              <a:gd name="connsiteX73" fmla="*/ 429209 w 600029"/>
              <a:gd name="connsiteY73" fmla="*/ 154780 h 580488"/>
              <a:gd name="connsiteX74" fmla="*/ 423467 w 600029"/>
              <a:gd name="connsiteY74" fmla="*/ 153347 h 580488"/>
              <a:gd name="connsiteX75" fmla="*/ 417725 w 600029"/>
              <a:gd name="connsiteY75" fmla="*/ 147614 h 580488"/>
              <a:gd name="connsiteX76" fmla="*/ 341645 w 600029"/>
              <a:gd name="connsiteY76" fmla="*/ 147614 h 580488"/>
              <a:gd name="connsiteX77" fmla="*/ 327290 w 600029"/>
              <a:gd name="connsiteY77" fmla="*/ 154780 h 580488"/>
              <a:gd name="connsiteX78" fmla="*/ 328725 w 600029"/>
              <a:gd name="connsiteY78" fmla="*/ 163381 h 580488"/>
              <a:gd name="connsiteX79" fmla="*/ 321548 w 600029"/>
              <a:gd name="connsiteY79" fmla="*/ 171981 h 580488"/>
              <a:gd name="connsiteX80" fmla="*/ 318677 w 600029"/>
              <a:gd name="connsiteY80" fmla="*/ 173414 h 580488"/>
              <a:gd name="connsiteX81" fmla="*/ 318677 w 600029"/>
              <a:gd name="connsiteY81" fmla="*/ 190614 h 580488"/>
              <a:gd name="connsiteX82" fmla="*/ 322983 w 600029"/>
              <a:gd name="connsiteY82" fmla="*/ 192048 h 580488"/>
              <a:gd name="connsiteX83" fmla="*/ 328725 w 600029"/>
              <a:gd name="connsiteY83" fmla="*/ 209248 h 580488"/>
              <a:gd name="connsiteX84" fmla="*/ 343080 w 600029"/>
              <a:gd name="connsiteY84" fmla="*/ 216415 h 580488"/>
              <a:gd name="connsiteX85" fmla="*/ 354564 w 600029"/>
              <a:gd name="connsiteY85" fmla="*/ 210681 h 580488"/>
              <a:gd name="connsiteX86" fmla="*/ 360306 w 600029"/>
              <a:gd name="connsiteY86" fmla="*/ 213548 h 580488"/>
              <a:gd name="connsiteX87" fmla="*/ 364612 w 600029"/>
              <a:gd name="connsiteY87" fmla="*/ 216415 h 580488"/>
              <a:gd name="connsiteX88" fmla="*/ 378967 w 600029"/>
              <a:gd name="connsiteY88" fmla="*/ 207815 h 580488"/>
              <a:gd name="connsiteX89" fmla="*/ 377532 w 600029"/>
              <a:gd name="connsiteY89" fmla="*/ 203515 h 580488"/>
              <a:gd name="connsiteX90" fmla="*/ 387580 w 600029"/>
              <a:gd name="connsiteY90" fmla="*/ 190614 h 580488"/>
              <a:gd name="connsiteX91" fmla="*/ 387580 w 600029"/>
              <a:gd name="connsiteY91" fmla="*/ 173414 h 580488"/>
              <a:gd name="connsiteX92" fmla="*/ 377532 w 600029"/>
              <a:gd name="connsiteY92" fmla="*/ 160514 h 580488"/>
              <a:gd name="connsiteX93" fmla="*/ 377532 w 600029"/>
              <a:gd name="connsiteY93" fmla="*/ 159080 h 580488"/>
              <a:gd name="connsiteX94" fmla="*/ 363177 w 600029"/>
              <a:gd name="connsiteY94" fmla="*/ 149047 h 580488"/>
              <a:gd name="connsiteX95" fmla="*/ 353129 w 600029"/>
              <a:gd name="connsiteY95" fmla="*/ 153347 h 580488"/>
              <a:gd name="connsiteX96" fmla="*/ 345951 w 600029"/>
              <a:gd name="connsiteY96" fmla="*/ 151914 h 580488"/>
              <a:gd name="connsiteX97" fmla="*/ 341645 w 600029"/>
              <a:gd name="connsiteY97" fmla="*/ 147614 h 580488"/>
              <a:gd name="connsiteX98" fmla="*/ 429209 w 600029"/>
              <a:gd name="connsiteY98" fmla="*/ 134713 h 580488"/>
              <a:gd name="connsiteX99" fmla="*/ 423467 w 600029"/>
              <a:gd name="connsiteY99" fmla="*/ 137580 h 580488"/>
              <a:gd name="connsiteX100" fmla="*/ 426338 w 600029"/>
              <a:gd name="connsiteY100" fmla="*/ 146180 h 580488"/>
              <a:gd name="connsiteX101" fmla="*/ 434951 w 600029"/>
              <a:gd name="connsiteY101" fmla="*/ 144747 h 580488"/>
              <a:gd name="connsiteX102" fmla="*/ 436387 w 600029"/>
              <a:gd name="connsiteY102" fmla="*/ 139013 h 580488"/>
              <a:gd name="connsiteX103" fmla="*/ 433516 w 600029"/>
              <a:gd name="connsiteY103" fmla="*/ 136147 h 580488"/>
              <a:gd name="connsiteX104" fmla="*/ 429209 w 600029"/>
              <a:gd name="connsiteY104" fmla="*/ 134713 h 580488"/>
              <a:gd name="connsiteX105" fmla="*/ 353129 w 600029"/>
              <a:gd name="connsiteY105" fmla="*/ 133280 h 580488"/>
              <a:gd name="connsiteX106" fmla="*/ 347387 w 600029"/>
              <a:gd name="connsiteY106" fmla="*/ 136147 h 580488"/>
              <a:gd name="connsiteX107" fmla="*/ 350258 w 600029"/>
              <a:gd name="connsiteY107" fmla="*/ 144747 h 580488"/>
              <a:gd name="connsiteX108" fmla="*/ 358871 w 600029"/>
              <a:gd name="connsiteY108" fmla="*/ 143313 h 580488"/>
              <a:gd name="connsiteX109" fmla="*/ 358871 w 600029"/>
              <a:gd name="connsiteY109" fmla="*/ 137580 h 580488"/>
              <a:gd name="connsiteX110" fmla="*/ 356000 w 600029"/>
              <a:gd name="connsiteY110" fmla="*/ 134713 h 580488"/>
              <a:gd name="connsiteX111" fmla="*/ 353129 w 600029"/>
              <a:gd name="connsiteY111" fmla="*/ 133280 h 580488"/>
              <a:gd name="connsiteX112" fmla="*/ 429209 w 600029"/>
              <a:gd name="connsiteY112" fmla="*/ 90279 h 580488"/>
              <a:gd name="connsiteX113" fmla="*/ 423467 w 600029"/>
              <a:gd name="connsiteY113" fmla="*/ 97446 h 580488"/>
              <a:gd name="connsiteX114" fmla="*/ 429209 w 600029"/>
              <a:gd name="connsiteY114" fmla="*/ 103179 h 580488"/>
              <a:gd name="connsiteX115" fmla="*/ 436387 w 600029"/>
              <a:gd name="connsiteY115" fmla="*/ 97446 h 580488"/>
              <a:gd name="connsiteX116" fmla="*/ 433516 w 600029"/>
              <a:gd name="connsiteY116" fmla="*/ 93146 h 580488"/>
              <a:gd name="connsiteX117" fmla="*/ 429209 w 600029"/>
              <a:gd name="connsiteY117" fmla="*/ 90279 h 580488"/>
              <a:gd name="connsiteX118" fmla="*/ 353129 w 600029"/>
              <a:gd name="connsiteY118" fmla="*/ 90279 h 580488"/>
              <a:gd name="connsiteX119" fmla="*/ 345951 w 600029"/>
              <a:gd name="connsiteY119" fmla="*/ 96013 h 580488"/>
              <a:gd name="connsiteX120" fmla="*/ 353129 w 600029"/>
              <a:gd name="connsiteY120" fmla="*/ 103179 h 580488"/>
              <a:gd name="connsiteX121" fmla="*/ 358871 w 600029"/>
              <a:gd name="connsiteY121" fmla="*/ 96013 h 580488"/>
              <a:gd name="connsiteX122" fmla="*/ 357435 w 600029"/>
              <a:gd name="connsiteY122" fmla="*/ 91713 h 580488"/>
              <a:gd name="connsiteX123" fmla="*/ 353129 w 600029"/>
              <a:gd name="connsiteY123" fmla="*/ 90279 h 580488"/>
              <a:gd name="connsiteX124" fmla="*/ 378967 w 600029"/>
              <a:gd name="connsiteY124" fmla="*/ 83112 h 580488"/>
              <a:gd name="connsiteX125" fmla="*/ 366048 w 600029"/>
              <a:gd name="connsiteY125" fmla="*/ 90279 h 580488"/>
              <a:gd name="connsiteX126" fmla="*/ 366048 w 600029"/>
              <a:gd name="connsiteY126" fmla="*/ 96013 h 580488"/>
              <a:gd name="connsiteX127" fmla="*/ 358871 w 600029"/>
              <a:gd name="connsiteY127" fmla="*/ 108913 h 580488"/>
              <a:gd name="connsiteX128" fmla="*/ 358871 w 600029"/>
              <a:gd name="connsiteY128" fmla="*/ 127547 h 580488"/>
              <a:gd name="connsiteX129" fmla="*/ 361742 w 600029"/>
              <a:gd name="connsiteY129" fmla="*/ 128980 h 580488"/>
              <a:gd name="connsiteX130" fmla="*/ 366048 w 600029"/>
              <a:gd name="connsiteY130" fmla="*/ 136147 h 580488"/>
              <a:gd name="connsiteX131" fmla="*/ 366048 w 600029"/>
              <a:gd name="connsiteY131" fmla="*/ 143313 h 580488"/>
              <a:gd name="connsiteX132" fmla="*/ 381838 w 600029"/>
              <a:gd name="connsiteY132" fmla="*/ 151914 h 580488"/>
              <a:gd name="connsiteX133" fmla="*/ 391887 w 600029"/>
              <a:gd name="connsiteY133" fmla="*/ 147614 h 580488"/>
              <a:gd name="connsiteX134" fmla="*/ 400500 w 600029"/>
              <a:gd name="connsiteY134" fmla="*/ 149047 h 580488"/>
              <a:gd name="connsiteX135" fmla="*/ 416290 w 600029"/>
              <a:gd name="connsiteY135" fmla="*/ 140447 h 580488"/>
              <a:gd name="connsiteX136" fmla="*/ 417725 w 600029"/>
              <a:gd name="connsiteY136" fmla="*/ 134713 h 580488"/>
              <a:gd name="connsiteX137" fmla="*/ 427774 w 600029"/>
              <a:gd name="connsiteY137" fmla="*/ 127547 h 580488"/>
              <a:gd name="connsiteX138" fmla="*/ 427774 w 600029"/>
              <a:gd name="connsiteY138" fmla="*/ 110346 h 580488"/>
              <a:gd name="connsiteX139" fmla="*/ 414854 w 600029"/>
              <a:gd name="connsiteY139" fmla="*/ 97446 h 580488"/>
              <a:gd name="connsiteX140" fmla="*/ 416290 w 600029"/>
              <a:gd name="connsiteY140" fmla="*/ 94579 h 580488"/>
              <a:gd name="connsiteX141" fmla="*/ 400500 w 600029"/>
              <a:gd name="connsiteY141" fmla="*/ 85979 h 580488"/>
              <a:gd name="connsiteX142" fmla="*/ 390451 w 600029"/>
              <a:gd name="connsiteY142" fmla="*/ 90279 h 580488"/>
              <a:gd name="connsiteX143" fmla="*/ 383274 w 600029"/>
              <a:gd name="connsiteY143" fmla="*/ 88846 h 580488"/>
              <a:gd name="connsiteX144" fmla="*/ 378967 w 600029"/>
              <a:gd name="connsiteY144" fmla="*/ 83112 h 580488"/>
              <a:gd name="connsiteX145" fmla="*/ 390451 w 600029"/>
              <a:gd name="connsiteY145" fmla="*/ 70212 h 580488"/>
              <a:gd name="connsiteX146" fmla="*/ 384709 w 600029"/>
              <a:gd name="connsiteY146" fmla="*/ 73079 h 580488"/>
              <a:gd name="connsiteX147" fmla="*/ 387580 w 600029"/>
              <a:gd name="connsiteY147" fmla="*/ 81679 h 580488"/>
              <a:gd name="connsiteX148" fmla="*/ 396193 w 600029"/>
              <a:gd name="connsiteY148" fmla="*/ 78812 h 580488"/>
              <a:gd name="connsiteX149" fmla="*/ 396193 w 600029"/>
              <a:gd name="connsiteY149" fmla="*/ 74512 h 580488"/>
              <a:gd name="connsiteX150" fmla="*/ 393322 w 600029"/>
              <a:gd name="connsiteY150" fmla="*/ 70212 h 580488"/>
              <a:gd name="connsiteX151" fmla="*/ 390451 w 600029"/>
              <a:gd name="connsiteY151" fmla="*/ 70212 h 580488"/>
              <a:gd name="connsiteX152" fmla="*/ 390451 w 600029"/>
              <a:gd name="connsiteY152" fmla="*/ 61612 h 580488"/>
              <a:gd name="connsiteX153" fmla="*/ 397629 w 600029"/>
              <a:gd name="connsiteY153" fmla="*/ 64479 h 580488"/>
              <a:gd name="connsiteX154" fmla="*/ 403370 w 600029"/>
              <a:gd name="connsiteY154" fmla="*/ 73079 h 580488"/>
              <a:gd name="connsiteX155" fmla="*/ 403370 w 600029"/>
              <a:gd name="connsiteY155" fmla="*/ 78812 h 580488"/>
              <a:gd name="connsiteX156" fmla="*/ 419161 w 600029"/>
              <a:gd name="connsiteY156" fmla="*/ 88846 h 580488"/>
              <a:gd name="connsiteX157" fmla="*/ 429209 w 600029"/>
              <a:gd name="connsiteY157" fmla="*/ 83112 h 580488"/>
              <a:gd name="connsiteX158" fmla="*/ 439258 w 600029"/>
              <a:gd name="connsiteY158" fmla="*/ 87412 h 580488"/>
              <a:gd name="connsiteX159" fmla="*/ 443564 w 600029"/>
              <a:gd name="connsiteY159" fmla="*/ 97446 h 580488"/>
              <a:gd name="connsiteX160" fmla="*/ 434951 w 600029"/>
              <a:gd name="connsiteY160" fmla="*/ 110346 h 580488"/>
              <a:gd name="connsiteX161" fmla="*/ 436387 w 600029"/>
              <a:gd name="connsiteY161" fmla="*/ 127547 h 580488"/>
              <a:gd name="connsiteX162" fmla="*/ 439258 w 600029"/>
              <a:gd name="connsiteY162" fmla="*/ 130413 h 580488"/>
              <a:gd name="connsiteX163" fmla="*/ 443564 w 600029"/>
              <a:gd name="connsiteY163" fmla="*/ 137580 h 580488"/>
              <a:gd name="connsiteX164" fmla="*/ 443564 w 600029"/>
              <a:gd name="connsiteY164" fmla="*/ 144747 h 580488"/>
              <a:gd name="connsiteX165" fmla="*/ 457919 w 600029"/>
              <a:gd name="connsiteY165" fmla="*/ 153347 h 580488"/>
              <a:gd name="connsiteX166" fmla="*/ 469403 w 600029"/>
              <a:gd name="connsiteY166" fmla="*/ 147614 h 580488"/>
              <a:gd name="connsiteX167" fmla="*/ 479451 w 600029"/>
              <a:gd name="connsiteY167" fmla="*/ 151914 h 580488"/>
              <a:gd name="connsiteX168" fmla="*/ 482322 w 600029"/>
              <a:gd name="connsiteY168" fmla="*/ 161947 h 580488"/>
              <a:gd name="connsiteX169" fmla="*/ 475145 w 600029"/>
              <a:gd name="connsiteY169" fmla="*/ 174847 h 580488"/>
              <a:gd name="connsiteX170" fmla="*/ 475145 w 600029"/>
              <a:gd name="connsiteY170" fmla="*/ 193481 h 580488"/>
              <a:gd name="connsiteX171" fmla="*/ 482322 w 600029"/>
              <a:gd name="connsiteY171" fmla="*/ 206381 h 580488"/>
              <a:gd name="connsiteX172" fmla="*/ 469403 w 600029"/>
              <a:gd name="connsiteY172" fmla="*/ 219282 h 580488"/>
              <a:gd name="connsiteX173" fmla="*/ 459354 w 600029"/>
              <a:gd name="connsiteY173" fmla="*/ 216415 h 580488"/>
              <a:gd name="connsiteX174" fmla="*/ 444999 w 600029"/>
              <a:gd name="connsiteY174" fmla="*/ 225015 h 580488"/>
              <a:gd name="connsiteX175" fmla="*/ 443564 w 600029"/>
              <a:gd name="connsiteY175" fmla="*/ 233615 h 580488"/>
              <a:gd name="connsiteX176" fmla="*/ 430645 w 600029"/>
              <a:gd name="connsiteY176" fmla="*/ 239349 h 580488"/>
              <a:gd name="connsiteX177" fmla="*/ 423467 w 600029"/>
              <a:gd name="connsiteY177" fmla="*/ 237915 h 580488"/>
              <a:gd name="connsiteX178" fmla="*/ 417725 w 600029"/>
              <a:gd name="connsiteY178" fmla="*/ 229315 h 580488"/>
              <a:gd name="connsiteX179" fmla="*/ 416290 w 600029"/>
              <a:gd name="connsiteY179" fmla="*/ 225015 h 580488"/>
              <a:gd name="connsiteX180" fmla="*/ 400500 w 600029"/>
              <a:gd name="connsiteY180" fmla="*/ 214981 h 580488"/>
              <a:gd name="connsiteX181" fmla="*/ 391887 w 600029"/>
              <a:gd name="connsiteY181" fmla="*/ 217848 h 580488"/>
              <a:gd name="connsiteX182" fmla="*/ 383274 w 600029"/>
              <a:gd name="connsiteY182" fmla="*/ 214981 h 580488"/>
              <a:gd name="connsiteX183" fmla="*/ 367483 w 600029"/>
              <a:gd name="connsiteY183" fmla="*/ 223582 h 580488"/>
              <a:gd name="connsiteX184" fmla="*/ 366048 w 600029"/>
              <a:gd name="connsiteY184" fmla="*/ 232182 h 580488"/>
              <a:gd name="connsiteX185" fmla="*/ 353129 w 600029"/>
              <a:gd name="connsiteY185" fmla="*/ 239349 h 580488"/>
              <a:gd name="connsiteX186" fmla="*/ 347387 w 600029"/>
              <a:gd name="connsiteY186" fmla="*/ 236482 h 580488"/>
              <a:gd name="connsiteX187" fmla="*/ 340209 w 600029"/>
              <a:gd name="connsiteY187" fmla="*/ 229315 h 580488"/>
              <a:gd name="connsiteX188" fmla="*/ 340209 w 600029"/>
              <a:gd name="connsiteY188" fmla="*/ 223582 h 580488"/>
              <a:gd name="connsiteX189" fmla="*/ 324419 w 600029"/>
              <a:gd name="connsiteY189" fmla="*/ 214981 h 580488"/>
              <a:gd name="connsiteX190" fmla="*/ 315806 w 600029"/>
              <a:gd name="connsiteY190" fmla="*/ 217848 h 580488"/>
              <a:gd name="connsiteX191" fmla="*/ 308629 w 600029"/>
              <a:gd name="connsiteY191" fmla="*/ 216415 h 580488"/>
              <a:gd name="connsiteX192" fmla="*/ 302887 w 600029"/>
              <a:gd name="connsiteY192" fmla="*/ 207815 h 580488"/>
              <a:gd name="connsiteX193" fmla="*/ 304322 w 600029"/>
              <a:gd name="connsiteY193" fmla="*/ 196348 h 580488"/>
              <a:gd name="connsiteX194" fmla="*/ 311500 w 600029"/>
              <a:gd name="connsiteY194" fmla="*/ 190614 h 580488"/>
              <a:gd name="connsiteX195" fmla="*/ 310064 w 600029"/>
              <a:gd name="connsiteY195" fmla="*/ 173414 h 580488"/>
              <a:gd name="connsiteX196" fmla="*/ 304322 w 600029"/>
              <a:gd name="connsiteY196" fmla="*/ 170547 h 580488"/>
              <a:gd name="connsiteX197" fmla="*/ 289967 w 600029"/>
              <a:gd name="connsiteY197" fmla="*/ 180581 h 580488"/>
              <a:gd name="connsiteX198" fmla="*/ 295709 w 600029"/>
              <a:gd name="connsiteY198" fmla="*/ 192048 h 580488"/>
              <a:gd name="connsiteX199" fmla="*/ 169387 w 600029"/>
              <a:gd name="connsiteY199" fmla="*/ 256549 h 580488"/>
              <a:gd name="connsiteX200" fmla="*/ 162210 w 600029"/>
              <a:gd name="connsiteY200" fmla="*/ 388418 h 580488"/>
              <a:gd name="connsiteX201" fmla="*/ 157903 w 600029"/>
              <a:gd name="connsiteY201" fmla="*/ 388418 h 580488"/>
              <a:gd name="connsiteX202" fmla="*/ 157903 w 600029"/>
              <a:gd name="connsiteY202" fmla="*/ 405618 h 580488"/>
              <a:gd name="connsiteX203" fmla="*/ 157903 w 600029"/>
              <a:gd name="connsiteY203" fmla="*/ 417085 h 580488"/>
              <a:gd name="connsiteX204" fmla="*/ 157903 w 600029"/>
              <a:gd name="connsiteY204" fmla="*/ 547521 h 580488"/>
              <a:gd name="connsiteX205" fmla="*/ 162210 w 600029"/>
              <a:gd name="connsiteY205" fmla="*/ 547521 h 580488"/>
              <a:gd name="connsiteX206" fmla="*/ 192355 w 600029"/>
              <a:gd name="connsiteY206" fmla="*/ 554688 h 580488"/>
              <a:gd name="connsiteX207" fmla="*/ 192355 w 600029"/>
              <a:gd name="connsiteY207" fmla="*/ 580488 h 580488"/>
              <a:gd name="connsiteX208" fmla="*/ 166516 w 600029"/>
              <a:gd name="connsiteY208" fmla="*/ 580488 h 580488"/>
              <a:gd name="connsiteX209" fmla="*/ 137806 w 600029"/>
              <a:gd name="connsiteY209" fmla="*/ 576188 h 580488"/>
              <a:gd name="connsiteX210" fmla="*/ 137806 w 600029"/>
              <a:gd name="connsiteY210" fmla="*/ 580488 h 580488"/>
              <a:gd name="connsiteX211" fmla="*/ 104790 w 600029"/>
              <a:gd name="connsiteY211" fmla="*/ 580488 h 580488"/>
              <a:gd name="connsiteX212" fmla="*/ 104790 w 600029"/>
              <a:gd name="connsiteY212" fmla="*/ 550388 h 580488"/>
              <a:gd name="connsiteX213" fmla="*/ 104790 w 600029"/>
              <a:gd name="connsiteY213" fmla="*/ 547521 h 580488"/>
              <a:gd name="connsiteX214" fmla="*/ 104790 w 600029"/>
              <a:gd name="connsiteY214" fmla="*/ 417085 h 580488"/>
              <a:gd name="connsiteX215" fmla="*/ 86129 w 600029"/>
              <a:gd name="connsiteY215" fmla="*/ 417085 h 580488"/>
              <a:gd name="connsiteX216" fmla="*/ 86129 w 600029"/>
              <a:gd name="connsiteY216" fmla="*/ 547521 h 580488"/>
              <a:gd name="connsiteX217" fmla="*/ 86129 w 600029"/>
              <a:gd name="connsiteY217" fmla="*/ 550388 h 580488"/>
              <a:gd name="connsiteX218" fmla="*/ 86129 w 600029"/>
              <a:gd name="connsiteY218" fmla="*/ 580488 h 580488"/>
              <a:gd name="connsiteX219" fmla="*/ 54548 w 600029"/>
              <a:gd name="connsiteY219" fmla="*/ 580488 h 580488"/>
              <a:gd name="connsiteX220" fmla="*/ 54548 w 600029"/>
              <a:gd name="connsiteY220" fmla="*/ 576188 h 580488"/>
              <a:gd name="connsiteX221" fmla="*/ 24403 w 600029"/>
              <a:gd name="connsiteY221" fmla="*/ 580488 h 580488"/>
              <a:gd name="connsiteX222" fmla="*/ 0 w 600029"/>
              <a:gd name="connsiteY222" fmla="*/ 580488 h 580488"/>
              <a:gd name="connsiteX223" fmla="*/ 0 w 600029"/>
              <a:gd name="connsiteY223" fmla="*/ 554688 h 580488"/>
              <a:gd name="connsiteX224" fmla="*/ 28710 w 600029"/>
              <a:gd name="connsiteY224" fmla="*/ 547521 h 580488"/>
              <a:gd name="connsiteX225" fmla="*/ 34452 w 600029"/>
              <a:gd name="connsiteY225" fmla="*/ 547521 h 580488"/>
              <a:gd name="connsiteX226" fmla="*/ 34452 w 600029"/>
              <a:gd name="connsiteY226" fmla="*/ 417085 h 580488"/>
              <a:gd name="connsiteX227" fmla="*/ 34452 w 600029"/>
              <a:gd name="connsiteY227" fmla="*/ 405618 h 580488"/>
              <a:gd name="connsiteX228" fmla="*/ 34452 w 600029"/>
              <a:gd name="connsiteY228" fmla="*/ 388418 h 580488"/>
              <a:gd name="connsiteX229" fmla="*/ 30145 w 600029"/>
              <a:gd name="connsiteY229" fmla="*/ 388418 h 580488"/>
              <a:gd name="connsiteX230" fmla="*/ 28710 w 600029"/>
              <a:gd name="connsiteY230" fmla="*/ 361184 h 580488"/>
              <a:gd name="connsiteX231" fmla="*/ 4306 w 600029"/>
              <a:gd name="connsiteY231" fmla="*/ 361184 h 580488"/>
              <a:gd name="connsiteX232" fmla="*/ 7177 w 600029"/>
              <a:gd name="connsiteY232" fmla="*/ 230748 h 580488"/>
              <a:gd name="connsiteX233" fmla="*/ 67468 w 600029"/>
              <a:gd name="connsiteY233" fmla="*/ 219282 h 580488"/>
              <a:gd name="connsiteX234" fmla="*/ 94742 w 600029"/>
              <a:gd name="connsiteY234" fmla="*/ 252249 h 580488"/>
              <a:gd name="connsiteX235" fmla="*/ 122016 w 600029"/>
              <a:gd name="connsiteY235" fmla="*/ 219282 h 580488"/>
              <a:gd name="connsiteX236" fmla="*/ 163645 w 600029"/>
              <a:gd name="connsiteY236" fmla="*/ 219282 h 580488"/>
              <a:gd name="connsiteX237" fmla="*/ 278484 w 600029"/>
              <a:gd name="connsiteY237" fmla="*/ 159080 h 580488"/>
              <a:gd name="connsiteX238" fmla="*/ 285661 w 600029"/>
              <a:gd name="connsiteY238" fmla="*/ 171981 h 580488"/>
              <a:gd name="connsiteX239" fmla="*/ 301451 w 600029"/>
              <a:gd name="connsiteY239" fmla="*/ 161947 h 580488"/>
              <a:gd name="connsiteX240" fmla="*/ 307193 w 600029"/>
              <a:gd name="connsiteY240" fmla="*/ 149047 h 580488"/>
              <a:gd name="connsiteX241" fmla="*/ 314371 w 600029"/>
              <a:gd name="connsiteY241" fmla="*/ 146180 h 580488"/>
              <a:gd name="connsiteX242" fmla="*/ 322983 w 600029"/>
              <a:gd name="connsiteY242" fmla="*/ 149047 h 580488"/>
              <a:gd name="connsiteX243" fmla="*/ 338774 w 600029"/>
              <a:gd name="connsiteY243" fmla="*/ 139013 h 580488"/>
              <a:gd name="connsiteX244" fmla="*/ 340209 w 600029"/>
              <a:gd name="connsiteY244" fmla="*/ 133280 h 580488"/>
              <a:gd name="connsiteX245" fmla="*/ 348822 w 600029"/>
              <a:gd name="connsiteY245" fmla="*/ 126113 h 580488"/>
              <a:gd name="connsiteX246" fmla="*/ 348822 w 600029"/>
              <a:gd name="connsiteY246" fmla="*/ 108913 h 580488"/>
              <a:gd name="connsiteX247" fmla="*/ 338774 w 600029"/>
              <a:gd name="connsiteY247" fmla="*/ 98879 h 580488"/>
              <a:gd name="connsiteX248" fmla="*/ 341645 w 600029"/>
              <a:gd name="connsiteY248" fmla="*/ 87412 h 580488"/>
              <a:gd name="connsiteX249" fmla="*/ 353129 w 600029"/>
              <a:gd name="connsiteY249" fmla="*/ 81679 h 580488"/>
              <a:gd name="connsiteX250" fmla="*/ 360306 w 600029"/>
              <a:gd name="connsiteY250" fmla="*/ 84546 h 580488"/>
              <a:gd name="connsiteX251" fmla="*/ 376096 w 600029"/>
              <a:gd name="connsiteY251" fmla="*/ 75946 h 580488"/>
              <a:gd name="connsiteX252" fmla="*/ 378967 w 600029"/>
              <a:gd name="connsiteY252" fmla="*/ 68779 h 580488"/>
              <a:gd name="connsiteX253" fmla="*/ 390451 w 600029"/>
              <a:gd name="connsiteY253" fmla="*/ 61612 h 580488"/>
              <a:gd name="connsiteX254" fmla="*/ 94832 w 600029"/>
              <a:gd name="connsiteY254" fmla="*/ 61612 h 580488"/>
              <a:gd name="connsiteX255" fmla="*/ 168054 w 600029"/>
              <a:gd name="connsiteY255" fmla="*/ 134719 h 580488"/>
              <a:gd name="connsiteX256" fmla="*/ 94832 w 600029"/>
              <a:gd name="connsiteY256" fmla="*/ 207826 h 580488"/>
              <a:gd name="connsiteX257" fmla="*/ 21610 w 600029"/>
              <a:gd name="connsiteY257" fmla="*/ 134719 h 580488"/>
              <a:gd name="connsiteX258" fmla="*/ 94832 w 600029"/>
              <a:gd name="connsiteY258" fmla="*/ 61612 h 580488"/>
              <a:gd name="connsiteX259" fmla="*/ 56095 w 600029"/>
              <a:gd name="connsiteY259" fmla="*/ 0 h 580488"/>
              <a:gd name="connsiteX260" fmla="*/ 600029 w 600029"/>
              <a:gd name="connsiteY260" fmla="*/ 0 h 580488"/>
              <a:gd name="connsiteX261" fmla="*/ 600029 w 600029"/>
              <a:gd name="connsiteY261" fmla="*/ 364156 h 580488"/>
              <a:gd name="connsiteX262" fmla="*/ 180956 w 600029"/>
              <a:gd name="connsiteY262" fmla="*/ 364156 h 580488"/>
              <a:gd name="connsiteX263" fmla="*/ 182391 w 600029"/>
              <a:gd name="connsiteY263" fmla="*/ 339783 h 580488"/>
              <a:gd name="connsiteX264" fmla="*/ 574196 w 600029"/>
              <a:gd name="connsiteY264" fmla="*/ 339783 h 580488"/>
              <a:gd name="connsiteX265" fmla="*/ 574196 w 600029"/>
              <a:gd name="connsiteY265" fmla="*/ 24373 h 580488"/>
              <a:gd name="connsiteX266" fmla="*/ 80493 w 600029"/>
              <a:gd name="connsiteY266" fmla="*/ 24373 h 580488"/>
              <a:gd name="connsiteX267" fmla="*/ 80493 w 600029"/>
              <a:gd name="connsiteY267" fmla="*/ 48745 h 580488"/>
              <a:gd name="connsiteX268" fmla="*/ 56095 w 600029"/>
              <a:gd name="connsiteY268" fmla="*/ 57347 h 58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</a:cxnLst>
            <a:rect l="l" t="t" r="r" b="b"/>
            <a:pathLst>
              <a:path w="600029" h="580488">
                <a:moveTo>
                  <a:pt x="453585" y="282542"/>
                </a:moveTo>
                <a:lnTo>
                  <a:pt x="549682" y="282542"/>
                </a:lnTo>
                <a:lnTo>
                  <a:pt x="549682" y="318406"/>
                </a:lnTo>
                <a:lnTo>
                  <a:pt x="453585" y="318406"/>
                </a:lnTo>
                <a:close/>
                <a:moveTo>
                  <a:pt x="430645" y="219282"/>
                </a:moveTo>
                <a:cubicBezTo>
                  <a:pt x="429209" y="219282"/>
                  <a:pt x="426338" y="220715"/>
                  <a:pt x="424903" y="223582"/>
                </a:cubicBezTo>
                <a:cubicBezTo>
                  <a:pt x="424903" y="225015"/>
                  <a:pt x="424903" y="226448"/>
                  <a:pt x="424903" y="227882"/>
                </a:cubicBezTo>
                <a:cubicBezTo>
                  <a:pt x="424903" y="229315"/>
                  <a:pt x="426338" y="230748"/>
                  <a:pt x="427774" y="232182"/>
                </a:cubicBezTo>
                <a:cubicBezTo>
                  <a:pt x="430645" y="233615"/>
                  <a:pt x="434951" y="232182"/>
                  <a:pt x="436387" y="229315"/>
                </a:cubicBezTo>
                <a:cubicBezTo>
                  <a:pt x="437822" y="226448"/>
                  <a:pt x="436387" y="222148"/>
                  <a:pt x="433516" y="220715"/>
                </a:cubicBezTo>
                <a:cubicBezTo>
                  <a:pt x="433516" y="220715"/>
                  <a:pt x="432080" y="219282"/>
                  <a:pt x="430645" y="219282"/>
                </a:cubicBezTo>
                <a:close/>
                <a:moveTo>
                  <a:pt x="354564" y="219282"/>
                </a:moveTo>
                <a:cubicBezTo>
                  <a:pt x="351693" y="219282"/>
                  <a:pt x="348822" y="219282"/>
                  <a:pt x="348822" y="222148"/>
                </a:cubicBezTo>
                <a:cubicBezTo>
                  <a:pt x="347387" y="223582"/>
                  <a:pt x="347387" y="225015"/>
                  <a:pt x="347387" y="226448"/>
                </a:cubicBezTo>
                <a:cubicBezTo>
                  <a:pt x="348822" y="227882"/>
                  <a:pt x="348822" y="229315"/>
                  <a:pt x="350258" y="230748"/>
                </a:cubicBezTo>
                <a:cubicBezTo>
                  <a:pt x="353129" y="232182"/>
                  <a:pt x="357435" y="230748"/>
                  <a:pt x="358871" y="227882"/>
                </a:cubicBezTo>
                <a:cubicBezTo>
                  <a:pt x="361742" y="225015"/>
                  <a:pt x="360306" y="220715"/>
                  <a:pt x="357435" y="219282"/>
                </a:cubicBezTo>
                <a:cubicBezTo>
                  <a:pt x="356000" y="219282"/>
                  <a:pt x="354564" y="219282"/>
                  <a:pt x="354564" y="219282"/>
                </a:cubicBezTo>
                <a:close/>
                <a:moveTo>
                  <a:pt x="469403" y="199215"/>
                </a:moveTo>
                <a:cubicBezTo>
                  <a:pt x="465096" y="199215"/>
                  <a:pt x="462225" y="202081"/>
                  <a:pt x="462225" y="204948"/>
                </a:cubicBezTo>
                <a:cubicBezTo>
                  <a:pt x="462225" y="207815"/>
                  <a:pt x="463661" y="209248"/>
                  <a:pt x="465096" y="209248"/>
                </a:cubicBezTo>
                <a:cubicBezTo>
                  <a:pt x="465096" y="210681"/>
                  <a:pt x="466532" y="212115"/>
                  <a:pt x="469403" y="212115"/>
                </a:cubicBezTo>
                <a:cubicBezTo>
                  <a:pt x="472274" y="212115"/>
                  <a:pt x="475145" y="209248"/>
                  <a:pt x="475145" y="204948"/>
                </a:cubicBezTo>
                <a:cubicBezTo>
                  <a:pt x="475145" y="202081"/>
                  <a:pt x="472274" y="199215"/>
                  <a:pt x="469403" y="199215"/>
                </a:cubicBezTo>
                <a:close/>
                <a:moveTo>
                  <a:pt x="391887" y="197781"/>
                </a:moveTo>
                <a:cubicBezTo>
                  <a:pt x="389016" y="197781"/>
                  <a:pt x="386145" y="200648"/>
                  <a:pt x="386145" y="204948"/>
                </a:cubicBezTo>
                <a:cubicBezTo>
                  <a:pt x="386145" y="207815"/>
                  <a:pt x="389016" y="210681"/>
                  <a:pt x="391887" y="210681"/>
                </a:cubicBezTo>
                <a:cubicBezTo>
                  <a:pt x="396193" y="210681"/>
                  <a:pt x="399064" y="207815"/>
                  <a:pt x="399064" y="204948"/>
                </a:cubicBezTo>
                <a:cubicBezTo>
                  <a:pt x="399064" y="200648"/>
                  <a:pt x="396193" y="197781"/>
                  <a:pt x="391887" y="197781"/>
                </a:cubicBezTo>
                <a:close/>
                <a:moveTo>
                  <a:pt x="315806" y="197781"/>
                </a:moveTo>
                <a:cubicBezTo>
                  <a:pt x="312935" y="197781"/>
                  <a:pt x="311500" y="199215"/>
                  <a:pt x="310064" y="200648"/>
                </a:cubicBezTo>
                <a:cubicBezTo>
                  <a:pt x="310064" y="202081"/>
                  <a:pt x="308629" y="203515"/>
                  <a:pt x="310064" y="206381"/>
                </a:cubicBezTo>
                <a:cubicBezTo>
                  <a:pt x="310064" y="207815"/>
                  <a:pt x="311500" y="209248"/>
                  <a:pt x="312935" y="209248"/>
                </a:cubicBezTo>
                <a:cubicBezTo>
                  <a:pt x="315806" y="210681"/>
                  <a:pt x="320113" y="210681"/>
                  <a:pt x="321548" y="207815"/>
                </a:cubicBezTo>
                <a:cubicBezTo>
                  <a:pt x="322983" y="203515"/>
                  <a:pt x="321548" y="200648"/>
                  <a:pt x="318677" y="199215"/>
                </a:cubicBezTo>
                <a:cubicBezTo>
                  <a:pt x="318677" y="197781"/>
                  <a:pt x="317242" y="197781"/>
                  <a:pt x="315806" y="197781"/>
                </a:cubicBezTo>
                <a:close/>
                <a:moveTo>
                  <a:pt x="469403" y="156214"/>
                </a:moveTo>
                <a:cubicBezTo>
                  <a:pt x="465096" y="156214"/>
                  <a:pt x="462225" y="159080"/>
                  <a:pt x="462225" y="161947"/>
                </a:cubicBezTo>
                <a:cubicBezTo>
                  <a:pt x="462225" y="166247"/>
                  <a:pt x="465096" y="169114"/>
                  <a:pt x="469403" y="169114"/>
                </a:cubicBezTo>
                <a:cubicBezTo>
                  <a:pt x="472274" y="169114"/>
                  <a:pt x="475145" y="166247"/>
                  <a:pt x="475145" y="161947"/>
                </a:cubicBezTo>
                <a:cubicBezTo>
                  <a:pt x="475145" y="160514"/>
                  <a:pt x="475145" y="159080"/>
                  <a:pt x="473709" y="157647"/>
                </a:cubicBezTo>
                <a:cubicBezTo>
                  <a:pt x="472274" y="156214"/>
                  <a:pt x="470838" y="156214"/>
                  <a:pt x="469403" y="156214"/>
                </a:cubicBezTo>
                <a:close/>
                <a:moveTo>
                  <a:pt x="391887" y="154780"/>
                </a:moveTo>
                <a:cubicBezTo>
                  <a:pt x="389016" y="154780"/>
                  <a:pt x="386145" y="157647"/>
                  <a:pt x="386145" y="160514"/>
                </a:cubicBezTo>
                <a:cubicBezTo>
                  <a:pt x="386145" y="164814"/>
                  <a:pt x="389016" y="167681"/>
                  <a:pt x="391887" y="167681"/>
                </a:cubicBezTo>
                <a:cubicBezTo>
                  <a:pt x="394758" y="167681"/>
                  <a:pt x="397629" y="164814"/>
                  <a:pt x="397629" y="160514"/>
                </a:cubicBezTo>
                <a:cubicBezTo>
                  <a:pt x="399064" y="159080"/>
                  <a:pt x="397629" y="157647"/>
                  <a:pt x="396193" y="156214"/>
                </a:cubicBezTo>
                <a:cubicBezTo>
                  <a:pt x="394758" y="154780"/>
                  <a:pt x="393322" y="154780"/>
                  <a:pt x="391887" y="154780"/>
                </a:cubicBezTo>
                <a:close/>
                <a:moveTo>
                  <a:pt x="311500" y="154780"/>
                </a:moveTo>
                <a:cubicBezTo>
                  <a:pt x="308629" y="156214"/>
                  <a:pt x="307193" y="160514"/>
                  <a:pt x="310064" y="163381"/>
                </a:cubicBezTo>
                <a:cubicBezTo>
                  <a:pt x="311500" y="166247"/>
                  <a:pt x="315806" y="167681"/>
                  <a:pt x="318677" y="166247"/>
                </a:cubicBezTo>
                <a:cubicBezTo>
                  <a:pt x="320113" y="164814"/>
                  <a:pt x="320113" y="163381"/>
                  <a:pt x="321548" y="161947"/>
                </a:cubicBezTo>
                <a:cubicBezTo>
                  <a:pt x="321548" y="160514"/>
                  <a:pt x="321548" y="159080"/>
                  <a:pt x="320113" y="157647"/>
                </a:cubicBezTo>
                <a:cubicBezTo>
                  <a:pt x="318677" y="154780"/>
                  <a:pt x="317242" y="154780"/>
                  <a:pt x="314371" y="154780"/>
                </a:cubicBezTo>
                <a:cubicBezTo>
                  <a:pt x="314371" y="154780"/>
                  <a:pt x="312935" y="154780"/>
                  <a:pt x="311500" y="154780"/>
                </a:cubicBezTo>
                <a:close/>
                <a:moveTo>
                  <a:pt x="417725" y="147614"/>
                </a:moveTo>
                <a:lnTo>
                  <a:pt x="404806" y="156214"/>
                </a:lnTo>
                <a:cubicBezTo>
                  <a:pt x="404806" y="157647"/>
                  <a:pt x="406241" y="159080"/>
                  <a:pt x="406241" y="160514"/>
                </a:cubicBezTo>
                <a:cubicBezTo>
                  <a:pt x="406241" y="166247"/>
                  <a:pt x="401935" y="171981"/>
                  <a:pt x="397629" y="173414"/>
                </a:cubicBezTo>
                <a:lnTo>
                  <a:pt x="397629" y="192048"/>
                </a:lnTo>
                <a:cubicBezTo>
                  <a:pt x="403370" y="194914"/>
                  <a:pt x="406241" y="199215"/>
                  <a:pt x="406241" y="204948"/>
                </a:cubicBezTo>
                <a:cubicBezTo>
                  <a:pt x="406241" y="206381"/>
                  <a:pt x="406241" y="207815"/>
                  <a:pt x="404806" y="209248"/>
                </a:cubicBezTo>
                <a:lnTo>
                  <a:pt x="419161" y="217848"/>
                </a:lnTo>
                <a:cubicBezTo>
                  <a:pt x="422032" y="214981"/>
                  <a:pt x="426338" y="212115"/>
                  <a:pt x="430645" y="212115"/>
                </a:cubicBezTo>
                <a:cubicBezTo>
                  <a:pt x="433516" y="212115"/>
                  <a:pt x="434951" y="213548"/>
                  <a:pt x="437822" y="213548"/>
                </a:cubicBezTo>
                <a:cubicBezTo>
                  <a:pt x="439258" y="214981"/>
                  <a:pt x="440693" y="216415"/>
                  <a:pt x="442129" y="217848"/>
                </a:cubicBezTo>
                <a:lnTo>
                  <a:pt x="455048" y="209248"/>
                </a:lnTo>
                <a:cubicBezTo>
                  <a:pt x="455048" y="207815"/>
                  <a:pt x="455048" y="206381"/>
                  <a:pt x="455048" y="204948"/>
                </a:cubicBezTo>
                <a:cubicBezTo>
                  <a:pt x="455048" y="197781"/>
                  <a:pt x="460790" y="192048"/>
                  <a:pt x="467967" y="192048"/>
                </a:cubicBezTo>
                <a:lnTo>
                  <a:pt x="467967" y="176281"/>
                </a:lnTo>
                <a:cubicBezTo>
                  <a:pt x="460790" y="174847"/>
                  <a:pt x="455048" y="169114"/>
                  <a:pt x="455048" y="161947"/>
                </a:cubicBezTo>
                <a:cubicBezTo>
                  <a:pt x="455048" y="160514"/>
                  <a:pt x="455048" y="160514"/>
                  <a:pt x="455048" y="160514"/>
                </a:cubicBezTo>
                <a:lnTo>
                  <a:pt x="439258" y="150480"/>
                </a:lnTo>
                <a:cubicBezTo>
                  <a:pt x="436387" y="153347"/>
                  <a:pt x="433516" y="154780"/>
                  <a:pt x="429209" y="154780"/>
                </a:cubicBezTo>
                <a:cubicBezTo>
                  <a:pt x="427774" y="154780"/>
                  <a:pt x="424903" y="154780"/>
                  <a:pt x="423467" y="153347"/>
                </a:cubicBezTo>
                <a:cubicBezTo>
                  <a:pt x="420596" y="151914"/>
                  <a:pt x="419161" y="150480"/>
                  <a:pt x="417725" y="147614"/>
                </a:cubicBezTo>
                <a:close/>
                <a:moveTo>
                  <a:pt x="341645" y="147614"/>
                </a:moveTo>
                <a:lnTo>
                  <a:pt x="327290" y="154780"/>
                </a:lnTo>
                <a:cubicBezTo>
                  <a:pt x="328725" y="157647"/>
                  <a:pt x="328725" y="160514"/>
                  <a:pt x="328725" y="163381"/>
                </a:cubicBezTo>
                <a:cubicBezTo>
                  <a:pt x="327290" y="167681"/>
                  <a:pt x="325854" y="170547"/>
                  <a:pt x="321548" y="171981"/>
                </a:cubicBezTo>
                <a:cubicBezTo>
                  <a:pt x="320113" y="173414"/>
                  <a:pt x="320113" y="173414"/>
                  <a:pt x="318677" y="173414"/>
                </a:cubicBezTo>
                <a:lnTo>
                  <a:pt x="318677" y="190614"/>
                </a:lnTo>
                <a:cubicBezTo>
                  <a:pt x="320113" y="190614"/>
                  <a:pt x="321548" y="190614"/>
                  <a:pt x="322983" y="192048"/>
                </a:cubicBezTo>
                <a:cubicBezTo>
                  <a:pt x="328725" y="194914"/>
                  <a:pt x="331596" y="203515"/>
                  <a:pt x="328725" y="209248"/>
                </a:cubicBezTo>
                <a:lnTo>
                  <a:pt x="343080" y="216415"/>
                </a:lnTo>
                <a:cubicBezTo>
                  <a:pt x="344516" y="213548"/>
                  <a:pt x="348822" y="210681"/>
                  <a:pt x="354564" y="210681"/>
                </a:cubicBezTo>
                <a:cubicBezTo>
                  <a:pt x="356000" y="210681"/>
                  <a:pt x="358871" y="212115"/>
                  <a:pt x="360306" y="213548"/>
                </a:cubicBezTo>
                <a:cubicBezTo>
                  <a:pt x="361742" y="213548"/>
                  <a:pt x="363177" y="214981"/>
                  <a:pt x="364612" y="216415"/>
                </a:cubicBezTo>
                <a:lnTo>
                  <a:pt x="378967" y="207815"/>
                </a:lnTo>
                <a:cubicBezTo>
                  <a:pt x="378967" y="206381"/>
                  <a:pt x="377532" y="204948"/>
                  <a:pt x="377532" y="203515"/>
                </a:cubicBezTo>
                <a:cubicBezTo>
                  <a:pt x="377532" y="197781"/>
                  <a:pt x="381838" y="193481"/>
                  <a:pt x="387580" y="190614"/>
                </a:cubicBezTo>
                <a:lnTo>
                  <a:pt x="387580" y="173414"/>
                </a:lnTo>
                <a:cubicBezTo>
                  <a:pt x="381838" y="171981"/>
                  <a:pt x="377532" y="167681"/>
                  <a:pt x="377532" y="160514"/>
                </a:cubicBezTo>
                <a:cubicBezTo>
                  <a:pt x="377532" y="160514"/>
                  <a:pt x="377532" y="159080"/>
                  <a:pt x="377532" y="159080"/>
                </a:cubicBezTo>
                <a:lnTo>
                  <a:pt x="363177" y="149047"/>
                </a:lnTo>
                <a:cubicBezTo>
                  <a:pt x="360306" y="151914"/>
                  <a:pt x="356000" y="153347"/>
                  <a:pt x="353129" y="153347"/>
                </a:cubicBezTo>
                <a:cubicBezTo>
                  <a:pt x="350258" y="153347"/>
                  <a:pt x="347387" y="153347"/>
                  <a:pt x="345951" y="151914"/>
                </a:cubicBezTo>
                <a:cubicBezTo>
                  <a:pt x="344516" y="150480"/>
                  <a:pt x="341645" y="149047"/>
                  <a:pt x="341645" y="147614"/>
                </a:cubicBezTo>
                <a:close/>
                <a:moveTo>
                  <a:pt x="429209" y="134713"/>
                </a:moveTo>
                <a:cubicBezTo>
                  <a:pt x="427774" y="134713"/>
                  <a:pt x="424903" y="136147"/>
                  <a:pt x="423467" y="137580"/>
                </a:cubicBezTo>
                <a:cubicBezTo>
                  <a:pt x="422032" y="140447"/>
                  <a:pt x="423467" y="144747"/>
                  <a:pt x="426338" y="146180"/>
                </a:cubicBezTo>
                <a:cubicBezTo>
                  <a:pt x="429209" y="147614"/>
                  <a:pt x="433516" y="147614"/>
                  <a:pt x="434951" y="144747"/>
                </a:cubicBezTo>
                <a:cubicBezTo>
                  <a:pt x="436387" y="143313"/>
                  <a:pt x="436387" y="140447"/>
                  <a:pt x="436387" y="139013"/>
                </a:cubicBezTo>
                <a:cubicBezTo>
                  <a:pt x="434951" y="137580"/>
                  <a:pt x="434951" y="136147"/>
                  <a:pt x="433516" y="136147"/>
                </a:cubicBezTo>
                <a:cubicBezTo>
                  <a:pt x="432080" y="134713"/>
                  <a:pt x="430645" y="134713"/>
                  <a:pt x="429209" y="134713"/>
                </a:cubicBezTo>
                <a:close/>
                <a:moveTo>
                  <a:pt x="353129" y="133280"/>
                </a:moveTo>
                <a:cubicBezTo>
                  <a:pt x="350258" y="133280"/>
                  <a:pt x="348822" y="134713"/>
                  <a:pt x="347387" y="136147"/>
                </a:cubicBezTo>
                <a:cubicBezTo>
                  <a:pt x="345951" y="139013"/>
                  <a:pt x="345951" y="143313"/>
                  <a:pt x="350258" y="144747"/>
                </a:cubicBezTo>
                <a:cubicBezTo>
                  <a:pt x="353129" y="147614"/>
                  <a:pt x="356000" y="146180"/>
                  <a:pt x="358871" y="143313"/>
                </a:cubicBezTo>
                <a:cubicBezTo>
                  <a:pt x="358871" y="141880"/>
                  <a:pt x="358871" y="140447"/>
                  <a:pt x="358871" y="137580"/>
                </a:cubicBezTo>
                <a:cubicBezTo>
                  <a:pt x="358871" y="136147"/>
                  <a:pt x="357435" y="134713"/>
                  <a:pt x="356000" y="134713"/>
                </a:cubicBezTo>
                <a:cubicBezTo>
                  <a:pt x="354564" y="133280"/>
                  <a:pt x="354564" y="133280"/>
                  <a:pt x="353129" y="133280"/>
                </a:cubicBezTo>
                <a:close/>
                <a:moveTo>
                  <a:pt x="429209" y="90279"/>
                </a:moveTo>
                <a:cubicBezTo>
                  <a:pt x="426338" y="90279"/>
                  <a:pt x="423467" y="93146"/>
                  <a:pt x="423467" y="97446"/>
                </a:cubicBezTo>
                <a:cubicBezTo>
                  <a:pt x="423467" y="100313"/>
                  <a:pt x="426338" y="103179"/>
                  <a:pt x="429209" y="103179"/>
                </a:cubicBezTo>
                <a:cubicBezTo>
                  <a:pt x="433516" y="103179"/>
                  <a:pt x="436387" y="100313"/>
                  <a:pt x="436387" y="97446"/>
                </a:cubicBezTo>
                <a:cubicBezTo>
                  <a:pt x="436387" y="96013"/>
                  <a:pt x="434951" y="94579"/>
                  <a:pt x="433516" y="93146"/>
                </a:cubicBezTo>
                <a:cubicBezTo>
                  <a:pt x="433516" y="91713"/>
                  <a:pt x="430645" y="90279"/>
                  <a:pt x="429209" y="90279"/>
                </a:cubicBezTo>
                <a:close/>
                <a:moveTo>
                  <a:pt x="353129" y="90279"/>
                </a:moveTo>
                <a:cubicBezTo>
                  <a:pt x="348822" y="90279"/>
                  <a:pt x="345951" y="93146"/>
                  <a:pt x="345951" y="96013"/>
                </a:cubicBezTo>
                <a:cubicBezTo>
                  <a:pt x="345951" y="98879"/>
                  <a:pt x="348822" y="103179"/>
                  <a:pt x="353129" y="103179"/>
                </a:cubicBezTo>
                <a:cubicBezTo>
                  <a:pt x="356000" y="103179"/>
                  <a:pt x="358871" y="100313"/>
                  <a:pt x="358871" y="96013"/>
                </a:cubicBezTo>
                <a:cubicBezTo>
                  <a:pt x="358871" y="94579"/>
                  <a:pt x="358871" y="93146"/>
                  <a:pt x="357435" y="91713"/>
                </a:cubicBezTo>
                <a:cubicBezTo>
                  <a:pt x="356000" y="90279"/>
                  <a:pt x="354564" y="90279"/>
                  <a:pt x="353129" y="90279"/>
                </a:cubicBezTo>
                <a:close/>
                <a:moveTo>
                  <a:pt x="378967" y="83112"/>
                </a:moveTo>
                <a:lnTo>
                  <a:pt x="366048" y="90279"/>
                </a:lnTo>
                <a:cubicBezTo>
                  <a:pt x="366048" y="93146"/>
                  <a:pt x="366048" y="94579"/>
                  <a:pt x="366048" y="96013"/>
                </a:cubicBezTo>
                <a:cubicBezTo>
                  <a:pt x="366048" y="101746"/>
                  <a:pt x="363177" y="106046"/>
                  <a:pt x="358871" y="108913"/>
                </a:cubicBezTo>
                <a:lnTo>
                  <a:pt x="358871" y="127547"/>
                </a:lnTo>
                <a:cubicBezTo>
                  <a:pt x="360306" y="127547"/>
                  <a:pt x="360306" y="127547"/>
                  <a:pt x="361742" y="128980"/>
                </a:cubicBezTo>
                <a:cubicBezTo>
                  <a:pt x="363177" y="130413"/>
                  <a:pt x="366048" y="133280"/>
                  <a:pt x="366048" y="136147"/>
                </a:cubicBezTo>
                <a:cubicBezTo>
                  <a:pt x="367483" y="139013"/>
                  <a:pt x="367483" y="140447"/>
                  <a:pt x="366048" y="143313"/>
                </a:cubicBezTo>
                <a:lnTo>
                  <a:pt x="381838" y="151914"/>
                </a:lnTo>
                <a:cubicBezTo>
                  <a:pt x="384709" y="149047"/>
                  <a:pt x="387580" y="147614"/>
                  <a:pt x="391887" y="147614"/>
                </a:cubicBezTo>
                <a:cubicBezTo>
                  <a:pt x="394758" y="147614"/>
                  <a:pt x="397629" y="147614"/>
                  <a:pt x="400500" y="149047"/>
                </a:cubicBezTo>
                <a:lnTo>
                  <a:pt x="416290" y="140447"/>
                </a:lnTo>
                <a:cubicBezTo>
                  <a:pt x="416290" y="139013"/>
                  <a:pt x="416290" y="136147"/>
                  <a:pt x="417725" y="134713"/>
                </a:cubicBezTo>
                <a:cubicBezTo>
                  <a:pt x="419161" y="130413"/>
                  <a:pt x="423467" y="127547"/>
                  <a:pt x="427774" y="127547"/>
                </a:cubicBezTo>
                <a:lnTo>
                  <a:pt x="427774" y="110346"/>
                </a:lnTo>
                <a:cubicBezTo>
                  <a:pt x="420596" y="110346"/>
                  <a:pt x="414854" y="104613"/>
                  <a:pt x="414854" y="97446"/>
                </a:cubicBezTo>
                <a:cubicBezTo>
                  <a:pt x="414854" y="96013"/>
                  <a:pt x="416290" y="96013"/>
                  <a:pt x="416290" y="94579"/>
                </a:cubicBezTo>
                <a:lnTo>
                  <a:pt x="400500" y="85979"/>
                </a:lnTo>
                <a:cubicBezTo>
                  <a:pt x="397629" y="88846"/>
                  <a:pt x="393322" y="90279"/>
                  <a:pt x="390451" y="90279"/>
                </a:cubicBezTo>
                <a:cubicBezTo>
                  <a:pt x="387580" y="90279"/>
                  <a:pt x="386145" y="88846"/>
                  <a:pt x="383274" y="88846"/>
                </a:cubicBezTo>
                <a:cubicBezTo>
                  <a:pt x="381838" y="87412"/>
                  <a:pt x="380403" y="84546"/>
                  <a:pt x="378967" y="83112"/>
                </a:cubicBezTo>
                <a:close/>
                <a:moveTo>
                  <a:pt x="390451" y="70212"/>
                </a:moveTo>
                <a:cubicBezTo>
                  <a:pt x="387580" y="70212"/>
                  <a:pt x="386145" y="70212"/>
                  <a:pt x="384709" y="73079"/>
                </a:cubicBezTo>
                <a:cubicBezTo>
                  <a:pt x="383274" y="75946"/>
                  <a:pt x="384709" y="80246"/>
                  <a:pt x="387580" y="81679"/>
                </a:cubicBezTo>
                <a:cubicBezTo>
                  <a:pt x="390451" y="83112"/>
                  <a:pt x="394758" y="81679"/>
                  <a:pt x="396193" y="78812"/>
                </a:cubicBezTo>
                <a:cubicBezTo>
                  <a:pt x="396193" y="77379"/>
                  <a:pt x="397629" y="75946"/>
                  <a:pt x="396193" y="74512"/>
                </a:cubicBezTo>
                <a:cubicBezTo>
                  <a:pt x="396193" y="73079"/>
                  <a:pt x="394758" y="71646"/>
                  <a:pt x="393322" y="70212"/>
                </a:cubicBezTo>
                <a:cubicBezTo>
                  <a:pt x="391887" y="70212"/>
                  <a:pt x="391887" y="70212"/>
                  <a:pt x="390451" y="70212"/>
                </a:cubicBezTo>
                <a:close/>
                <a:moveTo>
                  <a:pt x="390451" y="61612"/>
                </a:moveTo>
                <a:cubicBezTo>
                  <a:pt x="393322" y="61612"/>
                  <a:pt x="394758" y="63045"/>
                  <a:pt x="397629" y="64479"/>
                </a:cubicBezTo>
                <a:cubicBezTo>
                  <a:pt x="400500" y="65912"/>
                  <a:pt x="403370" y="68779"/>
                  <a:pt x="403370" y="73079"/>
                </a:cubicBezTo>
                <a:cubicBezTo>
                  <a:pt x="404806" y="74512"/>
                  <a:pt x="404806" y="77379"/>
                  <a:pt x="403370" y="78812"/>
                </a:cubicBezTo>
                <a:lnTo>
                  <a:pt x="419161" y="88846"/>
                </a:lnTo>
                <a:cubicBezTo>
                  <a:pt x="422032" y="84546"/>
                  <a:pt x="424903" y="83112"/>
                  <a:pt x="429209" y="83112"/>
                </a:cubicBezTo>
                <a:cubicBezTo>
                  <a:pt x="433516" y="83112"/>
                  <a:pt x="436387" y="84546"/>
                  <a:pt x="439258" y="87412"/>
                </a:cubicBezTo>
                <a:cubicBezTo>
                  <a:pt x="442129" y="90279"/>
                  <a:pt x="443564" y="93146"/>
                  <a:pt x="443564" y="97446"/>
                </a:cubicBezTo>
                <a:cubicBezTo>
                  <a:pt x="443564" y="103179"/>
                  <a:pt x="440693" y="107480"/>
                  <a:pt x="434951" y="110346"/>
                </a:cubicBezTo>
                <a:lnTo>
                  <a:pt x="436387" y="127547"/>
                </a:lnTo>
                <a:cubicBezTo>
                  <a:pt x="437822" y="128980"/>
                  <a:pt x="437822" y="130413"/>
                  <a:pt x="439258" y="130413"/>
                </a:cubicBezTo>
                <a:cubicBezTo>
                  <a:pt x="440693" y="133280"/>
                  <a:pt x="442129" y="134713"/>
                  <a:pt x="443564" y="137580"/>
                </a:cubicBezTo>
                <a:cubicBezTo>
                  <a:pt x="443564" y="139013"/>
                  <a:pt x="443564" y="141880"/>
                  <a:pt x="443564" y="144747"/>
                </a:cubicBezTo>
                <a:lnTo>
                  <a:pt x="457919" y="153347"/>
                </a:lnTo>
                <a:cubicBezTo>
                  <a:pt x="460790" y="150480"/>
                  <a:pt x="465096" y="147614"/>
                  <a:pt x="469403" y="147614"/>
                </a:cubicBezTo>
                <a:cubicBezTo>
                  <a:pt x="472274" y="147614"/>
                  <a:pt x="476580" y="150480"/>
                  <a:pt x="479451" y="151914"/>
                </a:cubicBezTo>
                <a:cubicBezTo>
                  <a:pt x="480887" y="154780"/>
                  <a:pt x="482322" y="159080"/>
                  <a:pt x="482322" y="161947"/>
                </a:cubicBezTo>
                <a:cubicBezTo>
                  <a:pt x="482322" y="167681"/>
                  <a:pt x="479451" y="171981"/>
                  <a:pt x="475145" y="174847"/>
                </a:cubicBezTo>
                <a:lnTo>
                  <a:pt x="475145" y="193481"/>
                </a:lnTo>
                <a:cubicBezTo>
                  <a:pt x="479451" y="194914"/>
                  <a:pt x="482322" y="200648"/>
                  <a:pt x="482322" y="206381"/>
                </a:cubicBezTo>
                <a:cubicBezTo>
                  <a:pt x="482322" y="213548"/>
                  <a:pt x="476580" y="219282"/>
                  <a:pt x="469403" y="219282"/>
                </a:cubicBezTo>
                <a:cubicBezTo>
                  <a:pt x="465096" y="219282"/>
                  <a:pt x="462225" y="217848"/>
                  <a:pt x="459354" y="216415"/>
                </a:cubicBezTo>
                <a:lnTo>
                  <a:pt x="444999" y="225015"/>
                </a:lnTo>
                <a:cubicBezTo>
                  <a:pt x="444999" y="227882"/>
                  <a:pt x="444999" y="230748"/>
                  <a:pt x="443564" y="233615"/>
                </a:cubicBezTo>
                <a:cubicBezTo>
                  <a:pt x="440693" y="237915"/>
                  <a:pt x="436387" y="239349"/>
                  <a:pt x="430645" y="239349"/>
                </a:cubicBezTo>
                <a:cubicBezTo>
                  <a:pt x="427774" y="239349"/>
                  <a:pt x="426338" y="239349"/>
                  <a:pt x="423467" y="237915"/>
                </a:cubicBezTo>
                <a:cubicBezTo>
                  <a:pt x="420596" y="236482"/>
                  <a:pt x="417725" y="233615"/>
                  <a:pt x="417725" y="229315"/>
                </a:cubicBezTo>
                <a:cubicBezTo>
                  <a:pt x="416290" y="227882"/>
                  <a:pt x="416290" y="226448"/>
                  <a:pt x="416290" y="225015"/>
                </a:cubicBezTo>
                <a:lnTo>
                  <a:pt x="400500" y="214981"/>
                </a:lnTo>
                <a:cubicBezTo>
                  <a:pt x="397629" y="217848"/>
                  <a:pt x="394758" y="217848"/>
                  <a:pt x="391887" y="217848"/>
                </a:cubicBezTo>
                <a:cubicBezTo>
                  <a:pt x="389016" y="217848"/>
                  <a:pt x="384709" y="216415"/>
                  <a:pt x="383274" y="214981"/>
                </a:cubicBezTo>
                <a:lnTo>
                  <a:pt x="367483" y="223582"/>
                </a:lnTo>
                <a:cubicBezTo>
                  <a:pt x="367483" y="226448"/>
                  <a:pt x="367483" y="229315"/>
                  <a:pt x="366048" y="232182"/>
                </a:cubicBezTo>
                <a:cubicBezTo>
                  <a:pt x="363177" y="236482"/>
                  <a:pt x="358871" y="239349"/>
                  <a:pt x="353129" y="239349"/>
                </a:cubicBezTo>
                <a:cubicBezTo>
                  <a:pt x="351693" y="239349"/>
                  <a:pt x="348822" y="237915"/>
                  <a:pt x="347387" y="236482"/>
                </a:cubicBezTo>
                <a:cubicBezTo>
                  <a:pt x="343080" y="235049"/>
                  <a:pt x="341645" y="232182"/>
                  <a:pt x="340209" y="229315"/>
                </a:cubicBezTo>
                <a:cubicBezTo>
                  <a:pt x="340209" y="226448"/>
                  <a:pt x="340209" y="225015"/>
                  <a:pt x="340209" y="223582"/>
                </a:cubicBezTo>
                <a:lnTo>
                  <a:pt x="324419" y="214981"/>
                </a:lnTo>
                <a:cubicBezTo>
                  <a:pt x="321548" y="216415"/>
                  <a:pt x="318677" y="217848"/>
                  <a:pt x="315806" y="217848"/>
                </a:cubicBezTo>
                <a:cubicBezTo>
                  <a:pt x="312935" y="217848"/>
                  <a:pt x="311500" y="217848"/>
                  <a:pt x="308629" y="216415"/>
                </a:cubicBezTo>
                <a:cubicBezTo>
                  <a:pt x="305758" y="213548"/>
                  <a:pt x="302887" y="210681"/>
                  <a:pt x="302887" y="207815"/>
                </a:cubicBezTo>
                <a:cubicBezTo>
                  <a:pt x="301451" y="203515"/>
                  <a:pt x="301451" y="200648"/>
                  <a:pt x="304322" y="196348"/>
                </a:cubicBezTo>
                <a:cubicBezTo>
                  <a:pt x="305758" y="194914"/>
                  <a:pt x="308629" y="192048"/>
                  <a:pt x="311500" y="190614"/>
                </a:cubicBezTo>
                <a:lnTo>
                  <a:pt x="310064" y="173414"/>
                </a:lnTo>
                <a:cubicBezTo>
                  <a:pt x="308629" y="173414"/>
                  <a:pt x="307193" y="171981"/>
                  <a:pt x="304322" y="170547"/>
                </a:cubicBezTo>
                <a:lnTo>
                  <a:pt x="289967" y="180581"/>
                </a:lnTo>
                <a:lnTo>
                  <a:pt x="295709" y="192048"/>
                </a:lnTo>
                <a:lnTo>
                  <a:pt x="169387" y="256549"/>
                </a:lnTo>
                <a:lnTo>
                  <a:pt x="162210" y="388418"/>
                </a:lnTo>
                <a:lnTo>
                  <a:pt x="157903" y="388418"/>
                </a:lnTo>
                <a:lnTo>
                  <a:pt x="157903" y="405618"/>
                </a:lnTo>
                <a:lnTo>
                  <a:pt x="157903" y="417085"/>
                </a:lnTo>
                <a:lnTo>
                  <a:pt x="157903" y="547521"/>
                </a:lnTo>
                <a:lnTo>
                  <a:pt x="162210" y="547521"/>
                </a:lnTo>
                <a:lnTo>
                  <a:pt x="192355" y="554688"/>
                </a:lnTo>
                <a:lnTo>
                  <a:pt x="192355" y="580488"/>
                </a:lnTo>
                <a:lnTo>
                  <a:pt x="166516" y="580488"/>
                </a:lnTo>
                <a:lnTo>
                  <a:pt x="137806" y="576188"/>
                </a:lnTo>
                <a:lnTo>
                  <a:pt x="137806" y="580488"/>
                </a:lnTo>
                <a:lnTo>
                  <a:pt x="104790" y="580488"/>
                </a:lnTo>
                <a:lnTo>
                  <a:pt x="104790" y="550388"/>
                </a:lnTo>
                <a:lnTo>
                  <a:pt x="104790" y="547521"/>
                </a:lnTo>
                <a:lnTo>
                  <a:pt x="104790" y="417085"/>
                </a:lnTo>
                <a:lnTo>
                  <a:pt x="86129" y="417085"/>
                </a:lnTo>
                <a:lnTo>
                  <a:pt x="86129" y="547521"/>
                </a:lnTo>
                <a:lnTo>
                  <a:pt x="86129" y="550388"/>
                </a:lnTo>
                <a:lnTo>
                  <a:pt x="86129" y="580488"/>
                </a:lnTo>
                <a:lnTo>
                  <a:pt x="54548" y="580488"/>
                </a:lnTo>
                <a:lnTo>
                  <a:pt x="54548" y="576188"/>
                </a:lnTo>
                <a:lnTo>
                  <a:pt x="24403" y="580488"/>
                </a:lnTo>
                <a:lnTo>
                  <a:pt x="0" y="580488"/>
                </a:lnTo>
                <a:lnTo>
                  <a:pt x="0" y="554688"/>
                </a:lnTo>
                <a:lnTo>
                  <a:pt x="28710" y="547521"/>
                </a:lnTo>
                <a:lnTo>
                  <a:pt x="34452" y="547521"/>
                </a:lnTo>
                <a:lnTo>
                  <a:pt x="34452" y="417085"/>
                </a:lnTo>
                <a:lnTo>
                  <a:pt x="34452" y="405618"/>
                </a:lnTo>
                <a:lnTo>
                  <a:pt x="34452" y="388418"/>
                </a:lnTo>
                <a:lnTo>
                  <a:pt x="30145" y="388418"/>
                </a:lnTo>
                <a:lnTo>
                  <a:pt x="28710" y="361184"/>
                </a:lnTo>
                <a:lnTo>
                  <a:pt x="4306" y="361184"/>
                </a:lnTo>
                <a:lnTo>
                  <a:pt x="7177" y="230748"/>
                </a:lnTo>
                <a:lnTo>
                  <a:pt x="67468" y="219282"/>
                </a:lnTo>
                <a:lnTo>
                  <a:pt x="94742" y="252249"/>
                </a:lnTo>
                <a:lnTo>
                  <a:pt x="122016" y="219282"/>
                </a:lnTo>
                <a:lnTo>
                  <a:pt x="163645" y="219282"/>
                </a:lnTo>
                <a:lnTo>
                  <a:pt x="278484" y="159080"/>
                </a:lnTo>
                <a:lnTo>
                  <a:pt x="285661" y="171981"/>
                </a:lnTo>
                <a:lnTo>
                  <a:pt x="301451" y="161947"/>
                </a:lnTo>
                <a:cubicBezTo>
                  <a:pt x="301451" y="156214"/>
                  <a:pt x="302887" y="151914"/>
                  <a:pt x="307193" y="149047"/>
                </a:cubicBezTo>
                <a:cubicBezTo>
                  <a:pt x="310064" y="147614"/>
                  <a:pt x="312935" y="146180"/>
                  <a:pt x="314371" y="146180"/>
                </a:cubicBezTo>
                <a:cubicBezTo>
                  <a:pt x="317242" y="146180"/>
                  <a:pt x="320113" y="147614"/>
                  <a:pt x="322983" y="149047"/>
                </a:cubicBezTo>
                <a:lnTo>
                  <a:pt x="338774" y="139013"/>
                </a:lnTo>
                <a:cubicBezTo>
                  <a:pt x="338774" y="137580"/>
                  <a:pt x="340209" y="134713"/>
                  <a:pt x="340209" y="133280"/>
                </a:cubicBezTo>
                <a:cubicBezTo>
                  <a:pt x="343080" y="130413"/>
                  <a:pt x="345951" y="127547"/>
                  <a:pt x="348822" y="126113"/>
                </a:cubicBezTo>
                <a:lnTo>
                  <a:pt x="348822" y="108913"/>
                </a:lnTo>
                <a:cubicBezTo>
                  <a:pt x="344516" y="108913"/>
                  <a:pt x="340209" y="106046"/>
                  <a:pt x="338774" y="98879"/>
                </a:cubicBezTo>
                <a:cubicBezTo>
                  <a:pt x="337338" y="91713"/>
                  <a:pt x="341645" y="88846"/>
                  <a:pt x="341645" y="87412"/>
                </a:cubicBezTo>
                <a:cubicBezTo>
                  <a:pt x="343080" y="84546"/>
                  <a:pt x="348822" y="81679"/>
                  <a:pt x="353129" y="81679"/>
                </a:cubicBezTo>
                <a:cubicBezTo>
                  <a:pt x="356000" y="81679"/>
                  <a:pt x="358871" y="83112"/>
                  <a:pt x="360306" y="84546"/>
                </a:cubicBezTo>
                <a:lnTo>
                  <a:pt x="376096" y="75946"/>
                </a:lnTo>
                <a:cubicBezTo>
                  <a:pt x="376096" y="73079"/>
                  <a:pt x="377532" y="71646"/>
                  <a:pt x="378967" y="68779"/>
                </a:cubicBezTo>
                <a:cubicBezTo>
                  <a:pt x="380403" y="64479"/>
                  <a:pt x="384709" y="61612"/>
                  <a:pt x="390451" y="61612"/>
                </a:cubicBezTo>
                <a:close/>
                <a:moveTo>
                  <a:pt x="94832" y="61612"/>
                </a:moveTo>
                <a:cubicBezTo>
                  <a:pt x="135271" y="61612"/>
                  <a:pt x="168054" y="94343"/>
                  <a:pt x="168054" y="134719"/>
                </a:cubicBezTo>
                <a:cubicBezTo>
                  <a:pt x="168054" y="175095"/>
                  <a:pt x="135271" y="207826"/>
                  <a:pt x="94832" y="207826"/>
                </a:cubicBezTo>
                <a:cubicBezTo>
                  <a:pt x="54393" y="207826"/>
                  <a:pt x="21610" y="175095"/>
                  <a:pt x="21610" y="134719"/>
                </a:cubicBezTo>
                <a:cubicBezTo>
                  <a:pt x="21610" y="94343"/>
                  <a:pt x="54393" y="61612"/>
                  <a:pt x="94832" y="61612"/>
                </a:cubicBezTo>
                <a:close/>
                <a:moveTo>
                  <a:pt x="56095" y="0"/>
                </a:moveTo>
                <a:lnTo>
                  <a:pt x="600029" y="0"/>
                </a:lnTo>
                <a:lnTo>
                  <a:pt x="600029" y="364156"/>
                </a:lnTo>
                <a:lnTo>
                  <a:pt x="180956" y="364156"/>
                </a:lnTo>
                <a:lnTo>
                  <a:pt x="182391" y="339783"/>
                </a:lnTo>
                <a:lnTo>
                  <a:pt x="574196" y="339783"/>
                </a:lnTo>
                <a:lnTo>
                  <a:pt x="574196" y="24373"/>
                </a:lnTo>
                <a:lnTo>
                  <a:pt x="80493" y="24373"/>
                </a:lnTo>
                <a:lnTo>
                  <a:pt x="80493" y="48745"/>
                </a:lnTo>
                <a:lnTo>
                  <a:pt x="56095" y="5734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cxnSp>
        <p:nvCxnSpPr>
          <p:cNvPr id="4" name="直線接點 3"/>
          <p:cNvCxnSpPr/>
          <p:nvPr userDrawn="1"/>
        </p:nvCxnSpPr>
        <p:spPr>
          <a:xfrm>
            <a:off x="4511030" y="1989634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 userDrawn="1"/>
        </p:nvCxnSpPr>
        <p:spPr>
          <a:xfrm>
            <a:off x="4511030" y="4497499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6965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圖片雜彙\康軒文教事業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5474" y="6526513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群組 12"/>
          <p:cNvGrpSpPr/>
          <p:nvPr/>
        </p:nvGrpSpPr>
        <p:grpSpPr>
          <a:xfrm>
            <a:off x="10260264" y="-5902"/>
            <a:ext cx="2094103" cy="545578"/>
            <a:chOff x="7689850" y="-4426"/>
            <a:chExt cx="1570782" cy="409089"/>
          </a:xfrm>
        </p:grpSpPr>
        <p:sp>
          <p:nvSpPr>
            <p:cNvPr id="14" name="平行四邊形 13"/>
            <p:cNvSpPr/>
            <p:nvPr userDrawn="1"/>
          </p:nvSpPr>
          <p:spPr bwMode="auto">
            <a:xfrm rot="10800000" flipV="1">
              <a:off x="7689850" y="-4426"/>
              <a:ext cx="1570782" cy="409089"/>
            </a:xfrm>
            <a:prstGeom prst="parallelogram">
              <a:avLst>
                <a:gd name="adj" fmla="val 30791"/>
              </a:avLst>
            </a:prstGeom>
            <a:solidFill>
              <a:schemeClr val="tx1">
                <a:lumMod val="75000"/>
                <a:lumOff val="25000"/>
              </a:schemeClr>
            </a:solidFill>
            <a:ln w="635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fontAlgn="auto">
                <a:spcBef>
                  <a:spcPts val="800"/>
                </a:spcBef>
                <a:spcAft>
                  <a:spcPts val="0"/>
                </a:spcAft>
                <a:tabLst>
                  <a:tab pos="1430775" algn="l"/>
                </a:tabLst>
                <a:defRPr/>
              </a:pPr>
              <a:endParaRPr kumimoji="0" lang="zh-TW" altLang="en-US" sz="3500" spc="-400" dirty="0">
                <a:solidFill>
                  <a:prstClr val="white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" name="向右箭號 14">
              <a:hlinkClick r:id="" action="ppaction://hlinkshowjump?jump=previousslide"/>
            </p:cNvPr>
            <p:cNvSpPr/>
            <p:nvPr userDrawn="1"/>
          </p:nvSpPr>
          <p:spPr bwMode="auto">
            <a:xfrm rot="10800000">
              <a:off x="7884368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向右箭號 15">
              <a:hlinkClick r:id="" action="ppaction://hlinkshowjump?jump=nextslide"/>
            </p:cNvPr>
            <p:cNvSpPr/>
            <p:nvPr userDrawn="1"/>
          </p:nvSpPr>
          <p:spPr bwMode="auto">
            <a:xfrm rot="10800000" flipH="1">
              <a:off x="8748464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動作按鈕: 首頁 1">
              <a:hlinkClick r:id="" action="ppaction://hlinkshowjump?jump=firstslide" highlightClick="1"/>
            </p:cNvPr>
            <p:cNvSpPr/>
            <p:nvPr userDrawn="1"/>
          </p:nvSpPr>
          <p:spPr bwMode="auto">
            <a:xfrm>
              <a:off x="8316416" y="24120"/>
              <a:ext cx="322055" cy="316479"/>
            </a:xfrm>
            <a:custGeom>
              <a:avLst/>
              <a:gdLst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3" fmla="*/ 0 w 385452"/>
                <a:gd name="connsiteY3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385452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0" fmla="*/ 0 w 385452"/>
                <a:gd name="connsiteY0" fmla="*/ 0 h 537852"/>
                <a:gd name="connsiteX1" fmla="*/ 385452 w 385452"/>
                <a:gd name="connsiteY1" fmla="*/ 0 h 537852"/>
                <a:gd name="connsiteX2" fmla="*/ 385452 w 385452"/>
                <a:gd name="connsiteY2" fmla="*/ 385452 h 537852"/>
                <a:gd name="connsiteX3" fmla="*/ 0 w 385452"/>
                <a:gd name="connsiteY3" fmla="*/ 385452 h 537852"/>
                <a:gd name="connsiteX4" fmla="*/ 0 w 385452"/>
                <a:gd name="connsiteY4" fmla="*/ 0 h 537852"/>
                <a:gd name="connsiteX5" fmla="*/ 192726 w 385452"/>
                <a:gd name="connsiteY5" fmla="*/ 48182 h 537852"/>
                <a:gd name="connsiteX6" fmla="*/ 48182 w 385452"/>
                <a:gd name="connsiteY6" fmla="*/ 192726 h 537852"/>
                <a:gd name="connsiteX7" fmla="*/ 84318 w 385452"/>
                <a:gd name="connsiteY7" fmla="*/ 192726 h 537852"/>
                <a:gd name="connsiteX8" fmla="*/ 84318 w 385452"/>
                <a:gd name="connsiteY8" fmla="*/ 337271 h 537852"/>
                <a:gd name="connsiteX9" fmla="*/ 301134 w 385452"/>
                <a:gd name="connsiteY9" fmla="*/ 337271 h 537852"/>
                <a:gd name="connsiteX10" fmla="*/ 301134 w 385452"/>
                <a:gd name="connsiteY10" fmla="*/ 192726 h 537852"/>
                <a:gd name="connsiteX11" fmla="*/ 337271 w 385452"/>
                <a:gd name="connsiteY11" fmla="*/ 192726 h 537852"/>
                <a:gd name="connsiteX12" fmla="*/ 283066 w 385452"/>
                <a:gd name="connsiteY12" fmla="*/ 138522 h 537852"/>
                <a:gd name="connsiteX13" fmla="*/ 283066 w 385452"/>
                <a:gd name="connsiteY13" fmla="*/ 66250 h 537852"/>
                <a:gd name="connsiteX14" fmla="*/ 246930 w 385452"/>
                <a:gd name="connsiteY14" fmla="*/ 66250 h 537852"/>
                <a:gd name="connsiteX15" fmla="*/ 246930 w 385452"/>
                <a:gd name="connsiteY15" fmla="*/ 102386 h 537852"/>
                <a:gd name="connsiteX16" fmla="*/ 192726 w 385452"/>
                <a:gd name="connsiteY16" fmla="*/ 48182 h 537852"/>
                <a:gd name="connsiteX0" fmla="*/ 283066 w 385452"/>
                <a:gd name="connsiteY0" fmla="*/ 138522 h 537852"/>
                <a:gd name="connsiteX1" fmla="*/ 283066 w 385452"/>
                <a:gd name="connsiteY1" fmla="*/ 66250 h 537852"/>
                <a:gd name="connsiteX2" fmla="*/ 246930 w 385452"/>
                <a:gd name="connsiteY2" fmla="*/ 66250 h 537852"/>
                <a:gd name="connsiteX3" fmla="*/ 246930 w 385452"/>
                <a:gd name="connsiteY3" fmla="*/ 102386 h 537852"/>
                <a:gd name="connsiteX4" fmla="*/ 283066 w 385452"/>
                <a:gd name="connsiteY4" fmla="*/ 138522 h 537852"/>
                <a:gd name="connsiteX5" fmla="*/ 84318 w 385452"/>
                <a:gd name="connsiteY5" fmla="*/ 192726 h 537852"/>
                <a:gd name="connsiteX6" fmla="*/ 84318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9" fmla="*/ 210794 w 385452"/>
                <a:gd name="connsiteY9" fmla="*/ 264998 h 537852"/>
                <a:gd name="connsiteX10" fmla="*/ 210794 w 385452"/>
                <a:gd name="connsiteY10" fmla="*/ 337271 h 537852"/>
                <a:gd name="connsiteX11" fmla="*/ 301134 w 385452"/>
                <a:gd name="connsiteY11" fmla="*/ 337271 h 537852"/>
                <a:gd name="connsiteX12" fmla="*/ 301134 w 385452"/>
                <a:gd name="connsiteY12" fmla="*/ 192726 h 537852"/>
                <a:gd name="connsiteX13" fmla="*/ 84318 w 385452"/>
                <a:gd name="connsiteY13" fmla="*/ 192726 h 537852"/>
                <a:gd name="connsiteX0" fmla="*/ 192726 w 385452"/>
                <a:gd name="connsiteY0" fmla="*/ 48182 h 537852"/>
                <a:gd name="connsiteX1" fmla="*/ 48182 w 385452"/>
                <a:gd name="connsiteY1" fmla="*/ 192726 h 537852"/>
                <a:gd name="connsiteX2" fmla="*/ 337271 w 385452"/>
                <a:gd name="connsiteY2" fmla="*/ 192726 h 537852"/>
                <a:gd name="connsiteX3" fmla="*/ 192726 w 385452"/>
                <a:gd name="connsiteY3" fmla="*/ 48182 h 537852"/>
                <a:gd name="connsiteX4" fmla="*/ 174658 w 385452"/>
                <a:gd name="connsiteY4" fmla="*/ 264998 h 537852"/>
                <a:gd name="connsiteX5" fmla="*/ 210794 w 385452"/>
                <a:gd name="connsiteY5" fmla="*/ 264998 h 537852"/>
                <a:gd name="connsiteX6" fmla="*/ 210794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0" fmla="*/ 192726 w 385452"/>
                <a:gd name="connsiteY0" fmla="*/ 48182 h 537852"/>
                <a:gd name="connsiteX1" fmla="*/ 246930 w 385452"/>
                <a:gd name="connsiteY1" fmla="*/ 102386 h 537852"/>
                <a:gd name="connsiteX2" fmla="*/ 246930 w 385452"/>
                <a:gd name="connsiteY2" fmla="*/ 66250 h 537852"/>
                <a:gd name="connsiteX3" fmla="*/ 283066 w 385452"/>
                <a:gd name="connsiteY3" fmla="*/ 66250 h 537852"/>
                <a:gd name="connsiteX4" fmla="*/ 283066 w 385452"/>
                <a:gd name="connsiteY4" fmla="*/ 138522 h 537852"/>
                <a:gd name="connsiteX5" fmla="*/ 337271 w 385452"/>
                <a:gd name="connsiteY5" fmla="*/ 192726 h 537852"/>
                <a:gd name="connsiteX6" fmla="*/ 301134 w 385452"/>
                <a:gd name="connsiteY6" fmla="*/ 192726 h 537852"/>
                <a:gd name="connsiteX7" fmla="*/ 301134 w 385452"/>
                <a:gd name="connsiteY7" fmla="*/ 337271 h 537852"/>
                <a:gd name="connsiteX8" fmla="*/ 84318 w 385452"/>
                <a:gd name="connsiteY8" fmla="*/ 337271 h 537852"/>
                <a:gd name="connsiteX9" fmla="*/ 84318 w 385452"/>
                <a:gd name="connsiteY9" fmla="*/ 192726 h 537852"/>
                <a:gd name="connsiteX10" fmla="*/ 48182 w 385452"/>
                <a:gd name="connsiteY10" fmla="*/ 192726 h 537852"/>
                <a:gd name="connsiteX11" fmla="*/ 192726 w 385452"/>
                <a:gd name="connsiteY11" fmla="*/ 48182 h 537852"/>
                <a:gd name="connsiteX12" fmla="*/ 246930 w 385452"/>
                <a:gd name="connsiteY12" fmla="*/ 102386 h 537852"/>
                <a:gd name="connsiteX13" fmla="*/ 283066 w 385452"/>
                <a:gd name="connsiteY13" fmla="*/ 138522 h 537852"/>
                <a:gd name="connsiteX14" fmla="*/ 301134 w 385452"/>
                <a:gd name="connsiteY14" fmla="*/ 192726 h 537852"/>
                <a:gd name="connsiteX15" fmla="*/ 84318 w 385452"/>
                <a:gd name="connsiteY15" fmla="*/ 192726 h 537852"/>
                <a:gd name="connsiteX16" fmla="*/ 174658 w 385452"/>
                <a:gd name="connsiteY16" fmla="*/ 337271 h 537852"/>
                <a:gd name="connsiteX17" fmla="*/ 174658 w 385452"/>
                <a:gd name="connsiteY17" fmla="*/ 264998 h 537852"/>
                <a:gd name="connsiteX18" fmla="*/ 210794 w 385452"/>
                <a:gd name="connsiteY18" fmla="*/ 264998 h 537852"/>
                <a:gd name="connsiteX19" fmla="*/ 210794 w 385452"/>
                <a:gd name="connsiteY19" fmla="*/ 337271 h 537852"/>
                <a:gd name="connsiteX0" fmla="*/ 0 w 385452"/>
                <a:gd name="connsiteY0" fmla="*/ 385452 h 537852"/>
                <a:gd name="connsiteX1" fmla="*/ 204477 w 385452"/>
                <a:gd name="connsiteY1" fmla="*/ 537852 h 537852"/>
                <a:gd name="connsiteX2" fmla="*/ 0 w 385452"/>
                <a:gd name="connsiteY2" fmla="*/ 385452 h 537852"/>
                <a:gd name="connsiteX0" fmla="*/ 90798 w 476250"/>
                <a:gd name="connsiteY0" fmla="*/ 0 h 647700"/>
                <a:gd name="connsiteX1" fmla="*/ 0 w 476250"/>
                <a:gd name="connsiteY1" fmla="*/ 647700 h 647700"/>
                <a:gd name="connsiteX2" fmla="*/ 476250 w 476250"/>
                <a:gd name="connsiteY2" fmla="*/ 385452 h 647700"/>
                <a:gd name="connsiteX3" fmla="*/ 90798 w 476250"/>
                <a:gd name="connsiteY3" fmla="*/ 385452 h 647700"/>
                <a:gd name="connsiteX4" fmla="*/ 90798 w 476250"/>
                <a:gd name="connsiteY4" fmla="*/ 0 h 647700"/>
                <a:gd name="connsiteX5" fmla="*/ 283524 w 476250"/>
                <a:gd name="connsiteY5" fmla="*/ 48182 h 647700"/>
                <a:gd name="connsiteX6" fmla="*/ 138980 w 476250"/>
                <a:gd name="connsiteY6" fmla="*/ 192726 h 647700"/>
                <a:gd name="connsiteX7" fmla="*/ 175116 w 476250"/>
                <a:gd name="connsiteY7" fmla="*/ 192726 h 647700"/>
                <a:gd name="connsiteX8" fmla="*/ 175116 w 476250"/>
                <a:gd name="connsiteY8" fmla="*/ 337271 h 647700"/>
                <a:gd name="connsiteX9" fmla="*/ 391932 w 476250"/>
                <a:gd name="connsiteY9" fmla="*/ 337271 h 647700"/>
                <a:gd name="connsiteX10" fmla="*/ 391932 w 476250"/>
                <a:gd name="connsiteY10" fmla="*/ 192726 h 647700"/>
                <a:gd name="connsiteX11" fmla="*/ 428069 w 476250"/>
                <a:gd name="connsiteY11" fmla="*/ 192726 h 647700"/>
                <a:gd name="connsiteX12" fmla="*/ 373864 w 476250"/>
                <a:gd name="connsiteY12" fmla="*/ 138522 h 647700"/>
                <a:gd name="connsiteX13" fmla="*/ 373864 w 476250"/>
                <a:gd name="connsiteY13" fmla="*/ 66250 h 647700"/>
                <a:gd name="connsiteX14" fmla="*/ 337728 w 476250"/>
                <a:gd name="connsiteY14" fmla="*/ 66250 h 647700"/>
                <a:gd name="connsiteX15" fmla="*/ 337728 w 476250"/>
                <a:gd name="connsiteY15" fmla="*/ 102386 h 647700"/>
                <a:gd name="connsiteX16" fmla="*/ 283524 w 476250"/>
                <a:gd name="connsiteY16" fmla="*/ 48182 h 647700"/>
                <a:gd name="connsiteX0" fmla="*/ 373864 w 476250"/>
                <a:gd name="connsiteY0" fmla="*/ 138522 h 647700"/>
                <a:gd name="connsiteX1" fmla="*/ 373864 w 476250"/>
                <a:gd name="connsiteY1" fmla="*/ 66250 h 647700"/>
                <a:gd name="connsiteX2" fmla="*/ 337728 w 476250"/>
                <a:gd name="connsiteY2" fmla="*/ 66250 h 647700"/>
                <a:gd name="connsiteX3" fmla="*/ 337728 w 476250"/>
                <a:gd name="connsiteY3" fmla="*/ 102386 h 647700"/>
                <a:gd name="connsiteX4" fmla="*/ 373864 w 476250"/>
                <a:gd name="connsiteY4" fmla="*/ 138522 h 647700"/>
                <a:gd name="connsiteX5" fmla="*/ 175116 w 476250"/>
                <a:gd name="connsiteY5" fmla="*/ 192726 h 647700"/>
                <a:gd name="connsiteX6" fmla="*/ 175116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9" fmla="*/ 301592 w 476250"/>
                <a:gd name="connsiteY9" fmla="*/ 264998 h 647700"/>
                <a:gd name="connsiteX10" fmla="*/ 301592 w 476250"/>
                <a:gd name="connsiteY10" fmla="*/ 337271 h 647700"/>
                <a:gd name="connsiteX11" fmla="*/ 391932 w 476250"/>
                <a:gd name="connsiteY11" fmla="*/ 337271 h 647700"/>
                <a:gd name="connsiteX12" fmla="*/ 391932 w 476250"/>
                <a:gd name="connsiteY12" fmla="*/ 192726 h 647700"/>
                <a:gd name="connsiteX13" fmla="*/ 175116 w 476250"/>
                <a:gd name="connsiteY13" fmla="*/ 192726 h 647700"/>
                <a:gd name="connsiteX0" fmla="*/ 283524 w 476250"/>
                <a:gd name="connsiteY0" fmla="*/ 48182 h 647700"/>
                <a:gd name="connsiteX1" fmla="*/ 138980 w 476250"/>
                <a:gd name="connsiteY1" fmla="*/ 192726 h 647700"/>
                <a:gd name="connsiteX2" fmla="*/ 428069 w 476250"/>
                <a:gd name="connsiteY2" fmla="*/ 192726 h 647700"/>
                <a:gd name="connsiteX3" fmla="*/ 283524 w 476250"/>
                <a:gd name="connsiteY3" fmla="*/ 48182 h 647700"/>
                <a:gd name="connsiteX4" fmla="*/ 265456 w 476250"/>
                <a:gd name="connsiteY4" fmla="*/ 264998 h 647700"/>
                <a:gd name="connsiteX5" fmla="*/ 301592 w 476250"/>
                <a:gd name="connsiteY5" fmla="*/ 264998 h 647700"/>
                <a:gd name="connsiteX6" fmla="*/ 301592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0" fmla="*/ 283524 w 476250"/>
                <a:gd name="connsiteY0" fmla="*/ 48182 h 647700"/>
                <a:gd name="connsiteX1" fmla="*/ 337728 w 476250"/>
                <a:gd name="connsiteY1" fmla="*/ 102386 h 647700"/>
                <a:gd name="connsiteX2" fmla="*/ 337728 w 476250"/>
                <a:gd name="connsiteY2" fmla="*/ 66250 h 647700"/>
                <a:gd name="connsiteX3" fmla="*/ 373864 w 476250"/>
                <a:gd name="connsiteY3" fmla="*/ 66250 h 647700"/>
                <a:gd name="connsiteX4" fmla="*/ 373864 w 476250"/>
                <a:gd name="connsiteY4" fmla="*/ 138522 h 647700"/>
                <a:gd name="connsiteX5" fmla="*/ 428069 w 476250"/>
                <a:gd name="connsiteY5" fmla="*/ 192726 h 647700"/>
                <a:gd name="connsiteX6" fmla="*/ 391932 w 476250"/>
                <a:gd name="connsiteY6" fmla="*/ 192726 h 647700"/>
                <a:gd name="connsiteX7" fmla="*/ 391932 w 476250"/>
                <a:gd name="connsiteY7" fmla="*/ 337271 h 647700"/>
                <a:gd name="connsiteX8" fmla="*/ 175116 w 476250"/>
                <a:gd name="connsiteY8" fmla="*/ 337271 h 647700"/>
                <a:gd name="connsiteX9" fmla="*/ 175116 w 476250"/>
                <a:gd name="connsiteY9" fmla="*/ 192726 h 647700"/>
                <a:gd name="connsiteX10" fmla="*/ 138980 w 476250"/>
                <a:gd name="connsiteY10" fmla="*/ 192726 h 647700"/>
                <a:gd name="connsiteX11" fmla="*/ 283524 w 476250"/>
                <a:gd name="connsiteY11" fmla="*/ 48182 h 647700"/>
                <a:gd name="connsiteX12" fmla="*/ 337728 w 476250"/>
                <a:gd name="connsiteY12" fmla="*/ 102386 h 647700"/>
                <a:gd name="connsiteX13" fmla="*/ 373864 w 476250"/>
                <a:gd name="connsiteY13" fmla="*/ 138522 h 647700"/>
                <a:gd name="connsiteX14" fmla="*/ 391932 w 476250"/>
                <a:gd name="connsiteY14" fmla="*/ 192726 h 647700"/>
                <a:gd name="connsiteX15" fmla="*/ 175116 w 476250"/>
                <a:gd name="connsiteY15" fmla="*/ 192726 h 647700"/>
                <a:gd name="connsiteX16" fmla="*/ 265456 w 476250"/>
                <a:gd name="connsiteY16" fmla="*/ 337271 h 647700"/>
                <a:gd name="connsiteX17" fmla="*/ 265456 w 476250"/>
                <a:gd name="connsiteY17" fmla="*/ 264998 h 647700"/>
                <a:gd name="connsiteX18" fmla="*/ 301592 w 476250"/>
                <a:gd name="connsiteY18" fmla="*/ 264998 h 647700"/>
                <a:gd name="connsiteX19" fmla="*/ 301592 w 476250"/>
                <a:gd name="connsiteY19" fmla="*/ 337271 h 647700"/>
                <a:gd name="connsiteX0" fmla="*/ 90798 w 476250"/>
                <a:gd name="connsiteY0" fmla="*/ 385452 h 647700"/>
                <a:gd name="connsiteX1" fmla="*/ 295275 w 476250"/>
                <a:gd name="connsiteY1" fmla="*/ 537852 h 647700"/>
                <a:gd name="connsiteX2" fmla="*/ 90798 w 476250"/>
                <a:gd name="connsiteY2" fmla="*/ 385452 h 647700"/>
                <a:gd name="connsiteX0" fmla="*/ 90798 w 428069"/>
                <a:gd name="connsiteY0" fmla="*/ 0 h 647700"/>
                <a:gd name="connsiteX1" fmla="*/ 0 w 428069"/>
                <a:gd name="connsiteY1" fmla="*/ 647700 h 647700"/>
                <a:gd name="connsiteX2" fmla="*/ 204788 w 428069"/>
                <a:gd name="connsiteY2" fmla="*/ 552139 h 647700"/>
                <a:gd name="connsiteX3" fmla="*/ 90798 w 428069"/>
                <a:gd name="connsiteY3" fmla="*/ 385452 h 647700"/>
                <a:gd name="connsiteX4" fmla="*/ 90798 w 428069"/>
                <a:gd name="connsiteY4" fmla="*/ 0 h 647700"/>
                <a:gd name="connsiteX5" fmla="*/ 283524 w 428069"/>
                <a:gd name="connsiteY5" fmla="*/ 48182 h 647700"/>
                <a:gd name="connsiteX6" fmla="*/ 138980 w 428069"/>
                <a:gd name="connsiteY6" fmla="*/ 192726 h 647700"/>
                <a:gd name="connsiteX7" fmla="*/ 175116 w 428069"/>
                <a:gd name="connsiteY7" fmla="*/ 192726 h 647700"/>
                <a:gd name="connsiteX8" fmla="*/ 175116 w 428069"/>
                <a:gd name="connsiteY8" fmla="*/ 337271 h 647700"/>
                <a:gd name="connsiteX9" fmla="*/ 391932 w 428069"/>
                <a:gd name="connsiteY9" fmla="*/ 337271 h 647700"/>
                <a:gd name="connsiteX10" fmla="*/ 391932 w 428069"/>
                <a:gd name="connsiteY10" fmla="*/ 192726 h 647700"/>
                <a:gd name="connsiteX11" fmla="*/ 428069 w 428069"/>
                <a:gd name="connsiteY11" fmla="*/ 192726 h 647700"/>
                <a:gd name="connsiteX12" fmla="*/ 373864 w 428069"/>
                <a:gd name="connsiteY12" fmla="*/ 138522 h 647700"/>
                <a:gd name="connsiteX13" fmla="*/ 373864 w 428069"/>
                <a:gd name="connsiteY13" fmla="*/ 66250 h 647700"/>
                <a:gd name="connsiteX14" fmla="*/ 337728 w 428069"/>
                <a:gd name="connsiteY14" fmla="*/ 66250 h 647700"/>
                <a:gd name="connsiteX15" fmla="*/ 337728 w 428069"/>
                <a:gd name="connsiteY15" fmla="*/ 102386 h 647700"/>
                <a:gd name="connsiteX16" fmla="*/ 283524 w 428069"/>
                <a:gd name="connsiteY16" fmla="*/ 48182 h 647700"/>
                <a:gd name="connsiteX0" fmla="*/ 373864 w 428069"/>
                <a:gd name="connsiteY0" fmla="*/ 138522 h 647700"/>
                <a:gd name="connsiteX1" fmla="*/ 373864 w 428069"/>
                <a:gd name="connsiteY1" fmla="*/ 66250 h 647700"/>
                <a:gd name="connsiteX2" fmla="*/ 337728 w 428069"/>
                <a:gd name="connsiteY2" fmla="*/ 66250 h 647700"/>
                <a:gd name="connsiteX3" fmla="*/ 337728 w 428069"/>
                <a:gd name="connsiteY3" fmla="*/ 102386 h 647700"/>
                <a:gd name="connsiteX4" fmla="*/ 373864 w 428069"/>
                <a:gd name="connsiteY4" fmla="*/ 138522 h 647700"/>
                <a:gd name="connsiteX5" fmla="*/ 175116 w 428069"/>
                <a:gd name="connsiteY5" fmla="*/ 192726 h 647700"/>
                <a:gd name="connsiteX6" fmla="*/ 175116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9" fmla="*/ 301592 w 428069"/>
                <a:gd name="connsiteY9" fmla="*/ 264998 h 647700"/>
                <a:gd name="connsiteX10" fmla="*/ 301592 w 428069"/>
                <a:gd name="connsiteY10" fmla="*/ 337271 h 647700"/>
                <a:gd name="connsiteX11" fmla="*/ 391932 w 428069"/>
                <a:gd name="connsiteY11" fmla="*/ 337271 h 647700"/>
                <a:gd name="connsiteX12" fmla="*/ 391932 w 428069"/>
                <a:gd name="connsiteY12" fmla="*/ 192726 h 647700"/>
                <a:gd name="connsiteX13" fmla="*/ 175116 w 428069"/>
                <a:gd name="connsiteY13" fmla="*/ 192726 h 647700"/>
                <a:gd name="connsiteX0" fmla="*/ 283524 w 428069"/>
                <a:gd name="connsiteY0" fmla="*/ 48182 h 647700"/>
                <a:gd name="connsiteX1" fmla="*/ 138980 w 428069"/>
                <a:gd name="connsiteY1" fmla="*/ 192726 h 647700"/>
                <a:gd name="connsiteX2" fmla="*/ 428069 w 428069"/>
                <a:gd name="connsiteY2" fmla="*/ 192726 h 647700"/>
                <a:gd name="connsiteX3" fmla="*/ 283524 w 428069"/>
                <a:gd name="connsiteY3" fmla="*/ 48182 h 647700"/>
                <a:gd name="connsiteX4" fmla="*/ 265456 w 428069"/>
                <a:gd name="connsiteY4" fmla="*/ 264998 h 647700"/>
                <a:gd name="connsiteX5" fmla="*/ 301592 w 428069"/>
                <a:gd name="connsiteY5" fmla="*/ 264998 h 647700"/>
                <a:gd name="connsiteX6" fmla="*/ 301592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0" fmla="*/ 283524 w 428069"/>
                <a:gd name="connsiteY0" fmla="*/ 48182 h 647700"/>
                <a:gd name="connsiteX1" fmla="*/ 337728 w 428069"/>
                <a:gd name="connsiteY1" fmla="*/ 102386 h 647700"/>
                <a:gd name="connsiteX2" fmla="*/ 337728 w 428069"/>
                <a:gd name="connsiteY2" fmla="*/ 66250 h 647700"/>
                <a:gd name="connsiteX3" fmla="*/ 373864 w 428069"/>
                <a:gd name="connsiteY3" fmla="*/ 66250 h 647700"/>
                <a:gd name="connsiteX4" fmla="*/ 373864 w 428069"/>
                <a:gd name="connsiteY4" fmla="*/ 138522 h 647700"/>
                <a:gd name="connsiteX5" fmla="*/ 428069 w 428069"/>
                <a:gd name="connsiteY5" fmla="*/ 192726 h 647700"/>
                <a:gd name="connsiteX6" fmla="*/ 391932 w 428069"/>
                <a:gd name="connsiteY6" fmla="*/ 192726 h 647700"/>
                <a:gd name="connsiteX7" fmla="*/ 391932 w 428069"/>
                <a:gd name="connsiteY7" fmla="*/ 337271 h 647700"/>
                <a:gd name="connsiteX8" fmla="*/ 175116 w 428069"/>
                <a:gd name="connsiteY8" fmla="*/ 337271 h 647700"/>
                <a:gd name="connsiteX9" fmla="*/ 175116 w 428069"/>
                <a:gd name="connsiteY9" fmla="*/ 192726 h 647700"/>
                <a:gd name="connsiteX10" fmla="*/ 138980 w 428069"/>
                <a:gd name="connsiteY10" fmla="*/ 192726 h 647700"/>
                <a:gd name="connsiteX11" fmla="*/ 283524 w 428069"/>
                <a:gd name="connsiteY11" fmla="*/ 48182 h 647700"/>
                <a:gd name="connsiteX12" fmla="*/ 337728 w 428069"/>
                <a:gd name="connsiteY12" fmla="*/ 102386 h 647700"/>
                <a:gd name="connsiteX13" fmla="*/ 373864 w 428069"/>
                <a:gd name="connsiteY13" fmla="*/ 138522 h 647700"/>
                <a:gd name="connsiteX14" fmla="*/ 391932 w 428069"/>
                <a:gd name="connsiteY14" fmla="*/ 192726 h 647700"/>
                <a:gd name="connsiteX15" fmla="*/ 175116 w 428069"/>
                <a:gd name="connsiteY15" fmla="*/ 192726 h 647700"/>
                <a:gd name="connsiteX16" fmla="*/ 265456 w 428069"/>
                <a:gd name="connsiteY16" fmla="*/ 337271 h 647700"/>
                <a:gd name="connsiteX17" fmla="*/ 265456 w 428069"/>
                <a:gd name="connsiteY17" fmla="*/ 264998 h 647700"/>
                <a:gd name="connsiteX18" fmla="*/ 301592 w 428069"/>
                <a:gd name="connsiteY18" fmla="*/ 264998 h 647700"/>
                <a:gd name="connsiteX19" fmla="*/ 301592 w 428069"/>
                <a:gd name="connsiteY19" fmla="*/ 337271 h 647700"/>
                <a:gd name="connsiteX0" fmla="*/ 90798 w 428069"/>
                <a:gd name="connsiteY0" fmla="*/ 385452 h 647700"/>
                <a:gd name="connsiteX1" fmla="*/ 295275 w 428069"/>
                <a:gd name="connsiteY1" fmla="*/ 537852 h 647700"/>
                <a:gd name="connsiteX2" fmla="*/ 90798 w 428069"/>
                <a:gd name="connsiteY2" fmla="*/ 385452 h 647700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204788 w 428069"/>
                <a:gd name="connsiteY2" fmla="*/ 503957 h 599518"/>
                <a:gd name="connsiteX3" fmla="*/ 90798 w 428069"/>
                <a:gd name="connsiteY3" fmla="*/ 337270 h 599518"/>
                <a:gd name="connsiteX4" fmla="*/ 66985 w 428069"/>
                <a:gd name="connsiteY4" fmla="*/ 470931 h 599518"/>
                <a:gd name="connsiteX5" fmla="*/ 283524 w 428069"/>
                <a:gd name="connsiteY5" fmla="*/ 0 h 599518"/>
                <a:gd name="connsiteX6" fmla="*/ 138980 w 428069"/>
                <a:gd name="connsiteY6" fmla="*/ 144544 h 599518"/>
                <a:gd name="connsiteX7" fmla="*/ 175116 w 428069"/>
                <a:gd name="connsiteY7" fmla="*/ 144544 h 599518"/>
                <a:gd name="connsiteX8" fmla="*/ 175116 w 428069"/>
                <a:gd name="connsiteY8" fmla="*/ 289089 h 599518"/>
                <a:gd name="connsiteX9" fmla="*/ 391932 w 428069"/>
                <a:gd name="connsiteY9" fmla="*/ 289089 h 599518"/>
                <a:gd name="connsiteX10" fmla="*/ 391932 w 428069"/>
                <a:gd name="connsiteY10" fmla="*/ 144544 h 599518"/>
                <a:gd name="connsiteX11" fmla="*/ 428069 w 428069"/>
                <a:gd name="connsiteY11" fmla="*/ 144544 h 599518"/>
                <a:gd name="connsiteX12" fmla="*/ 373864 w 428069"/>
                <a:gd name="connsiteY12" fmla="*/ 90340 h 599518"/>
                <a:gd name="connsiteX13" fmla="*/ 373864 w 428069"/>
                <a:gd name="connsiteY13" fmla="*/ 18068 h 599518"/>
                <a:gd name="connsiteX14" fmla="*/ 337728 w 428069"/>
                <a:gd name="connsiteY14" fmla="*/ 18068 h 599518"/>
                <a:gd name="connsiteX15" fmla="*/ 337728 w 428069"/>
                <a:gd name="connsiteY15" fmla="*/ 54204 h 599518"/>
                <a:gd name="connsiteX16" fmla="*/ 283524 w 428069"/>
                <a:gd name="connsiteY16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90798 w 428069"/>
                <a:gd name="connsiteY2" fmla="*/ 337270 h 599518"/>
                <a:gd name="connsiteX3" fmla="*/ 66985 w 428069"/>
                <a:gd name="connsiteY3" fmla="*/ 470931 h 599518"/>
                <a:gd name="connsiteX4" fmla="*/ 283524 w 428069"/>
                <a:gd name="connsiteY4" fmla="*/ 0 h 599518"/>
                <a:gd name="connsiteX5" fmla="*/ 138980 w 428069"/>
                <a:gd name="connsiteY5" fmla="*/ 144544 h 599518"/>
                <a:gd name="connsiteX6" fmla="*/ 175116 w 428069"/>
                <a:gd name="connsiteY6" fmla="*/ 144544 h 599518"/>
                <a:gd name="connsiteX7" fmla="*/ 175116 w 428069"/>
                <a:gd name="connsiteY7" fmla="*/ 289089 h 599518"/>
                <a:gd name="connsiteX8" fmla="*/ 391932 w 428069"/>
                <a:gd name="connsiteY8" fmla="*/ 289089 h 599518"/>
                <a:gd name="connsiteX9" fmla="*/ 391932 w 428069"/>
                <a:gd name="connsiteY9" fmla="*/ 144544 h 599518"/>
                <a:gd name="connsiteX10" fmla="*/ 428069 w 428069"/>
                <a:gd name="connsiteY10" fmla="*/ 144544 h 599518"/>
                <a:gd name="connsiteX11" fmla="*/ 373864 w 428069"/>
                <a:gd name="connsiteY11" fmla="*/ 90340 h 599518"/>
                <a:gd name="connsiteX12" fmla="*/ 373864 w 428069"/>
                <a:gd name="connsiteY12" fmla="*/ 18068 h 599518"/>
                <a:gd name="connsiteX13" fmla="*/ 337728 w 428069"/>
                <a:gd name="connsiteY13" fmla="*/ 18068 h 599518"/>
                <a:gd name="connsiteX14" fmla="*/ 337728 w 428069"/>
                <a:gd name="connsiteY14" fmla="*/ 54204 h 599518"/>
                <a:gd name="connsiteX15" fmla="*/ 283524 w 428069"/>
                <a:gd name="connsiteY15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0 w 361084"/>
                <a:gd name="connsiteY0" fmla="*/ 470931 h 489670"/>
                <a:gd name="connsiteX1" fmla="*/ 23813 w 361084"/>
                <a:gd name="connsiteY1" fmla="*/ 337270 h 489670"/>
                <a:gd name="connsiteX2" fmla="*/ 0 w 361084"/>
                <a:gd name="connsiteY2" fmla="*/ 470931 h 489670"/>
                <a:gd name="connsiteX3" fmla="*/ 216539 w 361084"/>
                <a:gd name="connsiteY3" fmla="*/ 0 h 489670"/>
                <a:gd name="connsiteX4" fmla="*/ 71995 w 361084"/>
                <a:gd name="connsiteY4" fmla="*/ 144544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324947 w 361084"/>
                <a:gd name="connsiteY7" fmla="*/ 289089 h 489670"/>
                <a:gd name="connsiteX8" fmla="*/ 324947 w 361084"/>
                <a:gd name="connsiteY8" fmla="*/ 144544 h 489670"/>
                <a:gd name="connsiteX9" fmla="*/ 361084 w 361084"/>
                <a:gd name="connsiteY9" fmla="*/ 144544 h 489670"/>
                <a:gd name="connsiteX10" fmla="*/ 306879 w 361084"/>
                <a:gd name="connsiteY10" fmla="*/ 90340 h 489670"/>
                <a:gd name="connsiteX11" fmla="*/ 306879 w 361084"/>
                <a:gd name="connsiteY11" fmla="*/ 18068 h 489670"/>
                <a:gd name="connsiteX12" fmla="*/ 270743 w 361084"/>
                <a:gd name="connsiteY12" fmla="*/ 18068 h 489670"/>
                <a:gd name="connsiteX13" fmla="*/ 270743 w 361084"/>
                <a:gd name="connsiteY13" fmla="*/ 54204 h 489670"/>
                <a:gd name="connsiteX14" fmla="*/ 216539 w 361084"/>
                <a:gd name="connsiteY14" fmla="*/ 0 h 489670"/>
                <a:gd name="connsiteX0" fmla="*/ 306879 w 361084"/>
                <a:gd name="connsiteY0" fmla="*/ 90340 h 489670"/>
                <a:gd name="connsiteX1" fmla="*/ 306879 w 361084"/>
                <a:gd name="connsiteY1" fmla="*/ 18068 h 489670"/>
                <a:gd name="connsiteX2" fmla="*/ 270743 w 361084"/>
                <a:gd name="connsiteY2" fmla="*/ 18068 h 489670"/>
                <a:gd name="connsiteX3" fmla="*/ 270743 w 361084"/>
                <a:gd name="connsiteY3" fmla="*/ 54204 h 489670"/>
                <a:gd name="connsiteX4" fmla="*/ 306879 w 361084"/>
                <a:gd name="connsiteY4" fmla="*/ 90340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9" fmla="*/ 234607 w 361084"/>
                <a:gd name="connsiteY9" fmla="*/ 216816 h 489670"/>
                <a:gd name="connsiteX10" fmla="*/ 234607 w 361084"/>
                <a:gd name="connsiteY10" fmla="*/ 289089 h 489670"/>
                <a:gd name="connsiteX11" fmla="*/ 324947 w 361084"/>
                <a:gd name="connsiteY11" fmla="*/ 289089 h 489670"/>
                <a:gd name="connsiteX12" fmla="*/ 324947 w 361084"/>
                <a:gd name="connsiteY12" fmla="*/ 144544 h 489670"/>
                <a:gd name="connsiteX13" fmla="*/ 108131 w 361084"/>
                <a:gd name="connsiteY13" fmla="*/ 144544 h 489670"/>
                <a:gd name="connsiteX0" fmla="*/ 216539 w 361084"/>
                <a:gd name="connsiteY0" fmla="*/ 0 h 489670"/>
                <a:gd name="connsiteX1" fmla="*/ 71995 w 361084"/>
                <a:gd name="connsiteY1" fmla="*/ 144544 h 489670"/>
                <a:gd name="connsiteX2" fmla="*/ 361084 w 361084"/>
                <a:gd name="connsiteY2" fmla="*/ 144544 h 489670"/>
                <a:gd name="connsiteX3" fmla="*/ 216539 w 361084"/>
                <a:gd name="connsiteY3" fmla="*/ 0 h 489670"/>
                <a:gd name="connsiteX4" fmla="*/ 198471 w 361084"/>
                <a:gd name="connsiteY4" fmla="*/ 216816 h 489670"/>
                <a:gd name="connsiteX5" fmla="*/ 234607 w 361084"/>
                <a:gd name="connsiteY5" fmla="*/ 216816 h 489670"/>
                <a:gd name="connsiteX6" fmla="*/ 234607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0" fmla="*/ 216539 w 361084"/>
                <a:gd name="connsiteY0" fmla="*/ 0 h 489670"/>
                <a:gd name="connsiteX1" fmla="*/ 270743 w 361084"/>
                <a:gd name="connsiteY1" fmla="*/ 54204 h 489670"/>
                <a:gd name="connsiteX2" fmla="*/ 270743 w 361084"/>
                <a:gd name="connsiteY2" fmla="*/ 18068 h 489670"/>
                <a:gd name="connsiteX3" fmla="*/ 306879 w 361084"/>
                <a:gd name="connsiteY3" fmla="*/ 18068 h 489670"/>
                <a:gd name="connsiteX4" fmla="*/ 306879 w 361084"/>
                <a:gd name="connsiteY4" fmla="*/ 90340 h 489670"/>
                <a:gd name="connsiteX5" fmla="*/ 361084 w 361084"/>
                <a:gd name="connsiteY5" fmla="*/ 144544 h 489670"/>
                <a:gd name="connsiteX6" fmla="*/ 324947 w 361084"/>
                <a:gd name="connsiteY6" fmla="*/ 144544 h 489670"/>
                <a:gd name="connsiteX7" fmla="*/ 324947 w 361084"/>
                <a:gd name="connsiteY7" fmla="*/ 289089 h 489670"/>
                <a:gd name="connsiteX8" fmla="*/ 108131 w 361084"/>
                <a:gd name="connsiteY8" fmla="*/ 289089 h 489670"/>
                <a:gd name="connsiteX9" fmla="*/ 108131 w 361084"/>
                <a:gd name="connsiteY9" fmla="*/ 144544 h 489670"/>
                <a:gd name="connsiteX10" fmla="*/ 71995 w 361084"/>
                <a:gd name="connsiteY10" fmla="*/ 144544 h 489670"/>
                <a:gd name="connsiteX11" fmla="*/ 216539 w 361084"/>
                <a:gd name="connsiteY11" fmla="*/ 0 h 489670"/>
                <a:gd name="connsiteX12" fmla="*/ 270743 w 361084"/>
                <a:gd name="connsiteY12" fmla="*/ 54204 h 489670"/>
                <a:gd name="connsiteX13" fmla="*/ 306879 w 361084"/>
                <a:gd name="connsiteY13" fmla="*/ 90340 h 489670"/>
                <a:gd name="connsiteX14" fmla="*/ 324947 w 361084"/>
                <a:gd name="connsiteY14" fmla="*/ 144544 h 489670"/>
                <a:gd name="connsiteX15" fmla="*/ 108131 w 361084"/>
                <a:gd name="connsiteY15" fmla="*/ 144544 h 489670"/>
                <a:gd name="connsiteX16" fmla="*/ 198471 w 361084"/>
                <a:gd name="connsiteY16" fmla="*/ 289089 h 489670"/>
                <a:gd name="connsiteX17" fmla="*/ 198471 w 361084"/>
                <a:gd name="connsiteY17" fmla="*/ 216816 h 489670"/>
                <a:gd name="connsiteX18" fmla="*/ 234607 w 361084"/>
                <a:gd name="connsiteY18" fmla="*/ 216816 h 489670"/>
                <a:gd name="connsiteX19" fmla="*/ 234607 w 361084"/>
                <a:gd name="connsiteY19" fmla="*/ 289089 h 489670"/>
                <a:gd name="connsiteX0" fmla="*/ 23813 w 361084"/>
                <a:gd name="connsiteY0" fmla="*/ 337270 h 489670"/>
                <a:gd name="connsiteX1" fmla="*/ 228290 w 361084"/>
                <a:gd name="connsiteY1" fmla="*/ 489670 h 489670"/>
                <a:gd name="connsiteX2" fmla="*/ 23813 w 361084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0 w 337271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91440 w 337271"/>
                <a:gd name="connsiteY2" fmla="*/ 428710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43258 w 289089"/>
                <a:gd name="connsiteY1" fmla="*/ 428710 h 48967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36136 w 289089"/>
                <a:gd name="connsiteY2" fmla="*/ 144544 h 560500"/>
                <a:gd name="connsiteX3" fmla="*/ 36136 w 289089"/>
                <a:gd name="connsiteY3" fmla="*/ 289089 h 560500"/>
                <a:gd name="connsiteX4" fmla="*/ 252952 w 289089"/>
                <a:gd name="connsiteY4" fmla="*/ 289089 h 560500"/>
                <a:gd name="connsiteX5" fmla="*/ 252952 w 289089"/>
                <a:gd name="connsiteY5" fmla="*/ 144544 h 560500"/>
                <a:gd name="connsiteX6" fmla="*/ 289089 w 289089"/>
                <a:gd name="connsiteY6" fmla="*/ 144544 h 560500"/>
                <a:gd name="connsiteX7" fmla="*/ 234884 w 289089"/>
                <a:gd name="connsiteY7" fmla="*/ 90340 h 560500"/>
                <a:gd name="connsiteX8" fmla="*/ 234884 w 289089"/>
                <a:gd name="connsiteY8" fmla="*/ 18068 h 560500"/>
                <a:gd name="connsiteX9" fmla="*/ 198748 w 289089"/>
                <a:gd name="connsiteY9" fmla="*/ 18068 h 560500"/>
                <a:gd name="connsiteX10" fmla="*/ 198748 w 289089"/>
                <a:gd name="connsiteY10" fmla="*/ 54204 h 560500"/>
                <a:gd name="connsiteX11" fmla="*/ 144544 w 289089"/>
                <a:gd name="connsiteY11" fmla="*/ 0 h 560500"/>
                <a:gd name="connsiteX0" fmla="*/ 234884 w 289089"/>
                <a:gd name="connsiteY0" fmla="*/ 90340 h 560500"/>
                <a:gd name="connsiteX1" fmla="*/ 234884 w 289089"/>
                <a:gd name="connsiteY1" fmla="*/ 18068 h 560500"/>
                <a:gd name="connsiteX2" fmla="*/ 198748 w 289089"/>
                <a:gd name="connsiteY2" fmla="*/ 18068 h 560500"/>
                <a:gd name="connsiteX3" fmla="*/ 198748 w 289089"/>
                <a:gd name="connsiteY3" fmla="*/ 54204 h 560500"/>
                <a:gd name="connsiteX4" fmla="*/ 234884 w 289089"/>
                <a:gd name="connsiteY4" fmla="*/ 90340 h 560500"/>
                <a:gd name="connsiteX5" fmla="*/ 36136 w 289089"/>
                <a:gd name="connsiteY5" fmla="*/ 144544 h 560500"/>
                <a:gd name="connsiteX6" fmla="*/ 36136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9" fmla="*/ 162612 w 289089"/>
                <a:gd name="connsiteY9" fmla="*/ 216816 h 560500"/>
                <a:gd name="connsiteX10" fmla="*/ 162612 w 289089"/>
                <a:gd name="connsiteY10" fmla="*/ 289089 h 560500"/>
                <a:gd name="connsiteX11" fmla="*/ 252952 w 289089"/>
                <a:gd name="connsiteY11" fmla="*/ 289089 h 560500"/>
                <a:gd name="connsiteX12" fmla="*/ 252952 w 289089"/>
                <a:gd name="connsiteY12" fmla="*/ 144544 h 560500"/>
                <a:gd name="connsiteX13" fmla="*/ 36136 w 289089"/>
                <a:gd name="connsiteY13" fmla="*/ 144544 h 56050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289089 w 289089"/>
                <a:gd name="connsiteY2" fmla="*/ 144544 h 560500"/>
                <a:gd name="connsiteX3" fmla="*/ 144544 w 289089"/>
                <a:gd name="connsiteY3" fmla="*/ 0 h 560500"/>
                <a:gd name="connsiteX4" fmla="*/ 126476 w 289089"/>
                <a:gd name="connsiteY4" fmla="*/ 216816 h 560500"/>
                <a:gd name="connsiteX5" fmla="*/ 162612 w 289089"/>
                <a:gd name="connsiteY5" fmla="*/ 216816 h 560500"/>
                <a:gd name="connsiteX6" fmla="*/ 162612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0" fmla="*/ 144544 w 289089"/>
                <a:gd name="connsiteY0" fmla="*/ 0 h 560500"/>
                <a:gd name="connsiteX1" fmla="*/ 198748 w 289089"/>
                <a:gd name="connsiteY1" fmla="*/ 54204 h 560500"/>
                <a:gd name="connsiteX2" fmla="*/ 198748 w 289089"/>
                <a:gd name="connsiteY2" fmla="*/ 18068 h 560500"/>
                <a:gd name="connsiteX3" fmla="*/ 234884 w 289089"/>
                <a:gd name="connsiteY3" fmla="*/ 18068 h 560500"/>
                <a:gd name="connsiteX4" fmla="*/ 234884 w 289089"/>
                <a:gd name="connsiteY4" fmla="*/ 90340 h 560500"/>
                <a:gd name="connsiteX5" fmla="*/ 289089 w 289089"/>
                <a:gd name="connsiteY5" fmla="*/ 144544 h 560500"/>
                <a:gd name="connsiteX6" fmla="*/ 252952 w 289089"/>
                <a:gd name="connsiteY6" fmla="*/ 144544 h 560500"/>
                <a:gd name="connsiteX7" fmla="*/ 252952 w 289089"/>
                <a:gd name="connsiteY7" fmla="*/ 289089 h 560500"/>
                <a:gd name="connsiteX8" fmla="*/ 36136 w 289089"/>
                <a:gd name="connsiteY8" fmla="*/ 289089 h 560500"/>
                <a:gd name="connsiteX9" fmla="*/ 36136 w 289089"/>
                <a:gd name="connsiteY9" fmla="*/ 144544 h 560500"/>
                <a:gd name="connsiteX10" fmla="*/ 0 w 289089"/>
                <a:gd name="connsiteY10" fmla="*/ 144544 h 560500"/>
                <a:gd name="connsiteX11" fmla="*/ 144544 w 289089"/>
                <a:gd name="connsiteY11" fmla="*/ 0 h 560500"/>
                <a:gd name="connsiteX12" fmla="*/ 198748 w 289089"/>
                <a:gd name="connsiteY12" fmla="*/ 54204 h 560500"/>
                <a:gd name="connsiteX13" fmla="*/ 234884 w 289089"/>
                <a:gd name="connsiteY13" fmla="*/ 90340 h 560500"/>
                <a:gd name="connsiteX14" fmla="*/ 252952 w 289089"/>
                <a:gd name="connsiteY14" fmla="*/ 144544 h 560500"/>
                <a:gd name="connsiteX15" fmla="*/ 36136 w 289089"/>
                <a:gd name="connsiteY15" fmla="*/ 144544 h 560500"/>
                <a:gd name="connsiteX16" fmla="*/ 126476 w 289089"/>
                <a:gd name="connsiteY16" fmla="*/ 289089 h 560500"/>
                <a:gd name="connsiteX17" fmla="*/ 126476 w 289089"/>
                <a:gd name="connsiteY17" fmla="*/ 216816 h 560500"/>
                <a:gd name="connsiteX18" fmla="*/ 162612 w 289089"/>
                <a:gd name="connsiteY18" fmla="*/ 216816 h 560500"/>
                <a:gd name="connsiteX19" fmla="*/ 162612 w 289089"/>
                <a:gd name="connsiteY19" fmla="*/ 289089 h 560500"/>
                <a:gd name="connsiteX0" fmla="*/ 156295 w 289089"/>
                <a:gd name="connsiteY0" fmla="*/ 489670 h 560500"/>
                <a:gd name="connsiteX1" fmla="*/ 276276 w 289089"/>
                <a:gd name="connsiteY1" fmla="*/ 560500 h 56050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1238 w 289089"/>
                <a:gd name="connsiteY1" fmla="*/ 144123 h 489670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3814" h="289089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36136" y="144544"/>
                  </a:lnTo>
                  <a:lnTo>
                    <a:pt x="36136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289089" y="144544"/>
                  </a:lnTo>
                  <a:lnTo>
                    <a:pt x="234884" y="90340"/>
                  </a:ln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144544" y="0"/>
                  </a:lnTo>
                  <a:close/>
                </a:path>
                <a:path w="293814" h="289089" fill="darkenLess" stroke="0" extrusionOk="0">
                  <a:moveTo>
                    <a:pt x="234884" y="90340"/>
                  </a:move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234884" y="90340"/>
                  </a:lnTo>
                  <a:close/>
                  <a:moveTo>
                    <a:pt x="36136" y="144544"/>
                  </a:moveTo>
                  <a:lnTo>
                    <a:pt x="36136" y="289089"/>
                  </a:lnTo>
                  <a:lnTo>
                    <a:pt x="126476" y="289089"/>
                  </a:ln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36136" y="144544"/>
                  </a:lnTo>
                  <a:close/>
                </a:path>
                <a:path w="293814" h="289089" fill="darken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289089" y="144544"/>
                  </a:lnTo>
                  <a:lnTo>
                    <a:pt x="144544" y="0"/>
                  </a:lnTo>
                  <a:close/>
                  <a:moveTo>
                    <a:pt x="126476" y="216816"/>
                  </a:moveTo>
                  <a:lnTo>
                    <a:pt x="162612" y="216816"/>
                  </a:lnTo>
                  <a:lnTo>
                    <a:pt x="162612" y="289089"/>
                  </a:lnTo>
                  <a:lnTo>
                    <a:pt x="126476" y="289089"/>
                  </a:lnTo>
                  <a:lnTo>
                    <a:pt x="126476" y="216816"/>
                  </a:lnTo>
                  <a:close/>
                </a:path>
                <a:path w="293814" h="289089" fill="none" extrusionOk="0">
                  <a:moveTo>
                    <a:pt x="144544" y="0"/>
                  </a:moveTo>
                  <a:lnTo>
                    <a:pt x="198748" y="54204"/>
                  </a:lnTo>
                  <a:lnTo>
                    <a:pt x="198748" y="18068"/>
                  </a:lnTo>
                  <a:lnTo>
                    <a:pt x="234884" y="18068"/>
                  </a:lnTo>
                  <a:lnTo>
                    <a:pt x="234884" y="90340"/>
                  </a:lnTo>
                  <a:lnTo>
                    <a:pt x="289089" y="144544"/>
                  </a:lnTo>
                  <a:lnTo>
                    <a:pt x="252952" y="144544"/>
                  </a:lnTo>
                  <a:lnTo>
                    <a:pt x="252952" y="289089"/>
                  </a:lnTo>
                  <a:lnTo>
                    <a:pt x="36136" y="289089"/>
                  </a:lnTo>
                  <a:lnTo>
                    <a:pt x="36136" y="144544"/>
                  </a:lnTo>
                  <a:lnTo>
                    <a:pt x="0" y="144544"/>
                  </a:lnTo>
                  <a:lnTo>
                    <a:pt x="144544" y="0"/>
                  </a:lnTo>
                  <a:close/>
                  <a:moveTo>
                    <a:pt x="198748" y="54204"/>
                  </a:moveTo>
                  <a:lnTo>
                    <a:pt x="234884" y="90340"/>
                  </a:lnTo>
                  <a:moveTo>
                    <a:pt x="252952" y="144544"/>
                  </a:moveTo>
                  <a:lnTo>
                    <a:pt x="36136" y="144544"/>
                  </a:lnTo>
                  <a:moveTo>
                    <a:pt x="126476" y="289089"/>
                  </a:move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</a:path>
                <a:path w="293814" h="289089" fill="none">
                  <a:moveTo>
                    <a:pt x="293814" y="143963"/>
                  </a:moveTo>
                  <a:cubicBezTo>
                    <a:pt x="154986" y="140913"/>
                    <a:pt x="1238" y="144123"/>
                    <a:pt x="1238" y="14412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8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121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1213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</p:txBody>
      </p:sp>
      <p:sp>
        <p:nvSpPr>
          <p:cNvPr id="10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85" r:id="rId2"/>
    <p:sldLayoutId id="2147483688" r:id="rId3"/>
    <p:sldLayoutId id="2147483666" r:id="rId4"/>
    <p:sldLayoutId id="2147483687" r:id="rId5"/>
    <p:sldLayoutId id="2147483695" r:id="rId6"/>
    <p:sldLayoutId id="2147483690" r:id="rId7"/>
    <p:sldLayoutId id="2147483694" r:id="rId8"/>
    <p:sldLayoutId id="2147483691" r:id="rId9"/>
    <p:sldLayoutId id="2147483651" r:id="rId10"/>
    <p:sldLayoutId id="2147483663" r:id="rId11"/>
    <p:sldLayoutId id="2147483664" r:id="rId12"/>
    <p:sldLayoutId id="2147483669" r:id="rId13"/>
    <p:sldLayoutId id="2147483692" r:id="rId14"/>
    <p:sldLayoutId id="2147483689" r:id="rId15"/>
    <p:sldLayoutId id="2147483665" r:id="rId16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1219122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457171" indent="-457171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990535" indent="-380974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523901" indent="-304780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2133463" indent="-304780" algn="l" defTabSz="1219122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23" indent="-304780" algn="l" defTabSz="1219122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58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4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0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6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61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2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8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43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04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6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2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86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1.xml"/><Relationship Id="rId5" Type="http://schemas.openxmlformats.org/officeDocument/2006/relationships/slide" Target="slide16.xml"/><Relationship Id="rId4" Type="http://schemas.openxmlformats.org/officeDocument/2006/relationships/slide" Target="slide1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5.png"/><Relationship Id="rId7" Type="http://schemas.openxmlformats.org/officeDocument/2006/relationships/image" Target="../media/image1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30.png"/><Relationship Id="rId5" Type="http://schemas.openxmlformats.org/officeDocument/2006/relationships/image" Target="../media/image27.png"/><Relationship Id="rId10" Type="http://schemas.openxmlformats.org/officeDocument/2006/relationships/image" Target="../media/image29.png"/><Relationship Id="rId4" Type="http://schemas.openxmlformats.org/officeDocument/2006/relationships/image" Target="../media/image26.png"/><Relationship Id="rId9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0.png"/><Relationship Id="rId7" Type="http://schemas.openxmlformats.org/officeDocument/2006/relationships/image" Target="../media/image3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&#31243;&#24335;&#31684;&#20363;&#24433;&#29255;/1-1-2-&#31243;&#24335;&#31684;&#20363;&#24433;&#29255;-&#27138;&#22290;&#27511;&#38570;1.mp4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zh-TW" altLang="en-US" dirty="0">
                <a:hlinkClick r:id="rId2" action="ppaction://hlinksldjump"/>
              </a:rPr>
              <a:t>任務說明</a:t>
            </a:r>
            <a:endParaRPr lang="en-US" altLang="zh-TW" dirty="0"/>
          </a:p>
          <a:p>
            <a:pPr marL="1076325" indent="-533400">
              <a:buFont typeface="Arial" panose="020B0604020202020204" pitchFamily="34" charset="0"/>
              <a:buChar char="•"/>
            </a:pPr>
            <a:r>
              <a:rPr lang="zh-TW" altLang="en-US" dirty="0">
                <a:hlinkClick r:id="rId3" action="ppaction://hlinksldjump"/>
              </a:rPr>
              <a:t>逐步解析</a:t>
            </a:r>
            <a:r>
              <a:rPr lang="en-US" altLang="zh-TW" dirty="0" smtClean="0">
                <a:hlinkClick r:id="rId3" action="ppaction://hlinksldjump"/>
              </a:rPr>
              <a:t>1</a:t>
            </a:r>
          </a:p>
          <a:p>
            <a:pPr marL="1076325" indent="-533400">
              <a:buFont typeface="Arial" panose="020B0604020202020204" pitchFamily="34" charset="0"/>
              <a:buChar char="•"/>
            </a:pPr>
            <a:r>
              <a:rPr lang="zh-TW" altLang="en-US" dirty="0">
                <a:hlinkClick r:id="rId4" action="ppaction://hlinksldjump"/>
              </a:rPr>
              <a:t>概念插播：廣播訊息</a:t>
            </a:r>
            <a:r>
              <a:rPr lang="en-US" altLang="zh-TW" dirty="0" smtClean="0">
                <a:hlinkClick r:id="rId4" action="ppaction://hlinksldjump"/>
              </a:rPr>
              <a:t> </a:t>
            </a:r>
            <a:endParaRPr lang="en-US" altLang="zh-TW" dirty="0"/>
          </a:p>
          <a:p>
            <a:pPr marL="1076325" indent="-533400">
              <a:buFont typeface="Arial" panose="020B0604020202020204" pitchFamily="34" charset="0"/>
              <a:buChar char="•"/>
            </a:pPr>
            <a:r>
              <a:rPr lang="zh-TW" altLang="en-US" dirty="0">
                <a:hlinkClick r:id="rId5" action="ppaction://hlinksldjump"/>
              </a:rPr>
              <a:t>逐步解析</a:t>
            </a:r>
            <a:r>
              <a:rPr lang="en-US" altLang="zh-TW" dirty="0">
                <a:hlinkClick r:id="rId5" action="ppaction://hlinksldjump"/>
              </a:rPr>
              <a:t>2 </a:t>
            </a:r>
            <a:endParaRPr lang="en-US" altLang="zh-TW" dirty="0" smtClean="0"/>
          </a:p>
          <a:p>
            <a:pPr marL="1076325" indent="-533400">
              <a:buFont typeface="Arial" panose="020B0604020202020204" pitchFamily="34" charset="0"/>
              <a:buChar char="•"/>
            </a:pPr>
            <a:r>
              <a:rPr lang="zh-TW" altLang="en-US" dirty="0">
                <a:hlinkClick r:id="rId6" action="ppaction://hlinksldjump"/>
              </a:rPr>
              <a:t>逐步</a:t>
            </a:r>
            <a:r>
              <a:rPr lang="zh-TW" altLang="en-US" dirty="0" smtClean="0">
                <a:hlinkClick r:id="rId6" action="ppaction://hlinksldjump"/>
              </a:rPr>
              <a:t>解析</a:t>
            </a:r>
            <a:r>
              <a:rPr lang="en-US" altLang="zh-TW" dirty="0" smtClean="0">
                <a:hlinkClick r:id="rId6" action="ppaction://hlinksldjump"/>
              </a:rPr>
              <a:t>3 </a:t>
            </a:r>
            <a:endParaRPr lang="en-US" altLang="zh-TW" dirty="0"/>
          </a:p>
          <a:p>
            <a:pPr marL="806450" indent="-354013">
              <a:buFont typeface="Arial" panose="020B0604020202020204" pitchFamily="34" charset="0"/>
              <a:buChar char="•"/>
            </a:pPr>
            <a:endParaRPr lang="en-US" altLang="zh-TW" dirty="0"/>
          </a:p>
          <a:p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838622" y="-98598"/>
            <a:ext cx="2592287" cy="766142"/>
          </a:xfrm>
        </p:spPr>
        <p:txBody>
          <a:bodyPr/>
          <a:lstStyle/>
          <a:p>
            <a:r>
              <a:rPr lang="en-US" altLang="zh-TW" sz="7200" dirty="0" smtClean="0"/>
              <a:t>1</a:t>
            </a:r>
            <a:r>
              <a:rPr lang="zh-TW" altLang="en-US" sz="7200" dirty="0" smtClean="0"/>
              <a:t>．</a:t>
            </a:r>
            <a:r>
              <a:rPr lang="en-US" altLang="zh-TW" sz="7200" dirty="0" smtClean="0"/>
              <a:t>2 </a:t>
            </a:r>
            <a:endParaRPr lang="zh-TW" altLang="en-US" sz="7200" dirty="0"/>
          </a:p>
        </p:txBody>
      </p:sp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3358902" y="236563"/>
            <a:ext cx="7704460" cy="912313"/>
          </a:xfrm>
        </p:spPr>
        <p:txBody>
          <a:bodyPr/>
          <a:lstStyle/>
          <a:p>
            <a:r>
              <a:rPr lang="zh-TW" altLang="en-US" sz="6000" dirty="0" smtClean="0"/>
              <a:t>動畫設計</a:t>
            </a:r>
            <a:r>
              <a:rPr lang="en-US" altLang="zh-TW" sz="6000" dirty="0" smtClean="0"/>
              <a:t>—</a:t>
            </a:r>
            <a:r>
              <a:rPr lang="zh-TW" altLang="en-US" sz="6000" dirty="0" smtClean="0"/>
              <a:t>樂園歷險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3635480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廣播訊息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8071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圓角矩形 7"/>
          <p:cNvSpPr/>
          <p:nvPr/>
        </p:nvSpPr>
        <p:spPr>
          <a:xfrm>
            <a:off x="334566" y="981522"/>
            <a:ext cx="2880000" cy="6120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FFFFFF"/>
                </a:solidFill>
              </a:rPr>
              <a:t>廣播的功能　</a:t>
            </a:r>
            <a:r>
              <a:rPr lang="zh-TW" altLang="en-US" dirty="0" smtClean="0"/>
              <a:t>通知其他角色開始</a:t>
            </a:r>
            <a:r>
              <a:rPr lang="zh-TW" altLang="en-US" dirty="0"/>
              <a:t>執行任務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11</a:t>
            </a:fld>
            <a:endParaRPr lang="en-US" altLang="zh-TW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廣播訊息</a:t>
            </a:r>
            <a:endParaRPr lang="zh-TW" altLang="en-US" dirty="0"/>
          </a:p>
        </p:txBody>
      </p:sp>
      <p:pic>
        <p:nvPicPr>
          <p:cNvPr id="9" name="Picture 2" descr="C:\Users\K1050403\AppData\Local\Temp\SNAGHTML201d28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12" y="4353941"/>
            <a:ext cx="6692614" cy="2460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k1040125\AppData\Local\Temp\SNAGHTMLb3a71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35" y="1689645"/>
            <a:ext cx="6690691" cy="2460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文字方塊 10"/>
          <p:cNvSpPr txBox="1"/>
          <p:nvPr/>
        </p:nvSpPr>
        <p:spPr>
          <a:xfrm>
            <a:off x="7391350" y="2781722"/>
            <a:ext cx="453650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/>
            <a:r>
              <a:rPr lang="zh-TW" altLang="en-US" sz="3600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◀</a:t>
            </a:r>
            <a:r>
              <a:rPr lang="zh-TW" altLang="en-US" sz="36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通知</a:t>
            </a:r>
            <a:r>
              <a:rPr lang="zh-TW" altLang="en-US" sz="36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單一</a:t>
            </a:r>
            <a:r>
              <a:rPr lang="zh-TW" altLang="en-US" sz="36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角色</a:t>
            </a:r>
            <a:r>
              <a:rPr lang="en-US" altLang="zh-TW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全班都聽到廣播</a:t>
            </a:r>
            <a:r>
              <a:rPr lang="zh-TW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，但只有班長去學務處。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7427354" y="4947186"/>
            <a:ext cx="44644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/>
            <a:r>
              <a:rPr lang="zh-TW" altLang="en-US" sz="3600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◀</a:t>
            </a:r>
            <a:r>
              <a:rPr lang="zh-TW" altLang="en-US" sz="36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通知多個角色</a:t>
            </a:r>
            <a:r>
              <a:rPr lang="en-US" altLang="zh-TW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全班都聽到廣播，幹部走出教室，其他人則沒有反應。</a:t>
            </a:r>
            <a:endParaRPr lang="zh-TW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43041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圓角矩形 7"/>
          <p:cNvSpPr/>
          <p:nvPr/>
        </p:nvSpPr>
        <p:spPr>
          <a:xfrm>
            <a:off x="334566" y="981522"/>
            <a:ext cx="2880000" cy="6120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FFFFFF"/>
                </a:solidFill>
              </a:rPr>
              <a:t>廣播的應用</a:t>
            </a:r>
            <a:endParaRPr lang="en-US" altLang="zh-TW" b="1" dirty="0" smtClean="0">
              <a:solidFill>
                <a:srgbClr val="FFFFFF"/>
              </a:solidFill>
            </a:endParaRPr>
          </a:p>
          <a:p>
            <a:pPr marL="114295" indent="0">
              <a:buNone/>
            </a:pPr>
            <a:r>
              <a:rPr lang="en-US" altLang="zh-TW" dirty="0" smtClean="0"/>
              <a:t>1.</a:t>
            </a:r>
            <a:r>
              <a:rPr lang="zh-TW" altLang="en-US" dirty="0" smtClean="0"/>
              <a:t>角色</a:t>
            </a:r>
            <a:r>
              <a:rPr lang="zh-TW" altLang="en-US" dirty="0"/>
              <a:t>間的互動、 </a:t>
            </a:r>
            <a:r>
              <a:rPr lang="zh-TW" altLang="en-US" dirty="0" smtClean="0"/>
              <a:t>對話。</a:t>
            </a:r>
            <a:endParaRPr lang="en-US" altLang="zh-TW" dirty="0" smtClean="0"/>
          </a:p>
          <a:p>
            <a:pPr marL="114295" indent="0">
              <a:buNone/>
            </a:pPr>
            <a:r>
              <a:rPr lang="en-US" altLang="zh-TW" dirty="0" smtClean="0"/>
              <a:t>2.</a:t>
            </a:r>
            <a:r>
              <a:rPr lang="zh-TW" altLang="en-US" dirty="0" smtClean="0"/>
              <a:t>切換場景。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12</a:t>
            </a:fld>
            <a:endParaRPr lang="en-US" altLang="zh-TW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廣播訊息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97108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圓角矩形 5"/>
          <p:cNvSpPr/>
          <p:nvPr/>
        </p:nvSpPr>
        <p:spPr>
          <a:xfrm>
            <a:off x="334566" y="981522"/>
            <a:ext cx="3744416" cy="6120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34963" y="931742"/>
            <a:ext cx="4176067" cy="5521446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FFFFFF"/>
                </a:solidFill>
              </a:rPr>
              <a:t>應用</a:t>
            </a:r>
            <a:r>
              <a:rPr lang="en-US" altLang="zh-TW" b="1" dirty="0" smtClean="0">
                <a:solidFill>
                  <a:srgbClr val="FFFFFF"/>
                </a:solidFill>
              </a:rPr>
              <a:t>1.</a:t>
            </a:r>
            <a:r>
              <a:rPr lang="zh-TW" altLang="en-US" b="1" dirty="0" smtClean="0">
                <a:solidFill>
                  <a:srgbClr val="FFFFFF"/>
                </a:solidFill>
              </a:rPr>
              <a:t>角色</a:t>
            </a:r>
            <a:r>
              <a:rPr lang="zh-TW" altLang="en-US" b="1" dirty="0">
                <a:solidFill>
                  <a:srgbClr val="FFFFFF"/>
                </a:solidFill>
              </a:rPr>
              <a:t>對話</a:t>
            </a:r>
            <a:r>
              <a:rPr lang="zh-TW" altLang="en-US" b="1" dirty="0" smtClean="0">
                <a:solidFill>
                  <a:srgbClr val="FFFFFF"/>
                </a:solidFill>
              </a:rPr>
              <a:t>　</a:t>
            </a:r>
            <a:endParaRPr lang="en-US" altLang="zh-TW" b="1" dirty="0" smtClean="0">
              <a:solidFill>
                <a:srgbClr val="FFFFFF"/>
              </a:solidFill>
            </a:endParaRPr>
          </a:p>
          <a:p>
            <a:r>
              <a:rPr lang="zh-TW" altLang="en-US" sz="3200" dirty="0" smtClean="0"/>
              <a:t>上學期學過，可利用</a:t>
            </a:r>
            <a:r>
              <a:rPr lang="zh-TW" altLang="en-US" sz="3200" b="1" dirty="0" smtClean="0">
                <a:solidFill>
                  <a:srgbClr val="00B0F0"/>
                </a:solidFill>
              </a:rPr>
              <a:t>「等待時間」</a:t>
            </a:r>
            <a:r>
              <a:rPr lang="zh-TW" altLang="en-US" sz="3200" dirty="0" smtClean="0"/>
              <a:t>來</a:t>
            </a:r>
            <a:r>
              <a:rPr lang="zh-TW" altLang="en-US" sz="3200" dirty="0"/>
              <a:t>控制對話流程</a:t>
            </a:r>
            <a:r>
              <a:rPr lang="zh-TW" altLang="en-US" sz="3200" dirty="0" smtClean="0"/>
              <a:t>。</a:t>
            </a:r>
          </a:p>
          <a:p>
            <a:pPr marL="92075" indent="0">
              <a:buNone/>
            </a:pPr>
            <a:r>
              <a:rPr lang="en-US" altLang="zh-TW" sz="2800" dirty="0" smtClean="0">
                <a:solidFill>
                  <a:srgbClr val="C00000"/>
                </a:solidFill>
              </a:rPr>
              <a:t>【</a:t>
            </a:r>
            <a:r>
              <a:rPr lang="zh-TW" altLang="en-US" sz="2800" dirty="0" smtClean="0">
                <a:solidFill>
                  <a:srgbClr val="C00000"/>
                </a:solidFill>
              </a:rPr>
              <a:t>缺點</a:t>
            </a:r>
            <a:r>
              <a:rPr lang="en-US" altLang="zh-TW" sz="2800" dirty="0" smtClean="0">
                <a:solidFill>
                  <a:srgbClr val="C00000"/>
                </a:solidFill>
              </a:rPr>
              <a:t>】</a:t>
            </a:r>
            <a:r>
              <a:rPr lang="en-US" altLang="zh-TW" sz="2800" dirty="0" smtClean="0"/>
              <a:t/>
            </a:r>
            <a:br>
              <a:rPr lang="en-US" altLang="zh-TW" sz="2800" dirty="0" smtClean="0"/>
            </a:br>
            <a:r>
              <a:rPr lang="zh-TW" altLang="en-US" sz="2800" dirty="0" smtClean="0"/>
              <a:t>角色</a:t>
            </a:r>
            <a:r>
              <a:rPr lang="zh-TW" altLang="en-US" sz="2800" dirty="0"/>
              <a:t>較多、對話</a:t>
            </a:r>
            <a:r>
              <a:rPr lang="zh-TW" altLang="en-US" sz="2800" dirty="0" smtClean="0"/>
              <a:t>較複雜</a:t>
            </a:r>
            <a:r>
              <a:rPr lang="zh-TW" altLang="en-US" sz="2800" dirty="0"/>
              <a:t>時</a:t>
            </a:r>
            <a:r>
              <a:rPr lang="zh-TW" altLang="en-US" sz="2800" dirty="0" smtClean="0"/>
              <a:t>，時間</a:t>
            </a:r>
            <a:r>
              <a:rPr lang="zh-TW" altLang="en-US" sz="2800" dirty="0"/>
              <a:t>不易</a:t>
            </a:r>
            <a:r>
              <a:rPr lang="zh-TW" altLang="en-US" sz="2800" dirty="0" smtClean="0"/>
              <a:t>計算</a:t>
            </a:r>
            <a:r>
              <a:rPr lang="zh-TW" altLang="en-US" sz="2800" dirty="0"/>
              <a:t>，且程式修改困難。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13</a:t>
            </a:fld>
            <a:endParaRPr lang="en-US" altLang="zh-TW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廣播訊息</a:t>
            </a:r>
            <a:endParaRPr lang="zh-TW" altLang="en-US" dirty="0"/>
          </a:p>
        </p:txBody>
      </p:sp>
      <p:pic>
        <p:nvPicPr>
          <p:cNvPr id="2052" name="Picture 4" descr="C:\Users\K1050403\AppData\Local\Temp\SNAGHTML207829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107" y="1773610"/>
            <a:ext cx="7193525" cy="39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526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圓角矩形 5"/>
          <p:cNvSpPr/>
          <p:nvPr/>
        </p:nvSpPr>
        <p:spPr>
          <a:xfrm>
            <a:off x="334566" y="981522"/>
            <a:ext cx="3816424" cy="6120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34963" y="931742"/>
            <a:ext cx="4104059" cy="5521446"/>
          </a:xfrm>
        </p:spPr>
        <p:txBody>
          <a:bodyPr/>
          <a:lstStyle/>
          <a:p>
            <a:r>
              <a:rPr lang="zh-TW" altLang="en-US" b="1" dirty="0">
                <a:solidFill>
                  <a:srgbClr val="FFFFFF"/>
                </a:solidFill>
              </a:rPr>
              <a:t>應用</a:t>
            </a:r>
            <a:r>
              <a:rPr lang="en-US" altLang="zh-TW" b="1" dirty="0">
                <a:solidFill>
                  <a:srgbClr val="FFFFFF"/>
                </a:solidFill>
              </a:rPr>
              <a:t>1.</a:t>
            </a:r>
            <a:r>
              <a:rPr lang="zh-TW" altLang="en-US" b="1" dirty="0">
                <a:solidFill>
                  <a:srgbClr val="FFFFFF"/>
                </a:solidFill>
              </a:rPr>
              <a:t>角色</a:t>
            </a:r>
            <a:r>
              <a:rPr lang="zh-TW" altLang="en-US" b="1" dirty="0" smtClean="0">
                <a:solidFill>
                  <a:srgbClr val="FFFFFF"/>
                </a:solidFill>
              </a:rPr>
              <a:t>對話</a:t>
            </a:r>
            <a:endParaRPr lang="en-US" altLang="zh-TW" b="1" dirty="0" smtClean="0">
              <a:solidFill>
                <a:srgbClr val="FFFFFF"/>
              </a:solidFill>
            </a:endParaRPr>
          </a:p>
          <a:p>
            <a:r>
              <a:rPr lang="zh-TW" altLang="en-US" sz="3200" dirty="0" smtClean="0"/>
              <a:t>利用</a:t>
            </a:r>
            <a:r>
              <a:rPr lang="zh-TW" altLang="en-US" sz="3200" dirty="0"/>
              <a:t>「廣播訊息</a:t>
            </a:r>
            <a:r>
              <a:rPr lang="zh-TW" altLang="en-US" sz="3200" dirty="0" smtClean="0"/>
              <a:t>」，通知特定角色接收訊息</a:t>
            </a:r>
            <a:r>
              <a:rPr lang="zh-TW" altLang="en-US" sz="3200" dirty="0"/>
              <a:t>後開始說話</a:t>
            </a:r>
            <a:r>
              <a:rPr lang="zh-TW" altLang="en-US" sz="3200" dirty="0" smtClean="0"/>
              <a:t>。</a:t>
            </a:r>
            <a:endParaRPr lang="en-US" altLang="zh-TW" sz="3200" dirty="0" smtClean="0"/>
          </a:p>
          <a:p>
            <a:pPr marL="114295" indent="0">
              <a:buNone/>
            </a:pPr>
            <a:r>
              <a:rPr lang="en-US" altLang="zh-TW" sz="2800" dirty="0" smtClean="0">
                <a:solidFill>
                  <a:srgbClr val="C00000"/>
                </a:solidFill>
              </a:rPr>
              <a:t>【</a:t>
            </a:r>
            <a:r>
              <a:rPr lang="zh-TW" altLang="en-US" sz="2800" dirty="0" smtClean="0">
                <a:solidFill>
                  <a:srgbClr val="C00000"/>
                </a:solidFill>
              </a:rPr>
              <a:t>優點</a:t>
            </a:r>
            <a:r>
              <a:rPr lang="en-US" altLang="zh-TW" sz="2800" dirty="0" smtClean="0">
                <a:solidFill>
                  <a:srgbClr val="C00000"/>
                </a:solidFill>
              </a:rPr>
              <a:t>】</a:t>
            </a:r>
            <a:r>
              <a:rPr lang="en-US" altLang="zh-TW" sz="2800" dirty="0"/>
              <a:t/>
            </a:r>
            <a:br>
              <a:rPr lang="en-US" altLang="zh-TW" sz="2800" dirty="0"/>
            </a:br>
            <a:r>
              <a:rPr lang="zh-TW" altLang="en-US" sz="2800" dirty="0" smtClean="0"/>
              <a:t>要</a:t>
            </a:r>
            <a:r>
              <a:rPr lang="zh-TW" altLang="en-US" sz="2800" dirty="0"/>
              <a:t>修改對話時，無須逐一修改程式中的等待</a:t>
            </a:r>
            <a:r>
              <a:rPr lang="zh-TW" altLang="en-US" sz="2800" dirty="0" smtClean="0"/>
              <a:t>時間。</a:t>
            </a:r>
            <a:endParaRPr lang="zh-TW" altLang="en-US" sz="2800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14</a:t>
            </a:fld>
            <a:endParaRPr lang="en-US" altLang="zh-TW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廣播訊息</a:t>
            </a:r>
            <a:endParaRPr lang="zh-TW" altLang="en-US" dirty="0"/>
          </a:p>
        </p:txBody>
      </p:sp>
      <p:pic>
        <p:nvPicPr>
          <p:cNvPr id="4098" name="Picture 2" descr="C:\Users\K1050403\AppData\Local\Temp\SNAGHTML209931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3617" y="1593522"/>
            <a:ext cx="7832270" cy="4356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660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圓角矩形 9"/>
          <p:cNvSpPr/>
          <p:nvPr/>
        </p:nvSpPr>
        <p:spPr>
          <a:xfrm>
            <a:off x="334566" y="981522"/>
            <a:ext cx="3384376" cy="6120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334566" y="981522"/>
            <a:ext cx="2170868" cy="6120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34963" y="931742"/>
            <a:ext cx="3672011" cy="5521446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b="1" dirty="0" smtClean="0">
                <a:solidFill>
                  <a:srgbClr val="FFFFFF"/>
                </a:solidFill>
              </a:rPr>
              <a:t>應用</a:t>
            </a:r>
            <a:r>
              <a:rPr lang="en-US" altLang="zh-TW" b="1" dirty="0" smtClean="0">
                <a:solidFill>
                  <a:srgbClr val="FFFFFF"/>
                </a:solidFill>
              </a:rPr>
              <a:t>2.</a:t>
            </a:r>
            <a:r>
              <a:rPr lang="zh-TW" altLang="en-US" b="1" dirty="0" smtClean="0">
                <a:solidFill>
                  <a:srgbClr val="FFFFFF"/>
                </a:solidFill>
              </a:rPr>
              <a:t>切換</a:t>
            </a:r>
            <a:r>
              <a:rPr lang="zh-TW" altLang="en-US" b="1" dirty="0">
                <a:solidFill>
                  <a:srgbClr val="FFFFFF"/>
                </a:solidFill>
              </a:rPr>
              <a:t>場景</a:t>
            </a:r>
            <a:endParaRPr lang="en-US" altLang="zh-TW" b="1" dirty="0" smtClean="0">
              <a:solidFill>
                <a:srgbClr val="FFFFFF"/>
              </a:solidFill>
            </a:endParaRPr>
          </a:p>
          <a:p>
            <a:r>
              <a:rPr lang="zh-TW" altLang="en-US" sz="3200" dirty="0" smtClean="0"/>
              <a:t>利用</a:t>
            </a:r>
            <a:r>
              <a:rPr lang="zh-TW" altLang="en-US" sz="3200" spc="-300" dirty="0"/>
              <a:t>「</a:t>
            </a:r>
            <a:r>
              <a:rPr lang="zh-TW" altLang="en-US" sz="3200" dirty="0"/>
              <a:t>廣播訊息</a:t>
            </a:r>
            <a:r>
              <a:rPr lang="zh-TW" altLang="en-US" sz="3200" spc="-300" dirty="0" smtClean="0"/>
              <a:t>」通知各</a:t>
            </a:r>
            <a:r>
              <a:rPr lang="zh-TW" altLang="en-US" sz="3200" dirty="0" smtClean="0"/>
              <a:t>角色</a:t>
            </a:r>
            <a:r>
              <a:rPr lang="zh-TW" altLang="en-US" sz="3200" dirty="0"/>
              <a:t>同時執行各自的任務</a:t>
            </a:r>
            <a:r>
              <a:rPr lang="zh-TW" altLang="en-US" sz="3200" dirty="0" smtClean="0"/>
              <a:t>。</a:t>
            </a:r>
            <a:endParaRPr lang="zh-TW" altLang="en-US" sz="3200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15</a:t>
            </a:fld>
            <a:endParaRPr lang="en-US" altLang="zh-TW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廣播訊息</a:t>
            </a:r>
            <a:endParaRPr lang="zh-TW" altLang="en-US" dirty="0"/>
          </a:p>
        </p:txBody>
      </p:sp>
      <p:pic>
        <p:nvPicPr>
          <p:cNvPr id="5122" name="Picture 2" descr="C:\Users\K1050403\AppData\Local\Temp\SNAGHTML20b1a2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974" y="1667775"/>
            <a:ext cx="8208912" cy="464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群組 7"/>
          <p:cNvGrpSpPr/>
          <p:nvPr/>
        </p:nvGrpSpPr>
        <p:grpSpPr>
          <a:xfrm>
            <a:off x="334566" y="4077866"/>
            <a:ext cx="3600400" cy="2160591"/>
            <a:chOff x="658654" y="4293890"/>
            <a:chExt cx="3600400" cy="2160591"/>
          </a:xfrm>
        </p:grpSpPr>
        <p:sp>
          <p:nvSpPr>
            <p:cNvPr id="5" name="文字方塊 4"/>
            <p:cNvSpPr txBox="1"/>
            <p:nvPr/>
          </p:nvSpPr>
          <p:spPr>
            <a:xfrm>
              <a:off x="1054646" y="4293890"/>
              <a:ext cx="3204408" cy="21605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並非所有角色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都一定會有動作</a:t>
              </a:r>
              <a:r>
                <a:rPr lang="zh-TW" altLang="en-US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，例如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場景</a:t>
              </a:r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 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的角色仍維持隱藏。</a:t>
              </a:r>
            </a:p>
          </p:txBody>
        </p:sp>
        <p:sp>
          <p:nvSpPr>
            <p:cNvPr id="7" name="圓角矩形 6"/>
            <p:cNvSpPr/>
            <p:nvPr/>
          </p:nvSpPr>
          <p:spPr>
            <a:xfrm>
              <a:off x="658654" y="4365898"/>
              <a:ext cx="468000" cy="468000"/>
            </a:xfrm>
            <a:prstGeom prst="roundRect">
              <a:avLst/>
            </a:prstGeom>
            <a:solidFill>
              <a:srgbClr val="FF6699"/>
            </a:solidFill>
            <a:ln>
              <a:noFill/>
            </a:ln>
          </p:spPr>
          <p:txBody>
            <a:bodyPr wrap="none" lIns="36000" tIns="36000" rIns="36000" bIns="36000" rtlCol="0" anchor="ctr">
              <a:noAutofit/>
            </a:bodyPr>
            <a:lstStyle/>
            <a:p>
              <a:pPr algn="ctr"/>
              <a:r>
                <a:rPr lang="zh-TW" altLang="en-US" sz="2800" dirty="0" smtClean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註</a:t>
              </a:r>
              <a:endParaRPr lang="zh-TW" altLang="en-US" sz="28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6193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逐步解析 </a:t>
            </a:r>
            <a:r>
              <a:rPr lang="en-US" altLang="zh-TW" dirty="0" smtClean="0"/>
              <a:t>2</a:t>
            </a:r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16</a:t>
            </a:fld>
            <a:endParaRPr lang="en-US" altLang="zh-TW"/>
          </a:p>
        </p:txBody>
      </p:sp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dirty="0"/>
              <a:t>切換場景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742292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413FD99F-C987-4664-BCB9-B2AA9ABD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題目解析流程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F11BA30-71F6-4AB3-A27A-0F4E2FD37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17</a:t>
            </a:fld>
            <a:endParaRPr lang="en-US" altLang="zh-TW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64" y="1485578"/>
            <a:ext cx="11099458" cy="4327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群組 4"/>
          <p:cNvGrpSpPr/>
          <p:nvPr/>
        </p:nvGrpSpPr>
        <p:grpSpPr>
          <a:xfrm>
            <a:off x="3070870" y="3573810"/>
            <a:ext cx="6264696" cy="1946882"/>
            <a:chOff x="6365949" y="3433919"/>
            <a:chExt cx="6264696" cy="1946882"/>
          </a:xfrm>
        </p:grpSpPr>
        <p:sp>
          <p:nvSpPr>
            <p:cNvPr id="6" name="圓角矩形 5"/>
            <p:cNvSpPr/>
            <p:nvPr/>
          </p:nvSpPr>
          <p:spPr>
            <a:xfrm>
              <a:off x="6365949" y="3433919"/>
              <a:ext cx="6264696" cy="1368000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" name="文字方塊 6"/>
            <p:cNvSpPr txBox="1"/>
            <p:nvPr/>
          </p:nvSpPr>
          <p:spPr>
            <a:xfrm>
              <a:off x="8454181" y="4801919"/>
              <a:ext cx="1979744" cy="578882"/>
            </a:xfrm>
            <a:prstGeom prst="roundRect">
              <a:avLst/>
            </a:prstGeom>
            <a:solidFill>
              <a:srgbClr val="C00000"/>
            </a:solidFill>
          </p:spPr>
          <p:txBody>
            <a:bodyPr wrap="none" rtlCol="0">
              <a:spAutoFit/>
            </a:bodyPr>
            <a:lstStyle/>
            <a:p>
              <a:r>
                <a:rPr lang="zh-TW" altLang="en-US" sz="28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逐步解析 </a:t>
              </a:r>
              <a:r>
                <a:rPr lang="en-US" altLang="zh-TW" sz="28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HK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455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群組 28"/>
          <p:cNvGrpSpPr/>
          <p:nvPr/>
        </p:nvGrpSpPr>
        <p:grpSpPr>
          <a:xfrm>
            <a:off x="334566" y="3217016"/>
            <a:ext cx="9145016" cy="3021090"/>
            <a:chOff x="334566" y="2637706"/>
            <a:chExt cx="9145016" cy="3021090"/>
          </a:xfrm>
        </p:grpSpPr>
        <p:grpSp>
          <p:nvGrpSpPr>
            <p:cNvPr id="30" name="群組 29"/>
            <p:cNvGrpSpPr/>
            <p:nvPr/>
          </p:nvGrpSpPr>
          <p:grpSpPr>
            <a:xfrm>
              <a:off x="6023198" y="2637706"/>
              <a:ext cx="3456384" cy="3021090"/>
              <a:chOff x="694606" y="2637706"/>
              <a:chExt cx="3456384" cy="3021090"/>
            </a:xfrm>
          </p:grpSpPr>
          <p:sp>
            <p:nvSpPr>
              <p:cNvPr id="61" name="矩形 60"/>
              <p:cNvSpPr/>
              <p:nvPr/>
            </p:nvSpPr>
            <p:spPr>
              <a:xfrm>
                <a:off x="694606" y="3069754"/>
                <a:ext cx="3456384" cy="2160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wrap="non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grpSp>
            <p:nvGrpSpPr>
              <p:cNvPr id="62" name="群組 61"/>
              <p:cNvGrpSpPr/>
              <p:nvPr/>
            </p:nvGrpSpPr>
            <p:grpSpPr>
              <a:xfrm>
                <a:off x="874111" y="3126661"/>
                <a:ext cx="3097636" cy="2031325"/>
                <a:chOff x="852521" y="2263635"/>
                <a:chExt cx="3097636" cy="2031325"/>
              </a:xfrm>
            </p:grpSpPr>
            <p:sp>
              <p:nvSpPr>
                <p:cNvPr id="83" name="文字方塊 82"/>
                <p:cNvSpPr txBox="1"/>
                <p:nvPr/>
              </p:nvSpPr>
              <p:spPr>
                <a:xfrm>
                  <a:off x="2329200" y="2263635"/>
                  <a:ext cx="1620957" cy="203132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2800" b="1" dirty="0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人物對話</a:t>
                  </a:r>
                  <a:endParaRPr lang="en-US" altLang="zh-TW" sz="28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  <a:p>
                  <a:pPr>
                    <a:lnSpc>
                      <a:spcPct val="150000"/>
                    </a:lnSpc>
                  </a:pPr>
                  <a:r>
                    <a:rPr lang="en-US" altLang="zh-TW" sz="2800" b="1" dirty="0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B</a:t>
                  </a:r>
                </a:p>
                <a:p>
                  <a:pPr>
                    <a:lnSpc>
                      <a:spcPct val="150000"/>
                    </a:lnSpc>
                  </a:pPr>
                  <a:r>
                    <a:rPr lang="zh-TW" altLang="en-US" sz="2800" b="1" dirty="0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②～④</a:t>
                  </a:r>
                  <a:endParaRPr lang="zh-HK" altLang="en-US" sz="28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84" name="矩形 83"/>
                <p:cNvSpPr/>
                <p:nvPr/>
              </p:nvSpPr>
              <p:spPr>
                <a:xfrm>
                  <a:off x="852521" y="2393135"/>
                  <a:ext cx="1444626" cy="461665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zh-TW" altLang="en-US" b="1" dirty="0" smtClean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  </a:t>
                  </a:r>
                  <a:r>
                    <a:rPr lang="zh-HK" altLang="en-US" b="1" dirty="0" smtClean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場 </a:t>
                  </a:r>
                  <a:r>
                    <a:rPr lang="zh-HK" altLang="en-US" b="1" dirty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景 </a:t>
                  </a:r>
                  <a:r>
                    <a:rPr lang="en-US" altLang="zh-HK" b="1" dirty="0" smtClean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2  </a:t>
                  </a:r>
                  <a:endParaRPr lang="zh-HK" altLang="en-US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85" name="矩形 84"/>
                <p:cNvSpPr/>
                <p:nvPr/>
              </p:nvSpPr>
              <p:spPr>
                <a:xfrm>
                  <a:off x="866948" y="3041207"/>
                  <a:ext cx="1415772" cy="461665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zh-TW" altLang="en-US" b="1" dirty="0" smtClean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使用背景</a:t>
                  </a:r>
                  <a:endParaRPr lang="zh-HK" altLang="en-US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86" name="矩形 85"/>
                <p:cNvSpPr/>
                <p:nvPr/>
              </p:nvSpPr>
              <p:spPr>
                <a:xfrm>
                  <a:off x="866948" y="3720433"/>
                  <a:ext cx="1415772" cy="461665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zh-TW" altLang="en-US" b="1" dirty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出場角色</a:t>
                  </a:r>
                  <a:endParaRPr lang="zh-HK" altLang="en-US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  <p:grpSp>
            <p:nvGrpSpPr>
              <p:cNvPr id="63" name="群組 62"/>
              <p:cNvGrpSpPr/>
              <p:nvPr/>
            </p:nvGrpSpPr>
            <p:grpSpPr>
              <a:xfrm>
                <a:off x="694606" y="2637706"/>
                <a:ext cx="3456384" cy="432048"/>
                <a:chOff x="694606" y="2637706"/>
                <a:chExt cx="3456384" cy="432048"/>
              </a:xfrm>
            </p:grpSpPr>
            <p:sp>
              <p:nvSpPr>
                <p:cNvPr id="74" name="矩形 73"/>
                <p:cNvSpPr/>
                <p:nvPr/>
              </p:nvSpPr>
              <p:spPr>
                <a:xfrm>
                  <a:off x="694606" y="2637706"/>
                  <a:ext cx="3456384" cy="432048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75" name="圓角矩形 74"/>
                <p:cNvSpPr/>
                <p:nvPr/>
              </p:nvSpPr>
              <p:spPr>
                <a:xfrm>
                  <a:off x="766614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76" name="圓角矩形 75"/>
                <p:cNvSpPr/>
                <p:nvPr/>
              </p:nvSpPr>
              <p:spPr>
                <a:xfrm>
                  <a:off x="1198662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77" name="圓角矩形 76"/>
                <p:cNvSpPr/>
                <p:nvPr/>
              </p:nvSpPr>
              <p:spPr>
                <a:xfrm>
                  <a:off x="1630710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78" name="圓角矩形 77"/>
                <p:cNvSpPr/>
                <p:nvPr/>
              </p:nvSpPr>
              <p:spPr>
                <a:xfrm>
                  <a:off x="2062758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79" name="圓角矩形 78"/>
                <p:cNvSpPr/>
                <p:nvPr/>
              </p:nvSpPr>
              <p:spPr>
                <a:xfrm>
                  <a:off x="2494806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80" name="圓角矩形 79"/>
                <p:cNvSpPr/>
                <p:nvPr/>
              </p:nvSpPr>
              <p:spPr>
                <a:xfrm>
                  <a:off x="2926854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81" name="圓角矩形 80"/>
                <p:cNvSpPr/>
                <p:nvPr/>
              </p:nvSpPr>
              <p:spPr>
                <a:xfrm>
                  <a:off x="3358902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82" name="圓角矩形 81"/>
                <p:cNvSpPr/>
                <p:nvPr/>
              </p:nvSpPr>
              <p:spPr>
                <a:xfrm>
                  <a:off x="3790950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  <p:grpSp>
            <p:nvGrpSpPr>
              <p:cNvPr id="64" name="群組 63"/>
              <p:cNvGrpSpPr/>
              <p:nvPr/>
            </p:nvGrpSpPr>
            <p:grpSpPr>
              <a:xfrm>
                <a:off x="694606" y="5226748"/>
                <a:ext cx="3456384" cy="432048"/>
                <a:chOff x="694606" y="2637706"/>
                <a:chExt cx="3456384" cy="432048"/>
              </a:xfrm>
            </p:grpSpPr>
            <p:sp>
              <p:nvSpPr>
                <p:cNvPr id="65" name="矩形 64"/>
                <p:cNvSpPr/>
                <p:nvPr/>
              </p:nvSpPr>
              <p:spPr>
                <a:xfrm>
                  <a:off x="694606" y="2637706"/>
                  <a:ext cx="3456384" cy="432048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66" name="圓角矩形 65"/>
                <p:cNvSpPr/>
                <p:nvPr/>
              </p:nvSpPr>
              <p:spPr>
                <a:xfrm>
                  <a:off x="766614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67" name="圓角矩形 66"/>
                <p:cNvSpPr/>
                <p:nvPr/>
              </p:nvSpPr>
              <p:spPr>
                <a:xfrm>
                  <a:off x="1198662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68" name="圓角矩形 67"/>
                <p:cNvSpPr/>
                <p:nvPr/>
              </p:nvSpPr>
              <p:spPr>
                <a:xfrm>
                  <a:off x="1630710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69" name="圓角矩形 68"/>
                <p:cNvSpPr/>
                <p:nvPr/>
              </p:nvSpPr>
              <p:spPr>
                <a:xfrm>
                  <a:off x="2062758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70" name="圓角矩形 69"/>
                <p:cNvSpPr/>
                <p:nvPr/>
              </p:nvSpPr>
              <p:spPr>
                <a:xfrm>
                  <a:off x="2494806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71" name="圓角矩形 70"/>
                <p:cNvSpPr/>
                <p:nvPr/>
              </p:nvSpPr>
              <p:spPr>
                <a:xfrm>
                  <a:off x="2926854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72" name="圓角矩形 71"/>
                <p:cNvSpPr/>
                <p:nvPr/>
              </p:nvSpPr>
              <p:spPr>
                <a:xfrm>
                  <a:off x="3358902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73" name="圓角矩形 72"/>
                <p:cNvSpPr/>
                <p:nvPr/>
              </p:nvSpPr>
              <p:spPr>
                <a:xfrm>
                  <a:off x="3790950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</p:grpSp>
        <p:sp>
          <p:nvSpPr>
            <p:cNvPr id="33" name="文字方塊 32"/>
            <p:cNvSpPr txBox="1"/>
            <p:nvPr/>
          </p:nvSpPr>
          <p:spPr>
            <a:xfrm>
              <a:off x="3934966" y="3069754"/>
              <a:ext cx="16209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800" b="1" dirty="0" smtClean="0">
                  <a:solidFill>
                    <a:schemeClr val="accent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切換時機</a:t>
              </a:r>
              <a:endParaRPr lang="zh-HK" altLang="en-US" sz="2800" b="1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34" name="群組 33"/>
            <p:cNvGrpSpPr/>
            <p:nvPr/>
          </p:nvGrpSpPr>
          <p:grpSpPr>
            <a:xfrm>
              <a:off x="334566" y="2637706"/>
              <a:ext cx="3456384" cy="3021090"/>
              <a:chOff x="694606" y="2637706"/>
              <a:chExt cx="3456384" cy="3021090"/>
            </a:xfrm>
          </p:grpSpPr>
          <p:sp>
            <p:nvSpPr>
              <p:cNvPr id="35" name="矩形 34"/>
              <p:cNvSpPr/>
              <p:nvPr/>
            </p:nvSpPr>
            <p:spPr>
              <a:xfrm>
                <a:off x="694606" y="3069754"/>
                <a:ext cx="3456384" cy="2160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wrap="non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grpSp>
            <p:nvGrpSpPr>
              <p:cNvPr id="36" name="群組 35"/>
              <p:cNvGrpSpPr/>
              <p:nvPr/>
            </p:nvGrpSpPr>
            <p:grpSpPr>
              <a:xfrm>
                <a:off x="874111" y="3126661"/>
                <a:ext cx="3097636" cy="2031325"/>
                <a:chOff x="852521" y="2263635"/>
                <a:chExt cx="3097636" cy="2031325"/>
              </a:xfrm>
            </p:grpSpPr>
            <p:sp>
              <p:nvSpPr>
                <p:cNvPr id="57" name="文字方塊 56"/>
                <p:cNvSpPr txBox="1"/>
                <p:nvPr/>
              </p:nvSpPr>
              <p:spPr>
                <a:xfrm>
                  <a:off x="2329200" y="2263635"/>
                  <a:ext cx="1620957" cy="203132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2800" b="1" dirty="0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標題首頁</a:t>
                  </a:r>
                  <a:endParaRPr lang="en-US" altLang="zh-TW" sz="28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  <a:p>
                  <a:pPr>
                    <a:lnSpc>
                      <a:spcPct val="150000"/>
                    </a:lnSpc>
                  </a:pPr>
                  <a:r>
                    <a:rPr lang="en-US" altLang="zh-TW" sz="2800" b="1" dirty="0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A</a:t>
                  </a:r>
                </a:p>
                <a:p>
                  <a:pPr>
                    <a:lnSpc>
                      <a:spcPct val="150000"/>
                    </a:lnSpc>
                  </a:pPr>
                  <a:r>
                    <a:rPr lang="zh-TW" altLang="en-US" sz="2800" b="1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①</a:t>
                  </a:r>
                  <a:endParaRPr lang="zh-HK" altLang="en-US" sz="28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58" name="矩形 57"/>
                <p:cNvSpPr/>
                <p:nvPr/>
              </p:nvSpPr>
              <p:spPr>
                <a:xfrm>
                  <a:off x="852521" y="2393135"/>
                  <a:ext cx="1444626" cy="461665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zh-TW" altLang="en-US" b="1" dirty="0" smtClean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  </a:t>
                  </a:r>
                  <a:r>
                    <a:rPr lang="zh-HK" altLang="en-US" b="1" dirty="0" smtClean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場 </a:t>
                  </a:r>
                  <a:r>
                    <a:rPr lang="zh-HK" altLang="en-US" b="1" dirty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景 </a:t>
                  </a:r>
                  <a:r>
                    <a:rPr lang="en-US" altLang="zh-HK" b="1" dirty="0" smtClean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1  </a:t>
                  </a:r>
                  <a:endParaRPr lang="zh-HK" altLang="en-US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59" name="矩形 58"/>
                <p:cNvSpPr/>
                <p:nvPr/>
              </p:nvSpPr>
              <p:spPr>
                <a:xfrm>
                  <a:off x="866948" y="3041207"/>
                  <a:ext cx="1415772" cy="461665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zh-TW" altLang="en-US" b="1" dirty="0" smtClean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使用背景</a:t>
                  </a:r>
                  <a:endParaRPr lang="zh-HK" altLang="en-US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60" name="矩形 59"/>
                <p:cNvSpPr/>
                <p:nvPr/>
              </p:nvSpPr>
              <p:spPr>
                <a:xfrm>
                  <a:off x="866948" y="3720433"/>
                  <a:ext cx="1415772" cy="461665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zh-TW" altLang="en-US" b="1" dirty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出場角色</a:t>
                  </a:r>
                  <a:endParaRPr lang="zh-HK" altLang="en-US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  <p:grpSp>
            <p:nvGrpSpPr>
              <p:cNvPr id="37" name="群組 36"/>
              <p:cNvGrpSpPr/>
              <p:nvPr/>
            </p:nvGrpSpPr>
            <p:grpSpPr>
              <a:xfrm>
                <a:off x="694606" y="2637706"/>
                <a:ext cx="3456384" cy="432048"/>
                <a:chOff x="694606" y="2637706"/>
                <a:chExt cx="3456384" cy="432048"/>
              </a:xfrm>
            </p:grpSpPr>
            <p:sp>
              <p:nvSpPr>
                <p:cNvPr id="48" name="矩形 47"/>
                <p:cNvSpPr/>
                <p:nvPr/>
              </p:nvSpPr>
              <p:spPr>
                <a:xfrm>
                  <a:off x="694606" y="2637706"/>
                  <a:ext cx="3456384" cy="432048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49" name="圓角矩形 48"/>
                <p:cNvSpPr/>
                <p:nvPr/>
              </p:nvSpPr>
              <p:spPr>
                <a:xfrm>
                  <a:off x="766614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50" name="圓角矩形 49"/>
                <p:cNvSpPr/>
                <p:nvPr/>
              </p:nvSpPr>
              <p:spPr>
                <a:xfrm>
                  <a:off x="1198662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51" name="圓角矩形 50"/>
                <p:cNvSpPr/>
                <p:nvPr/>
              </p:nvSpPr>
              <p:spPr>
                <a:xfrm>
                  <a:off x="1630710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52" name="圓角矩形 51"/>
                <p:cNvSpPr/>
                <p:nvPr/>
              </p:nvSpPr>
              <p:spPr>
                <a:xfrm>
                  <a:off x="2062758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53" name="圓角矩形 52"/>
                <p:cNvSpPr/>
                <p:nvPr/>
              </p:nvSpPr>
              <p:spPr>
                <a:xfrm>
                  <a:off x="2494806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54" name="圓角矩形 53"/>
                <p:cNvSpPr/>
                <p:nvPr/>
              </p:nvSpPr>
              <p:spPr>
                <a:xfrm>
                  <a:off x="2926854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55" name="圓角矩形 54"/>
                <p:cNvSpPr/>
                <p:nvPr/>
              </p:nvSpPr>
              <p:spPr>
                <a:xfrm>
                  <a:off x="3358902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56" name="圓角矩形 55"/>
                <p:cNvSpPr/>
                <p:nvPr/>
              </p:nvSpPr>
              <p:spPr>
                <a:xfrm>
                  <a:off x="3790950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  <p:grpSp>
            <p:nvGrpSpPr>
              <p:cNvPr id="38" name="群組 37"/>
              <p:cNvGrpSpPr/>
              <p:nvPr/>
            </p:nvGrpSpPr>
            <p:grpSpPr>
              <a:xfrm>
                <a:off x="694606" y="5226748"/>
                <a:ext cx="3456384" cy="432048"/>
                <a:chOff x="694606" y="2637706"/>
                <a:chExt cx="3456384" cy="432048"/>
              </a:xfrm>
            </p:grpSpPr>
            <p:sp>
              <p:nvSpPr>
                <p:cNvPr id="39" name="矩形 38"/>
                <p:cNvSpPr/>
                <p:nvPr/>
              </p:nvSpPr>
              <p:spPr>
                <a:xfrm>
                  <a:off x="694606" y="2637706"/>
                  <a:ext cx="3456384" cy="432048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40" name="圓角矩形 39"/>
                <p:cNvSpPr/>
                <p:nvPr/>
              </p:nvSpPr>
              <p:spPr>
                <a:xfrm>
                  <a:off x="766614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41" name="圓角矩形 40"/>
                <p:cNvSpPr/>
                <p:nvPr/>
              </p:nvSpPr>
              <p:spPr>
                <a:xfrm>
                  <a:off x="1198662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42" name="圓角矩形 41"/>
                <p:cNvSpPr/>
                <p:nvPr/>
              </p:nvSpPr>
              <p:spPr>
                <a:xfrm>
                  <a:off x="1630710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43" name="圓角矩形 42"/>
                <p:cNvSpPr/>
                <p:nvPr/>
              </p:nvSpPr>
              <p:spPr>
                <a:xfrm>
                  <a:off x="2062758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44" name="圓角矩形 43"/>
                <p:cNvSpPr/>
                <p:nvPr/>
              </p:nvSpPr>
              <p:spPr>
                <a:xfrm>
                  <a:off x="2494806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45" name="圓角矩形 44"/>
                <p:cNvSpPr/>
                <p:nvPr/>
              </p:nvSpPr>
              <p:spPr>
                <a:xfrm>
                  <a:off x="2926854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46" name="圓角矩形 45"/>
                <p:cNvSpPr/>
                <p:nvPr/>
              </p:nvSpPr>
              <p:spPr>
                <a:xfrm>
                  <a:off x="3358902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47" name="圓角矩形 46"/>
                <p:cNvSpPr/>
                <p:nvPr/>
              </p:nvSpPr>
              <p:spPr>
                <a:xfrm>
                  <a:off x="3790950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</p:grpSp>
        <p:sp>
          <p:nvSpPr>
            <p:cNvPr id="32" name="向右箭號圖說文字 31"/>
            <p:cNvSpPr/>
            <p:nvPr/>
          </p:nvSpPr>
          <p:spPr>
            <a:xfrm>
              <a:off x="3741034" y="3622512"/>
              <a:ext cx="2426180" cy="1200329"/>
            </a:xfrm>
            <a:prstGeom prst="rightArrowCallout">
              <a:avLst>
                <a:gd name="adj1" fmla="val 53480"/>
                <a:gd name="adj2" fmla="val 47007"/>
                <a:gd name="adj3" fmla="val 26344"/>
                <a:gd name="adj4" fmla="val 78598"/>
              </a:avLst>
            </a:prstGeom>
            <a:solidFill>
              <a:srgbClr val="BD9679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zh-TW" altLang="en-US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標題</a:t>
              </a:r>
              <a:r>
                <a:rPr lang="zh-TW" altLang="en-US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文字</a:t>
              </a:r>
              <a:endParaRPr lang="en-US" altLang="zh-TW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移動到</a:t>
              </a:r>
              <a:endParaRPr lang="en-US" altLang="zh-TW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畫面中間 </a:t>
              </a:r>
              <a:endParaRPr lang="zh-HK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3375" y="931742"/>
            <a:ext cx="8928595" cy="5521446"/>
          </a:xfrm>
          <a:ln>
            <a:noFill/>
          </a:ln>
        </p:spPr>
        <p:txBody>
          <a:bodyPr/>
          <a:lstStyle/>
          <a:p>
            <a:pPr marL="85725" indent="26988">
              <a:lnSpc>
                <a:spcPct val="140000"/>
              </a:lnSpc>
              <a:buNone/>
            </a:pPr>
            <a:r>
              <a:rPr lang="zh-TW" altLang="en-US" sz="2700" dirty="0" smtClean="0"/>
              <a:t>當標題文字到達定位後，進入場景 </a:t>
            </a:r>
            <a:r>
              <a:rPr lang="en-US" altLang="zh-TW" sz="2700" dirty="0" smtClean="0"/>
              <a:t>2</a:t>
            </a:r>
            <a:r>
              <a:rPr lang="zh-TW" altLang="en-US" sz="2700" dirty="0" smtClean="0"/>
              <a:t>。</a:t>
            </a:r>
            <a:endParaRPr lang="en-US" altLang="zh-TW" sz="2700" dirty="0" smtClean="0"/>
          </a:p>
          <a:p>
            <a:pPr marL="85725" indent="26988">
              <a:lnSpc>
                <a:spcPct val="140000"/>
              </a:lnSpc>
              <a:buNone/>
            </a:pPr>
            <a:r>
              <a:rPr lang="zh-TW" altLang="en-US" sz="2700" dirty="0" smtClean="0"/>
              <a:t>請完成場景 </a:t>
            </a:r>
            <a:r>
              <a:rPr lang="en-US" altLang="zh-TW" sz="2700" dirty="0" smtClean="0"/>
              <a:t>1</a:t>
            </a:r>
            <a:r>
              <a:rPr lang="zh-TW" altLang="en-US" sz="2700" dirty="0" smtClean="0"/>
              <a:t>～場景 </a:t>
            </a:r>
            <a:r>
              <a:rPr lang="en-US" altLang="zh-TW" sz="2700" dirty="0" smtClean="0"/>
              <a:t>2</a:t>
            </a:r>
            <a:r>
              <a:rPr lang="zh-TW" altLang="en-US" sz="2700" dirty="0" smtClean="0"/>
              <a:t>的切換。 </a:t>
            </a:r>
            <a:endParaRPr lang="zh-HK" altLang="en-US" sz="2700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18</a:t>
            </a:fld>
            <a:endParaRPr lang="en-US" altLang="zh-TW"/>
          </a:p>
        </p:txBody>
      </p:sp>
      <p:sp>
        <p:nvSpPr>
          <p:cNvPr id="4" name="內容版面配置區 3"/>
          <p:cNvSpPr>
            <a:spLocks noGrp="1"/>
          </p:cNvSpPr>
          <p:nvPr>
            <p:ph idx="10"/>
          </p:nvPr>
        </p:nvSpPr>
        <p:spPr>
          <a:xfrm>
            <a:off x="2278782" y="-58140"/>
            <a:ext cx="864096" cy="1111670"/>
          </a:xfrm>
        </p:spPr>
        <p:txBody>
          <a:bodyPr/>
          <a:lstStyle/>
          <a:p>
            <a:r>
              <a:rPr lang="en-US" altLang="zh-HK" dirty="0" smtClean="0"/>
              <a:t>2</a:t>
            </a:r>
            <a:endParaRPr lang="zh-HK" altLang="en-US" dirty="0"/>
          </a:p>
        </p:txBody>
      </p:sp>
      <p:sp>
        <p:nvSpPr>
          <p:cNvPr id="9" name="圓角矩形 8"/>
          <p:cNvSpPr/>
          <p:nvPr/>
        </p:nvSpPr>
        <p:spPr>
          <a:xfrm>
            <a:off x="3902120" y="3694367"/>
            <a:ext cx="1686647" cy="432613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HK" altLang="en-US"/>
          </a:p>
        </p:txBody>
      </p:sp>
      <p:sp>
        <p:nvSpPr>
          <p:cNvPr id="10" name="圓角矩形 9"/>
          <p:cNvSpPr/>
          <p:nvPr/>
        </p:nvSpPr>
        <p:spPr>
          <a:xfrm>
            <a:off x="6177635" y="4433798"/>
            <a:ext cx="2209511" cy="580172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HK" altLang="en-US">
              <a:solidFill>
                <a:schemeClr val="dk1"/>
              </a:solidFill>
            </a:endParaRPr>
          </a:p>
        </p:txBody>
      </p:sp>
      <p:sp>
        <p:nvSpPr>
          <p:cNvPr id="11" name="圓角矩形 10"/>
          <p:cNvSpPr/>
          <p:nvPr/>
        </p:nvSpPr>
        <p:spPr>
          <a:xfrm>
            <a:off x="406575" y="5074669"/>
            <a:ext cx="2304256" cy="662627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HK" altLang="en-US">
              <a:solidFill>
                <a:schemeClr val="dk1"/>
              </a:solidFill>
            </a:endParaRPr>
          </a:p>
        </p:txBody>
      </p:sp>
      <p:sp>
        <p:nvSpPr>
          <p:cNvPr id="17" name="圓角矩形 16"/>
          <p:cNvSpPr/>
          <p:nvPr/>
        </p:nvSpPr>
        <p:spPr>
          <a:xfrm>
            <a:off x="5231110" y="3285778"/>
            <a:ext cx="298495" cy="334566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圓角矩形 22"/>
          <p:cNvSpPr/>
          <p:nvPr/>
        </p:nvSpPr>
        <p:spPr>
          <a:xfrm>
            <a:off x="8471470" y="4645369"/>
            <a:ext cx="298495" cy="334566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圓角矩形 23"/>
          <p:cNvSpPr/>
          <p:nvPr/>
        </p:nvSpPr>
        <p:spPr>
          <a:xfrm>
            <a:off x="2844383" y="5405982"/>
            <a:ext cx="298495" cy="33456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圓角矩形 24"/>
          <p:cNvSpPr/>
          <p:nvPr/>
        </p:nvSpPr>
        <p:spPr>
          <a:xfrm>
            <a:off x="9024158" y="5393601"/>
            <a:ext cx="298495" cy="334566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圓角矩形 13"/>
          <p:cNvSpPr/>
          <p:nvPr/>
        </p:nvSpPr>
        <p:spPr>
          <a:xfrm>
            <a:off x="9837593" y="977221"/>
            <a:ext cx="1806893" cy="1281589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Q1</a:t>
            </a:r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endParaRPr lang="en-US" altLang="zh-HK" b="1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通知其他角</a:t>
            </a:r>
          </a:p>
          <a:p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色切換場景</a:t>
            </a:r>
            <a:endParaRPr lang="zh-HK" altLang="en-US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圓角矩形 25"/>
          <p:cNvSpPr/>
          <p:nvPr/>
        </p:nvSpPr>
        <p:spPr>
          <a:xfrm>
            <a:off x="9837593" y="2435098"/>
            <a:ext cx="1806893" cy="887254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chemeClr val="accent3">
                <a:lumMod val="5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Q2</a:t>
            </a:r>
          </a:p>
          <a:p>
            <a:r>
              <a:rPr lang="zh-TW" altLang="en-US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切換背景</a:t>
            </a:r>
            <a:endParaRPr lang="zh-HK" altLang="en-US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圓角矩形 26"/>
          <p:cNvSpPr/>
          <p:nvPr/>
        </p:nvSpPr>
        <p:spPr>
          <a:xfrm>
            <a:off x="9837593" y="3498640"/>
            <a:ext cx="1806893" cy="1281589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Q3</a:t>
            </a:r>
          </a:p>
          <a:p>
            <a:r>
              <a:rPr lang="zh-TW" altLang="en-US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隱藏不需要</a:t>
            </a:r>
          </a:p>
          <a:p>
            <a:r>
              <a:rPr lang="zh-TW" altLang="en-US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的角色</a:t>
            </a:r>
            <a:endParaRPr lang="zh-HK" altLang="en-US" b="1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圓角矩形 27"/>
          <p:cNvSpPr/>
          <p:nvPr/>
        </p:nvSpPr>
        <p:spPr>
          <a:xfrm>
            <a:off x="9837593" y="4956517"/>
            <a:ext cx="1806893" cy="1281589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chemeClr val="tx2"/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smtClean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Q4</a:t>
            </a:r>
          </a:p>
          <a:p>
            <a:r>
              <a:rPr lang="zh-TW" altLang="en-US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定位並顯示</a:t>
            </a:r>
          </a:p>
          <a:p>
            <a:r>
              <a:rPr lang="zh-TW" altLang="en-US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需要的角色</a:t>
            </a:r>
            <a:endParaRPr lang="zh-HK" altLang="en-US" b="1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圓角矩形 21"/>
          <p:cNvSpPr/>
          <p:nvPr/>
        </p:nvSpPr>
        <p:spPr>
          <a:xfrm>
            <a:off x="6177635" y="5085978"/>
            <a:ext cx="2797891" cy="654570"/>
          </a:xfrm>
          <a:prstGeom prst="round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HK" altLang="en-US">
              <a:solidFill>
                <a:schemeClr val="dk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8662" y="969249"/>
            <a:ext cx="2690920" cy="2019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0930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 autoUpdateAnimBg="0"/>
      <p:bldP spid="10" grpId="0" animBg="1" autoUpdateAnimBg="0"/>
      <p:bldP spid="11" grpId="0" animBg="1" autoUpdateAnimBg="0"/>
      <p:bldP spid="17" grpId="0" animBg="1"/>
      <p:bldP spid="23" grpId="0" animBg="1"/>
      <p:bldP spid="24" grpId="0" animBg="1"/>
      <p:bldP spid="25" grpId="0" animBg="1"/>
      <p:bldP spid="14" grpId="0" animBg="1"/>
      <p:bldP spid="26" grpId="0" animBg="1"/>
      <p:bldP spid="27" grpId="0" animBg="1"/>
      <p:bldP spid="28" grpId="0" animBg="1"/>
      <p:bldP spid="22" grpId="0" animBg="1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19</a:t>
            </a:fld>
            <a:endParaRPr lang="en-US" altLang="zh-TW"/>
          </a:p>
        </p:txBody>
      </p:sp>
      <p:sp>
        <p:nvSpPr>
          <p:cNvPr id="12" name="內容版面配置區 11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TW" dirty="0" smtClean="0"/>
              <a:t>2</a:t>
            </a:r>
            <a:endParaRPr lang="zh-HK" altLang="en-US" dirty="0"/>
          </a:p>
        </p:txBody>
      </p:sp>
      <p:cxnSp>
        <p:nvCxnSpPr>
          <p:cNvPr id="14" name="直線接點 13"/>
          <p:cNvCxnSpPr/>
          <p:nvPr/>
        </p:nvCxnSpPr>
        <p:spPr>
          <a:xfrm>
            <a:off x="360834" y="3789834"/>
            <a:ext cx="11421591" cy="0"/>
          </a:xfrm>
          <a:prstGeom prst="line">
            <a:avLst/>
          </a:prstGeom>
          <a:ln w="28575" cap="rnd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/>
          <p:cNvCxnSpPr/>
          <p:nvPr/>
        </p:nvCxnSpPr>
        <p:spPr>
          <a:xfrm flipV="1">
            <a:off x="6071629" y="1053530"/>
            <a:ext cx="0" cy="5544120"/>
          </a:xfrm>
          <a:prstGeom prst="line">
            <a:avLst/>
          </a:prstGeom>
          <a:ln w="28575" cap="rnd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C:\Users\k1040125\AppData\Local\Temp\SNAGHTML15884a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93" y="1197746"/>
            <a:ext cx="1987499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k1040125\AppData\Local\Temp\SNAGHTML158b9e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640" y="4077866"/>
            <a:ext cx="1979252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k1040125\AppData\Local\Temp\SNAGHTML158f0f9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238" y="1197746"/>
            <a:ext cx="2012657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:\Users\k1040125\AppData\Local\Temp\SNAGHTML15912ac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238" y="4077866"/>
            <a:ext cx="2012657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404" y="4207396"/>
            <a:ext cx="288925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4560" y="1245600"/>
            <a:ext cx="969963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1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4560" y="4993134"/>
            <a:ext cx="2944813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404" y="1245600"/>
            <a:ext cx="2541587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4560" y="4207396"/>
            <a:ext cx="969963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404" y="2112986"/>
            <a:ext cx="2786063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1245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EA8A9BD-C89D-458B-84C7-0D777169BC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任務說明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908FB313-C4ED-4415-BEF9-CB8EFC07D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158208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0671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逐步解析 </a:t>
            </a:r>
            <a:r>
              <a:rPr lang="en-US" altLang="zh-TW" dirty="0" smtClean="0"/>
              <a:t>3</a:t>
            </a:r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21</a:t>
            </a:fld>
            <a:endParaRPr lang="en-US" altLang="zh-TW"/>
          </a:p>
        </p:txBody>
      </p:sp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dirty="0" smtClean="0"/>
              <a:t>角色對話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38395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413FD99F-C987-4664-BCB9-B2AA9ABD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題目解析流程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F11BA30-71F6-4AB3-A27A-0F4E2FD37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22</a:t>
            </a:fld>
            <a:endParaRPr lang="en-US" altLang="zh-TW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64" y="1485578"/>
            <a:ext cx="11099458" cy="4327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群組 4"/>
          <p:cNvGrpSpPr/>
          <p:nvPr/>
        </p:nvGrpSpPr>
        <p:grpSpPr>
          <a:xfrm>
            <a:off x="9299086" y="3573810"/>
            <a:ext cx="2196720" cy="1913091"/>
            <a:chOff x="10433925" y="3433919"/>
            <a:chExt cx="2196720" cy="1913091"/>
          </a:xfrm>
        </p:grpSpPr>
        <p:sp>
          <p:nvSpPr>
            <p:cNvPr id="6" name="圓角矩形 5"/>
            <p:cNvSpPr/>
            <p:nvPr/>
          </p:nvSpPr>
          <p:spPr>
            <a:xfrm>
              <a:off x="10433925" y="3433919"/>
              <a:ext cx="2196720" cy="1368000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" name="文字方塊 6"/>
            <p:cNvSpPr txBox="1"/>
            <p:nvPr/>
          </p:nvSpPr>
          <p:spPr>
            <a:xfrm>
              <a:off x="10542413" y="4768128"/>
              <a:ext cx="1979744" cy="578882"/>
            </a:xfrm>
            <a:prstGeom prst="roundRect">
              <a:avLst/>
            </a:prstGeom>
            <a:solidFill>
              <a:srgbClr val="C00000"/>
            </a:solidFill>
          </p:spPr>
          <p:txBody>
            <a:bodyPr wrap="none" rtlCol="0">
              <a:spAutoFit/>
            </a:bodyPr>
            <a:lstStyle/>
            <a:p>
              <a:r>
                <a:rPr lang="zh-TW" altLang="en-US" sz="28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逐步解析 </a:t>
              </a:r>
              <a:r>
                <a:rPr lang="en-US" altLang="zh-TW" sz="28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endParaRPr lang="zh-HK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52739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4963" y="860676"/>
            <a:ext cx="9144619" cy="5521446"/>
          </a:xfrm>
        </p:spPr>
        <p:txBody>
          <a:bodyPr/>
          <a:lstStyle/>
          <a:p>
            <a:pPr marL="114295" indent="0">
              <a:buNone/>
              <a:tabLst>
                <a:tab pos="5916613" algn="l"/>
              </a:tabLst>
            </a:pPr>
            <a:r>
              <a:rPr lang="zh-TW" altLang="en-US" sz="3000" dirty="0" smtClean="0"/>
              <a:t>完成角色之間的對話，並於對話中變換不同的造型。   </a:t>
            </a:r>
            <a:endParaRPr lang="zh-HK" altLang="en-US" sz="3000" dirty="0"/>
          </a:p>
        </p:txBody>
      </p:sp>
      <p:grpSp>
        <p:nvGrpSpPr>
          <p:cNvPr id="6" name="群組 5"/>
          <p:cNvGrpSpPr/>
          <p:nvPr/>
        </p:nvGrpSpPr>
        <p:grpSpPr>
          <a:xfrm>
            <a:off x="94565" y="1413856"/>
            <a:ext cx="9313009" cy="5184290"/>
            <a:chOff x="406574" y="1581646"/>
            <a:chExt cx="9011592" cy="5016500"/>
          </a:xfrm>
        </p:grpSpPr>
        <p:pic>
          <p:nvPicPr>
            <p:cNvPr id="5123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704"/>
            <a:stretch/>
          </p:blipFill>
          <p:spPr bwMode="auto">
            <a:xfrm>
              <a:off x="406574" y="1581646"/>
              <a:ext cx="9011592" cy="5016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矩形 4"/>
            <p:cNvSpPr/>
            <p:nvPr/>
          </p:nvSpPr>
          <p:spPr>
            <a:xfrm>
              <a:off x="1143000" y="1788160"/>
              <a:ext cx="3683000" cy="1295400"/>
            </a:xfrm>
            <a:prstGeom prst="rect">
              <a:avLst/>
            </a:prstGeom>
            <a:solidFill>
              <a:srgbClr val="FF5050">
                <a:alpha val="10196"/>
              </a:srgb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1143000" y="4149874"/>
              <a:ext cx="3683000" cy="1674000"/>
            </a:xfrm>
            <a:prstGeom prst="rect">
              <a:avLst/>
            </a:prstGeom>
            <a:solidFill>
              <a:srgbClr val="FF5050">
                <a:alpha val="10196"/>
              </a:srgb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5735166" y="4149874"/>
              <a:ext cx="3683000" cy="1674000"/>
            </a:xfrm>
            <a:prstGeom prst="rect">
              <a:avLst/>
            </a:prstGeom>
            <a:solidFill>
              <a:srgbClr val="FF5050">
                <a:alpha val="10196"/>
              </a:srgb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5724574" y="1788160"/>
              <a:ext cx="3683000" cy="1295400"/>
            </a:xfrm>
            <a:prstGeom prst="rect">
              <a:avLst/>
            </a:prstGeom>
            <a:solidFill>
              <a:srgbClr val="FF5050">
                <a:alpha val="10196"/>
              </a:srgb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23</a:t>
            </a:fld>
            <a:endParaRPr lang="en-US" altLang="zh-TW"/>
          </a:p>
        </p:txBody>
      </p:sp>
      <p:sp>
        <p:nvSpPr>
          <p:cNvPr id="4" name="內容版面配置區 3"/>
          <p:cNvSpPr>
            <a:spLocks noGrp="1"/>
          </p:cNvSpPr>
          <p:nvPr>
            <p:ph idx="10"/>
          </p:nvPr>
        </p:nvSpPr>
        <p:spPr>
          <a:xfrm>
            <a:off x="2278782" y="-45720"/>
            <a:ext cx="864096" cy="1027242"/>
          </a:xfrm>
        </p:spPr>
        <p:txBody>
          <a:bodyPr/>
          <a:lstStyle/>
          <a:p>
            <a:r>
              <a:rPr lang="en-US" altLang="zh-TW" dirty="0" smtClean="0"/>
              <a:t>3</a:t>
            </a:r>
            <a:endParaRPr lang="zh-HK" altLang="en-US" dirty="0"/>
          </a:p>
        </p:txBody>
      </p:sp>
      <p:sp>
        <p:nvSpPr>
          <p:cNvPr id="20" name="圓角矩形 19"/>
          <p:cNvSpPr/>
          <p:nvPr/>
        </p:nvSpPr>
        <p:spPr>
          <a:xfrm>
            <a:off x="9837593" y="1197546"/>
            <a:ext cx="1835514" cy="1281589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r>
              <a:rPr lang="en-US" altLang="zh-HK" b="1" dirty="0" err="1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en-US" altLang="zh-TW" b="1" dirty="0" err="1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endParaRPr lang="en-US" altLang="zh-HK" b="1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角色　　</a:t>
            </a:r>
          </a:p>
          <a:p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切換造型</a:t>
            </a:r>
            <a:endParaRPr lang="zh-TW" altLang="en-US" b="1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2278782" y="2100245"/>
            <a:ext cx="2232248" cy="744814"/>
          </a:xfrm>
          <a:prstGeom prst="roundRect">
            <a:avLst>
              <a:gd name="adj" fmla="val 5425"/>
            </a:avLst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HK" altLang="en-US"/>
          </a:p>
        </p:txBody>
      </p:sp>
      <p:sp>
        <p:nvSpPr>
          <p:cNvPr id="11" name="圓角矩形 10"/>
          <p:cNvSpPr/>
          <p:nvPr/>
        </p:nvSpPr>
        <p:spPr>
          <a:xfrm>
            <a:off x="9837592" y="2827595"/>
            <a:ext cx="1801958" cy="887254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chemeClr val="accent3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r>
              <a:rPr lang="en-US" altLang="zh-HK" b="1" dirty="0" err="1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en-US" altLang="zh-TW" b="1" dirty="0" err="1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endParaRPr lang="en-US" altLang="zh-HK" b="1" dirty="0" smtClean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角色說話</a:t>
            </a:r>
            <a:endParaRPr lang="zh-TW" altLang="en-US" b="1" dirty="0" smtClean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圓角矩形 11"/>
          <p:cNvSpPr/>
          <p:nvPr/>
        </p:nvSpPr>
        <p:spPr>
          <a:xfrm>
            <a:off x="612135" y="2532293"/>
            <a:ext cx="298495" cy="334566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圓角矩形 8"/>
          <p:cNvSpPr/>
          <p:nvPr/>
        </p:nvSpPr>
        <p:spPr>
          <a:xfrm>
            <a:off x="982638" y="2100245"/>
            <a:ext cx="1179756" cy="744814"/>
          </a:xfrm>
          <a:prstGeom prst="roundRect">
            <a:avLst>
              <a:gd name="adj" fmla="val 6975"/>
            </a:avLst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HK" dirty="0" smtClean="0"/>
              <a:t> </a:t>
            </a:r>
            <a:endParaRPr lang="zh-HK" altLang="en-US" dirty="0"/>
          </a:p>
        </p:txBody>
      </p:sp>
      <p:sp>
        <p:nvSpPr>
          <p:cNvPr id="13" name="圓角矩形 12"/>
          <p:cNvSpPr/>
          <p:nvPr/>
        </p:nvSpPr>
        <p:spPr>
          <a:xfrm>
            <a:off x="4716591" y="2013682"/>
            <a:ext cx="298495" cy="334566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 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圓角矩形 18"/>
          <p:cNvSpPr/>
          <p:nvPr/>
        </p:nvSpPr>
        <p:spPr>
          <a:xfrm>
            <a:off x="910630" y="3111334"/>
            <a:ext cx="1944216" cy="678500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HK" altLang="en-US">
              <a:solidFill>
                <a:schemeClr val="dk1"/>
              </a:solidFill>
            </a:endParaRPr>
          </a:p>
        </p:txBody>
      </p:sp>
      <p:sp>
        <p:nvSpPr>
          <p:cNvPr id="21" name="圓角矩形 20"/>
          <p:cNvSpPr/>
          <p:nvPr/>
        </p:nvSpPr>
        <p:spPr>
          <a:xfrm>
            <a:off x="549275" y="3407308"/>
            <a:ext cx="298495" cy="33456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圓角矩形 21"/>
          <p:cNvSpPr/>
          <p:nvPr/>
        </p:nvSpPr>
        <p:spPr>
          <a:xfrm>
            <a:off x="9837593" y="4063311"/>
            <a:ext cx="1835514" cy="1281589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r>
              <a:rPr lang="en-US" altLang="zh-HK" b="1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Q3</a:t>
            </a:r>
          </a:p>
          <a:p>
            <a:r>
              <a:rPr lang="zh-TW" altLang="en-US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設定　　</a:t>
            </a:r>
          </a:p>
          <a:p>
            <a:r>
              <a:rPr lang="zh-TW" altLang="en-US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對話時機</a:t>
            </a:r>
            <a:endParaRPr lang="zh-HK" altLang="en-US" b="1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圓角矩形 22"/>
          <p:cNvSpPr/>
          <p:nvPr/>
        </p:nvSpPr>
        <p:spPr>
          <a:xfrm>
            <a:off x="2062758" y="3965063"/>
            <a:ext cx="2448272" cy="616859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HK" altLang="en-US">
              <a:solidFill>
                <a:schemeClr val="dk1"/>
              </a:solidFill>
            </a:endParaRPr>
          </a:p>
        </p:txBody>
      </p:sp>
      <p:sp>
        <p:nvSpPr>
          <p:cNvPr id="7" name="手繪多邊形 6"/>
          <p:cNvSpPr/>
          <p:nvPr/>
        </p:nvSpPr>
        <p:spPr>
          <a:xfrm>
            <a:off x="2854846" y="3407308"/>
            <a:ext cx="936104" cy="557755"/>
          </a:xfrm>
          <a:custGeom>
            <a:avLst/>
            <a:gdLst>
              <a:gd name="connsiteX0" fmla="*/ 0 w 1483360"/>
              <a:gd name="connsiteY0" fmla="*/ 0 h 944880"/>
              <a:gd name="connsiteX1" fmla="*/ 1483360 w 1483360"/>
              <a:gd name="connsiteY1" fmla="*/ 0 h 944880"/>
              <a:gd name="connsiteX2" fmla="*/ 1483360 w 1483360"/>
              <a:gd name="connsiteY2" fmla="*/ 944880 h 944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83360" h="944880">
                <a:moveTo>
                  <a:pt x="0" y="0"/>
                </a:moveTo>
                <a:lnTo>
                  <a:pt x="1483360" y="0"/>
                </a:lnTo>
                <a:lnTo>
                  <a:pt x="1483360" y="944880"/>
                </a:lnTo>
              </a:path>
            </a:pathLst>
          </a:custGeom>
          <a:noFill/>
          <a:ln w="38100">
            <a:solidFill>
              <a:schemeClr val="accent6">
                <a:lumMod val="75000"/>
              </a:schemeClr>
            </a:solidFill>
            <a:prstDash val="sysDash"/>
            <a:headEnd type="arrow" w="med" len="med"/>
            <a:tailEnd type="arrow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HK" altLang="en-US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548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0" grpId="0" animBg="1" autoUpdateAnimBg="0"/>
      <p:bldP spid="11" grpId="0" animBg="1"/>
      <p:bldP spid="12" grpId="0" animBg="1"/>
      <p:bldP spid="9" grpId="0" animBg="1" autoUpdateAnimBg="0"/>
      <p:bldP spid="13" grpId="0" animBg="1"/>
      <p:bldP spid="19" grpId="0" animBg="1" autoUpdateAnimBg="0"/>
      <p:bldP spid="21" grpId="0" animBg="1"/>
      <p:bldP spid="22" grpId="0" animBg="1"/>
      <p:bldP spid="23" grpId="0" animBg="1" autoUpdateAnimBg="0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24</a:t>
            </a:fld>
            <a:endParaRPr lang="en-US" altLang="zh-TW"/>
          </a:p>
        </p:txBody>
      </p:sp>
      <p:sp>
        <p:nvSpPr>
          <p:cNvPr id="12" name="內容版面配置區 11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TW" dirty="0" smtClean="0"/>
              <a:t>3</a:t>
            </a:r>
            <a:endParaRPr lang="zh-HK" altLang="en-US" dirty="0"/>
          </a:p>
        </p:txBody>
      </p:sp>
      <p:cxnSp>
        <p:nvCxnSpPr>
          <p:cNvPr id="19" name="直線接點 18"/>
          <p:cNvCxnSpPr/>
          <p:nvPr/>
        </p:nvCxnSpPr>
        <p:spPr>
          <a:xfrm flipV="1">
            <a:off x="4150899" y="1053530"/>
            <a:ext cx="0" cy="5544120"/>
          </a:xfrm>
          <a:prstGeom prst="line">
            <a:avLst/>
          </a:prstGeom>
          <a:ln w="28575" cap="rnd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1430" y="3209380"/>
            <a:ext cx="2541587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1430" y="4149874"/>
            <a:ext cx="2786063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" name="直線接點 19"/>
          <p:cNvCxnSpPr/>
          <p:nvPr/>
        </p:nvCxnSpPr>
        <p:spPr>
          <a:xfrm flipV="1">
            <a:off x="7895224" y="1053530"/>
            <a:ext cx="0" cy="5544120"/>
          </a:xfrm>
          <a:prstGeom prst="line">
            <a:avLst/>
          </a:prstGeom>
          <a:ln w="28575" cap="rnd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90" y="3209380"/>
            <a:ext cx="2919413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427" y="3209380"/>
            <a:ext cx="3382963" cy="65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 descr="C:\Users\k1040125\AppData\Local\Temp\SNAGHTML18f7f35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5" y="1125538"/>
            <a:ext cx="201966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k1040125\AppData\Local\Temp\SNAGHTML18fbe85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014" y="1125538"/>
            <a:ext cx="201966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C:\Users\k1040125\AppData\Local\Temp\SNAGHTML18fe7d6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1430" y="1125538"/>
            <a:ext cx="2025762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1851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8310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13FD99F-C987-4664-BCB9-B2AA9ABD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程式摘要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B6B5CE36-4832-46D8-A5F7-2A4ED3E34B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2" y="931742"/>
            <a:ext cx="6120284" cy="5521446"/>
          </a:xfrm>
        </p:spPr>
        <p:txBody>
          <a:bodyPr/>
          <a:lstStyle/>
          <a:p>
            <a:r>
              <a:rPr lang="zh-TW" altLang="en-US" dirty="0"/>
              <a:t>本節將完成遊戲前的動畫設計，</a:t>
            </a:r>
            <a:r>
              <a:rPr lang="zh-TW" altLang="en-US" dirty="0" smtClean="0"/>
              <a:t>內容</a:t>
            </a:r>
            <a:r>
              <a:rPr lang="zh-TW" altLang="en-US" dirty="0"/>
              <a:t>包括</a:t>
            </a:r>
            <a:r>
              <a:rPr lang="en-US" altLang="zh-TW" dirty="0"/>
              <a:t>2 </a:t>
            </a:r>
            <a:r>
              <a:rPr lang="zh-TW" altLang="en-US" dirty="0"/>
              <a:t>個場景：</a:t>
            </a:r>
          </a:p>
          <a:p>
            <a:pPr marL="893763" indent="-354013">
              <a:buFont typeface="Arial" panose="020B0604020202020204" pitchFamily="34" charset="0"/>
              <a:buChar char="•"/>
            </a:pPr>
            <a:r>
              <a:rPr lang="zh-TW" altLang="en-US" dirty="0" smtClean="0"/>
              <a:t>場景</a:t>
            </a:r>
            <a:r>
              <a:rPr lang="en-US" altLang="zh-TW" dirty="0"/>
              <a:t>1</a:t>
            </a:r>
            <a:r>
              <a:rPr lang="zh-TW" altLang="en-US" dirty="0"/>
              <a:t>：標題首頁</a:t>
            </a:r>
          </a:p>
          <a:p>
            <a:pPr marL="893763" indent="-354013">
              <a:buFont typeface="Arial" panose="020B0604020202020204" pitchFamily="34" charset="0"/>
              <a:buChar char="•"/>
            </a:pPr>
            <a:r>
              <a:rPr lang="zh-TW" altLang="en-US" dirty="0"/>
              <a:t>場景</a:t>
            </a:r>
            <a:r>
              <a:rPr lang="en-US" altLang="zh-TW" dirty="0"/>
              <a:t>2</a:t>
            </a:r>
            <a:r>
              <a:rPr lang="zh-TW" altLang="en-US" dirty="0"/>
              <a:t>：人物對話</a:t>
            </a:r>
            <a:endParaRPr lang="en-US" altLang="zh-TW" dirty="0" smtClean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BF11BA30-71F6-4AB3-A27A-0F4E2FD37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</a:t>
            </a:fld>
            <a:endParaRPr lang="en-US" altLang="zh-TW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5114" y="981522"/>
            <a:ext cx="492809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群組 8"/>
          <p:cNvGrpSpPr/>
          <p:nvPr/>
        </p:nvGrpSpPr>
        <p:grpSpPr>
          <a:xfrm>
            <a:off x="6743278" y="95004"/>
            <a:ext cx="3416320" cy="742502"/>
            <a:chOff x="1798787" y="4797945"/>
            <a:chExt cx="3416320" cy="742502"/>
          </a:xfrm>
        </p:grpSpPr>
        <p:sp>
          <p:nvSpPr>
            <p:cNvPr id="10" name="video-camera_94967"/>
            <p:cNvSpPr>
              <a:spLocks noChangeAspect="1"/>
            </p:cNvSpPr>
            <p:nvPr/>
          </p:nvSpPr>
          <p:spPr bwMode="auto">
            <a:xfrm>
              <a:off x="2062758" y="4797945"/>
              <a:ext cx="792088" cy="663197"/>
            </a:xfrm>
            <a:custGeom>
              <a:avLst/>
              <a:gdLst>
                <a:gd name="T0" fmla="*/ 4532 w 4667"/>
                <a:gd name="T1" fmla="*/ 1805 h 3913"/>
                <a:gd name="T2" fmla="*/ 4452 w 4667"/>
                <a:gd name="T3" fmla="*/ 1826 h 3913"/>
                <a:gd name="T4" fmla="*/ 3715 w 4667"/>
                <a:gd name="T5" fmla="*/ 2211 h 3913"/>
                <a:gd name="T6" fmla="*/ 3693 w 4667"/>
                <a:gd name="T7" fmla="*/ 2224 h 3913"/>
                <a:gd name="T8" fmla="*/ 3693 w 4667"/>
                <a:gd name="T9" fmla="*/ 1941 h 3913"/>
                <a:gd name="T10" fmla="*/ 3497 w 4667"/>
                <a:gd name="T11" fmla="*/ 1740 h 3913"/>
                <a:gd name="T12" fmla="*/ 3056 w 4667"/>
                <a:gd name="T13" fmla="*/ 1740 h 3913"/>
                <a:gd name="T14" fmla="*/ 3512 w 4667"/>
                <a:gd name="T15" fmla="*/ 937 h 3913"/>
                <a:gd name="T16" fmla="*/ 2575 w 4667"/>
                <a:gd name="T17" fmla="*/ 0 h 3913"/>
                <a:gd name="T18" fmla="*/ 1638 w 4667"/>
                <a:gd name="T19" fmla="*/ 936 h 3913"/>
                <a:gd name="T20" fmla="*/ 2094 w 4667"/>
                <a:gd name="T21" fmla="*/ 1740 h 3913"/>
                <a:gd name="T22" fmla="*/ 1203 w 4667"/>
                <a:gd name="T23" fmla="*/ 1740 h 3913"/>
                <a:gd name="T24" fmla="*/ 1524 w 4667"/>
                <a:gd name="T25" fmla="*/ 1154 h 3913"/>
                <a:gd name="T26" fmla="*/ 828 w 4667"/>
                <a:gd name="T27" fmla="*/ 458 h 3913"/>
                <a:gd name="T28" fmla="*/ 132 w 4667"/>
                <a:gd name="T29" fmla="*/ 1154 h 3913"/>
                <a:gd name="T30" fmla="*/ 454 w 4667"/>
                <a:gd name="T31" fmla="*/ 1740 h 3913"/>
                <a:gd name="T32" fmla="*/ 204 w 4667"/>
                <a:gd name="T33" fmla="*/ 1740 h 3913"/>
                <a:gd name="T34" fmla="*/ 0 w 4667"/>
                <a:gd name="T35" fmla="*/ 1941 h 3913"/>
                <a:gd name="T36" fmla="*/ 0 w 4667"/>
                <a:gd name="T37" fmla="*/ 3719 h 3913"/>
                <a:gd name="T38" fmla="*/ 204 w 4667"/>
                <a:gd name="T39" fmla="*/ 3913 h 3913"/>
                <a:gd name="T40" fmla="*/ 3497 w 4667"/>
                <a:gd name="T41" fmla="*/ 3913 h 3913"/>
                <a:gd name="T42" fmla="*/ 3693 w 4667"/>
                <a:gd name="T43" fmla="*/ 3719 h 3913"/>
                <a:gd name="T44" fmla="*/ 3693 w 4667"/>
                <a:gd name="T45" fmla="*/ 3437 h 3913"/>
                <a:gd name="T46" fmla="*/ 3715 w 4667"/>
                <a:gd name="T47" fmla="*/ 3449 h 3913"/>
                <a:gd name="T48" fmla="*/ 4451 w 4667"/>
                <a:gd name="T49" fmla="*/ 3835 h 3913"/>
                <a:gd name="T50" fmla="*/ 4531 w 4667"/>
                <a:gd name="T51" fmla="*/ 3856 h 3913"/>
                <a:gd name="T52" fmla="*/ 4667 w 4667"/>
                <a:gd name="T53" fmla="*/ 3704 h 3913"/>
                <a:gd name="T54" fmla="*/ 4667 w 4667"/>
                <a:gd name="T55" fmla="*/ 1956 h 3913"/>
                <a:gd name="T56" fmla="*/ 4532 w 4667"/>
                <a:gd name="T57" fmla="*/ 1805 h 3913"/>
                <a:gd name="T58" fmla="*/ 2400 w 4667"/>
                <a:gd name="T59" fmla="*/ 3326 h 3913"/>
                <a:gd name="T60" fmla="*/ 2267 w 4667"/>
                <a:gd name="T61" fmla="*/ 3460 h 3913"/>
                <a:gd name="T62" fmla="*/ 693 w 4667"/>
                <a:gd name="T63" fmla="*/ 3460 h 3913"/>
                <a:gd name="T64" fmla="*/ 560 w 4667"/>
                <a:gd name="T65" fmla="*/ 3326 h 3913"/>
                <a:gd name="T66" fmla="*/ 560 w 4667"/>
                <a:gd name="T67" fmla="*/ 2340 h 3913"/>
                <a:gd name="T68" fmla="*/ 693 w 4667"/>
                <a:gd name="T69" fmla="*/ 2206 h 3913"/>
                <a:gd name="T70" fmla="*/ 2267 w 4667"/>
                <a:gd name="T71" fmla="*/ 2206 h 3913"/>
                <a:gd name="T72" fmla="*/ 2400 w 4667"/>
                <a:gd name="T73" fmla="*/ 2340 h 3913"/>
                <a:gd name="T74" fmla="*/ 2400 w 4667"/>
                <a:gd name="T75" fmla="*/ 3326 h 3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667" h="3913">
                  <a:moveTo>
                    <a:pt x="4532" y="1805"/>
                  </a:moveTo>
                  <a:cubicBezTo>
                    <a:pt x="4505" y="1805"/>
                    <a:pt x="4479" y="1812"/>
                    <a:pt x="4452" y="1826"/>
                  </a:cubicBezTo>
                  <a:lnTo>
                    <a:pt x="3715" y="2211"/>
                  </a:lnTo>
                  <a:cubicBezTo>
                    <a:pt x="3708" y="2215"/>
                    <a:pt x="3707" y="2219"/>
                    <a:pt x="3693" y="2224"/>
                  </a:cubicBezTo>
                  <a:lnTo>
                    <a:pt x="3693" y="1941"/>
                  </a:lnTo>
                  <a:cubicBezTo>
                    <a:pt x="3693" y="1831"/>
                    <a:pt x="3607" y="1740"/>
                    <a:pt x="3497" y="1740"/>
                  </a:cubicBezTo>
                  <a:lnTo>
                    <a:pt x="3056" y="1740"/>
                  </a:lnTo>
                  <a:cubicBezTo>
                    <a:pt x="3329" y="1580"/>
                    <a:pt x="3512" y="1278"/>
                    <a:pt x="3512" y="937"/>
                  </a:cubicBezTo>
                  <a:cubicBezTo>
                    <a:pt x="3512" y="420"/>
                    <a:pt x="3092" y="0"/>
                    <a:pt x="2575" y="0"/>
                  </a:cubicBezTo>
                  <a:cubicBezTo>
                    <a:pt x="2058" y="0"/>
                    <a:pt x="1638" y="420"/>
                    <a:pt x="1638" y="936"/>
                  </a:cubicBezTo>
                  <a:cubicBezTo>
                    <a:pt x="1638" y="1277"/>
                    <a:pt x="1821" y="1580"/>
                    <a:pt x="2094" y="1740"/>
                  </a:cubicBezTo>
                  <a:lnTo>
                    <a:pt x="1203" y="1740"/>
                  </a:lnTo>
                  <a:cubicBezTo>
                    <a:pt x="1396" y="1620"/>
                    <a:pt x="1524" y="1400"/>
                    <a:pt x="1524" y="1154"/>
                  </a:cubicBezTo>
                  <a:cubicBezTo>
                    <a:pt x="1524" y="770"/>
                    <a:pt x="1212" y="458"/>
                    <a:pt x="828" y="458"/>
                  </a:cubicBezTo>
                  <a:cubicBezTo>
                    <a:pt x="445" y="458"/>
                    <a:pt x="132" y="770"/>
                    <a:pt x="132" y="1154"/>
                  </a:cubicBezTo>
                  <a:cubicBezTo>
                    <a:pt x="132" y="1400"/>
                    <a:pt x="261" y="1620"/>
                    <a:pt x="454" y="1740"/>
                  </a:cubicBezTo>
                  <a:lnTo>
                    <a:pt x="204" y="1740"/>
                  </a:lnTo>
                  <a:cubicBezTo>
                    <a:pt x="94" y="1740"/>
                    <a:pt x="0" y="1831"/>
                    <a:pt x="0" y="1941"/>
                  </a:cubicBezTo>
                  <a:lnTo>
                    <a:pt x="0" y="3719"/>
                  </a:lnTo>
                  <a:cubicBezTo>
                    <a:pt x="0" y="3830"/>
                    <a:pt x="94" y="3913"/>
                    <a:pt x="204" y="3913"/>
                  </a:cubicBezTo>
                  <a:lnTo>
                    <a:pt x="3497" y="3913"/>
                  </a:lnTo>
                  <a:cubicBezTo>
                    <a:pt x="3607" y="3913"/>
                    <a:pt x="3693" y="3830"/>
                    <a:pt x="3693" y="3719"/>
                  </a:cubicBezTo>
                  <a:lnTo>
                    <a:pt x="3693" y="3437"/>
                  </a:lnTo>
                  <a:cubicBezTo>
                    <a:pt x="3707" y="3441"/>
                    <a:pt x="3708" y="3446"/>
                    <a:pt x="3715" y="3449"/>
                  </a:cubicBezTo>
                  <a:lnTo>
                    <a:pt x="4451" y="3835"/>
                  </a:lnTo>
                  <a:cubicBezTo>
                    <a:pt x="4478" y="3849"/>
                    <a:pt x="4505" y="3856"/>
                    <a:pt x="4531" y="3856"/>
                  </a:cubicBezTo>
                  <a:cubicBezTo>
                    <a:pt x="4611" y="3856"/>
                    <a:pt x="4667" y="3794"/>
                    <a:pt x="4667" y="3704"/>
                  </a:cubicBezTo>
                  <a:lnTo>
                    <a:pt x="4667" y="1956"/>
                  </a:lnTo>
                  <a:cubicBezTo>
                    <a:pt x="4667" y="1867"/>
                    <a:pt x="4612" y="1805"/>
                    <a:pt x="4532" y="1805"/>
                  </a:cubicBezTo>
                  <a:close/>
                  <a:moveTo>
                    <a:pt x="2400" y="3326"/>
                  </a:moveTo>
                  <a:cubicBezTo>
                    <a:pt x="2400" y="3400"/>
                    <a:pt x="2340" y="3460"/>
                    <a:pt x="2267" y="3460"/>
                  </a:cubicBezTo>
                  <a:lnTo>
                    <a:pt x="693" y="3460"/>
                  </a:lnTo>
                  <a:cubicBezTo>
                    <a:pt x="620" y="3460"/>
                    <a:pt x="560" y="3400"/>
                    <a:pt x="560" y="3326"/>
                  </a:cubicBezTo>
                  <a:lnTo>
                    <a:pt x="560" y="2340"/>
                  </a:lnTo>
                  <a:cubicBezTo>
                    <a:pt x="560" y="2266"/>
                    <a:pt x="620" y="2206"/>
                    <a:pt x="693" y="2206"/>
                  </a:cubicBezTo>
                  <a:lnTo>
                    <a:pt x="2267" y="2206"/>
                  </a:lnTo>
                  <a:cubicBezTo>
                    <a:pt x="2340" y="2206"/>
                    <a:pt x="2400" y="2266"/>
                    <a:pt x="2400" y="2340"/>
                  </a:cubicBezTo>
                  <a:lnTo>
                    <a:pt x="2400" y="3326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</p:sp>
        <p:sp>
          <p:nvSpPr>
            <p:cNvPr id="11" name="文字方塊 10">
              <a:hlinkClick r:id="rId3" action="ppaction://hlinkfile"/>
            </p:cNvPr>
            <p:cNvSpPr txBox="1"/>
            <p:nvPr/>
          </p:nvSpPr>
          <p:spPr>
            <a:xfrm>
              <a:off x="1798787" y="5017227"/>
              <a:ext cx="341632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800" b="1" dirty="0" smtClean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　程式範例影片</a:t>
              </a:r>
              <a:endParaRPr lang="zh-HK" altLang="en-US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2" name="群組 11"/>
          <p:cNvGrpSpPr/>
          <p:nvPr/>
        </p:nvGrpSpPr>
        <p:grpSpPr>
          <a:xfrm>
            <a:off x="6795114" y="4866460"/>
            <a:ext cx="3744416" cy="1108210"/>
            <a:chOff x="1156757" y="3464389"/>
            <a:chExt cx="3744416" cy="1108210"/>
          </a:xfrm>
        </p:grpSpPr>
        <p:sp>
          <p:nvSpPr>
            <p:cNvPr id="13" name="圓角矩形 12"/>
            <p:cNvSpPr/>
            <p:nvPr/>
          </p:nvSpPr>
          <p:spPr>
            <a:xfrm>
              <a:off x="1156757" y="3464389"/>
              <a:ext cx="1667986" cy="720000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  <a:ln w="28575">
              <a:solidFill>
                <a:schemeClr val="accent6">
                  <a:lumMod val="50000"/>
                </a:schemeClr>
              </a:solidFill>
            </a:ln>
          </p:spPr>
          <p:txBody>
            <a:bodyPr wrap="none" rtlCol="0" anchor="t">
              <a:spAutoFit/>
            </a:bodyPr>
            <a:lstStyle/>
            <a:p>
              <a:pPr algn="ctr"/>
              <a:r>
                <a:rPr lang="zh-TW" altLang="en-US" sz="28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使用素材</a:t>
              </a:r>
              <a:endParaRPr lang="zh-HK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圓角矩形 13"/>
            <p:cNvSpPr/>
            <p:nvPr/>
          </p:nvSpPr>
          <p:spPr>
            <a:xfrm>
              <a:off x="1156757" y="3971939"/>
              <a:ext cx="3744416" cy="600660"/>
            </a:xfrm>
            <a:prstGeom prst="roundRect">
              <a:avLst>
                <a:gd name="adj" fmla="val 2703"/>
              </a:avLst>
            </a:prstGeom>
            <a:solidFill>
              <a:schemeClr val="bg1"/>
            </a:solidFill>
            <a:ln w="28575">
              <a:solidFill>
                <a:schemeClr val="accent6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TW" altLang="en-US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程式檔：</a:t>
              </a:r>
              <a:r>
                <a:rPr lang="en-US" altLang="zh-TW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1-2-</a:t>
              </a:r>
              <a:r>
                <a:rPr lang="en-US" altLang="zh-TW" sz="2800" dirty="0" err="1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1.sb3</a:t>
              </a:r>
              <a:endParaRPr lang="zh-HK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160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題目解析流程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</a:t>
            </a:fld>
            <a:endParaRPr lang="en-US" altLang="zh-TW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64" y="1485578"/>
            <a:ext cx="11099458" cy="4327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9295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逐步解析 </a:t>
            </a:r>
            <a:r>
              <a:rPr lang="en-US" altLang="zh-TW" dirty="0" smtClean="0"/>
              <a:t>1</a:t>
            </a:r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</a:t>
            </a:fld>
            <a:endParaRPr lang="en-US" altLang="zh-TW"/>
          </a:p>
        </p:txBody>
      </p:sp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0000" lnSpcReduction="20000"/>
          </a:bodyPr>
          <a:lstStyle/>
          <a:p>
            <a:r>
              <a:rPr lang="zh-TW" altLang="en-US" dirty="0"/>
              <a:t>設定背景、角色定位</a:t>
            </a:r>
            <a:r>
              <a:rPr lang="zh-TW" altLang="en-US" dirty="0" smtClean="0"/>
              <a:t>、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顯示</a:t>
            </a:r>
            <a:r>
              <a:rPr lang="zh-TW" altLang="en-US" dirty="0"/>
              <a:t>與隱藏、滑行 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701141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64" y="1485578"/>
            <a:ext cx="11099458" cy="4327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="" xmlns:a16="http://schemas.microsoft.com/office/drawing/2014/main" id="{413FD99F-C987-4664-BCB9-B2AA9ABD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題目解析流程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F11BA30-71F6-4AB3-A27A-0F4E2FD37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</a:t>
            </a:fld>
            <a:endParaRPr lang="en-US" altLang="zh-TW"/>
          </a:p>
        </p:txBody>
      </p:sp>
      <p:grpSp>
        <p:nvGrpSpPr>
          <p:cNvPr id="6" name="群組 5"/>
          <p:cNvGrpSpPr/>
          <p:nvPr/>
        </p:nvGrpSpPr>
        <p:grpSpPr>
          <a:xfrm>
            <a:off x="333375" y="1770944"/>
            <a:ext cx="11522075" cy="1946882"/>
            <a:chOff x="3628454" y="1631053"/>
            <a:chExt cx="11522075" cy="1946882"/>
          </a:xfrm>
        </p:grpSpPr>
        <p:sp>
          <p:nvSpPr>
            <p:cNvPr id="7" name="圓角矩形 6"/>
            <p:cNvSpPr/>
            <p:nvPr/>
          </p:nvSpPr>
          <p:spPr>
            <a:xfrm>
              <a:off x="3628454" y="2209935"/>
              <a:ext cx="11522075" cy="1368000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8310165" y="1631053"/>
              <a:ext cx="1979744" cy="578882"/>
            </a:xfrm>
            <a:prstGeom prst="roundRect">
              <a:avLst/>
            </a:prstGeom>
            <a:solidFill>
              <a:srgbClr val="C00000"/>
            </a:solidFill>
          </p:spPr>
          <p:txBody>
            <a:bodyPr wrap="none" rtlCol="0">
              <a:spAutoFit/>
            </a:bodyPr>
            <a:lstStyle/>
            <a:p>
              <a:r>
                <a:rPr lang="zh-TW" altLang="en-US" sz="28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逐步解析 </a:t>
              </a:r>
              <a:r>
                <a:rPr lang="en-US" altLang="zh-TW" sz="28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HK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6049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566" y="2349674"/>
            <a:ext cx="5112568" cy="4004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內容版面配置區 2"/>
          <p:cNvSpPr txBox="1">
            <a:spLocks/>
          </p:cNvSpPr>
          <p:nvPr/>
        </p:nvSpPr>
        <p:spPr>
          <a:xfrm>
            <a:off x="5523707" y="909514"/>
            <a:ext cx="4243907" cy="55214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40000"/>
              </a:lnSpc>
            </a:pPr>
            <a:r>
              <a:rPr lang="zh-TW" altLang="en-US" sz="3200" dirty="0" smtClean="0"/>
              <a:t>標題文字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遊樂園探險</a:t>
            </a:r>
            <a:r>
              <a:rPr lang="en-US" altLang="zh-TW" sz="2400" dirty="0" smtClean="0"/>
              <a:t>)</a:t>
            </a: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zh-TW" altLang="en-US" sz="3200" dirty="0" smtClean="0"/>
              <a:t>彈跳到達定位。 </a:t>
            </a:r>
            <a:endParaRPr lang="en-US" altLang="zh-TW" sz="3200" dirty="0" smtClean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</a:t>
            </a:fld>
            <a:endParaRPr lang="en-US" altLang="zh-TW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4963" y="931742"/>
            <a:ext cx="4680123" cy="5521446"/>
          </a:xfrm>
        </p:spPr>
        <p:txBody>
          <a:bodyPr/>
          <a:lstStyle/>
          <a:p>
            <a:pPr>
              <a:lnSpc>
                <a:spcPct val="140000"/>
              </a:lnSpc>
            </a:pPr>
            <a:r>
              <a:rPr lang="zh-TW" altLang="en-US" sz="3200" dirty="0" smtClean="0"/>
              <a:t>參考場景紀錄表，</a:t>
            </a: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zh-TW" altLang="en-US" sz="3200" dirty="0" smtClean="0"/>
              <a:t>完成場景 </a:t>
            </a:r>
            <a:r>
              <a:rPr lang="en-US" altLang="zh-TW" sz="3200" dirty="0" smtClean="0"/>
              <a:t>1</a:t>
            </a:r>
            <a:r>
              <a:rPr lang="zh-TW" altLang="en-US" sz="3200" dirty="0" smtClean="0"/>
              <a:t>的布置。</a:t>
            </a:r>
            <a:endParaRPr lang="en-US" altLang="zh-TW" sz="3200" dirty="0" smtClean="0"/>
          </a:p>
        </p:txBody>
      </p:sp>
      <p:sp>
        <p:nvSpPr>
          <p:cNvPr id="4" name="內容版面配置區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HK" dirty="0" smtClean="0"/>
              <a:t>1</a:t>
            </a:r>
            <a:endParaRPr lang="zh-HK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142" y="2997746"/>
            <a:ext cx="4024202" cy="303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圓角矩形 7"/>
          <p:cNvSpPr/>
          <p:nvPr/>
        </p:nvSpPr>
        <p:spPr>
          <a:xfrm>
            <a:off x="9837593" y="1265252"/>
            <a:ext cx="2090261" cy="887254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r>
              <a:rPr lang="en-US" altLang="zh-HK" b="1" dirty="0" err="1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en-US" altLang="zh-TW" b="1" dirty="0" err="1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endParaRPr lang="en-US" altLang="zh-HK" b="1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設定背景</a:t>
            </a:r>
            <a:endParaRPr lang="zh-TW" altLang="en-US" b="1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圓角矩形 8"/>
          <p:cNvSpPr/>
          <p:nvPr/>
        </p:nvSpPr>
        <p:spPr>
          <a:xfrm>
            <a:off x="5802609" y="1629496"/>
            <a:ext cx="2740869" cy="648170"/>
          </a:xfrm>
          <a:prstGeom prst="roundRect">
            <a:avLst>
              <a:gd name="adj" fmla="val 5425"/>
            </a:avLst>
          </a:prstGeom>
          <a:noFill/>
          <a:ln w="38100">
            <a:solidFill>
              <a:schemeClr val="tx2"/>
            </a:solidFill>
          </a:ln>
        </p:spPr>
        <p:txBody>
          <a:bodyPr wrap="square" rtlCol="0" anchor="ctr">
            <a:spAutoFit/>
          </a:bodyPr>
          <a:lstStyle/>
          <a:p>
            <a:endParaRPr lang="zh-HK" altLang="en-US" b="1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9837592" y="2303993"/>
            <a:ext cx="2090261" cy="1281589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chemeClr val="accent3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r>
              <a:rPr lang="en-US" altLang="zh-HK" b="1" dirty="0" err="1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en-US" altLang="zh-TW" b="1" dirty="0" err="1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endParaRPr lang="en-US" altLang="zh-HK" b="1" dirty="0" smtClean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隱藏不</a:t>
            </a:r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需要</a:t>
            </a:r>
            <a:r>
              <a:rPr lang="zh-TW" altLang="en-US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的角色</a:t>
            </a:r>
            <a:endParaRPr lang="zh-TW" altLang="en-US" b="1" dirty="0" smtClean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圓角矩形 12"/>
          <p:cNvSpPr/>
          <p:nvPr/>
        </p:nvSpPr>
        <p:spPr>
          <a:xfrm>
            <a:off x="2196311" y="4969937"/>
            <a:ext cx="298495" cy="334566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圓角矩形 17"/>
          <p:cNvSpPr/>
          <p:nvPr/>
        </p:nvSpPr>
        <p:spPr>
          <a:xfrm>
            <a:off x="2196311" y="5399484"/>
            <a:ext cx="298495" cy="33456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圓角矩形 18"/>
          <p:cNvSpPr/>
          <p:nvPr/>
        </p:nvSpPr>
        <p:spPr>
          <a:xfrm>
            <a:off x="5953446" y="2320999"/>
            <a:ext cx="298495" cy="334566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圓角矩形 19"/>
          <p:cNvSpPr/>
          <p:nvPr/>
        </p:nvSpPr>
        <p:spPr>
          <a:xfrm>
            <a:off x="9837593" y="5172541"/>
            <a:ext cx="2090261" cy="1281589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chemeClr val="tx2"/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smtClean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Q4</a:t>
            </a:r>
          </a:p>
          <a:p>
            <a:r>
              <a:rPr lang="zh-TW" altLang="en-US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設定標題的</a:t>
            </a:r>
          </a:p>
          <a:p>
            <a:r>
              <a:rPr lang="zh-TW" altLang="en-US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彈跳效果</a:t>
            </a:r>
            <a:endParaRPr lang="zh-HK" altLang="en-US" b="1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圓角矩形 22"/>
          <p:cNvSpPr/>
          <p:nvPr/>
        </p:nvSpPr>
        <p:spPr>
          <a:xfrm>
            <a:off x="9837593" y="3737069"/>
            <a:ext cx="2090261" cy="1281589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r>
              <a:rPr lang="en-US" altLang="zh-HK" b="1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Q3</a:t>
            </a:r>
          </a:p>
          <a:p>
            <a:r>
              <a:rPr lang="zh-TW" altLang="en-US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定位</a:t>
            </a:r>
            <a:r>
              <a:rPr lang="zh-TW" altLang="en-US" b="1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需要的</a:t>
            </a:r>
            <a:r>
              <a:rPr lang="zh-TW" altLang="en-US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角色</a:t>
            </a:r>
          </a:p>
        </p:txBody>
      </p:sp>
      <p:cxnSp>
        <p:nvCxnSpPr>
          <p:cNvPr id="6" name="直線接點 5"/>
          <p:cNvCxnSpPr/>
          <p:nvPr/>
        </p:nvCxnSpPr>
        <p:spPr>
          <a:xfrm>
            <a:off x="5447134" y="1053530"/>
            <a:ext cx="0" cy="5544120"/>
          </a:xfrm>
          <a:prstGeom prst="line">
            <a:avLst/>
          </a:prstGeom>
          <a:ln w="28575" cap="rnd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圓角矩形 10"/>
          <p:cNvSpPr/>
          <p:nvPr/>
        </p:nvSpPr>
        <p:spPr>
          <a:xfrm>
            <a:off x="593061" y="3861842"/>
            <a:ext cx="2333791" cy="467902"/>
          </a:xfrm>
          <a:prstGeom prst="roundRect">
            <a:avLst>
              <a:gd name="adj" fmla="val 6975"/>
            </a:avLst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HK" dirty="0" smtClean="0"/>
              <a:t> </a:t>
            </a:r>
            <a:endParaRPr lang="zh-HK" altLang="en-US" dirty="0"/>
          </a:p>
        </p:txBody>
      </p:sp>
      <p:sp>
        <p:nvSpPr>
          <p:cNvPr id="12" name="圓角矩形 11"/>
          <p:cNvSpPr/>
          <p:nvPr/>
        </p:nvSpPr>
        <p:spPr>
          <a:xfrm>
            <a:off x="2592355" y="4377863"/>
            <a:ext cx="298495" cy="334566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 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圓角矩形 23"/>
          <p:cNvSpPr/>
          <p:nvPr/>
        </p:nvSpPr>
        <p:spPr>
          <a:xfrm>
            <a:off x="568392" y="4880300"/>
            <a:ext cx="1450623" cy="919048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HK" altLang="en-US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595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 autoUpdateAnimBg="0"/>
      <p:bldP spid="10" grpId="0" animBg="1"/>
      <p:bldP spid="13" grpId="0" animBg="1"/>
      <p:bldP spid="18" grpId="0" animBg="1"/>
      <p:bldP spid="19" grpId="0" animBg="1"/>
      <p:bldP spid="20" grpId="0" animBg="1"/>
      <p:bldP spid="23" grpId="0" animBg="1"/>
      <p:bldP spid="11" grpId="0" animBg="1" autoUpdateAnimBg="0"/>
      <p:bldP spid="12" grpId="0" animBg="1"/>
      <p:bldP spid="24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</a:t>
            </a:fld>
            <a:endParaRPr lang="en-US" altLang="zh-TW"/>
          </a:p>
        </p:txBody>
      </p:sp>
      <p:sp>
        <p:nvSpPr>
          <p:cNvPr id="3" name="內容版面配置區 2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TW" dirty="0" smtClean="0"/>
              <a:t>1</a:t>
            </a:r>
            <a:endParaRPr lang="zh-TW" altLang="en-US" dirty="0"/>
          </a:p>
        </p:txBody>
      </p:sp>
      <p:cxnSp>
        <p:nvCxnSpPr>
          <p:cNvPr id="7" name="直線接點 6"/>
          <p:cNvCxnSpPr/>
          <p:nvPr/>
        </p:nvCxnSpPr>
        <p:spPr>
          <a:xfrm>
            <a:off x="360834" y="3645818"/>
            <a:ext cx="11421591" cy="0"/>
          </a:xfrm>
          <a:prstGeom prst="line">
            <a:avLst/>
          </a:prstGeom>
          <a:ln w="28575" cap="rnd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/>
          <p:cNvCxnSpPr/>
          <p:nvPr/>
        </p:nvCxnSpPr>
        <p:spPr>
          <a:xfrm flipV="1">
            <a:off x="5663158" y="1053530"/>
            <a:ext cx="0" cy="5544120"/>
          </a:xfrm>
          <a:prstGeom prst="line">
            <a:avLst/>
          </a:prstGeom>
          <a:ln w="28575" cap="rnd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k1040125\AppData\Local\Temp\SNAGHTML11d0e9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834" y="1269554"/>
            <a:ext cx="2012657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k1040125\AppData\Local\Temp\SNAGHTML1209dd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692" y="3933850"/>
            <a:ext cx="2012657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k1040125\AppData\Local\Temp\SNAGHTML120d99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182" y="1269754"/>
            <a:ext cx="2012657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k1040125\AppData\Local\Temp\SNAGHTML121161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182" y="3933850"/>
            <a:ext cx="2012657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4806" y="1269554"/>
            <a:ext cx="288925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4806" y="3941918"/>
            <a:ext cx="969963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422" y="1269554"/>
            <a:ext cx="2944813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422" y="3941918"/>
            <a:ext cx="399891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3038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5294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生活科技_課文">
  <a:themeElements>
    <a:clrScheme name="自訂 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</a:spPr>
      <a:bodyPr wrap="none" rtlCol="0" anchor="ctr">
        <a:spAutoFit/>
      </a:bodyPr>
      <a:lstStyle>
        <a:defPPr algn="ctr"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spDef>
    <a:lnDef>
      <a:spPr>
        <a:ln w="28575" cap="rnd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4637</TotalTime>
  <Words>364</Words>
  <Application>Microsoft Office PowerPoint</Application>
  <PresentationFormat>自訂</PresentationFormat>
  <Paragraphs>142</Paragraphs>
  <Slides>25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26" baseType="lpstr">
      <vt:lpstr>生活科技_課文</vt:lpstr>
      <vt:lpstr>動畫設計—樂園歷險</vt:lpstr>
      <vt:lpstr>任務說明</vt:lpstr>
      <vt:lpstr>程式摘要</vt:lpstr>
      <vt:lpstr>題目解析流程</vt:lpstr>
      <vt:lpstr>逐步解析 1</vt:lpstr>
      <vt:lpstr>題目解析流程</vt:lpstr>
      <vt:lpstr>PowerPoint 簡報</vt:lpstr>
      <vt:lpstr>PowerPoint 簡報</vt:lpstr>
      <vt:lpstr>PowerPoint 簡報</vt:lpstr>
      <vt:lpstr>廣播訊息</vt:lpstr>
      <vt:lpstr>廣播訊息</vt:lpstr>
      <vt:lpstr>廣播訊息</vt:lpstr>
      <vt:lpstr>廣播訊息</vt:lpstr>
      <vt:lpstr>廣播訊息</vt:lpstr>
      <vt:lpstr>廣播訊息</vt:lpstr>
      <vt:lpstr>逐步解析 2</vt:lpstr>
      <vt:lpstr>題目解析流程</vt:lpstr>
      <vt:lpstr>PowerPoint 簡報</vt:lpstr>
      <vt:lpstr>PowerPoint 簡報</vt:lpstr>
      <vt:lpstr>PowerPoint 簡報</vt:lpstr>
      <vt:lpstr>逐步解析 3</vt:lpstr>
      <vt:lpstr>題目解析流程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張容華</dc:creator>
  <cp:lastModifiedBy>明利</cp:lastModifiedBy>
  <cp:revision>552</cp:revision>
  <cp:lastPrinted>2019-05-27T08:55:00Z</cp:lastPrinted>
  <dcterms:created xsi:type="dcterms:W3CDTF">2019-04-23T05:53:25Z</dcterms:created>
  <dcterms:modified xsi:type="dcterms:W3CDTF">2019-11-22T03:57:00Z</dcterms:modified>
</cp:coreProperties>
</file>