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60" r:id="rId2"/>
    <p:sldId id="361" r:id="rId3"/>
    <p:sldId id="362" r:id="rId4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廖欣儀 享藝" initials="廖欣儀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8A1"/>
    <a:srgbClr val="F36F23"/>
    <a:srgbClr val="29A2DC"/>
    <a:srgbClr val="FFFFFF"/>
    <a:srgbClr val="00AFEF"/>
    <a:srgbClr val="DDF1F5"/>
    <a:srgbClr val="E2F4FD"/>
    <a:srgbClr val="8781BD"/>
    <a:srgbClr val="FFF3C8"/>
    <a:srgbClr val="BADB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1" autoAdjust="0"/>
    <p:restoredTop sz="99531" autoAdjust="0"/>
  </p:normalViewPr>
  <p:slideViewPr>
    <p:cSldViewPr>
      <p:cViewPr>
        <p:scale>
          <a:sx n="75" d="100"/>
          <a:sy n="75" d="100"/>
        </p:scale>
        <p:origin x="-384" y="-322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2019/7/16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2019/7/16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:a16="http://schemas.microsoft.com/office/drawing/2014/main" xmlns="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draw.io/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4726" y="1485578"/>
            <a:ext cx="3384376" cy="766142"/>
          </a:xfrm>
        </p:spPr>
        <p:txBody>
          <a:bodyPr/>
          <a:lstStyle/>
          <a:p>
            <a:r>
              <a:rPr lang="en-US" altLang="zh-TW" sz="8800" dirty="0"/>
              <a:t>2</a:t>
            </a:r>
            <a:r>
              <a:rPr lang="zh-TW" altLang="en-US" sz="8800" dirty="0"/>
              <a:t>．</a:t>
            </a:r>
            <a:r>
              <a:rPr lang="en-US" altLang="zh-TW" sz="8800" dirty="0"/>
              <a:t>3 </a:t>
            </a:r>
            <a:endParaRPr lang="zh-TW" altLang="en-US" sz="8800" dirty="0"/>
          </a:p>
        </p:txBody>
      </p:sp>
      <p:sp>
        <p:nvSpPr>
          <p:cNvPr id="7" name="標題 3">
            <a:extLst>
              <a:ext uri="{FF2B5EF4-FFF2-40B4-BE49-F238E27FC236}">
                <a16:creationId xmlns:a16="http://schemas.microsoft.com/office/drawing/2014/main" xmlns="" id="{C753B292-6040-4302-AB23-ABBF81E7C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6774" y="3285778"/>
            <a:ext cx="8387779" cy="912812"/>
          </a:xfrm>
        </p:spPr>
        <p:txBody>
          <a:bodyPr/>
          <a:lstStyle/>
          <a:p>
            <a:r>
              <a:rPr lang="zh-TW" altLang="en-US" sz="8800" dirty="0"/>
              <a:t>流程圖設計實作</a:t>
            </a:r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3355730-04C3-46AB-8916-250C94690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流程圖繪製範例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2636F9F-DEB4-4F8E-854C-A25B8AB42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184179" cy="5521446"/>
          </a:xfrm>
        </p:spPr>
        <p:txBody>
          <a:bodyPr/>
          <a:lstStyle/>
          <a:p>
            <a:r>
              <a:rPr lang="zh-TW" altLang="en-US" dirty="0" smtClean="0"/>
              <a:t>目標：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利用電腦軟體流程圖。</a:t>
            </a:r>
            <a:endParaRPr lang="en-US" altLang="zh-TW" dirty="0" smtClean="0"/>
          </a:p>
          <a:p>
            <a:r>
              <a:rPr lang="zh-TW" altLang="en-US" dirty="0" smtClean="0"/>
              <a:t>使用</a:t>
            </a:r>
            <a:r>
              <a:rPr lang="en-US" altLang="zh-TW" b="1" dirty="0" smtClean="0">
                <a:solidFill>
                  <a:srgbClr val="0070C0"/>
                </a:solidFill>
              </a:rPr>
              <a:t>Draw.io</a:t>
            </a:r>
            <a:r>
              <a:rPr lang="zh-TW" altLang="en-US" dirty="0" smtClean="0"/>
              <a:t>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hlinkClick r:id="rId2"/>
              </a:rPr>
              <a:t>https</a:t>
            </a:r>
            <a:r>
              <a:rPr lang="en-US" altLang="zh-TW" dirty="0">
                <a:hlinkClick r:id="rId2"/>
              </a:rPr>
              <a:t>://www.draw.io/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3C2B05E-70B7-4447-80B7-5839C0122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95126" y="6729413"/>
            <a:ext cx="395287" cy="260350"/>
          </a:xfrm>
        </p:spPr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59565FEC-23BE-4C8F-8756-AF5239962B7B}"/>
              </a:ext>
            </a:extLst>
          </p:cNvPr>
          <p:cNvGrpSpPr/>
          <p:nvPr/>
        </p:nvGrpSpPr>
        <p:grpSpPr>
          <a:xfrm>
            <a:off x="6624220" y="1110622"/>
            <a:ext cx="5256584" cy="5465086"/>
            <a:chOff x="5941014" y="963831"/>
            <a:chExt cx="6051755" cy="5906463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xmlns="" id="{252A172B-9016-4A8C-9291-67446DA021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461" t="1181" r="-156" b="-1181"/>
            <a:stretch/>
          </p:blipFill>
          <p:spPr>
            <a:xfrm>
              <a:off x="5941014" y="963831"/>
              <a:ext cx="6016762" cy="5906463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7241DB80-4627-4641-AF20-30EDB92FAC7B}"/>
                </a:ext>
              </a:extLst>
            </p:cNvPr>
            <p:cNvSpPr/>
            <p:nvPr/>
          </p:nvSpPr>
          <p:spPr>
            <a:xfrm>
              <a:off x="11128673" y="5503689"/>
              <a:ext cx="864096" cy="12241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997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4973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4245</TotalTime>
  <Words>14</Words>
  <Application>Microsoft Office PowerPoint</Application>
  <PresentationFormat>自訂</PresentationFormat>
  <Paragraphs>7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生活科技_課文</vt:lpstr>
      <vt:lpstr>流程圖設計實作</vt:lpstr>
      <vt:lpstr>流程圖繪製範例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明利</cp:lastModifiedBy>
  <cp:revision>485</cp:revision>
  <cp:lastPrinted>2019-05-27T08:55:00Z</cp:lastPrinted>
  <dcterms:created xsi:type="dcterms:W3CDTF">2019-04-23T05:53:25Z</dcterms:created>
  <dcterms:modified xsi:type="dcterms:W3CDTF">2019-07-16T11:04:38Z</dcterms:modified>
</cp:coreProperties>
</file>