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27"/>
  </p:notesMasterIdLst>
  <p:sldIdLst>
    <p:sldId id="1271" r:id="rId2"/>
    <p:sldId id="1270" r:id="rId3"/>
    <p:sldId id="1356" r:id="rId4"/>
    <p:sldId id="1522" r:id="rId5"/>
    <p:sldId id="1523" r:id="rId6"/>
    <p:sldId id="1357" r:id="rId7"/>
    <p:sldId id="1358" r:id="rId8"/>
    <p:sldId id="1359" r:id="rId9"/>
    <p:sldId id="1376" r:id="rId10"/>
    <p:sldId id="1377" r:id="rId11"/>
    <p:sldId id="1378" r:id="rId12"/>
    <p:sldId id="1379" r:id="rId13"/>
    <p:sldId id="1380" r:id="rId14"/>
    <p:sldId id="1381" r:id="rId15"/>
    <p:sldId id="1365" r:id="rId16"/>
    <p:sldId id="1366" r:id="rId17"/>
    <p:sldId id="1383" r:id="rId18"/>
    <p:sldId id="1384" r:id="rId19"/>
    <p:sldId id="1526" r:id="rId20"/>
    <p:sldId id="1524" r:id="rId21"/>
    <p:sldId id="1368" r:id="rId22"/>
    <p:sldId id="1369" r:id="rId23"/>
    <p:sldId id="1370" r:id="rId24"/>
    <p:sldId id="1371" r:id="rId25"/>
    <p:sldId id="1372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9A6C"/>
    <a:srgbClr val="D2232B"/>
    <a:srgbClr val="00A651"/>
    <a:srgbClr val="009C9F"/>
    <a:srgbClr val="27B9B2"/>
    <a:srgbClr val="009892"/>
    <a:srgbClr val="FFFFFF"/>
    <a:srgbClr val="8CD1CE"/>
    <a:srgbClr val="90D3CF"/>
    <a:srgbClr val="DF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8144" autoAdjust="0"/>
  </p:normalViewPr>
  <p:slideViewPr>
    <p:cSldViewPr>
      <p:cViewPr varScale="1">
        <p:scale>
          <a:sx n="68" d="100"/>
          <a:sy n="68" d="100"/>
        </p:scale>
        <p:origin x="-15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96F5C8D3-C8C7-4A2C-A4D0-438EAB8E7AE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635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5-1-2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賽馬遊戲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2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4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1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3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5-1-2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賽馬遊戲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9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8" r:id="rId4"/>
    <p:sldLayoutId id="2147483672" r:id="rId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1scratch&#31243;&#24335;&#35373;&#35336;-&#36093;&#39340;&#36938;&#25138;.wmv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smtClean="0">
                <a:solidFill>
                  <a:schemeClr val="tx1"/>
                </a:solidFill>
                <a:ea typeface="標楷體" pitchFamily="65" charset="-120"/>
              </a:rPr>
              <a:t>(2)</a:t>
            </a:r>
            <a:endParaRPr lang="en-US" altLang="zh-TW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5-1	Scratch</a:t>
            </a:r>
            <a:r>
              <a:rPr lang="zh-TW" altLang="en-US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程式設計－遊戲篇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5-2	Scratch</a:t>
            </a:r>
            <a:r>
              <a:rPr lang="zh-TW" altLang="en-US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程式設計－模擬篇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新增終點角色。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區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右方。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96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"/>
          <a:stretch/>
        </p:blipFill>
        <p:spPr>
          <a:xfrm>
            <a:off x="3312000" y="2520000"/>
            <a:ext cx="3023366" cy="4320000"/>
          </a:xfrm>
          <a:prstGeom prst="rect">
            <a:avLst/>
          </a:prstGeom>
        </p:spPr>
      </p:pic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290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新增馬兒角色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Horse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選個角色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0" y="2520000"/>
            <a:ext cx="5290890" cy="4071791"/>
          </a:xfrm>
          <a:prstGeom prst="rect">
            <a:avLst/>
          </a:prstGeom>
        </p:spPr>
      </p:pic>
      <p:grpSp>
        <p:nvGrpSpPr>
          <p:cNvPr id="23" name="群組 2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4" name="圓角矩形 33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5" name="圓角矩形 34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924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有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內建音效。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新增馬兒角色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39"/>
          <a:stretch/>
        </p:blipFill>
        <p:spPr bwMode="auto">
          <a:xfrm>
            <a:off x="3312001" y="2520000"/>
            <a:ext cx="5292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129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新增馬兒角色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有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內建造型。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0"/>
            <a:ext cx="4475676" cy="4320000"/>
          </a:xfrm>
          <a:prstGeom prst="rect">
            <a:avLst/>
          </a:prstGeom>
        </p:spPr>
      </p:pic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9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讓馬兒角色只能左右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翻轉。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左右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翻轉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2843936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群組 2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883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馬兒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前進的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</a:p>
        </p:txBody>
      </p: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如何讓馬兒用隨機的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速度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往前跑？</a:t>
            </a:r>
          </a:p>
        </p:txBody>
      </p:sp>
      <p:grpSp>
        <p:nvGrpSpPr>
          <p:cNvPr id="37" name="群組 3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8" name="圓角矩形 3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9" name="圓角矩形 38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4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調整尺寸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4" name="文字方塊 3"/>
          <p:cNvSpPr txBox="1">
            <a:spLocks noChangeArrowheads="1"/>
          </p:cNvSpPr>
          <p:nvPr/>
        </p:nvSpPr>
        <p:spPr bwMode="auto">
          <a:xfrm>
            <a:off x="900000" y="3420000"/>
            <a:ext cx="2160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從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起跑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位置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，搭配音效用隨機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的速度往右移動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900000" y="4680000"/>
            <a:ext cx="2160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移動時碰到終點就停止。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17" name="圓角矩形 16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079999"/>
            <a:ext cx="3894085" cy="57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687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匹馬兒角色。</a:t>
            </a: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滑鼠右鍵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後。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複製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24612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群組 3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2" name="圓角矩形 3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047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重複以上步驟，複製出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匹馬兒角色。</a:t>
            </a:r>
          </a:p>
        </p:txBody>
      </p:sp>
      <p:sp>
        <p:nvSpPr>
          <p:cNvPr id="3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匹馬兒？</a:t>
            </a:r>
          </a:p>
        </p:txBody>
      </p:sp>
      <p:grpSp>
        <p:nvGrpSpPr>
          <p:cNvPr id="38" name="群組 3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9" name="圓角矩形 3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40" name="圓角矩形 3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238500" cy="230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群組 1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484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296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如何修改起始位置的定位，讓牠們上下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並列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匹馬兒角色。</a:t>
            </a: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匹馬兒？</a:t>
            </a:r>
          </a:p>
        </p:txBody>
      </p:sp>
      <p:grpSp>
        <p:nvGrpSpPr>
          <p:cNvPr id="22" name="群組 2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3" name="圓角矩形 2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602480" cy="26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圓角矩形 28"/>
          <p:cNvSpPr/>
          <p:nvPr/>
        </p:nvSpPr>
        <p:spPr>
          <a:xfrm>
            <a:off x="7164288" y="3140968"/>
            <a:ext cx="504000" cy="432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dirty="0" smtClean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-60</a:t>
            </a:r>
            <a:endParaRPr lang="zh-TW" altLang="en-US" sz="2000" dirty="0">
              <a:solidFill>
                <a:srgbClr val="D223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7092280" y="4495635"/>
            <a:ext cx="648000" cy="43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-140</a:t>
            </a:r>
            <a:endParaRPr lang="zh-TW" altLang="en-US" sz="1800" dirty="0">
              <a:solidFill>
                <a:srgbClr val="D223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31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080000"/>
            <a:ext cx="3852353" cy="572976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1080000"/>
            <a:ext cx="3864544" cy="572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8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7411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群組 1"/>
          <p:cNvGrpSpPr>
            <a:grpSpLocks/>
          </p:cNvGrpSpPr>
          <p:nvPr/>
        </p:nvGrpSpPr>
        <p:grpSpPr bwMode="auto">
          <a:xfrm>
            <a:off x="2592388" y="1080000"/>
            <a:ext cx="3959225" cy="5256213"/>
            <a:chOff x="360000" y="1260000"/>
            <a:chExt cx="3960000" cy="5256000"/>
          </a:xfrm>
        </p:grpSpPr>
        <p:sp>
          <p:nvSpPr>
            <p:cNvPr id="17413" name="手繪多邊形 20"/>
            <p:cNvSpPr>
              <a:spLocks/>
            </p:cNvSpPr>
            <p:nvPr/>
          </p:nvSpPr>
          <p:spPr bwMode="auto">
            <a:xfrm>
              <a:off x="540000" y="2880000"/>
              <a:ext cx="180000" cy="432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36764 h 982134"/>
                <a:gd name="T4" fmla="*/ 545 w 1244600"/>
                <a:gd name="T5" fmla="*/ 36764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14" name="Rectangle 4"/>
            <p:cNvSpPr>
              <a:spLocks noChangeArrowheads="1"/>
            </p:cNvSpPr>
            <p:nvPr/>
          </p:nvSpPr>
          <p:spPr bwMode="auto">
            <a:xfrm>
              <a:off x="360000" y="2160000"/>
              <a:ext cx="3960000" cy="720000"/>
            </a:xfrm>
            <a:prstGeom prst="rect">
              <a:avLst/>
            </a:prstGeom>
            <a:solidFill>
              <a:srgbClr val="00B050">
                <a:alpha val="50195"/>
              </a:srgbClr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 dirty="0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程式設計－遊戲篇</a:t>
              </a:r>
            </a:p>
          </p:txBody>
        </p:sp>
        <p:sp>
          <p:nvSpPr>
            <p:cNvPr id="17415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06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smtClean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小狗散步</a:t>
              </a:r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遊戲</a:t>
              </a:r>
            </a:p>
          </p:txBody>
        </p:sp>
        <p:sp>
          <p:nvSpPr>
            <p:cNvPr id="17416" name="Rectangle 3"/>
            <p:cNvSpPr>
              <a:spLocks noChangeArrowheads="1"/>
            </p:cNvSpPr>
            <p:nvPr/>
          </p:nvSpPr>
          <p:spPr bwMode="auto">
            <a:xfrm>
              <a:off x="360000" y="1260000"/>
              <a:ext cx="3960000" cy="720000"/>
            </a:xfrm>
            <a:prstGeom prst="rect">
              <a:avLst/>
            </a:prstGeom>
            <a:solidFill>
              <a:srgbClr val="009E47"/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基礎程式設計</a:t>
              </a:r>
              <a:r>
                <a:rPr lang="en-US" altLang="zh-TW" sz="3200" smtClean="0">
                  <a:solidFill>
                    <a:schemeClr val="bg1"/>
                  </a:solidFill>
                  <a:ea typeface="標楷體" pitchFamily="65" charset="-120"/>
                </a:rPr>
                <a:t>(2)</a:t>
              </a:r>
              <a:endParaRPr lang="zh-TW" altLang="en-US" sz="3200" dirty="0">
                <a:solidFill>
                  <a:schemeClr val="bg1"/>
                </a:solidFill>
                <a:ea typeface="標楷體" pitchFamily="65" charset="-120"/>
              </a:endParaRPr>
            </a:p>
          </p:txBody>
        </p:sp>
        <p:cxnSp>
          <p:nvCxnSpPr>
            <p:cNvPr id="17417" name="直線接點 84"/>
            <p:cNvCxnSpPr>
              <a:cxnSpLocks noChangeShapeType="1"/>
              <a:stCxn id="17416" idx="2"/>
              <a:endCxn id="17414" idx="0"/>
            </p:cNvCxnSpPr>
            <p:nvPr/>
          </p:nvCxnSpPr>
          <p:spPr bwMode="auto">
            <a:xfrm>
              <a:off x="2340000" y="1980000"/>
              <a:ext cx="0" cy="180000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</p:cxnSp>
        <p:sp>
          <p:nvSpPr>
            <p:cNvPr id="17418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78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賽馬遊戲</a:t>
              </a:r>
            </a:p>
          </p:txBody>
        </p:sp>
        <p:sp>
          <p:nvSpPr>
            <p:cNvPr id="17419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450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水族箱遊戲</a:t>
              </a:r>
            </a:p>
          </p:txBody>
        </p:sp>
        <p:sp>
          <p:nvSpPr>
            <p:cNvPr id="17420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22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大馬路遊戲</a:t>
              </a:r>
            </a:p>
          </p:txBody>
        </p:sp>
        <p:sp>
          <p:nvSpPr>
            <p:cNvPr id="17421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94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打擊魔鬼遊戲</a:t>
              </a:r>
            </a:p>
          </p:txBody>
        </p:sp>
        <p:sp>
          <p:nvSpPr>
            <p:cNvPr id="17422" name="手繪多邊形 43"/>
            <p:cNvSpPr>
              <a:spLocks/>
            </p:cNvSpPr>
            <p:nvPr/>
          </p:nvSpPr>
          <p:spPr bwMode="auto">
            <a:xfrm>
              <a:off x="540000" y="2880000"/>
              <a:ext cx="180000" cy="262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50348787 h 982134"/>
                <a:gd name="T4" fmla="*/ 545 w 1244600"/>
                <a:gd name="T5" fmla="*/ 50348787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3" name="手繪多邊形 44"/>
            <p:cNvSpPr>
              <a:spLocks/>
            </p:cNvSpPr>
            <p:nvPr/>
          </p:nvSpPr>
          <p:spPr bwMode="auto">
            <a:xfrm>
              <a:off x="540000" y="2880000"/>
              <a:ext cx="180000" cy="118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2102586 h 982134"/>
                <a:gd name="T4" fmla="*/ 545 w 1244600"/>
                <a:gd name="T5" fmla="*/ 2102586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4" name="手繪多邊形 45"/>
            <p:cNvSpPr>
              <a:spLocks/>
            </p:cNvSpPr>
            <p:nvPr/>
          </p:nvSpPr>
          <p:spPr bwMode="auto">
            <a:xfrm>
              <a:off x="540000" y="2880000"/>
              <a:ext cx="180000" cy="19152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4201825 h 982134"/>
                <a:gd name="T4" fmla="*/ 545 w 1244600"/>
                <a:gd name="T5" fmla="*/ 14201825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5" name="手繪多邊形 46"/>
            <p:cNvSpPr>
              <a:spLocks/>
            </p:cNvSpPr>
            <p:nvPr/>
          </p:nvSpPr>
          <p:spPr bwMode="auto">
            <a:xfrm>
              <a:off x="540000" y="2880000"/>
              <a:ext cx="180000" cy="334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32626219 h 982134"/>
                <a:gd name="T4" fmla="*/ 545 w 1244600"/>
                <a:gd name="T5" fmla="*/ 132626219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60000" y="1080000"/>
            <a:ext cx="8244000" cy="252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在此單元中，我學到的有：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條件式迴圈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來讓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馬兒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往前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隨機積木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來控制馬兒跑步的速度，以造成每次執行結果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不盡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相同。</a:t>
            </a:r>
          </a:p>
        </p:txBody>
      </p:sp>
    </p:spTree>
    <p:extLst>
      <p:ext uri="{BB962C8B-B14F-4D97-AF65-F5344CB8AC3E}">
        <p14:creationId xmlns:p14="http://schemas.microsoft.com/office/powerpoint/2010/main" val="310322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9" name="群組 58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賽馬遊戲</a:t>
              </a: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234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馬兒造型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1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016000"/>
            <a:ext cx="2120265" cy="1200150"/>
          </a:xfrm>
          <a:prstGeom prst="rect">
            <a:avLst/>
          </a:prstGeom>
        </p:spPr>
      </p:pic>
      <p:grpSp>
        <p:nvGrpSpPr>
          <p:cNvPr id="42" name="群組 41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4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109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2" name="群組 41"/>
          <p:cNvGrpSpPr/>
          <p:nvPr/>
        </p:nvGrpSpPr>
        <p:grpSpPr>
          <a:xfrm>
            <a:off x="3240000" y="3420000"/>
            <a:ext cx="1440000" cy="540000"/>
            <a:chOff x="540000" y="1800000"/>
            <a:chExt cx="144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馬兒音效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286616"/>
            <a:ext cx="2133600" cy="806768"/>
          </a:xfrm>
          <a:prstGeom prst="rect">
            <a:avLst/>
          </a:prstGeom>
        </p:spPr>
      </p:pic>
      <p:sp>
        <p:nvSpPr>
          <p:cNvPr id="5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3" name="群組 52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54" name="圓角矩形 5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賽馬遊戲</a:t>
              </a:r>
            </a:p>
          </p:txBody>
        </p:sp>
      </p:grpSp>
      <p:grpSp>
        <p:nvGrpSpPr>
          <p:cNvPr id="56" name="群組 55"/>
          <p:cNvGrpSpPr/>
          <p:nvPr/>
        </p:nvGrpSpPr>
        <p:grpSpPr>
          <a:xfrm>
            <a:off x="1440000" y="2880001"/>
            <a:ext cx="1080000" cy="540000"/>
            <a:chOff x="540000" y="1800000"/>
            <a:chExt cx="1080000" cy="540000"/>
          </a:xfrm>
        </p:grpSpPr>
        <p:sp>
          <p:nvSpPr>
            <p:cNvPr id="57" name="圓角矩形 5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9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60" name="群組 5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61" name="圓角矩形 6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6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</a:p>
          </p:txBody>
        </p:sp>
      </p:grpSp>
      <p:sp>
        <p:nvSpPr>
          <p:cNvPr id="63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74" name="群組 73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540000"/>
          </a:xfrm>
        </p:grpSpPr>
        <p:sp>
          <p:nvSpPr>
            <p:cNvPr id="75" name="矩形 4"/>
            <p:cNvSpPr/>
            <p:nvPr/>
          </p:nvSpPr>
          <p:spPr>
            <a:xfrm>
              <a:off x="2880000" y="3150000"/>
              <a:ext cx="360000" cy="54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矩形 4"/>
            <p:cNvSpPr/>
            <p:nvPr/>
          </p:nvSpPr>
          <p:spPr>
            <a:xfrm flipH="1" flipV="1">
              <a:off x="2520000" y="3150000"/>
              <a:ext cx="360000" cy="54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188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9" name="群組 48"/>
          <p:cNvGrpSpPr/>
          <p:nvPr/>
        </p:nvGrpSpPr>
        <p:grpSpPr>
          <a:xfrm>
            <a:off x="3240000" y="4500000"/>
            <a:ext cx="1440000" cy="540000"/>
            <a:chOff x="540000" y="1800000"/>
            <a:chExt cx="1440000" cy="540000"/>
          </a:xfrm>
        </p:grpSpPr>
        <p:sp>
          <p:nvSpPr>
            <p:cNvPr id="50" name="圓角矩形 4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播放音效</a:t>
              </a:r>
            </a:p>
          </p:txBody>
        </p:sp>
      </p:grpSp>
      <p:sp>
        <p:nvSpPr>
          <p:cNvPr id="79" name="文字方塊 3"/>
          <p:cNvSpPr txBox="1">
            <a:spLocks noChangeArrowheads="1"/>
          </p:cNvSpPr>
          <p:nvPr/>
        </p:nvSpPr>
        <p:spPr bwMode="auto">
          <a:xfrm>
            <a:off x="4860000" y="4500000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讓馬兒發出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horse gallop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420000"/>
            <a:ext cx="3028950" cy="1057275"/>
          </a:xfrm>
          <a:prstGeom prst="rect">
            <a:avLst/>
          </a:prstGeom>
        </p:spPr>
      </p:pic>
      <p:grpSp>
        <p:nvGrpSpPr>
          <p:cNvPr id="94" name="群組 93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95" name="圓角矩形 9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6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賽馬遊戲</a:t>
              </a:r>
            </a:p>
          </p:txBody>
        </p:sp>
      </p:grpSp>
      <p:grpSp>
        <p:nvGrpSpPr>
          <p:cNvPr id="105" name="群組 104"/>
          <p:cNvGrpSpPr/>
          <p:nvPr/>
        </p:nvGrpSpPr>
        <p:grpSpPr>
          <a:xfrm>
            <a:off x="1440000" y="2880001"/>
            <a:ext cx="1080000" cy="540000"/>
            <a:chOff x="1440000" y="2520000"/>
            <a:chExt cx="1080000" cy="540000"/>
          </a:xfrm>
        </p:grpSpPr>
        <p:sp>
          <p:nvSpPr>
            <p:cNvPr id="106" name="圓角矩形 105"/>
            <p:cNvSpPr/>
            <p:nvPr/>
          </p:nvSpPr>
          <p:spPr>
            <a:xfrm>
              <a:off x="1440000" y="252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7" name="文字方塊 3"/>
            <p:cNvSpPr txBox="1">
              <a:spLocks noChangeArrowheads="1"/>
            </p:cNvSpPr>
            <p:nvPr/>
          </p:nvSpPr>
          <p:spPr bwMode="auto">
            <a:xfrm>
              <a:off x="1440000" y="252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111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2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3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4" name="群組 113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115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6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8" name="群組 10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9" name="圓角矩形 10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131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43" name="文字方塊 3"/>
          <p:cNvSpPr txBox="1">
            <a:spLocks noChangeArrowheads="1"/>
          </p:cNvSpPr>
          <p:nvPr/>
        </p:nvSpPr>
        <p:spPr bwMode="auto">
          <a:xfrm>
            <a:off x="5220000" y="5040000"/>
            <a:ext cx="33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將嵌入的程式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執行直到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條件（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碰到終點）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成立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999" y="3600000"/>
            <a:ext cx="3028950" cy="1419225"/>
          </a:xfrm>
          <a:prstGeom prst="rect">
            <a:avLst/>
          </a:prstGeom>
        </p:spPr>
      </p:pic>
      <p:grpSp>
        <p:nvGrpSpPr>
          <p:cNvPr id="77" name="群組 76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79" name="圓角矩形 78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80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賽馬遊戲</a:t>
              </a:r>
            </a:p>
          </p:txBody>
        </p:sp>
      </p:grpSp>
      <p:grpSp>
        <p:nvGrpSpPr>
          <p:cNvPr id="81" name="群組 80"/>
          <p:cNvGrpSpPr/>
          <p:nvPr/>
        </p:nvGrpSpPr>
        <p:grpSpPr>
          <a:xfrm>
            <a:off x="1440000" y="2880001"/>
            <a:ext cx="1080000" cy="540000"/>
            <a:chOff x="1440000" y="2520000"/>
            <a:chExt cx="1080000" cy="540000"/>
          </a:xfrm>
        </p:grpSpPr>
        <p:sp>
          <p:nvSpPr>
            <p:cNvPr id="82" name="圓角矩形 81"/>
            <p:cNvSpPr/>
            <p:nvPr/>
          </p:nvSpPr>
          <p:spPr>
            <a:xfrm>
              <a:off x="1440000" y="252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83" name="文字方塊 3"/>
            <p:cNvSpPr txBox="1">
              <a:spLocks noChangeArrowheads="1"/>
            </p:cNvSpPr>
            <p:nvPr/>
          </p:nvSpPr>
          <p:spPr bwMode="auto">
            <a:xfrm>
              <a:off x="1440000" y="252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84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7" name="群組 86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88" name="圓角矩形 87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89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</a:p>
          </p:txBody>
        </p:sp>
      </p:grpSp>
      <p:cxnSp>
        <p:nvCxnSpPr>
          <p:cNvPr id="90" name="直線接點 89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52" name="群組 51"/>
          <p:cNvGrpSpPr/>
          <p:nvPr/>
        </p:nvGrpSpPr>
        <p:grpSpPr>
          <a:xfrm>
            <a:off x="3240000" y="5040000"/>
            <a:ext cx="1800000" cy="540000"/>
            <a:chOff x="540000" y="1800000"/>
            <a:chExt cx="1440000" cy="540000"/>
          </a:xfrm>
        </p:grpSpPr>
        <p:sp>
          <p:nvSpPr>
            <p:cNvPr id="53" name="圓角矩形 5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條件式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迴圈</a:t>
              </a: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194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5" name="群組 54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56" name="圓角矩形 5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馬兒動作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5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讓馬兒每隔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秒就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隨機移動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5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20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點。</a:t>
            </a:r>
            <a:endParaRPr lang="en-US" altLang="zh-TW" sz="20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讓馬兒變換造型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690000"/>
            <a:ext cx="3028950" cy="1838325"/>
          </a:xfrm>
          <a:prstGeom prst="rect">
            <a:avLst/>
          </a:prstGeom>
        </p:spPr>
      </p:pic>
      <p:grpSp>
        <p:nvGrpSpPr>
          <p:cNvPr id="79" name="群組 78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80" name="圓角矩形 79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81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賽馬遊戲</a:t>
              </a:r>
            </a:p>
          </p:txBody>
        </p:sp>
      </p:grpSp>
      <p:grpSp>
        <p:nvGrpSpPr>
          <p:cNvPr id="82" name="群組 81"/>
          <p:cNvGrpSpPr/>
          <p:nvPr/>
        </p:nvGrpSpPr>
        <p:grpSpPr>
          <a:xfrm>
            <a:off x="1440000" y="2880001"/>
            <a:ext cx="1080000" cy="540000"/>
            <a:chOff x="1440000" y="2520000"/>
            <a:chExt cx="1080000" cy="540000"/>
          </a:xfrm>
        </p:grpSpPr>
        <p:sp>
          <p:nvSpPr>
            <p:cNvPr id="83" name="圓角矩形 82"/>
            <p:cNvSpPr/>
            <p:nvPr/>
          </p:nvSpPr>
          <p:spPr>
            <a:xfrm>
              <a:off x="1440000" y="252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84" name="文字方塊 3"/>
            <p:cNvSpPr txBox="1">
              <a:spLocks noChangeArrowheads="1"/>
            </p:cNvSpPr>
            <p:nvPr/>
          </p:nvSpPr>
          <p:spPr bwMode="auto">
            <a:xfrm>
              <a:off x="1440000" y="252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85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8" name="群組 8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89" name="圓角矩形 8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</a:p>
          </p:txBody>
        </p:sp>
      </p:grpSp>
      <p:grpSp>
        <p:nvGrpSpPr>
          <p:cNvPr id="91" name="群組 90"/>
          <p:cNvGrpSpPr/>
          <p:nvPr/>
        </p:nvGrpSpPr>
        <p:grpSpPr>
          <a:xfrm>
            <a:off x="2520000" y="5310000"/>
            <a:ext cx="720000" cy="540000"/>
            <a:chOff x="2520000" y="3150000"/>
            <a:chExt cx="720000" cy="720000"/>
          </a:xfrm>
        </p:grpSpPr>
        <p:sp>
          <p:nvSpPr>
            <p:cNvPr id="92" name="矩形 4"/>
            <p:cNvSpPr/>
            <p:nvPr/>
          </p:nvSpPr>
          <p:spPr>
            <a:xfrm>
              <a:off x="288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矩形 4"/>
            <p:cNvSpPr/>
            <p:nvPr/>
          </p:nvSpPr>
          <p:spPr>
            <a:xfrm flipH="1" flipV="1">
              <a:off x="252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051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中，以一個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草地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當作背景，有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匹馬兒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在草上。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720000" y="558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賽馬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程式，想一想這個範例的素材及背後是如何運作的呢？</a:t>
            </a:r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720000" y="288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720000" y="342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.	3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會從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畫面左方用不同的速度往前跑，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當有一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匹馬兒跑到終點時，遊戲就結束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720000" y="45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每匹馬兒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跑步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的速度是隨機的，所以每次先跑到終點的馬兒也不會固定是哪一匹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1" y="1176336"/>
            <a:ext cx="3060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程式設計－賽馬遊戲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139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7" name="圓角矩形 1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84619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87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7" name="圓角矩形 1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84619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00" y="1800000"/>
            <a:ext cx="384048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向右箭號 17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708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建立馬兒和終點角色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讓馬兒用隨機的速度往前跑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1080000" y="3959999"/>
            <a:ext cx="7524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時，如何讓馬兒在畫面上大小適中？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時，如何讓馬兒發出叫聲？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時，如何讓馬兒隨機移動並變換姿勢？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時，如何讓任意馬兒碰到終點，即停止動作並結束比賽？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1080000" y="54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匹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馬兒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7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1080000" y="59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匹馬兒在同一列起跑位置？</a:t>
            </a:r>
          </a:p>
        </p:txBody>
      </p:sp>
      <p:sp>
        <p:nvSpPr>
          <p:cNvPr id="18" name="圓角矩形 17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756000" y="552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66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34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選個背景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34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Playing Field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925" y="2492896"/>
            <a:ext cx="5315531" cy="4320000"/>
          </a:xfrm>
          <a:prstGeom prst="rect">
            <a:avLst/>
          </a:prstGeom>
        </p:spPr>
      </p:pic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2" name="圓角矩形 3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29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繪畫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新增終點角色。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2862096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群組 34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6" name="圓角矩形 35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36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線條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工具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線段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調整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顏色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519149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新增終點角色。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0" name="群組 2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40" name="圓角矩形 3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608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20595</TotalTime>
  <Words>555</Words>
  <Application>Microsoft Office PowerPoint</Application>
  <PresentationFormat>如螢幕大小 (4:3)</PresentationFormat>
  <Paragraphs>229</Paragraphs>
  <Slides>25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user</cp:lastModifiedBy>
  <cp:revision>884</cp:revision>
  <cp:lastPrinted>1601-01-01T00:00:00Z</cp:lastPrinted>
  <dcterms:created xsi:type="dcterms:W3CDTF">2003-03-29T07:29:52Z</dcterms:created>
  <dcterms:modified xsi:type="dcterms:W3CDTF">2020-01-07T09:49:31Z</dcterms:modified>
</cp:coreProperties>
</file>