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37"/>
  </p:notesMasterIdLst>
  <p:sldIdLst>
    <p:sldId id="1271" r:id="rId2"/>
    <p:sldId id="1270" r:id="rId3"/>
    <p:sldId id="1424" r:id="rId4"/>
    <p:sldId id="1531" r:id="rId5"/>
    <p:sldId id="1532" r:id="rId6"/>
    <p:sldId id="1425" r:id="rId7"/>
    <p:sldId id="1426" r:id="rId8"/>
    <p:sldId id="1428" r:id="rId9"/>
    <p:sldId id="1429" r:id="rId10"/>
    <p:sldId id="1430" r:id="rId11"/>
    <p:sldId id="1433" r:id="rId12"/>
    <p:sldId id="1439" r:id="rId13"/>
    <p:sldId id="1440" r:id="rId14"/>
    <p:sldId id="1441" r:id="rId15"/>
    <p:sldId id="1442" r:id="rId16"/>
    <p:sldId id="1443" r:id="rId17"/>
    <p:sldId id="1432" r:id="rId18"/>
    <p:sldId id="1444" r:id="rId19"/>
    <p:sldId id="1445" r:id="rId20"/>
    <p:sldId id="1446" r:id="rId21"/>
    <p:sldId id="1533" r:id="rId22"/>
    <p:sldId id="1447" r:id="rId23"/>
    <p:sldId id="1461" r:id="rId24"/>
    <p:sldId id="1448" r:id="rId25"/>
    <p:sldId id="1449" r:id="rId26"/>
    <p:sldId id="1451" r:id="rId27"/>
    <p:sldId id="1462" r:id="rId28"/>
    <p:sldId id="1452" r:id="rId29"/>
    <p:sldId id="1453" r:id="rId30"/>
    <p:sldId id="1454" r:id="rId31"/>
    <p:sldId id="1463" r:id="rId32"/>
    <p:sldId id="1464" r:id="rId33"/>
    <p:sldId id="1456" r:id="rId34"/>
    <p:sldId id="1465" r:id="rId35"/>
    <p:sldId id="1466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9A6C"/>
    <a:srgbClr val="D2232B"/>
    <a:srgbClr val="00A651"/>
    <a:srgbClr val="009C9F"/>
    <a:srgbClr val="27B9B2"/>
    <a:srgbClr val="009892"/>
    <a:srgbClr val="FFFFFF"/>
    <a:srgbClr val="8CD1CE"/>
    <a:srgbClr val="90D3CF"/>
    <a:srgbClr val="DF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8144" autoAdjust="0"/>
  </p:normalViewPr>
  <p:slideViewPr>
    <p:cSldViewPr>
      <p:cViewPr varScale="1">
        <p:scale>
          <a:sx n="68" d="100"/>
          <a:sy n="68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5-1-4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大馬路遊戲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5-1-4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大馬路遊戲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9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70" r:id="rId4"/>
    <p:sldLayoutId id="2147483672" r:id="rId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22823;&#39340;&#36335;&#36938;&#25138;.wmv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繪製紅燈、綠燈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如何繪製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綠燈造型？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33" name="圓角矩形 3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等腰三角形 3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32298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0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新增車子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Convertible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32298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6" name="群組 3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7" name="圓角矩形 3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7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新增車子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馬路。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車子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302734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17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匯入不同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的車輛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Convertible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Food Truck-a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Food Truck-b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Food Truck-c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Truck-b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88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84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匯入不同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的車輛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調整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尺寸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，並讓車子統一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馬路上。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讓車頭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皆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向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118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87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匯入不同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的車輛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種造型。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58325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5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匯入車子角色的音效。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選個音效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3672001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等腰三角形 2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900000" y="363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Car Passing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5142215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38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要使用什麼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來切換指示燈的燈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號？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當滑鼠點一下指示燈，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就能夠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顯示紅燈或綠燈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如何切換指示燈的燈號？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880000"/>
            <a:ext cx="25050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44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車子向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右行駛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的程式。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如何如何處理向右行駛的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車子動畫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起始位置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，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並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調整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尺寸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160000" cy="158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不停的判斷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指示燈是否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為綠燈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造型，如果是，就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讓車子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往前移動。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5328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綠燈的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造型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編號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是幾號？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00" y="1799999"/>
            <a:ext cx="6210300" cy="462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06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完成車子向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右行駛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如何如何處理向右行駛的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車子動畫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行駛到最右方隱藏。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3312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如何判斷到最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右方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隨機等待後，定位到最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左方，以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隨機造型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出現，並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播放音效。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00000" y="4896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如何定位到最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左方？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00" y="1080000"/>
            <a:ext cx="3893820" cy="559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95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5256213"/>
            <a:chOff x="360000" y="1260000"/>
            <a:chExt cx="3960000" cy="525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程式設計－遊戲篇</a:t>
              </a: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小狗散步</a:t>
              </a:r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遊戲</a:t>
              </a: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賽馬遊戲</a:t>
              </a:r>
            </a:p>
          </p:txBody>
        </p:sp>
        <p:sp>
          <p:nvSpPr>
            <p:cNvPr id="17419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450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水族箱遊戲</a:t>
              </a:r>
            </a:p>
          </p:txBody>
        </p:sp>
        <p:sp>
          <p:nvSpPr>
            <p:cNvPr id="17420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22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大馬路遊戲</a:t>
              </a:r>
            </a:p>
          </p:txBody>
        </p:sp>
        <p:sp>
          <p:nvSpPr>
            <p:cNvPr id="17421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94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打擊魔鬼遊戲</a:t>
              </a:r>
            </a:p>
          </p:txBody>
        </p:sp>
        <p:sp>
          <p:nvSpPr>
            <p:cNvPr id="17422" name="手繪多邊形 43"/>
            <p:cNvSpPr>
              <a:spLocks/>
            </p:cNvSpPr>
            <p:nvPr/>
          </p:nvSpPr>
          <p:spPr bwMode="auto">
            <a:xfrm>
              <a:off x="540000" y="2880000"/>
              <a:ext cx="180000" cy="262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50348787 h 982134"/>
                <a:gd name="T4" fmla="*/ 545 w 1244600"/>
                <a:gd name="T5" fmla="*/ 50348787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4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4201825 h 982134"/>
                <a:gd name="T4" fmla="*/ 545 w 1244600"/>
                <a:gd name="T5" fmla="*/ 14201825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5" name="手繪多邊形 46"/>
            <p:cNvSpPr>
              <a:spLocks/>
            </p:cNvSpPr>
            <p:nvPr/>
          </p:nvSpPr>
          <p:spPr bwMode="auto">
            <a:xfrm>
              <a:off x="540000" y="2880000"/>
              <a:ext cx="180000" cy="334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2626219 h 982134"/>
                <a:gd name="T4" fmla="*/ 545 w 1244600"/>
                <a:gd name="T5" fmla="*/ 132626219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複製上一個步驟的車子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改成向左行駛。</a:t>
            </a: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如何複製車道另一個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方向（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向左行駛）的車子？</a:t>
            </a:r>
          </a:p>
        </p:txBody>
      </p:sp>
      <p:grpSp>
        <p:nvGrpSpPr>
          <p:cNvPr id="38" name="群組 3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9" name="圓角矩形 3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42" name="圓角矩形 4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3" name="圓角矩形 4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複製車子，並改變行駛方向？</a:t>
            </a:r>
          </a:p>
        </p:txBody>
      </p: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行駛到最左方隱藏。</a:t>
            </a: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900000" y="4104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如何判斷到最左方？</a:t>
            </a:r>
          </a:p>
        </p:txBody>
      </p: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900000" y="4536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隨機等待並定位到最左方，以隨機造型出現，並播放音效。</a:t>
            </a:r>
          </a:p>
        </p:txBody>
      </p:sp>
      <p:sp>
        <p:nvSpPr>
          <p:cNvPr id="50" name="文字方塊 3"/>
          <p:cNvSpPr txBox="1">
            <a:spLocks noChangeArrowheads="1"/>
          </p:cNvSpPr>
          <p:nvPr/>
        </p:nvSpPr>
        <p:spPr bwMode="auto">
          <a:xfrm>
            <a:off x="432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5.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如何定位到最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右方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1" name="文字方塊 3"/>
          <p:cNvSpPr txBox="1">
            <a:spLocks noChangeArrowheads="1"/>
          </p:cNvSpPr>
          <p:nvPr/>
        </p:nvSpPr>
        <p:spPr bwMode="auto">
          <a:xfrm>
            <a:off x="4320000" y="3312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6.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向左行駛與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向右行駛的車子，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使用哪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些不同的積木？</a:t>
            </a:r>
          </a:p>
        </p:txBody>
      </p:sp>
    </p:spTree>
    <p:extLst>
      <p:ext uri="{BB962C8B-B14F-4D97-AF65-F5344CB8AC3E}">
        <p14:creationId xmlns:p14="http://schemas.microsoft.com/office/powerpoint/2010/main" val="211340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000"/>
            <a:ext cx="5440680" cy="568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510" y="1080000"/>
            <a:ext cx="3920490" cy="5607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195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選擇結構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來判斷條件成立時要執行的程式。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個車子角色各自的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車子造型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來變化。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指示燈的狀態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來控制車子是否前進。</a:t>
            </a:r>
          </a:p>
        </p:txBody>
      </p:sp>
    </p:spTree>
    <p:extLst>
      <p:ext uri="{BB962C8B-B14F-4D97-AF65-F5344CB8AC3E}">
        <p14:creationId xmlns:p14="http://schemas.microsoft.com/office/powerpoint/2010/main" val="418120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80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指示燈造型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6" name="群組 65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67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2043262"/>
            <a:ext cx="297180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2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88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直線接點 30"/>
          <p:cNvCxnSpPr/>
          <p:nvPr/>
        </p:nvCxnSpPr>
        <p:spPr bwMode="auto">
          <a:xfrm>
            <a:off x="2520000" y="315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46" y="1885328"/>
            <a:ext cx="3744000" cy="2529344"/>
          </a:xfrm>
          <a:prstGeom prst="rect">
            <a:avLst/>
          </a:prstGeom>
        </p:spPr>
      </p:pic>
      <p:grpSp>
        <p:nvGrpSpPr>
          <p:cNvPr id="23" name="群組 22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09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車子音效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123262"/>
            <a:ext cx="1276350" cy="11334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62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3689998"/>
            <a:ext cx="720000" cy="1620002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520000"/>
            <a:ext cx="2076450" cy="1390650"/>
          </a:xfrm>
          <a:prstGeom prst="rect">
            <a:avLst/>
          </a:prstGeom>
        </p:spPr>
      </p:pic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3960000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重複無限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執行。</a:t>
            </a:r>
          </a:p>
        </p:txBody>
      </p:sp>
      <p:grpSp>
        <p:nvGrpSpPr>
          <p:cNvPr id="39" name="群組 3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40" name="圓角矩形 39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74" name="群組 73"/>
          <p:cNvGrpSpPr/>
          <p:nvPr/>
        </p:nvGrpSpPr>
        <p:grpSpPr>
          <a:xfrm>
            <a:off x="3240000" y="3419999"/>
            <a:ext cx="1440000" cy="540000"/>
            <a:chOff x="540000" y="1800000"/>
            <a:chExt cx="1440000" cy="540000"/>
          </a:xfrm>
        </p:grpSpPr>
        <p:sp>
          <p:nvSpPr>
            <p:cNvPr id="75" name="圓角矩形 7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7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無窮迴圈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4" name="圓角矩形 3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332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216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單向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選擇結構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5580000" y="3960000"/>
            <a:ext cx="30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如果條件成立，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則執行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嵌入的程式。</a:t>
            </a:r>
          </a:p>
        </p:txBody>
      </p:sp>
      <p:grpSp>
        <p:nvGrpSpPr>
          <p:cNvPr id="39" name="群組 3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40" name="圓角矩形 39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00" y="2340000"/>
            <a:ext cx="2133600" cy="16287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3" name="圓角矩形 4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595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450188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如果指示燈被點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擊時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，則變換造型。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變換燈號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700000"/>
            <a:ext cx="1828800" cy="17430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288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787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如果指示燈為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綠燈時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，車子移動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5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點。</a:t>
            </a:r>
          </a:p>
        </p:txBody>
      </p:sp>
      <p:grpSp>
        <p:nvGrpSpPr>
          <p:cNvPr id="35" name="群組 34"/>
          <p:cNvGrpSpPr/>
          <p:nvPr/>
        </p:nvGrpSpPr>
        <p:grpSpPr>
          <a:xfrm>
            <a:off x="3240000" y="5040000"/>
            <a:ext cx="1440000" cy="540000"/>
            <a:chOff x="540000" y="1800000"/>
            <a:chExt cx="1440000" cy="540000"/>
          </a:xfrm>
        </p:grpSpPr>
        <p:sp>
          <p:nvSpPr>
            <p:cNvPr id="36" name="圓角矩形 3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行駛規則</a:t>
              </a:r>
            </a:p>
          </p:txBody>
        </p:sp>
      </p:grpSp>
      <p:cxnSp>
        <p:nvCxnSpPr>
          <p:cNvPr id="44" name="直線接點 43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2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3" name="群組 42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3" name="圓角矩形 52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600000"/>
            <a:ext cx="4242816" cy="1435608"/>
          </a:xfrm>
          <a:prstGeom prst="rect">
            <a:avLst/>
          </a:prstGeom>
        </p:spPr>
      </p:pic>
      <p:grpSp>
        <p:nvGrpSpPr>
          <p:cNvPr id="24" name="群組 2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28" name="圓角矩形 27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10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，以一個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夜晚的都市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圖片當作背景，馬路雙向道上有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輛車子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行駛。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558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大馬路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馬路雙向道會不斷的有車子行駛過去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720000" y="396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滑鼠按下指示燈，可以切換紅燈和綠燈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當指示綠燈時，車子可以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前進；當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指示紅燈時，車子停止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前進。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0" y="1176336"/>
            <a:ext cx="3312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程式設計－大馬路遊戲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306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如果條件（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＞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240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，車子即隱藏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車子右駛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800000"/>
            <a:ext cx="3076575" cy="3848100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784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隨機等待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，車子從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240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）再次出現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車子右駛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800000"/>
            <a:ext cx="3076575" cy="3848100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45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車子從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種出現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播放行駛聲音。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車子右駛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800000"/>
            <a:ext cx="3076575" cy="3848100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084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車子左駛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讓車子方向只能左右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，並使車頭方向朝左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348000"/>
            <a:ext cx="2343150" cy="22002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3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車子左駛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車子的起始位置為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標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240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坐標－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348000"/>
            <a:ext cx="2343150" cy="22002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57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車子左駛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讓左駛車子的圖層置於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右駛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車子的圖層後。</a:t>
            </a: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348000"/>
            <a:ext cx="2343150" cy="22002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37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03345" cy="352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79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03345" cy="352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909060" cy="332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向右箭號 22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005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建立指示燈和車子角色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切換指示燈的燈號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080000" y="396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向右行駛的車子動畫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756000" y="408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16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時，如何讓車子在同一條直線往右行駛？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時，如何讓車子在綠燈時前進？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時，當車子超出馬路範圍後，如何讓不同造型的車子接續出現，並發出行駛的聲音？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080000" y="5976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複製車道另一個方向（向左行駛）的車子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756000" y="6102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59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Night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City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With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Street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5319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1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新增指示燈角色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指示燈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繪畫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1"/>
            <a:ext cx="327469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繪製紅燈、綠燈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8" name="圓角矩形 3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面板。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指示燈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框。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360000" y="4392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43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紅燈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360000" y="5112000"/>
            <a:ext cx="504000" cy="360000"/>
            <a:chOff x="360000" y="3420000"/>
            <a:chExt cx="504000" cy="360000"/>
          </a:xfrm>
        </p:grpSpPr>
        <p:sp>
          <p:nvSpPr>
            <p:cNvPr id="29" name="圓角矩形 2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507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紅燈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2978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43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20595</TotalTime>
  <Words>858</Words>
  <Application>Microsoft Office PowerPoint</Application>
  <PresentationFormat>如螢幕大小 (4:3)</PresentationFormat>
  <Paragraphs>320</Paragraphs>
  <Slides>35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36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884</cp:revision>
  <cp:lastPrinted>1601-01-01T00:00:00Z</cp:lastPrinted>
  <dcterms:created xsi:type="dcterms:W3CDTF">2003-03-29T07:29:52Z</dcterms:created>
  <dcterms:modified xsi:type="dcterms:W3CDTF">2020-01-07T09:52:47Z</dcterms:modified>
</cp:coreProperties>
</file>