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42"/>
  </p:notesMasterIdLst>
  <p:sldIdLst>
    <p:sldId id="1271" r:id="rId2"/>
    <p:sldId id="1270" r:id="rId3"/>
    <p:sldId id="1467" r:id="rId4"/>
    <p:sldId id="1534" r:id="rId5"/>
    <p:sldId id="1468" r:id="rId6"/>
    <p:sldId id="1535" r:id="rId7"/>
    <p:sldId id="1469" r:id="rId8"/>
    <p:sldId id="1470" r:id="rId9"/>
    <p:sldId id="1471" r:id="rId10"/>
    <p:sldId id="1472" r:id="rId11"/>
    <p:sldId id="1473" r:id="rId12"/>
    <p:sldId id="1474" r:id="rId13"/>
    <p:sldId id="1475" r:id="rId14"/>
    <p:sldId id="1476" r:id="rId15"/>
    <p:sldId id="1477" r:id="rId16"/>
    <p:sldId id="1480" r:id="rId17"/>
    <p:sldId id="1481" r:id="rId18"/>
    <p:sldId id="1482" r:id="rId19"/>
    <p:sldId id="1503" r:id="rId20"/>
    <p:sldId id="1483" r:id="rId21"/>
    <p:sldId id="1505" r:id="rId22"/>
    <p:sldId id="1506" r:id="rId23"/>
    <p:sldId id="1537" r:id="rId24"/>
    <p:sldId id="1536" r:id="rId25"/>
    <p:sldId id="1484" r:id="rId26"/>
    <p:sldId id="1538" r:id="rId27"/>
    <p:sldId id="1485" r:id="rId28"/>
    <p:sldId id="1486" r:id="rId29"/>
    <p:sldId id="1487" r:id="rId30"/>
    <p:sldId id="1507" r:id="rId31"/>
    <p:sldId id="1488" r:id="rId32"/>
    <p:sldId id="1489" r:id="rId33"/>
    <p:sldId id="1490" r:id="rId34"/>
    <p:sldId id="1491" r:id="rId35"/>
    <p:sldId id="1492" r:id="rId36"/>
    <p:sldId id="1508" r:id="rId37"/>
    <p:sldId id="1495" r:id="rId38"/>
    <p:sldId id="1509" r:id="rId39"/>
    <p:sldId id="1510" r:id="rId40"/>
    <p:sldId id="1511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6C"/>
    <a:srgbClr val="D2232B"/>
    <a:srgbClr val="00A651"/>
    <a:srgbClr val="009C9F"/>
    <a:srgbClr val="27B9B2"/>
    <a:srgbClr val="009892"/>
    <a:srgbClr val="FFFFFF"/>
    <a:srgbClr val="8CD1CE"/>
    <a:srgbClr val="90D3CF"/>
    <a:srgbClr val="DF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5-1-1</a:t>
            </a:r>
            <a:r>
              <a:rPr lang="en-US" altLang="zh-TW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5-1-2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賽馬遊戲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5-1-3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水族箱遊戲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5-1-4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大馬路遊戲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字方塊 20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5-1-5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打擊魔鬼遊戲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14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5-1-5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打擊魔鬼遊戲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7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5171;&#25802;&#39764;&#39740;&#36938;&#25138;.wmv" TargetMode="Externa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繪製瞄準、發射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繪製發射造型？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3" name="圓角矩形 3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等腰三角形 3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3492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88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魔鬼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23549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57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射中時的造型。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未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射中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被射中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37" name="圓角矩形 3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8" name="等腰三角形 3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663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1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射中時的造型。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453456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00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角色的音效。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 </a:t>
            </a:r>
            <a:r>
              <a:rPr lang="en-US" altLang="zh-TW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Zoop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選個音效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67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5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魔鬼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並讓角色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向左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只能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翻轉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隻魔鬼的角色。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8" name="圓角矩形 2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660458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06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完成準星跟著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滑鼠游標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移動的程式。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如何處理準星動畫？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如何置於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最上層？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讓準星跟著滑鼠游標移動。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如何讓角色跟著滑鼠游標移動？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2865120" cy="302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47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</a:p>
        </p:txBody>
      </p:sp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變換準星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如何處理準星動畫？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依滑鼠左鍵是否被按下的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狀態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，來決定要顯示準星的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哪一個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160000"/>
            <a:ext cx="3992880" cy="446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9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完成向右移動的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如何處理向右移動的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若魔鬼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到最右方就隱藏。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隨機等待，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定位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到最左方出現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3274695" cy="500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37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完成判斷是否射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如何處理向右移動的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如何一直判斷是否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 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紀錄射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魔鬼的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4464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射中時發出音效，換成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射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，並說出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：「啊∼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後隱藏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，數秒後換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未射中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377815" cy="500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8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程式設計－遊戲篇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小狗散步</a:t>
              </a: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遊戲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賽馬遊戲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水族箱遊戲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大馬路遊戲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打擊魔鬼遊戲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40000" y="1080000"/>
            <a:ext cx="8064000" cy="3456000"/>
            <a:chOff x="3131840" y="2880000"/>
            <a:chExt cx="8064000" cy="3456000"/>
          </a:xfrm>
        </p:grpSpPr>
        <p:sp>
          <p:nvSpPr>
            <p:cNvPr id="18" name="圓角矩形 17"/>
            <p:cNvSpPr/>
            <p:nvPr/>
          </p:nvSpPr>
          <p:spPr>
            <a:xfrm>
              <a:off x="3131840" y="3096000"/>
              <a:ext cx="8064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19" name="圓角矩形 18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340000" y="2160000"/>
            <a:ext cx="2520000" cy="126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 smtClean="0"/>
              <a:t>當左右兩邊條件式同時成立時，運算結果才會成立。</a:t>
            </a:r>
            <a:endParaRPr lang="zh-TW" altLang="en-US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1524342" cy="4320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2952000"/>
            <a:ext cx="1524342" cy="43200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3672000"/>
            <a:ext cx="1394742" cy="4320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684000" y="1620000"/>
            <a:ext cx="759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邏輯運算說明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0" y="1800000"/>
            <a:ext cx="3314700" cy="26479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47584" y="2880000"/>
            <a:ext cx="1584000" cy="1296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78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540000" y="1080000"/>
            <a:ext cx="8064000" cy="3456000"/>
            <a:chOff x="3131840" y="2880000"/>
            <a:chExt cx="8064000" cy="3456000"/>
          </a:xfrm>
        </p:grpSpPr>
        <p:sp>
          <p:nvSpPr>
            <p:cNvPr id="42" name="圓角矩形 41"/>
            <p:cNvSpPr/>
            <p:nvPr/>
          </p:nvSpPr>
          <p:spPr>
            <a:xfrm>
              <a:off x="3131840" y="3096000"/>
              <a:ext cx="8064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340000" y="2952000"/>
            <a:ext cx="2520000" cy="126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 smtClean="0"/>
              <a:t>當</a:t>
            </a:r>
            <a:r>
              <a:rPr lang="zh-TW" altLang="en-US" dirty="0"/>
              <a:t>左右兩邊</a:t>
            </a:r>
            <a:r>
              <a:rPr lang="zh-TW" altLang="en-US" dirty="0" smtClean="0"/>
              <a:t>條件</a:t>
            </a:r>
            <a:r>
              <a:rPr lang="zh-TW" altLang="en-US" dirty="0"/>
              <a:t>式有一個成立時，運算</a:t>
            </a:r>
            <a:r>
              <a:rPr lang="zh-TW" altLang="en-US" dirty="0" smtClean="0"/>
              <a:t>結果</a:t>
            </a:r>
            <a:r>
              <a:rPr lang="zh-TW" altLang="en-US" dirty="0"/>
              <a:t>就會成立。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1524342" cy="4320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2952000"/>
            <a:ext cx="1524342" cy="43200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3672000"/>
            <a:ext cx="1394742" cy="4320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684000" y="1620000"/>
            <a:ext cx="759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邏輯運算說明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0" y="1800000"/>
            <a:ext cx="3314700" cy="264795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47584" y="2124000"/>
            <a:ext cx="1584000" cy="504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647584" y="3636000"/>
            <a:ext cx="1584000" cy="504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3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40000" y="1080000"/>
            <a:ext cx="8064000" cy="3456000"/>
            <a:chOff x="3131840" y="2880000"/>
            <a:chExt cx="8064000" cy="3456000"/>
          </a:xfrm>
        </p:grpSpPr>
        <p:sp>
          <p:nvSpPr>
            <p:cNvPr id="19" name="圓角矩形 18"/>
            <p:cNvSpPr/>
            <p:nvPr/>
          </p:nvSpPr>
          <p:spPr>
            <a:xfrm>
              <a:off x="3131840" y="3096000"/>
              <a:ext cx="8064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340000" y="3673538"/>
            <a:ext cx="252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/>
              <a:t>將</a:t>
            </a:r>
            <a:r>
              <a:rPr lang="zh-TW" altLang="en-US" dirty="0" smtClean="0"/>
              <a:t>運算結果</a:t>
            </a:r>
            <a:r>
              <a:rPr lang="zh-TW" altLang="en-US" dirty="0"/>
              <a:t>反向。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1524342" cy="4320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2952000"/>
            <a:ext cx="1524342" cy="43200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3672000"/>
            <a:ext cx="1394742" cy="4320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684000" y="1620000"/>
            <a:ext cx="759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邏輯運算說明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0" y="1800000"/>
            <a:ext cx="2628900" cy="17526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47584" y="2124000"/>
            <a:ext cx="1584000" cy="1296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20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複製上一個步驟的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改成向左移動。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如何處理向左移動的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魔鬼動畫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如何修改？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32816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48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002"/>
            <a:ext cx="3480816" cy="534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64" y="1080001"/>
            <a:ext cx="5736336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5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撰寫讓遊戲一開始魔鬼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數目的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變數歸零的程式。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如何重設魔鬼數目的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讓遊戲一開始魔鬼數目的變數歸零。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哪裡撰寫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此程式比較方便？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4157663" cy="179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25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邏輯運算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來計算兩個邏輯運算式。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變數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來計算遊戲的分數。</a:t>
            </a:r>
          </a:p>
        </p:txBody>
      </p:sp>
    </p:spTree>
    <p:extLst>
      <p:ext uri="{BB962C8B-B14F-4D97-AF65-F5344CB8AC3E}">
        <p14:creationId xmlns:p14="http://schemas.microsoft.com/office/powerpoint/2010/main" val="110991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準星造型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2" y="1872000"/>
            <a:ext cx="2623185" cy="147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3240000" y="288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3" name="群組 2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376000"/>
            <a:ext cx="2443163" cy="1534478"/>
          </a:xfrm>
          <a:prstGeom prst="rect">
            <a:avLst/>
          </a:prstGeom>
        </p:spPr>
      </p:pic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231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魔鬼音效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060000"/>
            <a:ext cx="981075" cy="1247775"/>
          </a:xfrm>
          <a:prstGeom prst="rect">
            <a:avLst/>
          </a:prstGeom>
        </p:spPr>
      </p:pic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886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森林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當作背景，有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隻魔鬼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和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把槍（準星）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在森林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裡。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504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打擊魔鬼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魔鬼會不斷的從左右兩方出現。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看到魔鬼出現要用槍瞄準去射它。</a:t>
            </a: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看看你能射到幾隻魔鬼。</a:t>
            </a:r>
          </a:p>
        </p:txBody>
      </p:sp>
      <p:sp>
        <p:nvSpPr>
          <p:cNvPr id="13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52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程式設計－打擊魔鬼遊戲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67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3150000"/>
            <a:ext cx="720000" cy="216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2076450" cy="1390650"/>
          </a:xfrm>
          <a:prstGeom prst="rect">
            <a:avLst/>
          </a:prstGeom>
        </p:spPr>
      </p:pic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324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重複無限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執行。</a:t>
            </a:r>
          </a:p>
        </p:txBody>
      </p:sp>
      <p:grpSp>
        <p:nvGrpSpPr>
          <p:cNvPr id="74" name="群組 73"/>
          <p:cNvGrpSpPr/>
          <p:nvPr/>
        </p:nvGrpSpPr>
        <p:grpSpPr>
          <a:xfrm>
            <a:off x="3240000" y="2879999"/>
            <a:ext cx="1440000" cy="540000"/>
            <a:chOff x="540000" y="1800000"/>
            <a:chExt cx="1440000" cy="540000"/>
          </a:xfrm>
        </p:grpSpPr>
        <p:sp>
          <p:nvSpPr>
            <p:cNvPr id="75" name="圓角矩形 7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無窮迴圈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2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73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2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240000" y="3420000"/>
            <a:ext cx="2160000" cy="540000"/>
            <a:chOff x="540000" y="1800000"/>
            <a:chExt cx="144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單向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選擇結構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580000" y="342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如果條件成立，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則執行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嵌入的程式。</a:t>
            </a:r>
          </a:p>
        </p:txBody>
      </p:sp>
      <p:pic>
        <p:nvPicPr>
          <p:cNvPr id="46" name="圖片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00" y="1800000"/>
            <a:ext cx="2133600" cy="1628775"/>
          </a:xfrm>
          <a:prstGeom prst="rect">
            <a:avLst/>
          </a:prstGeom>
        </p:spPr>
      </p:pic>
      <p:grpSp>
        <p:nvGrpSpPr>
          <p:cNvPr id="38" name="群組 37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729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999" y="1800000"/>
            <a:ext cx="2134800" cy="2240950"/>
          </a:xfrm>
          <a:prstGeom prst="rect">
            <a:avLst/>
          </a:prstGeom>
        </p:spPr>
      </p:pic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216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雙向選擇結構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580000" y="414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如果條件成立則執行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嵌入的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上層程式；若條件不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則執行嵌入的下層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6" name="圓角矩形 45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87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450188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魔鬼數目的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初始值為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魔鬼數目的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增加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數目變數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998" y="2699998"/>
            <a:ext cx="3080385" cy="1812608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9555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787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左右兩邊條件同時成立，運算結果才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會成立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240000" y="5040000"/>
            <a:ext cx="1440000" cy="540000"/>
            <a:chOff x="540000" y="1800000"/>
            <a:chExt cx="1440000" cy="540000"/>
          </a:xfrm>
        </p:grpSpPr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邏輯運算</a:t>
              </a:r>
            </a:p>
          </p:txBody>
        </p:sp>
      </p:grpSp>
      <p:cxnSp>
        <p:nvCxnSpPr>
          <p:cNvPr id="44" name="直線接點 43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2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4" name="群組 33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3" name="群組 42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2153" t="12193" r="3714" b="10592"/>
          <a:stretch/>
        </p:blipFill>
        <p:spPr>
          <a:xfrm>
            <a:off x="4860000" y="4320001"/>
            <a:ext cx="4248000" cy="616123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2481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準星置於圖層的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最上層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滑鼠控制準星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方向。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準星動作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420000"/>
            <a:ext cx="2200275" cy="2085975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25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如果滑鼠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執行造型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換成發射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；若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條件不成立則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執行造型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換成瞄準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準星動作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060000"/>
            <a:ext cx="2781300" cy="240030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123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220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隱藏，隨機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等待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，魔鬼從起始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位置再次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出現。</a:t>
            </a: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880000"/>
            <a:ext cx="2781300" cy="270510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389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0000"/>
            <a:ext cx="374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如果（魔鬼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碰到準星、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按下滑鼠鍵）同時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成立，則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執行嵌入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20000"/>
            <a:ext cx="4248000" cy="343796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6046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0000"/>
            <a:ext cx="374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射中魔鬼時，魔鬼數目增加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，並播放音效。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20000"/>
            <a:ext cx="4248000" cy="343796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4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49065" cy="329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21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90906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5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0000"/>
            <a:ext cx="374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魔鬼被射中時變換造型，且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說出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：「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啊～」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持續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隱藏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，換回未射中時的造型。</a:t>
            </a: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20000"/>
            <a:ext cx="4248000" cy="343796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136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建立準星和魔鬼角色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處理準星動畫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時，如何讓準星隨著滑鼠移動？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時，當滑鼠按下後，如何讓準星變換造型？</a:t>
            </a:r>
          </a:p>
        </p:txBody>
      </p:sp>
    </p:spTree>
    <p:extLst>
      <p:ext uri="{BB962C8B-B14F-4D97-AF65-F5344CB8AC3E}">
        <p14:creationId xmlns:p14="http://schemas.microsoft.com/office/powerpoint/2010/main" val="31678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向右移動的魔鬼動畫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時，如何讓魔鬼在同一條直線往右移動？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時，當魔鬼超出森林範圍後，如何讓魔鬼接續出現？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時，當準星射中魔鬼角色後，如何累積射中的數目，並發出射擊聲，角色說出：「啊∼」？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80000" y="50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重設魔鬼數目的變數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756000" y="51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處理向左移動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的魔鬼動畫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543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森林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620792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01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新增準星角色。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準星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繪畫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1138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86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繪製瞄準、發射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瞄準範圍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360000" y="4392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43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瞄準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18149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07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20595</TotalTime>
  <Words>915</Words>
  <Application>Microsoft Office PowerPoint</Application>
  <PresentationFormat>如螢幕大小 (4:3)</PresentationFormat>
  <Paragraphs>345</Paragraphs>
  <Slides>40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884</cp:revision>
  <cp:lastPrinted>1601-01-01T00:00:00Z</cp:lastPrinted>
  <dcterms:created xsi:type="dcterms:W3CDTF">2003-03-29T07:29:52Z</dcterms:created>
  <dcterms:modified xsi:type="dcterms:W3CDTF">2020-01-07T09:53:08Z</dcterms:modified>
</cp:coreProperties>
</file>