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805" r:id="rId2"/>
    <p:sldId id="844" r:id="rId3"/>
    <p:sldId id="835" r:id="rId4"/>
    <p:sldId id="836" r:id="rId5"/>
    <p:sldId id="838" r:id="rId6"/>
    <p:sldId id="841" r:id="rId7"/>
    <p:sldId id="839" r:id="rId8"/>
    <p:sldId id="842" r:id="rId9"/>
    <p:sldId id="843" r:id="rId10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14" autoAdjust="0"/>
    <p:restoredTop sz="95604" autoAdjust="0"/>
  </p:normalViewPr>
  <p:slideViewPr>
    <p:cSldViewPr>
      <p:cViewPr varScale="1">
        <p:scale>
          <a:sx n="115" d="100"/>
          <a:sy n="115" d="100"/>
        </p:scale>
        <p:origin x="111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AFED-971B-4CBD-A12A-B68AABB1E183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1175-38D9-48AC-8283-5E4F922F0FC0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D78E-FA24-4068-A074-1DE2366A702C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868B-9890-4667-A818-BF0004F68E47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1C642-D176-40DD-999D-78C803D5E473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388A-5892-43BE-8537-EB45D911D5B1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2D0-28B1-4890-8A65-716FFDAC9F28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310C-AD4E-48A1-9496-16CA1B316BAF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D76A-8247-4C76-9F06-61D681C1E1D4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7946-D32A-49B5-8575-15A8536E4462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AEE1-CA4A-4715-AB9A-632A1C156893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09E1F-5638-417C-A6E3-D1F297013DCD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305800" y="6356352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3825" y="3200400"/>
            <a:ext cx="8001000" cy="1470025"/>
          </a:xfrm>
        </p:spPr>
        <p:txBody>
          <a:bodyPr>
            <a:normAutofit/>
          </a:bodyPr>
          <a:lstStyle/>
          <a:p>
            <a:r>
              <a:rPr lang="zh-TW" altLang="en-US" sz="6000" b="1" dirty="0" smtClean="0"/>
              <a:t>演算法表示</a:t>
            </a:r>
            <a:endParaRPr lang="zh-TW" altLang="en-US" sz="6000" b="1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5066211" y="2819400"/>
            <a:ext cx="3544389" cy="99060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chemeClr val="tx1"/>
                </a:solidFill>
              </a:rPr>
              <a:t>模擬機器人</a:t>
            </a:r>
            <a:endParaRPr lang="zh-TW" altLang="en-US" sz="4000" b="1" dirty="0">
              <a:solidFill>
                <a:schemeClr val="tx1"/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078276" y="1722981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9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蟲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9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蟲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危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1" name="群組 10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機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  <p:sp>
        <p:nvSpPr>
          <p:cNvPr id="22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686956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鍵盤控制小蟲前進後退</a:t>
            </a:r>
            <a:endParaRPr lang="zh-TW" altLang="en-US" dirty="0"/>
          </a:p>
        </p:txBody>
      </p:sp>
      <p:pic>
        <p:nvPicPr>
          <p:cNvPr id="6" name="圖片 5" descr="圖片 3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362200"/>
            <a:ext cx="2652324" cy="2819400"/>
          </a:xfrm>
          <a:prstGeom prst="rect">
            <a:avLst/>
          </a:prstGeom>
        </p:spPr>
      </p:pic>
      <p:grpSp>
        <p:nvGrpSpPr>
          <p:cNvPr id="65" name="群組 64"/>
          <p:cNvGrpSpPr/>
          <p:nvPr/>
        </p:nvGrpSpPr>
        <p:grpSpPr>
          <a:xfrm>
            <a:off x="3505200" y="2286000"/>
            <a:ext cx="4191000" cy="2667000"/>
            <a:chOff x="3861048" y="2514600"/>
            <a:chExt cx="4191000" cy="2667000"/>
          </a:xfrm>
        </p:grpSpPr>
        <p:pic>
          <p:nvPicPr>
            <p:cNvPr id="29" name="圖片 28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3249202"/>
              <a:ext cx="749746" cy="408398"/>
            </a:xfrm>
            <a:prstGeom prst="rect">
              <a:avLst/>
            </a:prstGeom>
          </p:spPr>
        </p:pic>
        <p:sp>
          <p:nvSpPr>
            <p:cNvPr id="31" name="流程圖: 替代處理程序 30"/>
            <p:cNvSpPr/>
            <p:nvPr/>
          </p:nvSpPr>
          <p:spPr>
            <a:xfrm>
              <a:off x="4343400" y="2514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2" name="肘形接點 61"/>
            <p:cNvCxnSpPr>
              <a:stCxn id="33" idx="2"/>
            </p:cNvCxnSpPr>
            <p:nvPr/>
          </p:nvCxnSpPr>
          <p:spPr>
            <a:xfrm rot="5400000" flipH="1" flipV="1">
              <a:off x="5524872" y="2349624"/>
              <a:ext cx="1777752" cy="3276600"/>
            </a:xfrm>
            <a:prstGeom prst="bentConnector4">
              <a:avLst>
                <a:gd name="adj1" fmla="val -47929"/>
                <a:gd name="adj2" fmla="val 100232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流程圖: 決策 32"/>
            <p:cNvSpPr/>
            <p:nvPr/>
          </p:nvSpPr>
          <p:spPr>
            <a:xfrm>
              <a:off x="3861048" y="43434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4" name="直線單箭頭接點 33"/>
            <p:cNvCxnSpPr/>
            <p:nvPr/>
          </p:nvCxnSpPr>
          <p:spPr>
            <a:xfrm flipH="1">
              <a:off x="4775449" y="3099048"/>
              <a:ext cx="3276599" cy="623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圖片 34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4773202"/>
              <a:ext cx="670505" cy="408398"/>
            </a:xfrm>
            <a:prstGeom prst="rect">
              <a:avLst/>
            </a:prstGeom>
          </p:spPr>
        </p:pic>
        <p:pic>
          <p:nvPicPr>
            <p:cNvPr id="36" name="圖片 35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4267200"/>
              <a:ext cx="749746" cy="408398"/>
            </a:xfrm>
            <a:prstGeom prst="rect">
              <a:avLst/>
            </a:prstGeom>
          </p:spPr>
        </p:pic>
        <p:sp>
          <p:nvSpPr>
            <p:cNvPr id="38" name="流程圖: 程序 37"/>
            <p:cNvSpPr/>
            <p:nvPr/>
          </p:nvSpPr>
          <p:spPr>
            <a:xfrm>
              <a:off x="6299448" y="44196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1" name="直線單箭頭接點 40"/>
            <p:cNvCxnSpPr>
              <a:stCxn id="33" idx="3"/>
              <a:endCxn id="38" idx="1"/>
            </p:cNvCxnSpPr>
            <p:nvPr/>
          </p:nvCxnSpPr>
          <p:spPr>
            <a:xfrm>
              <a:off x="5689848" y="46101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流程圖: 決策 42"/>
            <p:cNvSpPr/>
            <p:nvPr/>
          </p:nvSpPr>
          <p:spPr>
            <a:xfrm>
              <a:off x="3861048" y="3352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4" name="直線單箭頭接點 43"/>
            <p:cNvCxnSpPr>
              <a:stCxn id="31" idx="2"/>
              <a:endCxn id="43" idx="0"/>
            </p:cNvCxnSpPr>
            <p:nvPr/>
          </p:nvCxnSpPr>
          <p:spPr>
            <a:xfrm>
              <a:off x="4775448" y="2946648"/>
              <a:ext cx="0" cy="406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44"/>
            <p:cNvCxnSpPr>
              <a:stCxn id="43" idx="2"/>
              <a:endCxn id="33" idx="0"/>
            </p:cNvCxnSpPr>
            <p:nvPr/>
          </p:nvCxnSpPr>
          <p:spPr>
            <a:xfrm>
              <a:off x="4775448" y="3886200"/>
              <a:ext cx="0" cy="4572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圖片 47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3784848"/>
              <a:ext cx="670505" cy="408398"/>
            </a:xfrm>
            <a:prstGeom prst="rect">
              <a:avLst/>
            </a:prstGeom>
          </p:spPr>
        </p:pic>
        <p:cxnSp>
          <p:nvCxnSpPr>
            <p:cNvPr id="53" name="肘形接點 61"/>
            <p:cNvCxnSpPr>
              <a:stCxn id="38" idx="2"/>
            </p:cNvCxnSpPr>
            <p:nvPr/>
          </p:nvCxnSpPr>
          <p:spPr>
            <a:xfrm rot="5400000">
              <a:off x="5689848" y="3886200"/>
              <a:ext cx="3048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流程圖: 程序 55"/>
            <p:cNvSpPr/>
            <p:nvPr/>
          </p:nvSpPr>
          <p:spPr>
            <a:xfrm>
              <a:off x="6299449" y="3432463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7" name="直線單箭頭接點 56"/>
            <p:cNvCxnSpPr>
              <a:stCxn id="43" idx="3"/>
              <a:endCxn id="56" idx="1"/>
            </p:cNvCxnSpPr>
            <p:nvPr/>
          </p:nvCxnSpPr>
          <p:spPr>
            <a:xfrm>
              <a:off x="5689848" y="3619500"/>
              <a:ext cx="609601" cy="346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肘形接點 61"/>
            <p:cNvCxnSpPr>
              <a:stCxn id="56" idx="2"/>
            </p:cNvCxnSpPr>
            <p:nvPr/>
          </p:nvCxnSpPr>
          <p:spPr>
            <a:xfrm rot="5400000">
              <a:off x="5672531" y="2916381"/>
              <a:ext cx="339437" cy="2133601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M1 </a:t>
            </a:r>
            <a:r>
              <a:rPr lang="zh-TW" altLang="en-US" dirty="0" smtClean="0"/>
              <a:t>前進到第一條線停止</a:t>
            </a:r>
            <a:endParaRPr lang="zh-TW" altLang="en-US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3678382" y="1961804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" name="流程圖: 決策 5"/>
          <p:cNvSpPr/>
          <p:nvPr/>
        </p:nvSpPr>
        <p:spPr>
          <a:xfrm>
            <a:off x="2667000" y="3657600"/>
            <a:ext cx="2895600" cy="936104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7" name="流程圖: 程序 6"/>
          <p:cNvSpPr/>
          <p:nvPr/>
        </p:nvSpPr>
        <p:spPr>
          <a:xfrm>
            <a:off x="6799811" y="3857105"/>
            <a:ext cx="1224136" cy="504056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8" name="直線接點 7"/>
          <p:cNvCxnSpPr>
            <a:stCxn id="6" idx="3"/>
            <a:endCxn id="7" idx="1"/>
          </p:cNvCxnSpPr>
          <p:nvPr/>
        </p:nvCxnSpPr>
        <p:spPr>
          <a:xfrm flipV="1">
            <a:off x="5562600" y="4109133"/>
            <a:ext cx="1237211" cy="16519"/>
          </a:xfrm>
          <a:prstGeom prst="line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流程圖: 替代處理程序 8"/>
          <p:cNvSpPr/>
          <p:nvPr/>
        </p:nvSpPr>
        <p:spPr>
          <a:xfrm>
            <a:off x="3701935" y="539496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直線單箭頭接點 9"/>
          <p:cNvCxnSpPr>
            <a:stCxn id="5" idx="2"/>
            <a:endCxn id="6" idx="0"/>
          </p:cNvCxnSpPr>
          <p:nvPr/>
        </p:nvCxnSpPr>
        <p:spPr>
          <a:xfrm>
            <a:off x="4110430" y="2393852"/>
            <a:ext cx="4370" cy="12637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>
            <a:stCxn id="6" idx="2"/>
            <a:endCxn id="9" idx="0"/>
          </p:cNvCxnSpPr>
          <p:nvPr/>
        </p:nvCxnSpPr>
        <p:spPr>
          <a:xfrm>
            <a:off x="4114800" y="4593704"/>
            <a:ext cx="19183" cy="8012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肘形接點 61"/>
          <p:cNvCxnSpPr>
            <a:stCxn id="7" idx="0"/>
          </p:cNvCxnSpPr>
          <p:nvPr/>
        </p:nvCxnSpPr>
        <p:spPr>
          <a:xfrm rot="16200000" flipV="1">
            <a:off x="5377653" y="1822879"/>
            <a:ext cx="864096" cy="3204356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4495800"/>
            <a:ext cx="749746" cy="408398"/>
          </a:xfrm>
          <a:prstGeom prst="rect">
            <a:avLst/>
          </a:prstGeom>
        </p:spPr>
      </p:pic>
      <p:pic>
        <p:nvPicPr>
          <p:cNvPr id="16" name="圖片 15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10200" y="3733800"/>
            <a:ext cx="670505" cy="408398"/>
          </a:xfrm>
          <a:prstGeom prst="rect">
            <a:avLst/>
          </a:prstGeom>
        </p:spPr>
      </p:pic>
      <p:pic>
        <p:nvPicPr>
          <p:cNvPr id="33" name="圖片 32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733800"/>
            <a:ext cx="1824228" cy="1085088"/>
          </a:xfrm>
          <a:prstGeom prst="rect">
            <a:avLst/>
          </a:prstGeom>
        </p:spPr>
      </p:pic>
      <p:sp>
        <p:nvSpPr>
          <p:cNvPr id="18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</a:t>
            </a:fld>
            <a:endParaRPr lang="zh-TW" altLang="en-US"/>
          </a:p>
        </p:txBody>
      </p:sp>
      <p:pic>
        <p:nvPicPr>
          <p:cNvPr id="17" name="圖片 16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0795" y="6016353"/>
            <a:ext cx="749746" cy="408398"/>
          </a:xfrm>
          <a:prstGeom prst="rect">
            <a:avLst/>
          </a:prstGeom>
        </p:spPr>
      </p:pic>
      <p:pic>
        <p:nvPicPr>
          <p:cNvPr id="19" name="圖片 18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06695" y="4938498"/>
            <a:ext cx="670505" cy="408398"/>
          </a:xfrm>
          <a:prstGeom prst="rect">
            <a:avLst/>
          </a:prstGeom>
        </p:spPr>
      </p:pic>
      <p:pic>
        <p:nvPicPr>
          <p:cNvPr id="20" name="圖片 19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30395" y="6016353"/>
            <a:ext cx="749746" cy="408398"/>
          </a:xfrm>
          <a:prstGeom prst="rect">
            <a:avLst/>
          </a:prstGeom>
        </p:spPr>
      </p:pic>
      <p:pic>
        <p:nvPicPr>
          <p:cNvPr id="21" name="圖片 20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6295" y="4938498"/>
            <a:ext cx="670505" cy="408398"/>
          </a:xfrm>
          <a:prstGeom prst="rect">
            <a:avLst/>
          </a:prstGeom>
        </p:spPr>
      </p:pic>
      <p:sp>
        <p:nvSpPr>
          <p:cNvPr id="22" name="文字方塊 21"/>
          <p:cNvSpPr txBox="1"/>
          <p:nvPr/>
        </p:nvSpPr>
        <p:spPr>
          <a:xfrm>
            <a:off x="7559095" y="5471898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離開藍色線了嗎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5996995" y="5254353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7635295" y="5852898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996995" y="5635353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7559095" y="6233898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重複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次了沒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M2</a:t>
            </a:r>
            <a:r>
              <a:rPr lang="zh-TW" altLang="en-US" dirty="0" smtClean="0"/>
              <a:t>前進到第二條線停止</a:t>
            </a:r>
            <a:endParaRPr lang="zh-TW" altLang="en-US" dirty="0"/>
          </a:p>
        </p:txBody>
      </p:sp>
      <p:grpSp>
        <p:nvGrpSpPr>
          <p:cNvPr id="33" name="群組 32"/>
          <p:cNvGrpSpPr/>
          <p:nvPr/>
        </p:nvGrpSpPr>
        <p:grpSpPr>
          <a:xfrm>
            <a:off x="2562258" y="1295400"/>
            <a:ext cx="4371942" cy="5232648"/>
            <a:chOff x="733458" y="1371600"/>
            <a:chExt cx="4371942" cy="5232648"/>
          </a:xfrm>
        </p:grpSpPr>
        <p:sp>
          <p:nvSpPr>
            <p:cNvPr id="5" name="流程圖: 替代處理程序 4"/>
            <p:cNvSpPr/>
            <p:nvPr/>
          </p:nvSpPr>
          <p:spPr>
            <a:xfrm>
              <a:off x="1520610" y="1371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7" name="流程圖: 程序 6"/>
            <p:cNvSpPr/>
            <p:nvPr/>
          </p:nvSpPr>
          <p:spPr>
            <a:xfrm>
              <a:off x="4232452" y="25146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前進</a:t>
              </a:r>
              <a:r>
                <a:rPr lang="en-US" altLang="zh-TW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3</a:t>
              </a:r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步</a:t>
              </a:r>
            </a:p>
          </p:txBody>
        </p:sp>
        <p:sp>
          <p:nvSpPr>
            <p:cNvPr id="9" name="流程圖: 替代處理程序 8"/>
            <p:cNvSpPr/>
            <p:nvPr/>
          </p:nvSpPr>
          <p:spPr>
            <a:xfrm>
              <a:off x="1520610" y="61722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>
              <a:stCxn id="5" idx="2"/>
              <a:endCxn id="20" idx="0"/>
            </p:cNvCxnSpPr>
            <p:nvPr/>
          </p:nvCxnSpPr>
          <p:spPr>
            <a:xfrm>
              <a:off x="1952658" y="1803648"/>
              <a:ext cx="0" cy="49066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733458" y="2294313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到達藍色線了嗎</a:t>
              </a:r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21" name="流程圖: 決策 20"/>
            <p:cNvSpPr/>
            <p:nvPr/>
          </p:nvSpPr>
          <p:spPr>
            <a:xfrm>
              <a:off x="733458" y="3559696"/>
              <a:ext cx="2438400" cy="9361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pic>
          <p:nvPicPr>
            <p:cNvPr id="22" name="圖片 21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6852" y="2971800"/>
              <a:ext cx="749746" cy="408398"/>
            </a:xfrm>
            <a:prstGeom prst="rect">
              <a:avLst/>
            </a:prstGeom>
          </p:spPr>
        </p:pic>
        <p:pic>
          <p:nvPicPr>
            <p:cNvPr id="23" name="圖片 2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0852" y="2362200"/>
              <a:ext cx="670505" cy="408398"/>
            </a:xfrm>
            <a:prstGeom prst="rect">
              <a:avLst/>
            </a:prstGeom>
          </p:spPr>
        </p:pic>
        <p:cxnSp>
          <p:nvCxnSpPr>
            <p:cNvPr id="26" name="肘形接點 61"/>
            <p:cNvCxnSpPr>
              <a:stCxn id="7" idx="0"/>
            </p:cNvCxnSpPr>
            <p:nvPr/>
          </p:nvCxnSpPr>
          <p:spPr>
            <a:xfrm rot="16200000" flipV="1">
              <a:off x="3038218" y="889434"/>
              <a:ext cx="533400" cy="2716932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>
              <a:stCxn id="20" idx="2"/>
              <a:endCxn id="21" idx="0"/>
            </p:cNvCxnSpPr>
            <p:nvPr/>
          </p:nvCxnSpPr>
          <p:spPr>
            <a:xfrm>
              <a:off x="1952658" y="3078017"/>
              <a:ext cx="0" cy="48167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>
              <a:stCxn id="20" idx="3"/>
              <a:endCxn id="7" idx="1"/>
            </p:cNvCxnSpPr>
            <p:nvPr/>
          </p:nvCxnSpPr>
          <p:spPr>
            <a:xfrm>
              <a:off x="3171858" y="2686165"/>
              <a:ext cx="1060594" cy="17211"/>
            </a:xfrm>
            <a:prstGeom prst="line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流程圖: 程序 49"/>
            <p:cNvSpPr/>
            <p:nvPr/>
          </p:nvSpPr>
          <p:spPr>
            <a:xfrm>
              <a:off x="4232452" y="38100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1" name="肘形接點 61"/>
            <p:cNvCxnSpPr>
              <a:stCxn id="50" idx="0"/>
            </p:cNvCxnSpPr>
            <p:nvPr/>
          </p:nvCxnSpPr>
          <p:spPr>
            <a:xfrm rot="16200000" flipV="1">
              <a:off x="3038218" y="2184834"/>
              <a:ext cx="533400" cy="2716932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>
              <a:stCxn id="21" idx="3"/>
              <a:endCxn id="50" idx="1"/>
            </p:cNvCxnSpPr>
            <p:nvPr/>
          </p:nvCxnSpPr>
          <p:spPr>
            <a:xfrm flipV="1">
              <a:off x="3171858" y="3998776"/>
              <a:ext cx="1060594" cy="28972"/>
            </a:xfrm>
            <a:prstGeom prst="line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流程圖: 決策 53"/>
            <p:cNvSpPr/>
            <p:nvPr/>
          </p:nvSpPr>
          <p:spPr>
            <a:xfrm>
              <a:off x="733458" y="5029200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5" name="直線單箭頭接點 54"/>
            <p:cNvCxnSpPr>
              <a:stCxn id="21" idx="2"/>
              <a:endCxn id="54" idx="0"/>
            </p:cNvCxnSpPr>
            <p:nvPr/>
          </p:nvCxnSpPr>
          <p:spPr>
            <a:xfrm>
              <a:off x="1952658" y="4495800"/>
              <a:ext cx="0" cy="5334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流程圖: 程序 58"/>
            <p:cNvSpPr/>
            <p:nvPr/>
          </p:nvSpPr>
          <p:spPr>
            <a:xfrm>
              <a:off x="4243536" y="5216237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60" name="肘形接點 61"/>
            <p:cNvCxnSpPr>
              <a:stCxn id="59" idx="0"/>
            </p:cNvCxnSpPr>
            <p:nvPr/>
          </p:nvCxnSpPr>
          <p:spPr>
            <a:xfrm rot="16200000" flipV="1">
              <a:off x="3050843" y="3592612"/>
              <a:ext cx="519235" cy="2728016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stCxn id="54" idx="3"/>
              <a:endCxn id="59" idx="1"/>
            </p:cNvCxnSpPr>
            <p:nvPr/>
          </p:nvCxnSpPr>
          <p:spPr>
            <a:xfrm flipV="1">
              <a:off x="3171858" y="5405013"/>
              <a:ext cx="1071678" cy="16039"/>
            </a:xfrm>
            <a:prstGeom prst="line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單箭頭接點 67"/>
            <p:cNvCxnSpPr>
              <a:stCxn id="54" idx="2"/>
              <a:endCxn id="9" idx="0"/>
            </p:cNvCxnSpPr>
            <p:nvPr/>
          </p:nvCxnSpPr>
          <p:spPr>
            <a:xfrm>
              <a:off x="1952658" y="5812904"/>
              <a:ext cx="0" cy="359296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圖片 71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86600" y="2667000"/>
            <a:ext cx="749746" cy="408398"/>
          </a:xfrm>
          <a:prstGeom prst="rect">
            <a:avLst/>
          </a:prstGeom>
        </p:spPr>
      </p:pic>
      <p:pic>
        <p:nvPicPr>
          <p:cNvPr id="73" name="圖片 72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6600" y="3048000"/>
            <a:ext cx="670505" cy="408398"/>
          </a:xfrm>
          <a:prstGeom prst="rect">
            <a:avLst/>
          </a:prstGeom>
        </p:spPr>
      </p:pic>
      <p:pic>
        <p:nvPicPr>
          <p:cNvPr id="74" name="圖片 73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6200" y="2667000"/>
            <a:ext cx="749746" cy="408398"/>
          </a:xfrm>
          <a:prstGeom prst="rect">
            <a:avLst/>
          </a:prstGeom>
        </p:spPr>
      </p:pic>
      <p:pic>
        <p:nvPicPr>
          <p:cNvPr id="75" name="圖片 74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6200" y="3048000"/>
            <a:ext cx="670505" cy="408398"/>
          </a:xfrm>
          <a:prstGeom prst="rect">
            <a:avLst/>
          </a:prstGeom>
        </p:spPr>
      </p:pic>
      <p:sp>
        <p:nvSpPr>
          <p:cNvPr id="76" name="文字方塊 75"/>
          <p:cNvSpPr txBox="1"/>
          <p:nvPr/>
        </p:nvSpPr>
        <p:spPr>
          <a:xfrm>
            <a:off x="7239000" y="35814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離開藍色線了嗎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7162800" y="1905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7315200" y="39624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7162800" y="2286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7239000" y="43434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重複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次了沒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2" name="圖片 31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2040976"/>
            <a:ext cx="1595628" cy="949112"/>
          </a:xfrm>
          <a:prstGeom prst="rect">
            <a:avLst/>
          </a:prstGeom>
        </p:spPr>
      </p:pic>
      <p:pic>
        <p:nvPicPr>
          <p:cNvPr id="34" name="圖片 33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3488776"/>
            <a:ext cx="1595628" cy="949112"/>
          </a:xfrm>
          <a:prstGeom prst="rect">
            <a:avLst/>
          </a:prstGeom>
        </p:spPr>
      </p:pic>
      <p:pic>
        <p:nvPicPr>
          <p:cNvPr id="35" name="圖片 34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4936576"/>
            <a:ext cx="1595628" cy="949112"/>
          </a:xfrm>
          <a:prstGeom prst="rect">
            <a:avLst/>
          </a:prstGeom>
        </p:spPr>
      </p:pic>
      <p:sp>
        <p:nvSpPr>
          <p:cNvPr id="37" name="投影片編號版面配置區 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圖片 48" descr="圖片4.png"/>
          <p:cNvPicPr>
            <a:picLocks noChangeAspect="1"/>
          </p:cNvPicPr>
          <p:nvPr/>
        </p:nvPicPr>
        <p:blipFill>
          <a:blip r:embed="rId2" cstate="print"/>
          <a:srcRect b="5065"/>
          <a:stretch>
            <a:fillRect/>
          </a:stretch>
        </p:blipFill>
        <p:spPr>
          <a:xfrm>
            <a:off x="4267200" y="2971800"/>
            <a:ext cx="4293692" cy="315468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M4</a:t>
            </a:r>
            <a:r>
              <a:rPr lang="zh-TW" altLang="en-US" dirty="0" smtClean="0"/>
              <a:t>前進到第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條線停止</a:t>
            </a:r>
            <a:endParaRPr lang="zh-TW" altLang="en-US" dirty="0"/>
          </a:p>
        </p:txBody>
      </p:sp>
      <p:sp>
        <p:nvSpPr>
          <p:cNvPr id="6" name="流程圖: 替代處理程序 5"/>
          <p:cNvSpPr/>
          <p:nvPr/>
        </p:nvSpPr>
        <p:spPr>
          <a:xfrm>
            <a:off x="533400" y="16002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2" name="流程圖: 程序 51"/>
          <p:cNvSpPr/>
          <p:nvPr/>
        </p:nvSpPr>
        <p:spPr>
          <a:xfrm>
            <a:off x="1744464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詢問停在</a:t>
            </a:r>
            <a:endParaRPr lang="en-US" altLang="zh-TW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第幾條線上</a:t>
            </a:r>
          </a:p>
        </p:txBody>
      </p:sp>
      <p:sp>
        <p:nvSpPr>
          <p:cNvPr id="53" name="流程圖: 程序 52"/>
          <p:cNvSpPr/>
          <p:nvPr/>
        </p:nvSpPr>
        <p:spPr>
          <a:xfrm>
            <a:off x="3310632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變數</a:t>
            </a:r>
            <a:r>
              <a:rPr lang="en-US" altLang="zh-TW" sz="1200" dirty="0" smtClean="0">
                <a:latin typeface="王漢宗特黑體繁" pitchFamily="2" charset="-120"/>
                <a:ea typeface="王漢宗特黑體繁" pitchFamily="2" charset="-120"/>
              </a:rPr>
              <a:t>LINE</a:t>
            </a:r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設為回答的數值</a:t>
            </a:r>
          </a:p>
        </p:txBody>
      </p:sp>
      <p:sp>
        <p:nvSpPr>
          <p:cNvPr id="62" name="流程圖: 替代處理程序 61"/>
          <p:cNvSpPr/>
          <p:nvPr/>
        </p:nvSpPr>
        <p:spPr>
          <a:xfrm>
            <a:off x="533400" y="25146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9" name="直線單箭頭接點 8"/>
          <p:cNvCxnSpPr>
            <a:stCxn id="54" idx="2"/>
            <a:endCxn id="57" idx="0"/>
          </p:cNvCxnSpPr>
          <p:nvPr/>
        </p:nvCxnSpPr>
        <p:spPr>
          <a:xfrm>
            <a:off x="5486400" y="2006724"/>
            <a:ext cx="0" cy="4316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61"/>
          <p:cNvCxnSpPr>
            <a:stCxn id="60" idx="3"/>
          </p:cNvCxnSpPr>
          <p:nvPr/>
        </p:nvCxnSpPr>
        <p:spPr>
          <a:xfrm flipV="1">
            <a:off x="5917332" y="2133600"/>
            <a:ext cx="2845668" cy="4176328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流程圖: 程序 53"/>
          <p:cNvSpPr/>
          <p:nvPr/>
        </p:nvSpPr>
        <p:spPr>
          <a:xfrm>
            <a:off x="4876800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7" name="流程圖: 決策 56"/>
          <p:cNvSpPr/>
          <p:nvPr/>
        </p:nvSpPr>
        <p:spPr>
          <a:xfrm>
            <a:off x="4572000" y="2438400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0" name="流程圖: 程序 59"/>
          <p:cNvSpPr/>
          <p:nvPr/>
        </p:nvSpPr>
        <p:spPr>
          <a:xfrm>
            <a:off x="5055468" y="6121152"/>
            <a:ext cx="861864" cy="377552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72" name="直線單箭頭接點 71"/>
          <p:cNvCxnSpPr/>
          <p:nvPr/>
        </p:nvCxnSpPr>
        <p:spPr>
          <a:xfrm flipH="1">
            <a:off x="5486400" y="2133600"/>
            <a:ext cx="3276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單箭頭接點 93"/>
          <p:cNvCxnSpPr>
            <a:stCxn id="6" idx="3"/>
            <a:endCxn id="52" idx="1"/>
          </p:cNvCxnSpPr>
          <p:nvPr/>
        </p:nvCxnSpPr>
        <p:spPr>
          <a:xfrm>
            <a:off x="1397496" y="1816224"/>
            <a:ext cx="34696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>
            <a:stCxn id="52" idx="3"/>
            <a:endCxn id="53" idx="1"/>
          </p:cNvCxnSpPr>
          <p:nvPr/>
        </p:nvCxnSpPr>
        <p:spPr>
          <a:xfrm>
            <a:off x="2963664" y="1816224"/>
            <a:ext cx="34696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單箭頭接點 99"/>
          <p:cNvCxnSpPr>
            <a:stCxn id="53" idx="3"/>
            <a:endCxn id="54" idx="1"/>
          </p:cNvCxnSpPr>
          <p:nvPr/>
        </p:nvCxnSpPr>
        <p:spPr>
          <a:xfrm>
            <a:off x="4529832" y="1816224"/>
            <a:ext cx="34696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單箭頭接點 103"/>
          <p:cNvCxnSpPr>
            <a:stCxn id="57" idx="1"/>
            <a:endCxn id="62" idx="3"/>
          </p:cNvCxnSpPr>
          <p:nvPr/>
        </p:nvCxnSpPr>
        <p:spPr>
          <a:xfrm flipH="1">
            <a:off x="1397496" y="2705100"/>
            <a:ext cx="3174504" cy="255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圖片 25" descr="圖片 29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4419600"/>
            <a:ext cx="2667000" cy="2048449"/>
          </a:xfrm>
          <a:prstGeom prst="rect">
            <a:avLst/>
          </a:prstGeom>
        </p:spPr>
      </p:pic>
      <p:sp>
        <p:nvSpPr>
          <p:cNvPr id="77" name="文字方塊 76"/>
          <p:cNvSpPr txBox="1"/>
          <p:nvPr/>
        </p:nvSpPr>
        <p:spPr>
          <a:xfrm>
            <a:off x="2590800" y="3228201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值加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2590800" y="3657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初始值設為</a:t>
            </a:r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0</a:t>
            </a:r>
            <a:endParaRPr lang="zh-TW" altLang="en-US" sz="1200" b="1" dirty="0" smtClean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1" name="圖片 80" descr="圖片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6600" y="3886200"/>
            <a:ext cx="670505" cy="408398"/>
          </a:xfrm>
          <a:prstGeom prst="rect">
            <a:avLst/>
          </a:prstGeom>
        </p:spPr>
      </p:pic>
      <p:pic>
        <p:nvPicPr>
          <p:cNvPr id="80" name="圖片 79" descr="圖片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90800" y="3886200"/>
            <a:ext cx="749746" cy="408398"/>
          </a:xfrm>
          <a:prstGeom prst="rect">
            <a:avLst/>
          </a:prstGeom>
        </p:spPr>
      </p:pic>
      <p:sp>
        <p:nvSpPr>
          <p:cNvPr id="78" name="文字方塊 77"/>
          <p:cNvSpPr txBox="1"/>
          <p:nvPr/>
        </p:nvSpPr>
        <p:spPr>
          <a:xfrm>
            <a:off x="2590800" y="3429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值是否等於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LINE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圖片 28" descr="圖片 320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3048000"/>
            <a:ext cx="2211314" cy="1066800"/>
          </a:xfrm>
          <a:prstGeom prst="rect">
            <a:avLst/>
          </a:prstGeom>
        </p:spPr>
      </p:pic>
      <p:sp>
        <p:nvSpPr>
          <p:cNvPr id="28" name="投影片編號版面配置區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軌道巡航</a:t>
            </a:r>
            <a:endParaRPr lang="zh-TW" altLang="en-US" dirty="0"/>
          </a:p>
        </p:txBody>
      </p:sp>
      <p:grpSp>
        <p:nvGrpSpPr>
          <p:cNvPr id="48" name="群組 47"/>
          <p:cNvGrpSpPr/>
          <p:nvPr/>
        </p:nvGrpSpPr>
        <p:grpSpPr>
          <a:xfrm>
            <a:off x="1600200" y="1257300"/>
            <a:ext cx="5638800" cy="4762500"/>
            <a:chOff x="990600" y="1143000"/>
            <a:chExt cx="5638800" cy="4762500"/>
          </a:xfrm>
        </p:grpSpPr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200" y="1879848"/>
              <a:ext cx="749746" cy="408398"/>
            </a:xfrm>
            <a:prstGeom prst="rect">
              <a:avLst/>
            </a:prstGeom>
          </p:spPr>
        </p:pic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4419600"/>
              <a:ext cx="670505" cy="408398"/>
            </a:xfrm>
            <a:prstGeom prst="rect">
              <a:avLst/>
            </a:prstGeom>
          </p:spPr>
        </p:pic>
        <p:sp>
          <p:nvSpPr>
            <p:cNvPr id="6" name="流程圖: 替代處理程序 5"/>
            <p:cNvSpPr/>
            <p:nvPr/>
          </p:nvSpPr>
          <p:spPr>
            <a:xfrm>
              <a:off x="2920752" y="11430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5" idx="2"/>
            </p:cNvCxnSpPr>
            <p:nvPr/>
          </p:nvCxnSpPr>
          <p:spPr>
            <a:xfrm rot="5400000" flipH="1" flipV="1">
              <a:off x="3073524" y="2006724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438400" y="2971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352801" y="1727448"/>
              <a:ext cx="3276599" cy="623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3352800"/>
              <a:ext cx="670505" cy="408398"/>
            </a:xfrm>
            <a:prstGeom prst="rect">
              <a:avLst/>
            </a:prstGeom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2895600"/>
              <a:ext cx="749746" cy="408398"/>
            </a:xfrm>
            <a:prstGeom prst="rect">
              <a:avLst/>
            </a:prstGeom>
          </p:spPr>
        </p:pic>
        <p:sp>
          <p:nvSpPr>
            <p:cNvPr id="25" name="流程圖: 決策 24"/>
            <p:cNvSpPr/>
            <p:nvPr/>
          </p:nvSpPr>
          <p:spPr>
            <a:xfrm>
              <a:off x="2438400" y="40005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876800" y="30480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876800" y="40767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876800" y="5105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4267200" y="32385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4267200" y="42672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438400" y="1981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352800" y="1575048"/>
              <a:ext cx="0" cy="406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352800" y="2514600"/>
              <a:ext cx="0" cy="4572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352800" y="3505200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3935002"/>
              <a:ext cx="749746" cy="408398"/>
            </a:xfrm>
            <a:prstGeom prst="rect">
              <a:avLst/>
            </a:prstGeom>
          </p:spPr>
        </p:pic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2413248"/>
              <a:ext cx="670505" cy="408398"/>
            </a:xfrm>
            <a:prstGeom prst="rect">
              <a:avLst/>
            </a:prstGeom>
          </p:spPr>
        </p:pic>
        <p:sp>
          <p:nvSpPr>
            <p:cNvPr id="102" name="流程圖: 替代處理程序 101"/>
            <p:cNvSpPr/>
            <p:nvPr/>
          </p:nvSpPr>
          <p:spPr>
            <a:xfrm>
              <a:off x="990600" y="2031876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5" name="流程圖: 決策 34"/>
            <p:cNvSpPr/>
            <p:nvPr/>
          </p:nvSpPr>
          <p:spPr>
            <a:xfrm>
              <a:off x="2438400" y="5029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7" name="直線單箭頭接點 36"/>
            <p:cNvCxnSpPr>
              <a:stCxn id="35" idx="3"/>
              <a:endCxn id="32" idx="1"/>
            </p:cNvCxnSpPr>
            <p:nvPr/>
          </p:nvCxnSpPr>
          <p:spPr>
            <a:xfrm>
              <a:off x="4267200" y="52959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40"/>
            <p:cNvCxnSpPr>
              <a:stCxn id="25" idx="2"/>
              <a:endCxn id="35" idx="0"/>
            </p:cNvCxnSpPr>
            <p:nvPr/>
          </p:nvCxnSpPr>
          <p:spPr>
            <a:xfrm>
              <a:off x="3352800" y="4533900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圖片 4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4953000"/>
              <a:ext cx="749746" cy="408398"/>
            </a:xfrm>
            <a:prstGeom prst="rect">
              <a:avLst/>
            </a:prstGeom>
          </p:spPr>
        </p:pic>
        <p:cxnSp>
          <p:nvCxnSpPr>
            <p:cNvPr id="46" name="肘形接點 61"/>
            <p:cNvCxnSpPr>
              <a:stCxn id="30" idx="2"/>
            </p:cNvCxnSpPr>
            <p:nvPr/>
          </p:nvCxnSpPr>
          <p:spPr>
            <a:xfrm rot="5400000">
              <a:off x="4267200" y="2514600"/>
              <a:ext cx="3048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肘形接點 61"/>
            <p:cNvCxnSpPr>
              <a:stCxn id="31" idx="2"/>
            </p:cNvCxnSpPr>
            <p:nvPr/>
          </p:nvCxnSpPr>
          <p:spPr>
            <a:xfrm rot="5400000">
              <a:off x="4248150" y="3562350"/>
              <a:ext cx="3429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肘形接點 61"/>
            <p:cNvCxnSpPr>
              <a:stCxn id="32" idx="2"/>
            </p:cNvCxnSpPr>
            <p:nvPr/>
          </p:nvCxnSpPr>
          <p:spPr>
            <a:xfrm rot="5400000">
              <a:off x="4210050" y="4629150"/>
              <a:ext cx="4191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單箭頭接點 75"/>
            <p:cNvCxnSpPr>
              <a:stCxn id="51" idx="1"/>
              <a:endCxn id="102" idx="3"/>
            </p:cNvCxnSpPr>
            <p:nvPr/>
          </p:nvCxnSpPr>
          <p:spPr>
            <a:xfrm flipH="1">
              <a:off x="1854696" y="2247900"/>
              <a:ext cx="583704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矩形 86"/>
          <p:cNvSpPr/>
          <p:nvPr/>
        </p:nvSpPr>
        <p:spPr>
          <a:xfrm>
            <a:off x="7620000" y="2552700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89" name="矩形 88"/>
          <p:cNvSpPr/>
          <p:nvPr/>
        </p:nvSpPr>
        <p:spPr>
          <a:xfrm>
            <a:off x="7620000" y="28765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7620000" y="32004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7620000" y="38481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92" name="矩形 91"/>
          <p:cNvSpPr/>
          <p:nvPr/>
        </p:nvSpPr>
        <p:spPr>
          <a:xfrm>
            <a:off x="7620000" y="417195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94" name="矩形 93"/>
          <p:cNvSpPr/>
          <p:nvPr/>
        </p:nvSpPr>
        <p:spPr>
          <a:xfrm>
            <a:off x="7620000" y="4495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97" name="矩形 96"/>
          <p:cNvSpPr/>
          <p:nvPr/>
        </p:nvSpPr>
        <p:spPr>
          <a:xfrm>
            <a:off x="7620000" y="22288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7620000" y="19050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7620000" y="35242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7" name="圖片 46" descr="圖片 31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048000"/>
            <a:ext cx="2438400" cy="2803087"/>
          </a:xfrm>
          <a:prstGeom prst="rect">
            <a:avLst/>
          </a:prstGeom>
        </p:spPr>
      </p:pic>
      <p:sp>
        <p:nvSpPr>
          <p:cNvPr id="49" name="投影片編號版面配置區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</a:t>
            </a:r>
            <a:endParaRPr lang="zh-TW" altLang="en-US" dirty="0"/>
          </a:p>
        </p:txBody>
      </p:sp>
      <p:grpSp>
        <p:nvGrpSpPr>
          <p:cNvPr id="39" name="群組 38"/>
          <p:cNvGrpSpPr/>
          <p:nvPr/>
        </p:nvGrpSpPr>
        <p:grpSpPr>
          <a:xfrm>
            <a:off x="1716578" y="1447800"/>
            <a:ext cx="5674822" cy="4343400"/>
            <a:chOff x="685800" y="1676400"/>
            <a:chExt cx="5674822" cy="4343400"/>
          </a:xfrm>
        </p:grpSpPr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5004048"/>
              <a:ext cx="670505" cy="408398"/>
            </a:xfrm>
            <a:prstGeom prst="rect">
              <a:avLst/>
            </a:prstGeom>
          </p:spPr>
        </p:pic>
        <p:sp>
          <p:nvSpPr>
            <p:cNvPr id="6" name="流程圖: 替代處理程序 5"/>
            <p:cNvSpPr/>
            <p:nvPr/>
          </p:nvSpPr>
          <p:spPr>
            <a:xfrm>
              <a:off x="2615952" y="16764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2" idx="3"/>
            </p:cNvCxnSpPr>
            <p:nvPr/>
          </p:nvCxnSpPr>
          <p:spPr>
            <a:xfrm flipV="1">
              <a:off x="5791200" y="2260848"/>
              <a:ext cx="533400" cy="3568452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133600" y="3505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048001" y="2260848"/>
              <a:ext cx="3276599" cy="623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3962400"/>
              <a:ext cx="670505" cy="408398"/>
            </a:xfrm>
            <a:prstGeom prst="rect">
              <a:avLst/>
            </a:prstGeom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0" y="3429000"/>
              <a:ext cx="749746" cy="408398"/>
            </a:xfrm>
            <a:prstGeom prst="rect">
              <a:avLst/>
            </a:prstGeom>
          </p:spPr>
        </p:pic>
        <p:sp>
          <p:nvSpPr>
            <p:cNvPr id="25" name="流程圖: 決策 24"/>
            <p:cNvSpPr/>
            <p:nvPr/>
          </p:nvSpPr>
          <p:spPr>
            <a:xfrm>
              <a:off x="2133600" y="45339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572000" y="3581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572000" y="46101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572000" y="56388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3962400" y="37719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3962400" y="48006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/>
            <p:cNvCxnSpPr>
              <a:stCxn id="30" idx="3"/>
            </p:cNvCxnSpPr>
            <p:nvPr/>
          </p:nvCxnSpPr>
          <p:spPr>
            <a:xfrm>
              <a:off x="5791200" y="3771900"/>
              <a:ext cx="569422" cy="484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單箭頭接點 47"/>
            <p:cNvCxnSpPr>
              <a:stCxn id="31" idx="3"/>
            </p:cNvCxnSpPr>
            <p:nvPr/>
          </p:nvCxnSpPr>
          <p:spPr>
            <a:xfrm>
              <a:off x="5791200" y="4800600"/>
              <a:ext cx="569422" cy="1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133600" y="25146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048000" y="2108448"/>
              <a:ext cx="0" cy="406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048000" y="3048000"/>
              <a:ext cx="0" cy="4572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048000" y="4038600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0" y="4468402"/>
              <a:ext cx="749746" cy="408398"/>
            </a:xfrm>
            <a:prstGeom prst="rect">
              <a:avLst/>
            </a:prstGeom>
          </p:spPr>
        </p:pic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2946648"/>
              <a:ext cx="670505" cy="408398"/>
            </a:xfrm>
            <a:prstGeom prst="rect">
              <a:avLst/>
            </a:prstGeom>
          </p:spPr>
        </p:pic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6400" y="2413248"/>
              <a:ext cx="749746" cy="408398"/>
            </a:xfrm>
            <a:prstGeom prst="rect">
              <a:avLst/>
            </a:prstGeom>
          </p:spPr>
        </p:pic>
        <p:cxnSp>
          <p:nvCxnSpPr>
            <p:cNvPr id="96" name="直線單箭頭接點 95"/>
            <p:cNvCxnSpPr>
              <a:stCxn id="51" idx="1"/>
              <a:endCxn id="102" idx="3"/>
            </p:cNvCxnSpPr>
            <p:nvPr/>
          </p:nvCxnSpPr>
          <p:spPr>
            <a:xfrm flipH="1">
              <a:off x="1549896" y="2781300"/>
              <a:ext cx="583704" cy="37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流程圖: 替代處理程序 101"/>
            <p:cNvSpPr/>
            <p:nvPr/>
          </p:nvSpPr>
          <p:spPr>
            <a:xfrm>
              <a:off x="685800" y="256564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07" name="肘形接點 61"/>
            <p:cNvCxnSpPr>
              <a:stCxn id="25" idx="2"/>
              <a:endCxn id="32" idx="1"/>
            </p:cNvCxnSpPr>
            <p:nvPr/>
          </p:nvCxnSpPr>
          <p:spPr>
            <a:xfrm rot="16200000" flipH="1">
              <a:off x="3429000" y="4686300"/>
              <a:ext cx="762000" cy="15240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矩形 125"/>
          <p:cNvSpPr/>
          <p:nvPr/>
        </p:nvSpPr>
        <p:spPr>
          <a:xfrm>
            <a:off x="7655004" y="2732901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127" name="矩形 126"/>
          <p:cNvSpPr/>
          <p:nvPr/>
        </p:nvSpPr>
        <p:spPr>
          <a:xfrm>
            <a:off x="7655004" y="30567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8" name="矩形 127"/>
          <p:cNvSpPr/>
          <p:nvPr/>
        </p:nvSpPr>
        <p:spPr>
          <a:xfrm>
            <a:off x="7655004" y="33806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7655004" y="40283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130" name="矩形 129"/>
          <p:cNvSpPr/>
          <p:nvPr/>
        </p:nvSpPr>
        <p:spPr>
          <a:xfrm>
            <a:off x="7655004" y="435215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131" name="矩形 130"/>
          <p:cNvSpPr/>
          <p:nvPr/>
        </p:nvSpPr>
        <p:spPr>
          <a:xfrm>
            <a:off x="7655004" y="46760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132" name="矩形 131"/>
          <p:cNvSpPr/>
          <p:nvPr/>
        </p:nvSpPr>
        <p:spPr>
          <a:xfrm>
            <a:off x="7655004" y="24090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7655004" y="20852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655004" y="37044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" name="圖片 37" descr="圖片 31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3124200"/>
            <a:ext cx="2667000" cy="2794676"/>
          </a:xfrm>
          <a:prstGeom prst="rect">
            <a:avLst/>
          </a:prstGeom>
        </p:spPr>
      </p:pic>
      <p:sp>
        <p:nvSpPr>
          <p:cNvPr id="41" name="投影片編號版面配置區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鍵盤控制小車</a:t>
            </a:r>
            <a:endParaRPr lang="zh-TW" altLang="en-US" dirty="0"/>
          </a:p>
        </p:txBody>
      </p:sp>
      <p:grpSp>
        <p:nvGrpSpPr>
          <p:cNvPr id="52" name="群組 51"/>
          <p:cNvGrpSpPr/>
          <p:nvPr/>
        </p:nvGrpSpPr>
        <p:grpSpPr>
          <a:xfrm>
            <a:off x="3276600" y="1371600"/>
            <a:ext cx="4191000" cy="4762500"/>
            <a:chOff x="4267200" y="1246598"/>
            <a:chExt cx="4191000" cy="4762500"/>
          </a:xfrm>
        </p:grpSpPr>
        <p:pic>
          <p:nvPicPr>
            <p:cNvPr id="6" name="圖片 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1981200"/>
              <a:ext cx="749746" cy="408398"/>
            </a:xfrm>
            <a:prstGeom prst="rect">
              <a:avLst/>
            </a:prstGeom>
          </p:spPr>
        </p:pic>
        <p:pic>
          <p:nvPicPr>
            <p:cNvPr id="7" name="圖片 6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4523198"/>
              <a:ext cx="670505" cy="408398"/>
            </a:xfrm>
            <a:prstGeom prst="rect">
              <a:avLst/>
            </a:prstGeom>
          </p:spPr>
        </p:pic>
        <p:sp>
          <p:nvSpPr>
            <p:cNvPr id="8" name="流程圖: 替代處理程序 7"/>
            <p:cNvSpPr/>
            <p:nvPr/>
          </p:nvSpPr>
          <p:spPr>
            <a:xfrm>
              <a:off x="4749552" y="124659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9" name="肘形接點 61"/>
            <p:cNvCxnSpPr>
              <a:stCxn id="27" idx="2"/>
            </p:cNvCxnSpPr>
            <p:nvPr/>
          </p:nvCxnSpPr>
          <p:spPr>
            <a:xfrm rot="5400000" flipH="1" flipV="1">
              <a:off x="4902324" y="2110322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流程圖: 決策 9"/>
            <p:cNvSpPr/>
            <p:nvPr/>
          </p:nvSpPr>
          <p:spPr>
            <a:xfrm>
              <a:off x="4267200" y="30753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/>
            <p:nvPr/>
          </p:nvCxnSpPr>
          <p:spPr>
            <a:xfrm flipH="1">
              <a:off x="5181601" y="1831046"/>
              <a:ext cx="3276599" cy="623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圖片 11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3456398"/>
              <a:ext cx="670505" cy="408398"/>
            </a:xfrm>
            <a:prstGeom prst="rect">
              <a:avLst/>
            </a:prstGeom>
          </p:spPr>
        </p:pic>
        <p:pic>
          <p:nvPicPr>
            <p:cNvPr id="13" name="圖片 12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2999198"/>
              <a:ext cx="749746" cy="408398"/>
            </a:xfrm>
            <a:prstGeom prst="rect">
              <a:avLst/>
            </a:prstGeom>
          </p:spPr>
        </p:pic>
        <p:sp>
          <p:nvSpPr>
            <p:cNvPr id="14" name="流程圖: 決策 13"/>
            <p:cNvSpPr/>
            <p:nvPr/>
          </p:nvSpPr>
          <p:spPr>
            <a:xfrm>
              <a:off x="4267200" y="41040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5" name="流程圖: 程序 14"/>
            <p:cNvSpPr/>
            <p:nvPr/>
          </p:nvSpPr>
          <p:spPr>
            <a:xfrm>
              <a:off x="6705600" y="31515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6" name="流程圖: 程序 15"/>
            <p:cNvSpPr/>
            <p:nvPr/>
          </p:nvSpPr>
          <p:spPr>
            <a:xfrm>
              <a:off x="6705600" y="41802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7" name="流程圖: 程序 16"/>
            <p:cNvSpPr/>
            <p:nvPr/>
          </p:nvSpPr>
          <p:spPr>
            <a:xfrm>
              <a:off x="6705600" y="52089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8" name="直線單箭頭接點 17"/>
            <p:cNvCxnSpPr>
              <a:stCxn id="10" idx="3"/>
              <a:endCxn id="15" idx="1"/>
            </p:cNvCxnSpPr>
            <p:nvPr/>
          </p:nvCxnSpPr>
          <p:spPr>
            <a:xfrm>
              <a:off x="6096000" y="3342098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>
              <a:stCxn id="14" idx="3"/>
              <a:endCxn id="16" idx="1"/>
            </p:cNvCxnSpPr>
            <p:nvPr/>
          </p:nvCxnSpPr>
          <p:spPr>
            <a:xfrm>
              <a:off x="6096000" y="4370798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4267200" y="2084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1" name="直線單箭頭接點 20"/>
            <p:cNvCxnSpPr>
              <a:stCxn id="8" idx="2"/>
              <a:endCxn id="20" idx="0"/>
            </p:cNvCxnSpPr>
            <p:nvPr/>
          </p:nvCxnSpPr>
          <p:spPr>
            <a:xfrm>
              <a:off x="5181600" y="1678646"/>
              <a:ext cx="0" cy="406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單箭頭接點 21"/>
            <p:cNvCxnSpPr>
              <a:stCxn id="20" idx="2"/>
              <a:endCxn id="10" idx="0"/>
            </p:cNvCxnSpPr>
            <p:nvPr/>
          </p:nvCxnSpPr>
          <p:spPr>
            <a:xfrm>
              <a:off x="5181600" y="2618198"/>
              <a:ext cx="0" cy="4572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/>
            <p:cNvCxnSpPr>
              <a:stCxn id="10" idx="2"/>
              <a:endCxn id="14" idx="0"/>
            </p:cNvCxnSpPr>
            <p:nvPr/>
          </p:nvCxnSpPr>
          <p:spPr>
            <a:xfrm>
              <a:off x="5181600" y="3608798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圖片 23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4038600"/>
              <a:ext cx="749746" cy="408398"/>
            </a:xfrm>
            <a:prstGeom prst="rect">
              <a:avLst/>
            </a:prstGeom>
          </p:spPr>
        </p:pic>
        <p:pic>
          <p:nvPicPr>
            <p:cNvPr id="25" name="圖片 24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2516846"/>
              <a:ext cx="670505" cy="408398"/>
            </a:xfrm>
            <a:prstGeom prst="rect">
              <a:avLst/>
            </a:prstGeom>
          </p:spPr>
        </p:pic>
        <p:sp>
          <p:nvSpPr>
            <p:cNvPr id="27" name="流程圖: 決策 26"/>
            <p:cNvSpPr/>
            <p:nvPr/>
          </p:nvSpPr>
          <p:spPr>
            <a:xfrm>
              <a:off x="4267200" y="5132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8" name="直線單箭頭接點 27"/>
            <p:cNvCxnSpPr>
              <a:stCxn id="27" idx="3"/>
              <a:endCxn id="17" idx="1"/>
            </p:cNvCxnSpPr>
            <p:nvPr/>
          </p:nvCxnSpPr>
          <p:spPr>
            <a:xfrm>
              <a:off x="6096000" y="5399498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/>
            <p:cNvCxnSpPr>
              <a:stCxn id="14" idx="2"/>
              <a:endCxn id="27" idx="0"/>
            </p:cNvCxnSpPr>
            <p:nvPr/>
          </p:nvCxnSpPr>
          <p:spPr>
            <a:xfrm>
              <a:off x="5181600" y="4637498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圖片 2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5056598"/>
              <a:ext cx="749746" cy="408398"/>
            </a:xfrm>
            <a:prstGeom prst="rect">
              <a:avLst/>
            </a:prstGeom>
          </p:spPr>
        </p:pic>
        <p:cxnSp>
          <p:nvCxnSpPr>
            <p:cNvPr id="31" name="肘形接點 61"/>
            <p:cNvCxnSpPr>
              <a:stCxn id="15" idx="2"/>
            </p:cNvCxnSpPr>
            <p:nvPr/>
          </p:nvCxnSpPr>
          <p:spPr>
            <a:xfrm rot="5400000">
              <a:off x="6096000" y="2618198"/>
              <a:ext cx="3048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肘形接點 61"/>
            <p:cNvCxnSpPr>
              <a:stCxn id="16" idx="2"/>
            </p:cNvCxnSpPr>
            <p:nvPr/>
          </p:nvCxnSpPr>
          <p:spPr>
            <a:xfrm rot="5400000">
              <a:off x="6076950" y="3665948"/>
              <a:ext cx="3429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肘形接點 61"/>
            <p:cNvCxnSpPr>
              <a:stCxn id="17" idx="2"/>
            </p:cNvCxnSpPr>
            <p:nvPr/>
          </p:nvCxnSpPr>
          <p:spPr>
            <a:xfrm rot="5400000">
              <a:off x="6038850" y="4732748"/>
              <a:ext cx="4191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流程圖: 程序 34"/>
            <p:cNvSpPr/>
            <p:nvPr/>
          </p:nvSpPr>
          <p:spPr>
            <a:xfrm>
              <a:off x="6705601" y="2164461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6" name="直線單箭頭接點 35"/>
            <p:cNvCxnSpPr>
              <a:stCxn id="20" idx="3"/>
              <a:endCxn id="35" idx="1"/>
            </p:cNvCxnSpPr>
            <p:nvPr/>
          </p:nvCxnSpPr>
          <p:spPr>
            <a:xfrm>
              <a:off x="6096000" y="2351498"/>
              <a:ext cx="609601" cy="346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肘形接點 61"/>
            <p:cNvCxnSpPr>
              <a:stCxn id="35" idx="2"/>
            </p:cNvCxnSpPr>
            <p:nvPr/>
          </p:nvCxnSpPr>
          <p:spPr>
            <a:xfrm rot="5400000">
              <a:off x="6078683" y="1648379"/>
              <a:ext cx="339437" cy="2133601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" name="圖片 52" descr="圖片 32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" y="1524000"/>
            <a:ext cx="2971800" cy="4653809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7731204" y="32941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55" name="矩形 54"/>
          <p:cNvSpPr/>
          <p:nvPr/>
        </p:nvSpPr>
        <p:spPr>
          <a:xfrm>
            <a:off x="7731204" y="361795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56" name="矩形 55"/>
          <p:cNvSpPr/>
          <p:nvPr/>
        </p:nvSpPr>
        <p:spPr>
          <a:xfrm>
            <a:off x="7731204" y="39418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57" name="矩形 56"/>
          <p:cNvSpPr/>
          <p:nvPr/>
        </p:nvSpPr>
        <p:spPr>
          <a:xfrm>
            <a:off x="7737156" y="4295001"/>
            <a:ext cx="492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後退</a:t>
            </a:r>
          </a:p>
        </p:txBody>
      </p:sp>
      <p:sp>
        <p:nvSpPr>
          <p:cNvPr id="61" name="矩形 60"/>
          <p:cNvSpPr/>
          <p:nvPr/>
        </p:nvSpPr>
        <p:spPr>
          <a:xfrm>
            <a:off x="7620000" y="2085201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向上鍵被按下</a:t>
            </a:r>
          </a:p>
        </p:txBody>
      </p:sp>
      <p:sp>
        <p:nvSpPr>
          <p:cNvPr id="62" name="矩形 61"/>
          <p:cNvSpPr/>
          <p:nvPr/>
        </p:nvSpPr>
        <p:spPr>
          <a:xfrm>
            <a:off x="7620000" y="23622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向下鍵被按下</a:t>
            </a:r>
          </a:p>
        </p:txBody>
      </p:sp>
      <p:sp>
        <p:nvSpPr>
          <p:cNvPr id="63" name="矩形 62"/>
          <p:cNvSpPr/>
          <p:nvPr/>
        </p:nvSpPr>
        <p:spPr>
          <a:xfrm>
            <a:off x="7620000" y="26670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向左鍵被按下</a:t>
            </a:r>
          </a:p>
        </p:txBody>
      </p:sp>
      <p:sp>
        <p:nvSpPr>
          <p:cNvPr id="64" name="矩形 63"/>
          <p:cNvSpPr/>
          <p:nvPr/>
        </p:nvSpPr>
        <p:spPr>
          <a:xfrm>
            <a:off x="7620000" y="29718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向右鍵被按下</a:t>
            </a:r>
          </a:p>
        </p:txBody>
      </p:sp>
      <p:sp>
        <p:nvSpPr>
          <p:cNvPr id="45" name="投影片編號版面配置區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超音波避障車</a:t>
            </a:r>
            <a:endParaRPr lang="zh-TW" altLang="en-US" dirty="0"/>
          </a:p>
        </p:txBody>
      </p:sp>
      <p:pic>
        <p:nvPicPr>
          <p:cNvPr id="6" name="圖片 5" descr="圖片 32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1752600"/>
            <a:ext cx="5544974" cy="2438400"/>
          </a:xfrm>
          <a:prstGeom prst="rect">
            <a:avLst/>
          </a:prstGeom>
        </p:spPr>
      </p:pic>
      <p:pic>
        <p:nvPicPr>
          <p:cNvPr id="8" name="圖片 7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726646"/>
            <a:ext cx="670505" cy="408398"/>
          </a:xfrm>
          <a:prstGeom prst="rect">
            <a:avLst/>
          </a:prstGeom>
        </p:spPr>
      </p:pic>
      <p:sp>
        <p:nvSpPr>
          <p:cNvPr id="9" name="流程圖: 替代處理程序 8"/>
          <p:cNvSpPr/>
          <p:nvPr/>
        </p:nvSpPr>
        <p:spPr>
          <a:xfrm>
            <a:off x="4648200" y="30480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肘形接點 61"/>
          <p:cNvCxnSpPr>
            <a:stCxn id="18" idx="3"/>
          </p:cNvCxnSpPr>
          <p:nvPr/>
        </p:nvCxnSpPr>
        <p:spPr>
          <a:xfrm flipV="1">
            <a:off x="7823448" y="3581400"/>
            <a:ext cx="533400" cy="1970498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5080249" y="3632448"/>
            <a:ext cx="3276599" cy="62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流程圖: 決策 14"/>
          <p:cNvSpPr/>
          <p:nvPr/>
        </p:nvSpPr>
        <p:spPr>
          <a:xfrm>
            <a:off x="4165848" y="4256498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7" name="流程圖: 程序 16"/>
          <p:cNvSpPr/>
          <p:nvPr/>
        </p:nvSpPr>
        <p:spPr>
          <a:xfrm>
            <a:off x="6604248" y="43326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8" name="流程圖: 程序 17"/>
          <p:cNvSpPr/>
          <p:nvPr/>
        </p:nvSpPr>
        <p:spPr>
          <a:xfrm>
            <a:off x="6604248" y="53613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20" name="直線單箭頭接點 19"/>
          <p:cNvCxnSpPr>
            <a:stCxn id="15" idx="3"/>
            <a:endCxn id="17" idx="1"/>
          </p:cNvCxnSpPr>
          <p:nvPr/>
        </p:nvCxnSpPr>
        <p:spPr>
          <a:xfrm>
            <a:off x="5994648" y="4523198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17" idx="3"/>
          </p:cNvCxnSpPr>
          <p:nvPr/>
        </p:nvCxnSpPr>
        <p:spPr>
          <a:xfrm>
            <a:off x="7823448" y="4523198"/>
            <a:ext cx="569422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>
            <a:stCxn id="9" idx="2"/>
            <a:endCxn id="15" idx="0"/>
          </p:cNvCxnSpPr>
          <p:nvPr/>
        </p:nvCxnSpPr>
        <p:spPr>
          <a:xfrm>
            <a:off x="5080248" y="3480048"/>
            <a:ext cx="0" cy="7764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圖片 26" descr="圖片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42248" y="4191000"/>
            <a:ext cx="749746" cy="408398"/>
          </a:xfrm>
          <a:prstGeom prst="rect">
            <a:avLst/>
          </a:prstGeom>
        </p:spPr>
      </p:pic>
      <p:cxnSp>
        <p:nvCxnSpPr>
          <p:cNvPr id="32" name="肘形接點 61"/>
          <p:cNvCxnSpPr>
            <a:stCxn id="15" idx="2"/>
            <a:endCxn id="18" idx="1"/>
          </p:cNvCxnSpPr>
          <p:nvPr/>
        </p:nvCxnSpPr>
        <p:spPr>
          <a:xfrm rot="16200000" flipH="1">
            <a:off x="5461248" y="4408898"/>
            <a:ext cx="762000" cy="1524000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16135</TotalTime>
  <Words>222</Words>
  <Application>Microsoft Office PowerPoint</Application>
  <PresentationFormat>如螢幕大小 (4:3)</PresentationFormat>
  <Paragraphs>80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王漢宗特黑體繁</vt:lpstr>
      <vt:lpstr>微軟正黑體</vt:lpstr>
      <vt:lpstr>新細明體</vt:lpstr>
      <vt:lpstr>Arial</vt:lpstr>
      <vt:lpstr>Calibri</vt:lpstr>
      <vt:lpstr>Office 佈景主題</vt:lpstr>
      <vt:lpstr>演算法表示</vt:lpstr>
      <vt:lpstr>鍵盤控制小蟲前進後退</vt:lpstr>
      <vt:lpstr>M1 前進到第一條線停止</vt:lpstr>
      <vt:lpstr>M2前進到第二條線停止</vt:lpstr>
      <vt:lpstr>M4前進到第N條線停止</vt:lpstr>
      <vt:lpstr>軌道巡航</vt:lpstr>
      <vt:lpstr>軌道巡航</vt:lpstr>
      <vt:lpstr>鍵盤控制小車</vt:lpstr>
      <vt:lpstr>超音波避障車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Administrator</cp:lastModifiedBy>
  <cp:revision>1071</cp:revision>
  <dcterms:created xsi:type="dcterms:W3CDTF">2016-06-24T09:50:55Z</dcterms:created>
  <dcterms:modified xsi:type="dcterms:W3CDTF">2020-03-25T04:19:23Z</dcterms:modified>
</cp:coreProperties>
</file>