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1"/>
  </p:notesMasterIdLst>
  <p:sldIdLst>
    <p:sldId id="1271" r:id="rId2"/>
    <p:sldId id="1303" r:id="rId3"/>
    <p:sldId id="1241" r:id="rId4"/>
    <p:sldId id="1301" r:id="rId5"/>
    <p:sldId id="1302" r:id="rId6"/>
    <p:sldId id="1300" r:id="rId7"/>
    <p:sldId id="1304" r:id="rId8"/>
    <p:sldId id="1305" r:id="rId9"/>
    <p:sldId id="130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BFB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8144" autoAdjust="0"/>
  </p:normalViewPr>
  <p:slideViewPr>
    <p:cSldViewPr>
      <p:cViewPr>
        <p:scale>
          <a:sx n="100" d="100"/>
          <a:sy n="100" d="100"/>
        </p:scale>
        <p:origin x="-210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3EE60904-A2B3-4443-9952-2E9E813EA4F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1440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1-4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資訊科技與問題解決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4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2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1-4-1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問題解決的思維模式</a:t>
            </a:r>
          </a:p>
        </p:txBody>
      </p:sp>
      <p:sp>
        <p:nvSpPr>
          <p:cNvPr id="19" name="文字方塊 23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1-4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資訊科技與問題解決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3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1-4-2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解決問題示例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22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1-4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資訊科技與問題解決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5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1-4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資訊科技與問題解決</a:t>
            </a:r>
          </a:p>
        </p:txBody>
      </p:sp>
      <p:sp>
        <p:nvSpPr>
          <p:cNvPr id="15" name="文字方塊 16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1-4-2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解決問題示例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1-1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資訊科技的與人類生活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1-2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資訊科技發展簡史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1-3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個人電腦及其周邊設備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1-4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資訊科技與問題解決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1-5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資訊科技及其相關議題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1-6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資訊科技與跨領域整合</a:t>
            </a:r>
          </a:p>
        </p:txBody>
      </p:sp>
      <p:sp>
        <p:nvSpPr>
          <p:cNvPr id="9218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資訊科技導論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橢圓 1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群組 16"/>
          <p:cNvGrpSpPr>
            <a:grpSpLocks/>
          </p:cNvGrpSpPr>
          <p:nvPr/>
        </p:nvGrpSpPr>
        <p:grpSpPr bwMode="auto">
          <a:xfrm>
            <a:off x="2519363" y="1079500"/>
            <a:ext cx="3960812" cy="2844800"/>
            <a:chOff x="2519999" y="1044000"/>
            <a:chExt cx="3960362" cy="2844279"/>
          </a:xfrm>
        </p:grpSpPr>
        <p:pic>
          <p:nvPicPr>
            <p:cNvPr id="10245" name="圖片 14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6" name="圖片 15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3312279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圖片 16"/>
            <p:cNvPicPr>
              <a:picLocks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19999" y="1872098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手繪多邊形 24"/>
            <p:cNvSpPr/>
            <p:nvPr/>
          </p:nvSpPr>
          <p:spPr bwMode="auto">
            <a:xfrm>
              <a:off x="2699366" y="2593116"/>
              <a:ext cx="180954" cy="358709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10249" name="Rectangle 4"/>
            <p:cNvSpPr>
              <a:spLocks noChangeArrowheads="1"/>
            </p:cNvSpPr>
            <p:nvPr/>
          </p:nvSpPr>
          <p:spPr bwMode="auto">
            <a:xfrm>
              <a:off x="2519999" y="1872099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資訊科技與問題解決</a:t>
              </a:r>
            </a:p>
          </p:txBody>
        </p:sp>
        <p:sp>
          <p:nvSpPr>
            <p:cNvPr id="10250" name="Rectangle 12"/>
            <p:cNvSpPr>
              <a:spLocks noChangeArrowheads="1"/>
            </p:cNvSpPr>
            <p:nvPr/>
          </p:nvSpPr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254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問題解決的思維模式</a:t>
              </a:r>
            </a:p>
          </p:txBody>
        </p:sp>
        <p:cxnSp>
          <p:nvCxnSpPr>
            <p:cNvPr id="28" name="直線接點 27"/>
            <p:cNvCxnSpPr/>
            <p:nvPr/>
          </p:nvCxnSpPr>
          <p:spPr bwMode="auto">
            <a:xfrm>
              <a:off x="4499386" y="1764593"/>
              <a:ext cx="0" cy="10793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</p:cxn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2880320" y="3312123"/>
              <a:ext cx="3600041" cy="576156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解決問題示例</a:t>
              </a:r>
            </a:p>
          </p:txBody>
        </p:sp>
        <p:sp>
          <p:nvSpPr>
            <p:cNvPr id="30" name="手繪多邊形 29"/>
            <p:cNvSpPr/>
            <p:nvPr/>
          </p:nvSpPr>
          <p:spPr bwMode="auto">
            <a:xfrm>
              <a:off x="2699366" y="2593116"/>
              <a:ext cx="180954" cy="1007878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0254" name="圖片 23"/>
            <p:cNvPicPr>
              <a:picLocks/>
            </p:cNvPicPr>
            <p:nvPr/>
          </p:nvPicPr>
          <p:blipFill>
            <a:blip r:embed="rId5"/>
            <a:srcRect r="52"/>
            <a:stretch>
              <a:fillRect/>
            </a:stretch>
          </p:blipFill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5" name="Rectangle 3"/>
            <p:cNvSpPr>
              <a:spLocks noChangeArrowheads="1"/>
            </p:cNvSpPr>
            <p:nvPr/>
          </p:nvSpPr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資訊科技導論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</a:p>
        </p:txBody>
      </p:sp>
      <p:pic>
        <p:nvPicPr>
          <p:cNvPr id="11275" name="Picture 11" descr="運算思維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052513"/>
            <a:ext cx="5883275" cy="56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" name="Line 30"/>
          <p:cNvSpPr>
            <a:spLocks noChangeShapeType="1"/>
          </p:cNvSpPr>
          <p:nvPr/>
        </p:nvSpPr>
        <p:spPr bwMode="auto">
          <a:xfrm>
            <a:off x="4572000" y="5084763"/>
            <a:ext cx="1223963" cy="1081087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 flipH="1" flipV="1">
            <a:off x="3419475" y="4067175"/>
            <a:ext cx="1152525" cy="1017588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20" name="Line 32"/>
          <p:cNvSpPr>
            <a:spLocks noChangeShapeType="1"/>
          </p:cNvSpPr>
          <p:nvPr/>
        </p:nvSpPr>
        <p:spPr bwMode="auto">
          <a:xfrm flipV="1">
            <a:off x="4572000" y="4076700"/>
            <a:ext cx="1223963" cy="1017588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 flipH="1">
            <a:off x="3348038" y="5084763"/>
            <a:ext cx="1223962" cy="1017587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</a:p>
        </p:txBody>
      </p:sp>
      <p:sp>
        <p:nvSpPr>
          <p:cNvPr id="12290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運算思維（</a:t>
            </a:r>
            <a:r>
              <a:rPr lang="en-US" altLang="zh-TW" sz="3200" b="0">
                <a:solidFill>
                  <a:schemeClr val="tx1"/>
                </a:solidFill>
                <a:ea typeface="標楷體" pitchFamily="65" charset="-120"/>
              </a:rPr>
              <a:t>computational thinking</a:t>
            </a: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）　</a:t>
            </a:r>
          </a:p>
        </p:txBody>
      </p:sp>
      <p:sp>
        <p:nvSpPr>
          <p:cNvPr id="12291" name="文字方塊 6"/>
          <p:cNvSpPr txBox="1">
            <a:spLocks noChangeArrowheads="1"/>
          </p:cNvSpPr>
          <p:nvPr/>
        </p:nvSpPr>
        <p:spPr bwMode="auto">
          <a:xfrm>
            <a:off x="539750" y="2160588"/>
            <a:ext cx="80645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　運算思維是一種解決問題的思維模式，也就是思考如何分析問題，並將解決問題的方法步驟化。　　</a:t>
            </a:r>
          </a:p>
        </p:txBody>
      </p:sp>
      <p:pic>
        <p:nvPicPr>
          <p:cNvPr id="12309" name="Picture 21" descr="運算思維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429000"/>
            <a:ext cx="1317625" cy="1317625"/>
          </a:xfrm>
          <a:prstGeom prst="rect">
            <a:avLst/>
          </a:prstGeom>
          <a:noFill/>
        </p:spPr>
      </p:pic>
      <p:pic>
        <p:nvPicPr>
          <p:cNvPr id="12310" name="Picture 22" descr="運算思維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487863"/>
            <a:ext cx="1317625" cy="1317625"/>
          </a:xfrm>
          <a:prstGeom prst="rect">
            <a:avLst/>
          </a:prstGeom>
          <a:noFill/>
        </p:spPr>
      </p:pic>
      <p:pic>
        <p:nvPicPr>
          <p:cNvPr id="12311" name="Picture 23" descr="運算思維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6038" y="3429000"/>
            <a:ext cx="1317625" cy="1317625"/>
          </a:xfrm>
          <a:prstGeom prst="rect">
            <a:avLst/>
          </a:prstGeom>
          <a:noFill/>
        </p:spPr>
      </p:pic>
      <p:pic>
        <p:nvPicPr>
          <p:cNvPr id="12312" name="Picture 24" descr="運算思維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6825" y="5373688"/>
            <a:ext cx="1317625" cy="1317625"/>
          </a:xfrm>
          <a:prstGeom prst="rect">
            <a:avLst/>
          </a:prstGeom>
          <a:noFill/>
        </p:spPr>
      </p:pic>
      <p:pic>
        <p:nvPicPr>
          <p:cNvPr id="12313" name="Picture 25" descr="運算思維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1775" y="5373688"/>
            <a:ext cx="1317625" cy="1317625"/>
          </a:xfrm>
          <a:prstGeom prst="rect">
            <a:avLst/>
          </a:prstGeom>
          <a:noFill/>
        </p:spPr>
      </p:pic>
      <p:pic>
        <p:nvPicPr>
          <p:cNvPr id="12314" name="Picture 26" descr="運算思維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03350" y="4481513"/>
            <a:ext cx="1323975" cy="1323975"/>
          </a:xfrm>
          <a:prstGeom prst="rect">
            <a:avLst/>
          </a:prstGeom>
          <a:noFill/>
        </p:spPr>
      </p:pic>
      <p:pic>
        <p:nvPicPr>
          <p:cNvPr id="12315" name="Picture 27" descr="運算思維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4300" y="4383088"/>
            <a:ext cx="1295400" cy="1295400"/>
          </a:xfrm>
          <a:prstGeom prst="rect">
            <a:avLst/>
          </a:prstGeom>
          <a:noFill/>
        </p:spPr>
      </p:pic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2700338" y="5084763"/>
            <a:ext cx="1223962" cy="0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>
            <a:off x="5219700" y="5084763"/>
            <a:ext cx="1223963" cy="0"/>
          </a:xfrm>
          <a:prstGeom prst="line">
            <a:avLst/>
          </a:prstGeom>
          <a:noFill/>
          <a:ln w="38100">
            <a:solidFill>
              <a:srgbClr val="BFB2D8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</a:p>
        </p:txBody>
      </p:sp>
      <p:sp>
        <p:nvSpPr>
          <p:cNvPr id="13314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發現問題</a:t>
            </a:r>
            <a:r>
              <a:rPr lang="en-US" altLang="zh-TW" sz="3200" b="0">
                <a:solidFill>
                  <a:schemeClr val="tx1"/>
                </a:solidFill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r>
              <a:rPr lang="en-US" altLang="zh-TW" sz="3200" b="0">
                <a:solidFill>
                  <a:schemeClr val="tx1"/>
                </a:solidFill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  <a:sym typeface="Wingdings" pitchFamily="2" charset="2"/>
              </a:rPr>
              <a:t>問題解決</a:t>
            </a:r>
            <a:endParaRPr lang="zh-TW" altLang="en-US" sz="3200" b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315" name="文字方塊 6"/>
          <p:cNvSpPr txBox="1">
            <a:spLocks noChangeArrowheads="1"/>
          </p:cNvSpPr>
          <p:nvPr/>
        </p:nvSpPr>
        <p:spPr bwMode="auto">
          <a:xfrm>
            <a:off x="539750" y="2519363"/>
            <a:ext cx="806450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  <a:defRPr/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b="0" u="sng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小明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全家從</a:t>
            </a:r>
            <a:r>
              <a:rPr lang="zh-TW" altLang="en-US" b="0" u="sng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臺北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開車到</a:t>
            </a:r>
            <a:r>
              <a:rPr lang="zh-TW" altLang="en-US" b="0" u="sng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宜蘭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，參加上午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9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00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的童玩節開幕活動，如果希望爸爸以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80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公里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/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時的速率開車，行駛的距離是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64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公里，若是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8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15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出發，在沒有塞車的情況下，能否在開幕活動前到達？如果不能，你要如何處理？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</a:p>
        </p:txBody>
      </p:sp>
      <p:pic>
        <p:nvPicPr>
          <p:cNvPr id="14338" name="Picture 5" descr="2019-07-10_154331拷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6450" y="2349500"/>
            <a:ext cx="2449513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 descr="2019-07-10_154442拷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238" y="3716338"/>
            <a:ext cx="813752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2019-07-10_154736拷貝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50" y="4292600"/>
            <a:ext cx="1238250" cy="77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</a:p>
        </p:txBody>
      </p:sp>
      <p:pic>
        <p:nvPicPr>
          <p:cNvPr id="15362" name="Picture 8" descr="2019-07-10_154505拷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773238"/>
            <a:ext cx="7920037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9" descr="2019-07-10_154527拷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005263"/>
            <a:ext cx="77755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</a:p>
        </p:txBody>
      </p:sp>
      <p:pic>
        <p:nvPicPr>
          <p:cNvPr id="16386" name="Picture 5" descr="2019-07-10_154544拷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557338"/>
            <a:ext cx="8083550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2019-07-10_154610拷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400" y="3644900"/>
            <a:ext cx="8015288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2019-07-10_154639拷貝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5973763"/>
            <a:ext cx="21590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2019-07-10_154736拷貝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7988" y="-2979738"/>
            <a:ext cx="1238250" cy="77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t="345" r="-85" b="-345"/>
          <a:stretch/>
        </p:blipFill>
        <p:spPr bwMode="auto">
          <a:xfrm>
            <a:off x="1980000" y="1656000"/>
            <a:ext cx="5904000" cy="52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17539</TotalTime>
  <Words>75</Words>
  <Application>Microsoft Office PowerPoint</Application>
  <PresentationFormat>如螢幕大小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科技領域 俊仲</cp:lastModifiedBy>
  <cp:revision>741</cp:revision>
  <cp:lastPrinted>1601-01-01T00:00:00Z</cp:lastPrinted>
  <dcterms:created xsi:type="dcterms:W3CDTF">2003-03-29T07:29:52Z</dcterms:created>
  <dcterms:modified xsi:type="dcterms:W3CDTF">2019-07-22T01:45:34Z</dcterms:modified>
</cp:coreProperties>
</file>