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360" r:id="rId2"/>
    <p:sldId id="372" r:id="rId3"/>
    <p:sldId id="461" r:id="rId4"/>
    <p:sldId id="435" r:id="rId5"/>
    <p:sldId id="436" r:id="rId6"/>
    <p:sldId id="437" r:id="rId7"/>
    <p:sldId id="438" r:id="rId8"/>
    <p:sldId id="439" r:id="rId9"/>
    <p:sldId id="440" r:id="rId10"/>
    <p:sldId id="441" r:id="rId11"/>
    <p:sldId id="442" r:id="rId12"/>
    <p:sldId id="443" r:id="rId13"/>
    <p:sldId id="444" r:id="rId14"/>
    <p:sldId id="445" r:id="rId15"/>
    <p:sldId id="446" r:id="rId16"/>
    <p:sldId id="447" r:id="rId17"/>
    <p:sldId id="462" r:id="rId18"/>
    <p:sldId id="448" r:id="rId19"/>
    <p:sldId id="449" r:id="rId20"/>
    <p:sldId id="450" r:id="rId21"/>
    <p:sldId id="451" r:id="rId22"/>
    <p:sldId id="452" r:id="rId23"/>
    <p:sldId id="453" r:id="rId24"/>
    <p:sldId id="456" r:id="rId25"/>
    <p:sldId id="457" r:id="rId26"/>
    <p:sldId id="458" r:id="rId27"/>
    <p:sldId id="371" r:id="rId28"/>
    <p:sldId id="420" r:id="rId29"/>
    <p:sldId id="463" r:id="rId30"/>
    <p:sldId id="459" r:id="rId31"/>
    <p:sldId id="423" r:id="rId32"/>
    <p:sldId id="460" r:id="rId33"/>
    <p:sldId id="293" r:id="rId34"/>
  </p:sldIdLst>
  <p:sldSz cx="12190413" cy="6859588"/>
  <p:notesSz cx="6797675" cy="992822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17BA2"/>
    <a:srgbClr val="E2E0F0"/>
    <a:srgbClr val="FCD5B5"/>
    <a:srgbClr val="4FC6D8"/>
    <a:srgbClr val="EDA936"/>
    <a:srgbClr val="DDF1F6"/>
    <a:srgbClr val="E3E3E3"/>
    <a:srgbClr val="FECE7A"/>
    <a:srgbClr val="00B1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1" autoAdjust="0"/>
    <p:restoredTop sz="99531" autoAdjust="0"/>
  </p:normalViewPr>
  <p:slideViewPr>
    <p:cSldViewPr>
      <p:cViewPr varScale="1">
        <p:scale>
          <a:sx n="72" d="100"/>
          <a:sy n="72" d="100"/>
        </p:scale>
        <p:origin x="-106" y="-350"/>
      </p:cViewPr>
      <p:guideLst>
        <p:guide orient="horz" pos="4156"/>
        <p:guide orient="horz" pos="4065"/>
        <p:guide pos="211"/>
        <p:guide pos="7468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pos="216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2019/11/20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2019/11/20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7.xml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rId2" action="ppaction://hlinksldjump"/>
            <a:extLst>
              <a:ext uri="{FF2B5EF4-FFF2-40B4-BE49-F238E27FC236}">
                <a16:creationId xmlns:a16="http://schemas.microsoft.com/office/drawing/2014/main" xmlns="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5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xmlns="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14686" y="1398803"/>
            <a:ext cx="5472608" cy="4551271"/>
          </a:xfrm>
        </p:spPr>
        <p:txBody>
          <a:bodyPr/>
          <a:lstStyle/>
          <a:p>
            <a:r>
              <a:rPr lang="zh-TW" altLang="en-US" dirty="0">
                <a:hlinkClick r:id="rId2" action="ppaction://hlinksldjump"/>
              </a:rPr>
              <a:t>認識個資法</a:t>
            </a:r>
            <a:endParaRPr lang="en-US" altLang="zh-TW" dirty="0"/>
          </a:p>
          <a:p>
            <a:r>
              <a:rPr lang="zh-TW" altLang="en-US" dirty="0">
                <a:hlinkClick r:id="rId3" action="ppaction://hlinksldjump"/>
              </a:rPr>
              <a:t>保護個資的作法</a:t>
            </a:r>
            <a:endParaRPr lang="en-US" altLang="zh-TW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xmlns="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8822" y="429249"/>
            <a:ext cx="8424936" cy="912313"/>
          </a:xfrm>
        </p:spPr>
        <p:txBody>
          <a:bodyPr/>
          <a:lstStyle/>
          <a:p>
            <a:r>
              <a:rPr lang="zh-TW" altLang="en-US" sz="5400" dirty="0"/>
              <a:t>個人資料保護</a:t>
            </a:r>
          </a:p>
        </p:txBody>
      </p:sp>
      <p:sp>
        <p:nvSpPr>
          <p:cNvPr id="8" name="副標題 2">
            <a:extLst>
              <a:ext uri="{FF2B5EF4-FFF2-40B4-BE49-F238E27FC236}">
                <a16:creationId xmlns:a16="http://schemas.microsoft.com/office/drawing/2014/main" xmlns="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582" y="189434"/>
            <a:ext cx="2592287" cy="766142"/>
          </a:xfrm>
        </p:spPr>
        <p:txBody>
          <a:bodyPr/>
          <a:lstStyle/>
          <a:p>
            <a:r>
              <a:rPr lang="en-US" altLang="zh-TW" sz="6000" dirty="0"/>
              <a:t>3-2 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6C8F3C9-BA56-4CCA-9AB9-CA2EC9324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C7B6237-C434-4D0D-A401-137557F8E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2. </a:t>
            </a:r>
            <a:r>
              <a:rPr lang="zh-TW" altLang="en-US" dirty="0"/>
              <a:t>陌生男子為什麼會知道小潔家的資料？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C8756357-04C2-4238-ABD0-54919692DD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xmlns="" id="{32BA62D8-9137-4A07-85DF-1059ABEB883B}"/>
              </a:ext>
            </a:extLst>
          </p:cNvPr>
          <p:cNvSpPr txBox="1">
            <a:spLocks/>
          </p:cNvSpPr>
          <p:nvPr/>
        </p:nvSpPr>
        <p:spPr>
          <a:xfrm>
            <a:off x="1207898" y="2565698"/>
            <a:ext cx="5031324" cy="2511569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dirty="0">
                <a:solidFill>
                  <a:srgbClr val="FF0000"/>
                </a:solidFill>
              </a:rPr>
              <a:t>個人資料常透過問卷調查</a:t>
            </a:r>
            <a:r>
              <a:rPr lang="zh-TW" altLang="en-US" dirty="0" smtClean="0">
                <a:solidFill>
                  <a:srgbClr val="FF0000"/>
                </a:solidFill>
              </a:rPr>
              <a:t>、抽獎</a:t>
            </a:r>
            <a:r>
              <a:rPr lang="zh-TW" altLang="en-US" dirty="0">
                <a:solidFill>
                  <a:srgbClr val="FF0000"/>
                </a:solidFill>
              </a:rPr>
              <a:t>活動</a:t>
            </a:r>
            <a:r>
              <a:rPr lang="zh-TW" altLang="en-US" dirty="0" smtClean="0">
                <a:solidFill>
                  <a:srgbClr val="FF0000"/>
                </a:solidFill>
              </a:rPr>
              <a:t>、會員</a:t>
            </a:r>
            <a:r>
              <a:rPr lang="zh-TW" altLang="en-US" dirty="0">
                <a:solidFill>
                  <a:srgbClr val="FF0000"/>
                </a:solidFill>
              </a:rPr>
              <a:t>資料等管道外洩</a:t>
            </a:r>
            <a:r>
              <a:rPr lang="zh-TW" altLang="en-US" dirty="0" smtClean="0">
                <a:solidFill>
                  <a:srgbClr val="FF0000"/>
                </a:solidFill>
              </a:rPr>
              <a:t>。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TW" sz="2600" dirty="0" smtClean="0">
              <a:solidFill>
                <a:srgbClr val="FF0000"/>
              </a:solidFill>
            </a:endParaRPr>
          </a:p>
          <a:p>
            <a:pPr marL="0" indent="533400">
              <a:spcBef>
                <a:spcPts val="0"/>
              </a:spcBef>
              <a:buNone/>
            </a:pPr>
            <a:r>
              <a:rPr lang="zh-TW" altLang="en-US" dirty="0" smtClean="0">
                <a:solidFill>
                  <a:srgbClr val="FF0000"/>
                </a:solidFill>
              </a:rPr>
              <a:t> </a:t>
            </a:r>
            <a:endParaRPr lang="en-US" altLang="zh-TW" dirty="0">
              <a:solidFill>
                <a:srgbClr val="FF0000"/>
              </a:solidFill>
            </a:endParaRPr>
          </a:p>
        </p:txBody>
      </p:sp>
      <p:sp>
        <p:nvSpPr>
          <p:cNvPr id="6" name="warning_159060"/>
          <p:cNvSpPr>
            <a:spLocks noChangeAspect="1"/>
          </p:cNvSpPr>
          <p:nvPr/>
        </p:nvSpPr>
        <p:spPr bwMode="auto">
          <a:xfrm>
            <a:off x="1198662" y="4797946"/>
            <a:ext cx="498790" cy="432000"/>
          </a:xfrm>
          <a:custGeom>
            <a:avLst/>
            <a:gdLst>
              <a:gd name="T0" fmla="*/ 6588 w 6959"/>
              <a:gd name="T1" fmla="*/ 4580 h 6036"/>
              <a:gd name="T2" fmla="*/ 4319 w 6959"/>
              <a:gd name="T3" fmla="*/ 649 h 6036"/>
              <a:gd name="T4" fmla="*/ 2641 w 6959"/>
              <a:gd name="T5" fmla="*/ 649 h 6036"/>
              <a:gd name="T6" fmla="*/ 371 w 6959"/>
              <a:gd name="T7" fmla="*/ 4580 h 6036"/>
              <a:gd name="T8" fmla="*/ 1209 w 6959"/>
              <a:gd name="T9" fmla="*/ 6036 h 6036"/>
              <a:gd name="T10" fmla="*/ 5741 w 6959"/>
              <a:gd name="T11" fmla="*/ 6036 h 6036"/>
              <a:gd name="T12" fmla="*/ 6588 w 6959"/>
              <a:gd name="T13" fmla="*/ 4580 h 6036"/>
              <a:gd name="T14" fmla="*/ 3479 w 6959"/>
              <a:gd name="T15" fmla="*/ 5164 h 6036"/>
              <a:gd name="T16" fmla="*/ 3117 w 6959"/>
              <a:gd name="T17" fmla="*/ 4802 h 6036"/>
              <a:gd name="T18" fmla="*/ 3479 w 6959"/>
              <a:gd name="T19" fmla="*/ 4441 h 6036"/>
              <a:gd name="T20" fmla="*/ 3832 w 6959"/>
              <a:gd name="T21" fmla="*/ 4812 h 6036"/>
              <a:gd name="T22" fmla="*/ 3479 w 6959"/>
              <a:gd name="T23" fmla="*/ 5164 h 6036"/>
              <a:gd name="T24" fmla="*/ 3808 w 6959"/>
              <a:gd name="T25" fmla="*/ 2828 h 6036"/>
              <a:gd name="T26" fmla="*/ 3759 w 6959"/>
              <a:gd name="T27" fmla="*/ 3666 h 6036"/>
              <a:gd name="T28" fmla="*/ 3751 w 6959"/>
              <a:gd name="T29" fmla="*/ 3929 h 6036"/>
              <a:gd name="T30" fmla="*/ 3479 w 6959"/>
              <a:gd name="T31" fmla="*/ 4192 h 6036"/>
              <a:gd name="T32" fmla="*/ 3207 w 6959"/>
              <a:gd name="T33" fmla="*/ 3937 h 6036"/>
              <a:gd name="T34" fmla="*/ 3133 w 6959"/>
              <a:gd name="T35" fmla="*/ 2637 h 6036"/>
              <a:gd name="T36" fmla="*/ 3108 w 6959"/>
              <a:gd name="T37" fmla="*/ 2292 h 6036"/>
              <a:gd name="T38" fmla="*/ 3388 w 6959"/>
              <a:gd name="T39" fmla="*/ 1897 h 6036"/>
              <a:gd name="T40" fmla="*/ 3808 w 6959"/>
              <a:gd name="T41" fmla="*/ 2102 h 6036"/>
              <a:gd name="T42" fmla="*/ 3841 w 6959"/>
              <a:gd name="T43" fmla="*/ 2284 h 6036"/>
              <a:gd name="T44" fmla="*/ 3808 w 6959"/>
              <a:gd name="T45" fmla="*/ 2828 h 6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959" h="6036">
                <a:moveTo>
                  <a:pt x="6588" y="4580"/>
                </a:moveTo>
                <a:lnTo>
                  <a:pt x="4319" y="649"/>
                </a:lnTo>
                <a:cubicBezTo>
                  <a:pt x="3948" y="0"/>
                  <a:pt x="3011" y="0"/>
                  <a:pt x="2641" y="649"/>
                </a:cubicBezTo>
                <a:lnTo>
                  <a:pt x="371" y="4580"/>
                </a:lnTo>
                <a:cubicBezTo>
                  <a:pt x="0" y="5229"/>
                  <a:pt x="461" y="6036"/>
                  <a:pt x="1209" y="6036"/>
                </a:cubicBezTo>
                <a:lnTo>
                  <a:pt x="5741" y="6036"/>
                </a:lnTo>
                <a:cubicBezTo>
                  <a:pt x="6489" y="6036"/>
                  <a:pt x="6959" y="5221"/>
                  <a:pt x="6588" y="4580"/>
                </a:cubicBezTo>
                <a:close/>
                <a:moveTo>
                  <a:pt x="3479" y="5164"/>
                </a:moveTo>
                <a:cubicBezTo>
                  <a:pt x="3281" y="5164"/>
                  <a:pt x="3117" y="5000"/>
                  <a:pt x="3117" y="4802"/>
                </a:cubicBezTo>
                <a:cubicBezTo>
                  <a:pt x="3117" y="4605"/>
                  <a:pt x="3281" y="4441"/>
                  <a:pt x="3479" y="4441"/>
                </a:cubicBezTo>
                <a:cubicBezTo>
                  <a:pt x="3676" y="4441"/>
                  <a:pt x="3840" y="4605"/>
                  <a:pt x="3832" y="4812"/>
                </a:cubicBezTo>
                <a:cubicBezTo>
                  <a:pt x="3841" y="5000"/>
                  <a:pt x="3668" y="5164"/>
                  <a:pt x="3479" y="5164"/>
                </a:cubicBezTo>
                <a:close/>
                <a:moveTo>
                  <a:pt x="3808" y="2828"/>
                </a:moveTo>
                <a:cubicBezTo>
                  <a:pt x="3792" y="3108"/>
                  <a:pt x="3775" y="3386"/>
                  <a:pt x="3759" y="3666"/>
                </a:cubicBezTo>
                <a:cubicBezTo>
                  <a:pt x="3751" y="3757"/>
                  <a:pt x="3751" y="3840"/>
                  <a:pt x="3751" y="3929"/>
                </a:cubicBezTo>
                <a:cubicBezTo>
                  <a:pt x="3743" y="4077"/>
                  <a:pt x="3627" y="4192"/>
                  <a:pt x="3479" y="4192"/>
                </a:cubicBezTo>
                <a:cubicBezTo>
                  <a:pt x="3331" y="4192"/>
                  <a:pt x="3216" y="4085"/>
                  <a:pt x="3207" y="3937"/>
                </a:cubicBezTo>
                <a:cubicBezTo>
                  <a:pt x="3183" y="3501"/>
                  <a:pt x="3157" y="3073"/>
                  <a:pt x="3133" y="2637"/>
                </a:cubicBezTo>
                <a:cubicBezTo>
                  <a:pt x="3125" y="2522"/>
                  <a:pt x="3117" y="2406"/>
                  <a:pt x="3108" y="2292"/>
                </a:cubicBezTo>
                <a:cubicBezTo>
                  <a:pt x="3108" y="2102"/>
                  <a:pt x="3215" y="1946"/>
                  <a:pt x="3388" y="1897"/>
                </a:cubicBezTo>
                <a:cubicBezTo>
                  <a:pt x="3561" y="1856"/>
                  <a:pt x="3733" y="1938"/>
                  <a:pt x="3808" y="2102"/>
                </a:cubicBezTo>
                <a:cubicBezTo>
                  <a:pt x="3833" y="2160"/>
                  <a:pt x="3841" y="2217"/>
                  <a:pt x="3841" y="2284"/>
                </a:cubicBezTo>
                <a:cubicBezTo>
                  <a:pt x="3833" y="2466"/>
                  <a:pt x="3816" y="2648"/>
                  <a:pt x="3808" y="2828"/>
                </a:cubicBezTo>
                <a:close/>
              </a:path>
            </a:pathLst>
          </a:custGeom>
          <a:solidFill>
            <a:srgbClr val="F17BA2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7" name="圓角矩形 6"/>
          <p:cNvSpPr/>
          <p:nvPr/>
        </p:nvSpPr>
        <p:spPr>
          <a:xfrm>
            <a:off x="1126654" y="4762106"/>
            <a:ext cx="5040560" cy="1656000"/>
          </a:xfrm>
          <a:prstGeom prst="roundRect">
            <a:avLst>
              <a:gd name="adj" fmla="val 9116"/>
            </a:avLst>
          </a:prstGeom>
          <a:noFill/>
          <a:ln w="28575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270670" y="4738595"/>
            <a:ext cx="5040560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8775">
              <a:lnSpc>
                <a:spcPct val="120000"/>
              </a:lnSpc>
              <a:spcBef>
                <a:spcPts val="600"/>
              </a:spcBef>
            </a:pPr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接到</a:t>
            </a:r>
            <a:r>
              <a:rPr lang="zh-TW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恐嚇電話請保持鎮定</a:t>
            </a:r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切</a:t>
            </a:r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勿</a:t>
            </a:r>
            <a:r>
              <a:rPr lang="zh-TW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透過自動櫃員機將金錢轉至指定帳戶。</a:t>
            </a:r>
          </a:p>
        </p:txBody>
      </p:sp>
      <p:pic>
        <p:nvPicPr>
          <p:cNvPr id="9" name="內容版面配置區 4">
            <a:extLst>
              <a:ext uri="{FF2B5EF4-FFF2-40B4-BE49-F238E27FC236}">
                <a16:creationId xmlns:a16="http://schemas.microsoft.com/office/drawing/2014/main" xmlns="" id="{2E6434F7-993E-4C0F-93D0-B927B6E76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230" y="2695450"/>
            <a:ext cx="5618492" cy="395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179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6C8F3C9-BA56-4CCA-9AB9-CA2EC9324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C7B6237-C434-4D0D-A401-137557F8E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3. </a:t>
            </a:r>
            <a:r>
              <a:rPr lang="zh-TW" altLang="en-US" dirty="0"/>
              <a:t>個人資料外洩還可能造成什麼後果？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C8756357-04C2-4238-ABD0-54919692DD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xmlns="" id="{48CE26E7-3421-4D84-8D09-A7D6D4886B3A}"/>
              </a:ext>
            </a:extLst>
          </p:cNvPr>
          <p:cNvSpPr txBox="1">
            <a:spLocks/>
          </p:cNvSpPr>
          <p:nvPr/>
        </p:nvSpPr>
        <p:spPr>
          <a:xfrm>
            <a:off x="1207898" y="2565698"/>
            <a:ext cx="5031324" cy="3744416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buNone/>
            </a:pPr>
            <a:r>
              <a:rPr lang="en-US" altLang="zh-TW" dirty="0" smtClean="0">
                <a:solidFill>
                  <a:srgbClr val="FF0000"/>
                </a:solidFill>
              </a:rPr>
              <a:t>(1)</a:t>
            </a:r>
            <a:r>
              <a:rPr lang="zh-TW" altLang="en-US" dirty="0" smtClean="0">
                <a:solidFill>
                  <a:srgbClr val="FF0000"/>
                </a:solidFill>
              </a:rPr>
              <a:t>受到</a:t>
            </a:r>
            <a:r>
              <a:rPr lang="zh-TW" altLang="en-US" dirty="0">
                <a:solidFill>
                  <a:srgbClr val="FF0000"/>
                </a:solidFill>
              </a:rPr>
              <a:t>詐騙集團的恐嚇騷擾。</a:t>
            </a:r>
            <a:endParaRPr lang="en-US" altLang="zh-TW" dirty="0">
              <a:solidFill>
                <a:srgbClr val="FF0000"/>
              </a:solidFill>
            </a:endParaRPr>
          </a:p>
          <a:p>
            <a:pPr marL="533400" indent="-533400">
              <a:buNone/>
            </a:pPr>
            <a:r>
              <a:rPr lang="en-US" altLang="zh-TW" dirty="0" smtClean="0">
                <a:solidFill>
                  <a:srgbClr val="FF0000"/>
                </a:solidFill>
              </a:rPr>
              <a:t>(2)</a:t>
            </a:r>
            <a:r>
              <a:rPr lang="zh-TW" altLang="en-US" dirty="0" smtClean="0">
                <a:solidFill>
                  <a:srgbClr val="FF0000"/>
                </a:solidFill>
              </a:rPr>
              <a:t>被</a:t>
            </a:r>
            <a:r>
              <a:rPr lang="zh-TW" altLang="en-US" dirty="0">
                <a:solidFill>
                  <a:srgbClr val="FF0000"/>
                </a:solidFill>
              </a:rPr>
              <a:t>假冒名義購物或向親友</a:t>
            </a:r>
            <a:r>
              <a:rPr lang="zh-TW" altLang="en-US" dirty="0" smtClean="0">
                <a:solidFill>
                  <a:srgbClr val="FF0000"/>
                </a:solidFill>
              </a:rPr>
              <a:t>借錢</a:t>
            </a:r>
            <a:r>
              <a:rPr lang="zh-TW" altLang="en-US" dirty="0">
                <a:solidFill>
                  <a:srgbClr val="FF0000"/>
                </a:solidFill>
              </a:rPr>
              <a:t>，造成財物損失。</a:t>
            </a:r>
            <a:endParaRPr lang="en-US" altLang="zh-TW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xmlns="" id="{2E6434F7-993E-4C0F-93D0-B927B6E76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230" y="2695450"/>
            <a:ext cx="5618492" cy="395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51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B1C31FA-32F3-4E7F-A0CB-9FE0A147B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個資外洩的危害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91A0243E-8468-4ECA-99F3-26051CD53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受到</a:t>
            </a:r>
            <a:r>
              <a:rPr lang="zh-TW" altLang="en-US" dirty="0"/>
              <a:t>詐騙集團的恐嚇騷擾</a:t>
            </a:r>
            <a:r>
              <a:rPr lang="zh-TW" altLang="en-US" dirty="0" smtClean="0"/>
              <a:t>，</a:t>
            </a:r>
            <a:endParaRPr lang="en-US" altLang="zh-TW" dirty="0"/>
          </a:p>
          <a:p>
            <a:pPr marL="895350" indent="0">
              <a:buNone/>
            </a:pPr>
            <a:r>
              <a:rPr lang="zh-TW" altLang="en-US" dirty="0" smtClean="0"/>
              <a:t>造成</a:t>
            </a:r>
            <a:r>
              <a:rPr lang="zh-TW" altLang="en-US" dirty="0"/>
              <a:t>恐慌及金錢</a:t>
            </a:r>
            <a:r>
              <a:rPr lang="zh-TW" altLang="en-US" dirty="0" smtClean="0"/>
              <a:t>損失</a:t>
            </a:r>
            <a:r>
              <a:rPr lang="zh-TW" altLang="en-US" dirty="0"/>
              <a:t>。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不斷</a:t>
            </a:r>
            <a:r>
              <a:rPr lang="zh-TW" altLang="en-US" dirty="0"/>
              <a:t>收到行銷廣告的推銷訊息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C0846459-EF58-457D-82D9-8019FEF842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sp>
        <p:nvSpPr>
          <p:cNvPr id="5" name="warning_159060"/>
          <p:cNvSpPr>
            <a:spLocks noChangeAspect="1"/>
          </p:cNvSpPr>
          <p:nvPr/>
        </p:nvSpPr>
        <p:spPr bwMode="auto">
          <a:xfrm>
            <a:off x="982638" y="3645818"/>
            <a:ext cx="609685" cy="528045"/>
          </a:xfrm>
          <a:custGeom>
            <a:avLst/>
            <a:gdLst>
              <a:gd name="T0" fmla="*/ 6588 w 6959"/>
              <a:gd name="T1" fmla="*/ 4580 h 6036"/>
              <a:gd name="T2" fmla="*/ 4319 w 6959"/>
              <a:gd name="T3" fmla="*/ 649 h 6036"/>
              <a:gd name="T4" fmla="*/ 2641 w 6959"/>
              <a:gd name="T5" fmla="*/ 649 h 6036"/>
              <a:gd name="T6" fmla="*/ 371 w 6959"/>
              <a:gd name="T7" fmla="*/ 4580 h 6036"/>
              <a:gd name="T8" fmla="*/ 1209 w 6959"/>
              <a:gd name="T9" fmla="*/ 6036 h 6036"/>
              <a:gd name="T10" fmla="*/ 5741 w 6959"/>
              <a:gd name="T11" fmla="*/ 6036 h 6036"/>
              <a:gd name="T12" fmla="*/ 6588 w 6959"/>
              <a:gd name="T13" fmla="*/ 4580 h 6036"/>
              <a:gd name="T14" fmla="*/ 3479 w 6959"/>
              <a:gd name="T15" fmla="*/ 5164 h 6036"/>
              <a:gd name="T16" fmla="*/ 3117 w 6959"/>
              <a:gd name="T17" fmla="*/ 4802 h 6036"/>
              <a:gd name="T18" fmla="*/ 3479 w 6959"/>
              <a:gd name="T19" fmla="*/ 4441 h 6036"/>
              <a:gd name="T20" fmla="*/ 3832 w 6959"/>
              <a:gd name="T21" fmla="*/ 4812 h 6036"/>
              <a:gd name="T22" fmla="*/ 3479 w 6959"/>
              <a:gd name="T23" fmla="*/ 5164 h 6036"/>
              <a:gd name="T24" fmla="*/ 3808 w 6959"/>
              <a:gd name="T25" fmla="*/ 2828 h 6036"/>
              <a:gd name="T26" fmla="*/ 3759 w 6959"/>
              <a:gd name="T27" fmla="*/ 3666 h 6036"/>
              <a:gd name="T28" fmla="*/ 3751 w 6959"/>
              <a:gd name="T29" fmla="*/ 3929 h 6036"/>
              <a:gd name="T30" fmla="*/ 3479 w 6959"/>
              <a:gd name="T31" fmla="*/ 4192 h 6036"/>
              <a:gd name="T32" fmla="*/ 3207 w 6959"/>
              <a:gd name="T33" fmla="*/ 3937 h 6036"/>
              <a:gd name="T34" fmla="*/ 3133 w 6959"/>
              <a:gd name="T35" fmla="*/ 2637 h 6036"/>
              <a:gd name="T36" fmla="*/ 3108 w 6959"/>
              <a:gd name="T37" fmla="*/ 2292 h 6036"/>
              <a:gd name="T38" fmla="*/ 3388 w 6959"/>
              <a:gd name="T39" fmla="*/ 1897 h 6036"/>
              <a:gd name="T40" fmla="*/ 3808 w 6959"/>
              <a:gd name="T41" fmla="*/ 2102 h 6036"/>
              <a:gd name="T42" fmla="*/ 3841 w 6959"/>
              <a:gd name="T43" fmla="*/ 2284 h 6036"/>
              <a:gd name="T44" fmla="*/ 3808 w 6959"/>
              <a:gd name="T45" fmla="*/ 2828 h 6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959" h="6036">
                <a:moveTo>
                  <a:pt x="6588" y="4580"/>
                </a:moveTo>
                <a:lnTo>
                  <a:pt x="4319" y="649"/>
                </a:lnTo>
                <a:cubicBezTo>
                  <a:pt x="3948" y="0"/>
                  <a:pt x="3011" y="0"/>
                  <a:pt x="2641" y="649"/>
                </a:cubicBezTo>
                <a:lnTo>
                  <a:pt x="371" y="4580"/>
                </a:lnTo>
                <a:cubicBezTo>
                  <a:pt x="0" y="5229"/>
                  <a:pt x="461" y="6036"/>
                  <a:pt x="1209" y="6036"/>
                </a:cubicBezTo>
                <a:lnTo>
                  <a:pt x="5741" y="6036"/>
                </a:lnTo>
                <a:cubicBezTo>
                  <a:pt x="6489" y="6036"/>
                  <a:pt x="6959" y="5221"/>
                  <a:pt x="6588" y="4580"/>
                </a:cubicBezTo>
                <a:close/>
                <a:moveTo>
                  <a:pt x="3479" y="5164"/>
                </a:moveTo>
                <a:cubicBezTo>
                  <a:pt x="3281" y="5164"/>
                  <a:pt x="3117" y="5000"/>
                  <a:pt x="3117" y="4802"/>
                </a:cubicBezTo>
                <a:cubicBezTo>
                  <a:pt x="3117" y="4605"/>
                  <a:pt x="3281" y="4441"/>
                  <a:pt x="3479" y="4441"/>
                </a:cubicBezTo>
                <a:cubicBezTo>
                  <a:pt x="3676" y="4441"/>
                  <a:pt x="3840" y="4605"/>
                  <a:pt x="3832" y="4812"/>
                </a:cubicBezTo>
                <a:cubicBezTo>
                  <a:pt x="3841" y="5000"/>
                  <a:pt x="3668" y="5164"/>
                  <a:pt x="3479" y="5164"/>
                </a:cubicBezTo>
                <a:close/>
                <a:moveTo>
                  <a:pt x="3808" y="2828"/>
                </a:moveTo>
                <a:cubicBezTo>
                  <a:pt x="3792" y="3108"/>
                  <a:pt x="3775" y="3386"/>
                  <a:pt x="3759" y="3666"/>
                </a:cubicBezTo>
                <a:cubicBezTo>
                  <a:pt x="3751" y="3757"/>
                  <a:pt x="3751" y="3840"/>
                  <a:pt x="3751" y="3929"/>
                </a:cubicBezTo>
                <a:cubicBezTo>
                  <a:pt x="3743" y="4077"/>
                  <a:pt x="3627" y="4192"/>
                  <a:pt x="3479" y="4192"/>
                </a:cubicBezTo>
                <a:cubicBezTo>
                  <a:pt x="3331" y="4192"/>
                  <a:pt x="3216" y="4085"/>
                  <a:pt x="3207" y="3937"/>
                </a:cubicBezTo>
                <a:cubicBezTo>
                  <a:pt x="3183" y="3501"/>
                  <a:pt x="3157" y="3073"/>
                  <a:pt x="3133" y="2637"/>
                </a:cubicBezTo>
                <a:cubicBezTo>
                  <a:pt x="3125" y="2522"/>
                  <a:pt x="3117" y="2406"/>
                  <a:pt x="3108" y="2292"/>
                </a:cubicBezTo>
                <a:cubicBezTo>
                  <a:pt x="3108" y="2102"/>
                  <a:pt x="3215" y="1946"/>
                  <a:pt x="3388" y="1897"/>
                </a:cubicBezTo>
                <a:cubicBezTo>
                  <a:pt x="3561" y="1856"/>
                  <a:pt x="3733" y="1938"/>
                  <a:pt x="3808" y="2102"/>
                </a:cubicBezTo>
                <a:cubicBezTo>
                  <a:pt x="3833" y="2160"/>
                  <a:pt x="3841" y="2217"/>
                  <a:pt x="3841" y="2284"/>
                </a:cubicBezTo>
                <a:cubicBezTo>
                  <a:pt x="3833" y="2466"/>
                  <a:pt x="3816" y="2648"/>
                  <a:pt x="3808" y="2828"/>
                </a:cubicBezTo>
                <a:close/>
              </a:path>
            </a:pathLst>
          </a:custGeom>
          <a:solidFill>
            <a:srgbClr val="F17BA2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sp>
        <p:nvSpPr>
          <p:cNvPr id="6" name="圓角矩形 5"/>
          <p:cNvSpPr/>
          <p:nvPr/>
        </p:nvSpPr>
        <p:spPr>
          <a:xfrm>
            <a:off x="838622" y="3429794"/>
            <a:ext cx="8784976" cy="2664296"/>
          </a:xfrm>
          <a:prstGeom prst="roundRect">
            <a:avLst>
              <a:gd name="adj" fmla="val 11355"/>
            </a:avLst>
          </a:prstGeom>
          <a:noFill/>
          <a:ln w="28575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558702" y="3573810"/>
            <a:ext cx="8352928" cy="2533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indent="-358775">
              <a:lnSpc>
                <a:spcPct val="120000"/>
              </a:lnSpc>
              <a:spcBef>
                <a:spcPts val="600"/>
              </a:spcBef>
            </a:pPr>
            <a:r>
              <a:rPr lang="en-US" altLang="zh-TW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</a:t>
            </a:r>
            <a:r>
              <a:rPr lang="zh-TW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輕易提供姓名</a:t>
            </a:r>
            <a:r>
              <a:rPr lang="zh-TW" altLang="en-US" sz="3200" spc="-3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電話</a:t>
            </a:r>
            <a:r>
              <a:rPr lang="zh-TW" altLang="en-US" sz="3200" spc="-3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地址等個人資料</a:t>
            </a:r>
            <a:r>
              <a:rPr lang="zh-TW" altLang="en-US" sz="3200" spc="-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以免</a:t>
            </a:r>
            <a:r>
              <a:rPr lang="zh-TW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權益受到侵害</a:t>
            </a:r>
            <a:r>
              <a:rPr lang="zh-TW" altLang="en-US" sz="3200" spc="-3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358775" indent="-358775">
              <a:lnSpc>
                <a:spcPct val="120000"/>
              </a:lnSpc>
              <a:spcBef>
                <a:spcPts val="600"/>
              </a:spcBef>
            </a:pPr>
            <a:r>
              <a:rPr lang="en-US" altLang="zh-TW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班級</a:t>
            </a:r>
            <a:r>
              <a:rPr lang="zh-TW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或社團通訊錄上含有多人的個資</a:t>
            </a:r>
            <a:r>
              <a:rPr lang="zh-TW" altLang="en-US" sz="3200" spc="-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</a:t>
            </a:r>
            <a:r>
              <a:rPr lang="zh-TW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妥慎運用</a:t>
            </a:r>
            <a:r>
              <a:rPr lang="zh-TW" altLang="en-US" sz="3200" spc="-3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避免被不肖人士濫用</a:t>
            </a:r>
            <a:r>
              <a:rPr lang="zh-TW" altLang="en-US" sz="3200" spc="-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3200" spc="-3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49102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2</a:t>
            </a:r>
            <a:r>
              <a:rPr lang="zh-TW" altLang="en-US" dirty="0"/>
              <a:t>：信用卡盜刷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xmlns="" id="{9E337FBF-43CA-40AB-98B2-362AE0D8B3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3852" y="931863"/>
            <a:ext cx="7846809" cy="5521325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9944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信用卡資料為什麼會外洩？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xmlns="" id="{F73413FB-E3A0-485B-BD95-2DAE75F0DA76}"/>
              </a:ext>
            </a:extLst>
          </p:cNvPr>
          <p:cNvSpPr txBox="1">
            <a:spLocks/>
          </p:cNvSpPr>
          <p:nvPr/>
        </p:nvSpPr>
        <p:spPr>
          <a:xfrm>
            <a:off x="1207898" y="2565698"/>
            <a:ext cx="5031324" cy="3456384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dirty="0" smtClean="0">
                <a:solidFill>
                  <a:srgbClr val="FF0000"/>
                </a:solidFill>
              </a:rPr>
              <a:t>可能的</a:t>
            </a:r>
            <a:r>
              <a:rPr lang="zh-TW" altLang="en-US" dirty="0">
                <a:solidFill>
                  <a:srgbClr val="FF0000"/>
                </a:solidFill>
              </a:rPr>
              <a:t>原因</a:t>
            </a:r>
            <a:r>
              <a:rPr lang="zh-TW" altLang="en-US" dirty="0" smtClean="0">
                <a:solidFill>
                  <a:srgbClr val="FF0000"/>
                </a:solidFill>
              </a:rPr>
              <a:t>：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dirty="0" smtClean="0">
                <a:solidFill>
                  <a:srgbClr val="FF0000"/>
                </a:solidFill>
              </a:rPr>
              <a:t>(1)</a:t>
            </a:r>
            <a:r>
              <a:rPr lang="zh-TW" altLang="en-US" dirty="0" smtClean="0">
                <a:solidFill>
                  <a:srgbClr val="FF0000"/>
                </a:solidFill>
              </a:rPr>
              <a:t>個人</a:t>
            </a:r>
            <a:r>
              <a:rPr lang="zh-TW" altLang="en-US" dirty="0">
                <a:solidFill>
                  <a:srgbClr val="FF0000"/>
                </a:solidFill>
              </a:rPr>
              <a:t>資料外</a:t>
            </a:r>
            <a:r>
              <a:rPr lang="zh-TW" altLang="en-US" dirty="0" smtClean="0">
                <a:solidFill>
                  <a:srgbClr val="FF0000"/>
                </a:solidFill>
              </a:rPr>
              <a:t>洩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dirty="0" smtClean="0">
                <a:solidFill>
                  <a:srgbClr val="FF0000"/>
                </a:solidFill>
              </a:rPr>
              <a:t>(2)</a:t>
            </a:r>
            <a:r>
              <a:rPr lang="zh-TW" altLang="en-US" dirty="0" smtClean="0">
                <a:solidFill>
                  <a:srgbClr val="FF0000"/>
                </a:solidFill>
              </a:rPr>
              <a:t>會員</a:t>
            </a:r>
            <a:r>
              <a:rPr lang="zh-TW" altLang="en-US" dirty="0">
                <a:solidFill>
                  <a:srgbClr val="FF0000"/>
                </a:solidFill>
              </a:rPr>
              <a:t>帳號密碼被</a:t>
            </a:r>
            <a:r>
              <a:rPr lang="zh-TW" altLang="en-US" dirty="0" smtClean="0">
                <a:solidFill>
                  <a:srgbClr val="FF0000"/>
                </a:solidFill>
              </a:rPr>
              <a:t>竊取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dirty="0" smtClean="0">
                <a:solidFill>
                  <a:srgbClr val="FF0000"/>
                </a:solidFill>
              </a:rPr>
              <a:t>(3)</a:t>
            </a:r>
            <a:r>
              <a:rPr lang="zh-TW" altLang="en-US" dirty="0" smtClean="0">
                <a:solidFill>
                  <a:srgbClr val="FF0000"/>
                </a:solidFill>
              </a:rPr>
              <a:t>電腦</a:t>
            </a:r>
            <a:r>
              <a:rPr lang="zh-TW" altLang="en-US" dirty="0">
                <a:solidFill>
                  <a:srgbClr val="FF0000"/>
                </a:solidFill>
              </a:rPr>
              <a:t>被惡意程式</a:t>
            </a:r>
            <a:r>
              <a:rPr lang="zh-TW" altLang="en-US" dirty="0" smtClean="0">
                <a:solidFill>
                  <a:srgbClr val="FF0000"/>
                </a:solidFill>
              </a:rPr>
              <a:t>入侵</a:t>
            </a:r>
            <a:endParaRPr lang="en-US" altLang="zh-TW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xmlns="" id="{9E337FBF-43CA-40AB-98B2-362AE0D8B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230" y="2693469"/>
            <a:ext cx="5618492" cy="395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544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2. </a:t>
            </a:r>
            <a:r>
              <a:rPr lang="zh-TW" altLang="en-US" dirty="0"/>
              <a:t>平時該如何保護個人資料？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xmlns="" id="{180E3A9D-B7C4-4656-85BD-77D2F8D8D450}"/>
              </a:ext>
            </a:extLst>
          </p:cNvPr>
          <p:cNvSpPr txBox="1">
            <a:spLocks/>
          </p:cNvSpPr>
          <p:nvPr/>
        </p:nvSpPr>
        <p:spPr>
          <a:xfrm>
            <a:off x="1207898" y="2565698"/>
            <a:ext cx="5103332" cy="2511569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buNone/>
            </a:pPr>
            <a:r>
              <a:rPr lang="en-US" altLang="zh-TW" dirty="0" smtClean="0">
                <a:solidFill>
                  <a:srgbClr val="FF0000"/>
                </a:solidFill>
              </a:rPr>
              <a:t>(1)</a:t>
            </a:r>
            <a:r>
              <a:rPr lang="zh-TW" altLang="en-US" dirty="0" smtClean="0">
                <a:solidFill>
                  <a:srgbClr val="FF0000"/>
                </a:solidFill>
              </a:rPr>
              <a:t>保持</a:t>
            </a:r>
            <a:r>
              <a:rPr lang="zh-TW" altLang="en-US" dirty="0">
                <a:solidFill>
                  <a:srgbClr val="FF0000"/>
                </a:solidFill>
              </a:rPr>
              <a:t>良好的資訊安全</a:t>
            </a:r>
            <a:r>
              <a:rPr lang="zh-TW" altLang="en-US" dirty="0" smtClean="0">
                <a:solidFill>
                  <a:srgbClr val="FF0000"/>
                </a:solidFill>
              </a:rPr>
              <a:t>習慣。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marL="533400" indent="-533400">
              <a:buNone/>
            </a:pPr>
            <a:r>
              <a:rPr lang="en-US" altLang="zh-TW" dirty="0" smtClean="0">
                <a:solidFill>
                  <a:srgbClr val="FF0000"/>
                </a:solidFill>
              </a:rPr>
              <a:t>(2)</a:t>
            </a:r>
            <a:r>
              <a:rPr lang="zh-TW" altLang="en-US" dirty="0" smtClean="0">
                <a:solidFill>
                  <a:srgbClr val="FF0000"/>
                </a:solidFill>
              </a:rPr>
              <a:t>填寫個人資料</a:t>
            </a:r>
            <a:r>
              <a:rPr lang="zh-TW" altLang="en-US" dirty="0">
                <a:solidFill>
                  <a:srgbClr val="FF0000"/>
                </a:solidFill>
              </a:rPr>
              <a:t>之前，審慎思考其必要性。</a:t>
            </a:r>
            <a:endParaRPr lang="en-US" altLang="zh-TW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xmlns="" id="{9E337FBF-43CA-40AB-98B2-362AE0D8B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230" y="2693469"/>
            <a:ext cx="5618492" cy="395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17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個資外洩的途徑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0944819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「</a:t>
            </a:r>
            <a:r>
              <a:rPr lang="zh-TW" altLang="en-US" b="1" dirty="0">
                <a:solidFill>
                  <a:srgbClr val="0070C0"/>
                </a:solidFill>
              </a:rPr>
              <a:t>數位足跡</a:t>
            </a:r>
            <a:r>
              <a:rPr lang="zh-TW" altLang="en-US" dirty="0" smtClean="0"/>
              <a:t>」：</a:t>
            </a:r>
            <a:endParaRPr lang="en-US" altLang="zh-TW" dirty="0"/>
          </a:p>
          <a:p>
            <a:r>
              <a:rPr lang="zh-TW" altLang="en-US" dirty="0" smtClean="0"/>
              <a:t>定義：在</a:t>
            </a:r>
            <a:r>
              <a:rPr lang="zh-TW" altLang="en-US" dirty="0"/>
              <a:t>網路上從事過的活動紀錄</a:t>
            </a:r>
            <a:r>
              <a:rPr lang="zh-TW" altLang="en-US" dirty="0" smtClean="0"/>
              <a:t>，</a:t>
            </a:r>
            <a:endParaRPr lang="en-US" altLang="zh-TW" dirty="0"/>
          </a:p>
          <a:p>
            <a:pPr marL="1885950" indent="0">
              <a:buNone/>
            </a:pPr>
            <a:r>
              <a:rPr lang="zh-TW" altLang="en-US" dirty="0" smtClean="0"/>
              <a:t>例如</a:t>
            </a:r>
            <a:r>
              <a:rPr lang="zh-TW" altLang="en-US" dirty="0"/>
              <a:t>瀏覽、搜尋、購物、輸入資料</a:t>
            </a:r>
            <a:r>
              <a:rPr lang="zh-TW" altLang="en-US" dirty="0" smtClean="0"/>
              <a:t>等。</a:t>
            </a:r>
            <a:endParaRPr lang="en-US" altLang="zh-TW" dirty="0" smtClean="0"/>
          </a:p>
          <a:p>
            <a:r>
              <a:rPr lang="zh-TW" altLang="en-US" dirty="0" smtClean="0"/>
              <a:t>影響：如果</a:t>
            </a:r>
            <a:r>
              <a:rPr lang="zh-TW" altLang="en-US" dirty="0"/>
              <a:t>數位足跡落入犯罪集團的手中</a:t>
            </a:r>
            <a:r>
              <a:rPr lang="zh-TW" altLang="en-US" dirty="0" smtClean="0"/>
              <a:t>，</a:t>
            </a:r>
            <a:endParaRPr lang="en-US" altLang="zh-TW" dirty="0" smtClean="0"/>
          </a:p>
          <a:p>
            <a:pPr marL="1885950" indent="0">
              <a:buNone/>
            </a:pPr>
            <a:r>
              <a:rPr lang="zh-TW" altLang="en-US" dirty="0" smtClean="0"/>
              <a:t>將</a:t>
            </a:r>
            <a:r>
              <a:rPr lang="zh-TW" altLang="en-US" dirty="0"/>
              <a:t>對我們造成不良影響。</a:t>
            </a:r>
            <a:endParaRPr lang="zh-TW" altLang="en-US" sz="4000" dirty="0"/>
          </a:p>
          <a:p>
            <a:pPr marL="114295" indent="0">
              <a:buNone/>
            </a:pPr>
            <a:endParaRPr lang="en-US" altLang="zh-TW" dirty="0" smtClean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xmlns="" id="{CEC1583C-CB6A-45CC-9C99-9D74F1F483FB}"/>
              </a:ext>
            </a:extLst>
          </p:cNvPr>
          <p:cNvSpPr txBox="1">
            <a:spLocks/>
          </p:cNvSpPr>
          <p:nvPr/>
        </p:nvSpPr>
        <p:spPr>
          <a:xfrm>
            <a:off x="6203846" y="931742"/>
            <a:ext cx="5652000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 smtClean="0"/>
          </a:p>
        </p:txBody>
      </p:sp>
      <p:sp>
        <p:nvSpPr>
          <p:cNvPr id="6" name="footprints-direction-sketch_39045"/>
          <p:cNvSpPr>
            <a:spLocks noChangeAspect="1"/>
          </p:cNvSpPr>
          <p:nvPr/>
        </p:nvSpPr>
        <p:spPr bwMode="auto">
          <a:xfrm rot="920614">
            <a:off x="8483431" y="3430874"/>
            <a:ext cx="3156119" cy="3428714"/>
          </a:xfrm>
          <a:custGeom>
            <a:avLst/>
            <a:gdLst>
              <a:gd name="connsiteX0" fmla="*/ 30241 w 546199"/>
              <a:gd name="connsiteY0" fmla="*/ 542214 h 593374"/>
              <a:gd name="connsiteX1" fmla="*/ 31856 w 546199"/>
              <a:gd name="connsiteY1" fmla="*/ 542214 h 593374"/>
              <a:gd name="connsiteX2" fmla="*/ 52853 w 546199"/>
              <a:gd name="connsiteY2" fmla="*/ 560744 h 593374"/>
              <a:gd name="connsiteX3" fmla="*/ 52853 w 546199"/>
              <a:gd name="connsiteY3" fmla="*/ 574844 h 593374"/>
              <a:gd name="connsiteX4" fmla="*/ 31856 w 546199"/>
              <a:gd name="connsiteY4" fmla="*/ 593374 h 593374"/>
              <a:gd name="connsiteX5" fmla="*/ 30241 w 546199"/>
              <a:gd name="connsiteY5" fmla="*/ 593374 h 593374"/>
              <a:gd name="connsiteX6" fmla="*/ 9244 w 546199"/>
              <a:gd name="connsiteY6" fmla="*/ 574844 h 593374"/>
              <a:gd name="connsiteX7" fmla="*/ 9244 w 546199"/>
              <a:gd name="connsiteY7" fmla="*/ 560744 h 593374"/>
              <a:gd name="connsiteX8" fmla="*/ 30241 w 546199"/>
              <a:gd name="connsiteY8" fmla="*/ 542214 h 593374"/>
              <a:gd name="connsiteX9" fmla="*/ 125857 w 546199"/>
              <a:gd name="connsiteY9" fmla="*/ 466074 h 593374"/>
              <a:gd name="connsiteX10" fmla="*/ 127472 w 546199"/>
              <a:gd name="connsiteY10" fmla="*/ 466074 h 593374"/>
              <a:gd name="connsiteX11" fmla="*/ 148469 w 546199"/>
              <a:gd name="connsiteY11" fmla="*/ 484604 h 593374"/>
              <a:gd name="connsiteX12" fmla="*/ 148469 w 546199"/>
              <a:gd name="connsiteY12" fmla="*/ 498704 h 593374"/>
              <a:gd name="connsiteX13" fmla="*/ 127472 w 546199"/>
              <a:gd name="connsiteY13" fmla="*/ 517234 h 593374"/>
              <a:gd name="connsiteX14" fmla="*/ 125857 w 546199"/>
              <a:gd name="connsiteY14" fmla="*/ 517234 h 593374"/>
              <a:gd name="connsiteX15" fmla="*/ 104860 w 546199"/>
              <a:gd name="connsiteY15" fmla="*/ 498704 h 593374"/>
              <a:gd name="connsiteX16" fmla="*/ 104860 w 546199"/>
              <a:gd name="connsiteY16" fmla="*/ 484604 h 593374"/>
              <a:gd name="connsiteX17" fmla="*/ 125857 w 546199"/>
              <a:gd name="connsiteY17" fmla="*/ 466074 h 593374"/>
              <a:gd name="connsiteX18" fmla="*/ 30669 w 546199"/>
              <a:gd name="connsiteY18" fmla="*/ 396002 h 593374"/>
              <a:gd name="connsiteX19" fmla="*/ 64567 w 546199"/>
              <a:gd name="connsiteY19" fmla="*/ 457241 h 593374"/>
              <a:gd name="connsiteX20" fmla="*/ 27441 w 546199"/>
              <a:gd name="connsiteY20" fmla="*/ 537415 h 593374"/>
              <a:gd name="connsiteX21" fmla="*/ 0 w 546199"/>
              <a:gd name="connsiteY21" fmla="*/ 466910 h 593374"/>
              <a:gd name="connsiteX22" fmla="*/ 30669 w 546199"/>
              <a:gd name="connsiteY22" fmla="*/ 396002 h 593374"/>
              <a:gd name="connsiteX23" fmla="*/ 127088 w 546199"/>
              <a:gd name="connsiteY23" fmla="*/ 319862 h 593374"/>
              <a:gd name="connsiteX24" fmla="*/ 158137 w 546199"/>
              <a:gd name="connsiteY24" fmla="*/ 390770 h 593374"/>
              <a:gd name="connsiteX25" fmla="*/ 130314 w 546199"/>
              <a:gd name="connsiteY25" fmla="*/ 461275 h 593374"/>
              <a:gd name="connsiteX26" fmla="*/ 93217 w 546199"/>
              <a:gd name="connsiteY26" fmla="*/ 381101 h 593374"/>
              <a:gd name="connsiteX27" fmla="*/ 127088 w 546199"/>
              <a:gd name="connsiteY27" fmla="*/ 319862 h 593374"/>
              <a:gd name="connsiteX28" fmla="*/ 370692 w 546199"/>
              <a:gd name="connsiteY28" fmla="*/ 316264 h 593374"/>
              <a:gd name="connsiteX29" fmla="*/ 380771 w 546199"/>
              <a:gd name="connsiteY29" fmla="*/ 320290 h 593374"/>
              <a:gd name="connsiteX30" fmla="*/ 344891 w 546199"/>
              <a:gd name="connsiteY30" fmla="*/ 348072 h 593374"/>
              <a:gd name="connsiteX31" fmla="*/ 333200 w 546199"/>
              <a:gd name="connsiteY31" fmla="*/ 350488 h 593374"/>
              <a:gd name="connsiteX32" fmla="*/ 331587 w 546199"/>
              <a:gd name="connsiteY32" fmla="*/ 340020 h 593374"/>
              <a:gd name="connsiteX33" fmla="*/ 341263 w 546199"/>
              <a:gd name="connsiteY33" fmla="*/ 337604 h 593374"/>
              <a:gd name="connsiteX34" fmla="*/ 370692 w 546199"/>
              <a:gd name="connsiteY34" fmla="*/ 316264 h 593374"/>
              <a:gd name="connsiteX35" fmla="*/ 233590 w 546199"/>
              <a:gd name="connsiteY35" fmla="*/ 312241 h 593374"/>
              <a:gd name="connsiteX36" fmla="*/ 281556 w 546199"/>
              <a:gd name="connsiteY36" fmla="*/ 333578 h 593374"/>
              <a:gd name="connsiteX37" fmla="*/ 277928 w 546199"/>
              <a:gd name="connsiteY37" fmla="*/ 343643 h 593374"/>
              <a:gd name="connsiteX38" fmla="*/ 228350 w 546199"/>
              <a:gd name="connsiteY38" fmla="*/ 321501 h 593374"/>
              <a:gd name="connsiteX39" fmla="*/ 42367 w 546199"/>
              <a:gd name="connsiteY39" fmla="*/ 292060 h 593374"/>
              <a:gd name="connsiteX40" fmla="*/ 44385 w 546199"/>
              <a:gd name="connsiteY40" fmla="*/ 318299 h 593374"/>
              <a:gd name="connsiteX41" fmla="*/ 33893 w 546199"/>
              <a:gd name="connsiteY41" fmla="*/ 319510 h 593374"/>
              <a:gd name="connsiteX42" fmla="*/ 31472 w 546199"/>
              <a:gd name="connsiteY42" fmla="*/ 292464 h 593374"/>
              <a:gd name="connsiteX43" fmla="*/ 142827 w 546199"/>
              <a:gd name="connsiteY43" fmla="*/ 256212 h 593374"/>
              <a:gd name="connsiteX44" fmla="*/ 154122 w 546199"/>
              <a:gd name="connsiteY44" fmla="*/ 263061 h 593374"/>
              <a:gd name="connsiteX45" fmla="*/ 174291 w 546199"/>
              <a:gd name="connsiteY45" fmla="*/ 275149 h 593374"/>
              <a:gd name="connsiteX46" fmla="*/ 176712 w 546199"/>
              <a:gd name="connsiteY46" fmla="*/ 276760 h 593374"/>
              <a:gd name="connsiteX47" fmla="*/ 188410 w 546199"/>
              <a:gd name="connsiteY47" fmla="*/ 284415 h 593374"/>
              <a:gd name="connsiteX48" fmla="*/ 182359 w 546199"/>
              <a:gd name="connsiteY48" fmla="*/ 293682 h 593374"/>
              <a:gd name="connsiteX49" fmla="*/ 170661 w 546199"/>
              <a:gd name="connsiteY49" fmla="*/ 285624 h 593374"/>
              <a:gd name="connsiteX50" fmla="*/ 168644 w 546199"/>
              <a:gd name="connsiteY50" fmla="*/ 284415 h 593374"/>
              <a:gd name="connsiteX51" fmla="*/ 148474 w 546199"/>
              <a:gd name="connsiteY51" fmla="*/ 271925 h 593374"/>
              <a:gd name="connsiteX52" fmla="*/ 137179 w 546199"/>
              <a:gd name="connsiteY52" fmla="*/ 265076 h 593374"/>
              <a:gd name="connsiteX53" fmla="*/ 66568 w 546199"/>
              <a:gd name="connsiteY53" fmla="*/ 223188 h 593374"/>
              <a:gd name="connsiteX54" fmla="*/ 95192 w 546199"/>
              <a:gd name="connsiteY54" fmla="*/ 230446 h 593374"/>
              <a:gd name="connsiteX55" fmla="*/ 91160 w 546199"/>
              <a:gd name="connsiteY55" fmla="*/ 240123 h 593374"/>
              <a:gd name="connsiteX56" fmla="*/ 66568 w 546199"/>
              <a:gd name="connsiteY56" fmla="*/ 234075 h 593374"/>
              <a:gd name="connsiteX57" fmla="*/ 49636 w 546199"/>
              <a:gd name="connsiteY57" fmla="*/ 242946 h 593374"/>
              <a:gd name="connsiteX58" fmla="*/ 40363 w 546199"/>
              <a:gd name="connsiteY58" fmla="*/ 237301 h 593374"/>
              <a:gd name="connsiteX59" fmla="*/ 66568 w 546199"/>
              <a:gd name="connsiteY59" fmla="*/ 223188 h 593374"/>
              <a:gd name="connsiteX60" fmla="*/ 336827 w 546199"/>
              <a:gd name="connsiteY60" fmla="*/ 221635 h 593374"/>
              <a:gd name="connsiteX61" fmla="*/ 369480 w 546199"/>
              <a:gd name="connsiteY61" fmla="*/ 265113 h 593374"/>
              <a:gd name="connsiteX62" fmla="*/ 360208 w 546199"/>
              <a:gd name="connsiteY62" fmla="*/ 270749 h 593374"/>
              <a:gd name="connsiteX63" fmla="*/ 328764 w 546199"/>
              <a:gd name="connsiteY63" fmla="*/ 228881 h 593374"/>
              <a:gd name="connsiteX64" fmla="*/ 272711 w 546199"/>
              <a:gd name="connsiteY64" fmla="*/ 152340 h 593374"/>
              <a:gd name="connsiteX65" fmla="*/ 312252 w 546199"/>
              <a:gd name="connsiteY65" fmla="*/ 162809 h 593374"/>
              <a:gd name="connsiteX66" fmla="*/ 309428 w 546199"/>
              <a:gd name="connsiteY66" fmla="*/ 172875 h 593374"/>
              <a:gd name="connsiteX67" fmla="*/ 290464 w 546199"/>
              <a:gd name="connsiteY67" fmla="*/ 168043 h 593374"/>
              <a:gd name="connsiteX68" fmla="*/ 290868 w 546199"/>
              <a:gd name="connsiteY68" fmla="*/ 168446 h 593374"/>
              <a:gd name="connsiteX69" fmla="*/ 309428 w 546199"/>
              <a:gd name="connsiteY69" fmla="*/ 193409 h 593374"/>
              <a:gd name="connsiteX70" fmla="*/ 301358 w 546199"/>
              <a:gd name="connsiteY70" fmla="*/ 200254 h 593374"/>
              <a:gd name="connsiteX71" fmla="*/ 281991 w 546199"/>
              <a:gd name="connsiteY71" fmla="*/ 174485 h 593374"/>
              <a:gd name="connsiteX72" fmla="*/ 279167 w 546199"/>
              <a:gd name="connsiteY72" fmla="*/ 170459 h 593374"/>
              <a:gd name="connsiteX73" fmla="*/ 272711 w 546199"/>
              <a:gd name="connsiteY73" fmla="*/ 194214 h 593374"/>
              <a:gd name="connsiteX74" fmla="*/ 262221 w 546199"/>
              <a:gd name="connsiteY74" fmla="*/ 191799 h 593374"/>
              <a:gd name="connsiteX75" fmla="*/ 204511 w 546199"/>
              <a:gd name="connsiteY75" fmla="*/ 144658 h 593374"/>
              <a:gd name="connsiteX76" fmla="*/ 227520 w 546199"/>
              <a:gd name="connsiteY76" fmla="*/ 160772 h 593374"/>
              <a:gd name="connsiteX77" fmla="*/ 229538 w 546199"/>
              <a:gd name="connsiteY77" fmla="*/ 174469 h 593374"/>
              <a:gd name="connsiteX78" fmla="*/ 211373 w 546199"/>
              <a:gd name="connsiteY78" fmla="*/ 195821 h 593374"/>
              <a:gd name="connsiteX79" fmla="*/ 209355 w 546199"/>
              <a:gd name="connsiteY79" fmla="*/ 195821 h 593374"/>
              <a:gd name="connsiteX80" fmla="*/ 186346 w 546199"/>
              <a:gd name="connsiteY80" fmla="*/ 180109 h 593374"/>
              <a:gd name="connsiteX81" fmla="*/ 184328 w 546199"/>
              <a:gd name="connsiteY81" fmla="*/ 166412 h 593374"/>
              <a:gd name="connsiteX82" fmla="*/ 202896 w 546199"/>
              <a:gd name="connsiteY82" fmla="*/ 145060 h 593374"/>
              <a:gd name="connsiteX83" fmla="*/ 379994 w 546199"/>
              <a:gd name="connsiteY83" fmla="*/ 61682 h 593374"/>
              <a:gd name="connsiteX84" fmla="*/ 403373 w 546199"/>
              <a:gd name="connsiteY84" fmla="*/ 77402 h 593374"/>
              <a:gd name="connsiteX85" fmla="*/ 403776 w 546199"/>
              <a:gd name="connsiteY85" fmla="*/ 79014 h 593374"/>
              <a:gd name="connsiteX86" fmla="*/ 390475 w 546199"/>
              <a:gd name="connsiteY86" fmla="*/ 103602 h 593374"/>
              <a:gd name="connsiteX87" fmla="*/ 376770 w 546199"/>
              <a:gd name="connsiteY87" fmla="*/ 107230 h 593374"/>
              <a:gd name="connsiteX88" fmla="*/ 353794 w 546199"/>
              <a:gd name="connsiteY88" fmla="*/ 91107 h 593374"/>
              <a:gd name="connsiteX89" fmla="*/ 353391 w 546199"/>
              <a:gd name="connsiteY89" fmla="*/ 89494 h 593374"/>
              <a:gd name="connsiteX90" fmla="*/ 366692 w 546199"/>
              <a:gd name="connsiteY90" fmla="*/ 64907 h 593374"/>
              <a:gd name="connsiteX91" fmla="*/ 504044 w 546199"/>
              <a:gd name="connsiteY91" fmla="*/ 22081 h 593374"/>
              <a:gd name="connsiteX92" fmla="*/ 545811 w 546199"/>
              <a:gd name="connsiteY92" fmla="*/ 43956 h 593374"/>
              <a:gd name="connsiteX93" fmla="*/ 484069 w 546199"/>
              <a:gd name="connsiteY93" fmla="*/ 90704 h 593374"/>
              <a:gd name="connsiteX94" fmla="*/ 409010 w 546199"/>
              <a:gd name="connsiteY94" fmla="*/ 80629 h 593374"/>
              <a:gd name="connsiteX95" fmla="*/ 478016 w 546199"/>
              <a:gd name="connsiteY95" fmla="*/ 25418 h 593374"/>
              <a:gd name="connsiteX96" fmla="*/ 504044 w 546199"/>
              <a:gd name="connsiteY96" fmla="*/ 22081 h 593374"/>
              <a:gd name="connsiteX97" fmla="*/ 184765 w 546199"/>
              <a:gd name="connsiteY97" fmla="*/ 97 h 593374"/>
              <a:gd name="connsiteX98" fmla="*/ 224690 w 546199"/>
              <a:gd name="connsiteY98" fmla="*/ 66130 h 593374"/>
              <a:gd name="connsiteX99" fmla="*/ 206542 w 546199"/>
              <a:gd name="connsiteY99" fmla="*/ 139813 h 593374"/>
              <a:gd name="connsiteX100" fmla="*/ 158954 w 546199"/>
              <a:gd name="connsiteY100" fmla="*/ 65325 h 593374"/>
              <a:gd name="connsiteX101" fmla="*/ 184765 w 546199"/>
              <a:gd name="connsiteY101" fmla="*/ 97 h 593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546199" h="593374">
                <a:moveTo>
                  <a:pt x="30241" y="542214"/>
                </a:moveTo>
                <a:lnTo>
                  <a:pt x="31856" y="542214"/>
                </a:lnTo>
                <a:cubicBezTo>
                  <a:pt x="43566" y="542214"/>
                  <a:pt x="52853" y="550271"/>
                  <a:pt x="52853" y="560744"/>
                </a:cubicBezTo>
                <a:lnTo>
                  <a:pt x="52853" y="574844"/>
                </a:lnTo>
                <a:cubicBezTo>
                  <a:pt x="52853" y="584915"/>
                  <a:pt x="43566" y="593374"/>
                  <a:pt x="31856" y="593374"/>
                </a:cubicBezTo>
                <a:lnTo>
                  <a:pt x="30241" y="593374"/>
                </a:lnTo>
                <a:cubicBezTo>
                  <a:pt x="18531" y="593374"/>
                  <a:pt x="9244" y="584915"/>
                  <a:pt x="9244" y="574844"/>
                </a:cubicBezTo>
                <a:lnTo>
                  <a:pt x="9244" y="560744"/>
                </a:lnTo>
                <a:cubicBezTo>
                  <a:pt x="9244" y="550271"/>
                  <a:pt x="18531" y="542214"/>
                  <a:pt x="30241" y="542214"/>
                </a:cubicBezTo>
                <a:close/>
                <a:moveTo>
                  <a:pt x="125857" y="466074"/>
                </a:moveTo>
                <a:lnTo>
                  <a:pt x="127472" y="466074"/>
                </a:lnTo>
                <a:cubicBezTo>
                  <a:pt x="139182" y="466074"/>
                  <a:pt x="148469" y="474534"/>
                  <a:pt x="148469" y="484604"/>
                </a:cubicBezTo>
                <a:lnTo>
                  <a:pt x="148469" y="498704"/>
                </a:lnTo>
                <a:cubicBezTo>
                  <a:pt x="148469" y="508775"/>
                  <a:pt x="139182" y="517234"/>
                  <a:pt x="127472" y="517234"/>
                </a:cubicBezTo>
                <a:lnTo>
                  <a:pt x="125857" y="517234"/>
                </a:lnTo>
                <a:cubicBezTo>
                  <a:pt x="114147" y="517234"/>
                  <a:pt x="104860" y="508775"/>
                  <a:pt x="104860" y="498704"/>
                </a:cubicBezTo>
                <a:lnTo>
                  <a:pt x="104860" y="484604"/>
                </a:lnTo>
                <a:cubicBezTo>
                  <a:pt x="104860" y="474534"/>
                  <a:pt x="114147" y="466074"/>
                  <a:pt x="125857" y="466074"/>
                </a:cubicBezTo>
                <a:close/>
                <a:moveTo>
                  <a:pt x="30669" y="396002"/>
                </a:moveTo>
                <a:cubicBezTo>
                  <a:pt x="47618" y="396002"/>
                  <a:pt x="64567" y="418161"/>
                  <a:pt x="64567" y="457241"/>
                </a:cubicBezTo>
                <a:cubicBezTo>
                  <a:pt x="64567" y="513242"/>
                  <a:pt x="44390" y="537415"/>
                  <a:pt x="27441" y="537415"/>
                </a:cubicBezTo>
                <a:cubicBezTo>
                  <a:pt x="10492" y="537415"/>
                  <a:pt x="0" y="522508"/>
                  <a:pt x="0" y="466910"/>
                </a:cubicBezTo>
                <a:cubicBezTo>
                  <a:pt x="0" y="427830"/>
                  <a:pt x="13720" y="396002"/>
                  <a:pt x="30669" y="396002"/>
                </a:cubicBezTo>
                <a:close/>
                <a:moveTo>
                  <a:pt x="127088" y="319862"/>
                </a:moveTo>
                <a:cubicBezTo>
                  <a:pt x="144024" y="319862"/>
                  <a:pt x="158137" y="351690"/>
                  <a:pt x="158137" y="390770"/>
                </a:cubicBezTo>
                <a:cubicBezTo>
                  <a:pt x="158137" y="446368"/>
                  <a:pt x="147250" y="461275"/>
                  <a:pt x="130314" y="461275"/>
                </a:cubicBezTo>
                <a:cubicBezTo>
                  <a:pt x="113378" y="461275"/>
                  <a:pt x="93217" y="437102"/>
                  <a:pt x="93217" y="381101"/>
                </a:cubicBezTo>
                <a:cubicBezTo>
                  <a:pt x="93217" y="342021"/>
                  <a:pt x="110153" y="319862"/>
                  <a:pt x="127088" y="319862"/>
                </a:cubicBezTo>
                <a:close/>
                <a:moveTo>
                  <a:pt x="370692" y="316264"/>
                </a:moveTo>
                <a:lnTo>
                  <a:pt x="380771" y="320290"/>
                </a:lnTo>
                <a:cubicBezTo>
                  <a:pt x="375530" y="332369"/>
                  <a:pt x="363436" y="341630"/>
                  <a:pt x="344891" y="348072"/>
                </a:cubicBezTo>
                <a:cubicBezTo>
                  <a:pt x="341263" y="349280"/>
                  <a:pt x="337231" y="350085"/>
                  <a:pt x="333200" y="350488"/>
                </a:cubicBezTo>
                <a:lnTo>
                  <a:pt x="331587" y="340020"/>
                </a:lnTo>
                <a:cubicBezTo>
                  <a:pt x="334812" y="339617"/>
                  <a:pt x="338441" y="338812"/>
                  <a:pt x="341263" y="337604"/>
                </a:cubicBezTo>
                <a:cubicBezTo>
                  <a:pt x="356985" y="332369"/>
                  <a:pt x="367064" y="325122"/>
                  <a:pt x="370692" y="316264"/>
                </a:cubicBezTo>
                <a:close/>
                <a:moveTo>
                  <a:pt x="233590" y="312241"/>
                </a:moveTo>
                <a:cubicBezTo>
                  <a:pt x="250922" y="321501"/>
                  <a:pt x="267045" y="328747"/>
                  <a:pt x="281556" y="333578"/>
                </a:cubicBezTo>
                <a:lnTo>
                  <a:pt x="277928" y="343643"/>
                </a:lnTo>
                <a:cubicBezTo>
                  <a:pt x="263015" y="338812"/>
                  <a:pt x="246488" y="331163"/>
                  <a:pt x="228350" y="321501"/>
                </a:cubicBezTo>
                <a:close/>
                <a:moveTo>
                  <a:pt x="42367" y="292060"/>
                </a:moveTo>
                <a:cubicBezTo>
                  <a:pt x="42771" y="299730"/>
                  <a:pt x="43578" y="308611"/>
                  <a:pt x="44385" y="318299"/>
                </a:cubicBezTo>
                <a:lnTo>
                  <a:pt x="33893" y="319510"/>
                </a:lnTo>
                <a:cubicBezTo>
                  <a:pt x="32683" y="309822"/>
                  <a:pt x="31876" y="300537"/>
                  <a:pt x="31472" y="292464"/>
                </a:cubicBezTo>
                <a:close/>
                <a:moveTo>
                  <a:pt x="142827" y="256212"/>
                </a:moveTo>
                <a:lnTo>
                  <a:pt x="154122" y="263061"/>
                </a:lnTo>
                <a:cubicBezTo>
                  <a:pt x="160979" y="267090"/>
                  <a:pt x="167434" y="271119"/>
                  <a:pt x="174291" y="275149"/>
                </a:cubicBezTo>
                <a:lnTo>
                  <a:pt x="176712" y="276760"/>
                </a:lnTo>
                <a:cubicBezTo>
                  <a:pt x="180342" y="279178"/>
                  <a:pt x="183973" y="281998"/>
                  <a:pt x="188410" y="284415"/>
                </a:cubicBezTo>
                <a:lnTo>
                  <a:pt x="182359" y="293682"/>
                </a:lnTo>
                <a:cubicBezTo>
                  <a:pt x="178325" y="290862"/>
                  <a:pt x="174291" y="288041"/>
                  <a:pt x="170661" y="285624"/>
                </a:cubicBezTo>
                <a:lnTo>
                  <a:pt x="168644" y="284415"/>
                </a:lnTo>
                <a:cubicBezTo>
                  <a:pt x="162189" y="280386"/>
                  <a:pt x="155332" y="276357"/>
                  <a:pt x="148474" y="271925"/>
                </a:cubicBezTo>
                <a:lnTo>
                  <a:pt x="137179" y="265076"/>
                </a:lnTo>
                <a:close/>
                <a:moveTo>
                  <a:pt x="66568" y="223188"/>
                </a:moveTo>
                <a:cubicBezTo>
                  <a:pt x="74631" y="223188"/>
                  <a:pt x="83904" y="225607"/>
                  <a:pt x="95192" y="230446"/>
                </a:cubicBezTo>
                <a:lnTo>
                  <a:pt x="91160" y="240123"/>
                </a:lnTo>
                <a:cubicBezTo>
                  <a:pt x="81082" y="236091"/>
                  <a:pt x="73019" y="234075"/>
                  <a:pt x="66568" y="234075"/>
                </a:cubicBezTo>
                <a:cubicBezTo>
                  <a:pt x="58908" y="234075"/>
                  <a:pt x="53264" y="236898"/>
                  <a:pt x="49636" y="242946"/>
                </a:cubicBezTo>
                <a:lnTo>
                  <a:pt x="40363" y="237301"/>
                </a:lnTo>
                <a:cubicBezTo>
                  <a:pt x="46410" y="228027"/>
                  <a:pt x="55280" y="223188"/>
                  <a:pt x="66568" y="223188"/>
                </a:cubicBezTo>
                <a:close/>
                <a:moveTo>
                  <a:pt x="336827" y="221635"/>
                </a:moveTo>
                <a:cubicBezTo>
                  <a:pt x="352145" y="239751"/>
                  <a:pt x="362224" y="253036"/>
                  <a:pt x="369480" y="265113"/>
                </a:cubicBezTo>
                <a:lnTo>
                  <a:pt x="360208" y="270749"/>
                </a:lnTo>
                <a:cubicBezTo>
                  <a:pt x="353355" y="259074"/>
                  <a:pt x="343680" y="246192"/>
                  <a:pt x="328764" y="228881"/>
                </a:cubicBezTo>
                <a:close/>
                <a:moveTo>
                  <a:pt x="272711" y="152340"/>
                </a:moveTo>
                <a:lnTo>
                  <a:pt x="312252" y="162809"/>
                </a:lnTo>
                <a:lnTo>
                  <a:pt x="309428" y="172875"/>
                </a:lnTo>
                <a:lnTo>
                  <a:pt x="290464" y="168043"/>
                </a:lnTo>
                <a:cubicBezTo>
                  <a:pt x="290464" y="168043"/>
                  <a:pt x="290868" y="168043"/>
                  <a:pt x="290868" y="168446"/>
                </a:cubicBezTo>
                <a:cubicBezTo>
                  <a:pt x="296920" y="176498"/>
                  <a:pt x="304989" y="188175"/>
                  <a:pt x="309428" y="193409"/>
                </a:cubicBezTo>
                <a:lnTo>
                  <a:pt x="301358" y="200254"/>
                </a:lnTo>
                <a:cubicBezTo>
                  <a:pt x="296516" y="194617"/>
                  <a:pt x="288043" y="182941"/>
                  <a:pt x="281991" y="174485"/>
                </a:cubicBezTo>
                <a:cubicBezTo>
                  <a:pt x="280781" y="172875"/>
                  <a:pt x="279974" y="171667"/>
                  <a:pt x="279167" y="170459"/>
                </a:cubicBezTo>
                <a:lnTo>
                  <a:pt x="272711" y="194214"/>
                </a:lnTo>
                <a:lnTo>
                  <a:pt x="262221" y="191799"/>
                </a:lnTo>
                <a:close/>
                <a:moveTo>
                  <a:pt x="204511" y="144658"/>
                </a:moveTo>
                <a:cubicBezTo>
                  <a:pt x="215814" y="143449"/>
                  <a:pt x="226309" y="150298"/>
                  <a:pt x="227520" y="160772"/>
                </a:cubicBezTo>
                <a:lnTo>
                  <a:pt x="229538" y="174469"/>
                </a:lnTo>
                <a:cubicBezTo>
                  <a:pt x="230749" y="184541"/>
                  <a:pt x="222676" y="194209"/>
                  <a:pt x="211373" y="195821"/>
                </a:cubicBezTo>
                <a:lnTo>
                  <a:pt x="209355" y="195821"/>
                </a:lnTo>
                <a:cubicBezTo>
                  <a:pt x="198052" y="197432"/>
                  <a:pt x="187557" y="190583"/>
                  <a:pt x="186346" y="180109"/>
                </a:cubicBezTo>
                <a:lnTo>
                  <a:pt x="184328" y="166412"/>
                </a:lnTo>
                <a:cubicBezTo>
                  <a:pt x="183117" y="155938"/>
                  <a:pt x="191190" y="146672"/>
                  <a:pt x="202896" y="145060"/>
                </a:cubicBezTo>
                <a:close/>
                <a:moveTo>
                  <a:pt x="379994" y="61682"/>
                </a:moveTo>
                <a:cubicBezTo>
                  <a:pt x="390071" y="59264"/>
                  <a:pt x="400552" y="66116"/>
                  <a:pt x="403373" y="77402"/>
                </a:cubicBezTo>
                <a:lnTo>
                  <a:pt x="403776" y="79014"/>
                </a:lnTo>
                <a:cubicBezTo>
                  <a:pt x="406598" y="90300"/>
                  <a:pt x="400552" y="101183"/>
                  <a:pt x="390475" y="103602"/>
                </a:cubicBezTo>
                <a:lnTo>
                  <a:pt x="376770" y="107230"/>
                </a:lnTo>
                <a:cubicBezTo>
                  <a:pt x="366692" y="109648"/>
                  <a:pt x="356615" y="102393"/>
                  <a:pt x="353794" y="91107"/>
                </a:cubicBezTo>
                <a:lnTo>
                  <a:pt x="353391" y="89494"/>
                </a:lnTo>
                <a:cubicBezTo>
                  <a:pt x="350569" y="78208"/>
                  <a:pt x="356615" y="67325"/>
                  <a:pt x="366692" y="64907"/>
                </a:cubicBezTo>
                <a:close/>
                <a:moveTo>
                  <a:pt x="504044" y="22081"/>
                </a:moveTo>
                <a:cubicBezTo>
                  <a:pt x="527500" y="22118"/>
                  <a:pt x="542784" y="31564"/>
                  <a:pt x="545811" y="43956"/>
                </a:cubicBezTo>
                <a:cubicBezTo>
                  <a:pt x="549846" y="60479"/>
                  <a:pt x="522002" y="81435"/>
                  <a:pt x="484069" y="90704"/>
                </a:cubicBezTo>
                <a:cubicBezTo>
                  <a:pt x="429995" y="104003"/>
                  <a:pt x="413046" y="97152"/>
                  <a:pt x="409010" y="80629"/>
                </a:cubicBezTo>
                <a:cubicBezTo>
                  <a:pt x="404975" y="64106"/>
                  <a:pt x="423538" y="38717"/>
                  <a:pt x="478016" y="25418"/>
                </a:cubicBezTo>
                <a:cubicBezTo>
                  <a:pt x="487499" y="23101"/>
                  <a:pt x="496226" y="22068"/>
                  <a:pt x="504044" y="22081"/>
                </a:cubicBezTo>
                <a:close/>
                <a:moveTo>
                  <a:pt x="184765" y="97"/>
                </a:moveTo>
                <a:cubicBezTo>
                  <a:pt x="201703" y="-1916"/>
                  <a:pt x="219447" y="27477"/>
                  <a:pt x="224690" y="66130"/>
                </a:cubicBezTo>
                <a:cubicBezTo>
                  <a:pt x="231949" y="121291"/>
                  <a:pt x="223480" y="137397"/>
                  <a:pt x="206542" y="139813"/>
                </a:cubicBezTo>
                <a:cubicBezTo>
                  <a:pt x="189604" y="141826"/>
                  <a:pt x="166617" y="120486"/>
                  <a:pt x="158954" y="65325"/>
                </a:cubicBezTo>
                <a:cubicBezTo>
                  <a:pt x="154115" y="26671"/>
                  <a:pt x="167827" y="2513"/>
                  <a:pt x="184765" y="97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214179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print_21654"/>
          <p:cNvSpPr>
            <a:spLocks noChangeAspect="1"/>
          </p:cNvSpPr>
          <p:nvPr/>
        </p:nvSpPr>
        <p:spPr bwMode="auto">
          <a:xfrm>
            <a:off x="7823398" y="1391102"/>
            <a:ext cx="3473194" cy="3468517"/>
          </a:xfrm>
          <a:custGeom>
            <a:avLst/>
            <a:gdLst>
              <a:gd name="connsiteX0" fmla="*/ 366421 w 590858"/>
              <a:gd name="connsiteY0" fmla="*/ 183024 h 590063"/>
              <a:gd name="connsiteX1" fmla="*/ 385498 w 590858"/>
              <a:gd name="connsiteY1" fmla="*/ 194715 h 590063"/>
              <a:gd name="connsiteX2" fmla="*/ 376882 w 590858"/>
              <a:gd name="connsiteY2" fmla="*/ 215020 h 590063"/>
              <a:gd name="connsiteX3" fmla="*/ 349805 w 590858"/>
              <a:gd name="connsiteY3" fmla="*/ 206406 h 590063"/>
              <a:gd name="connsiteX4" fmla="*/ 366421 w 590858"/>
              <a:gd name="connsiteY4" fmla="*/ 183024 h 590063"/>
              <a:gd name="connsiteX5" fmla="*/ 236960 w 590858"/>
              <a:gd name="connsiteY5" fmla="*/ 146633 h 590063"/>
              <a:gd name="connsiteX6" fmla="*/ 265614 w 590858"/>
              <a:gd name="connsiteY6" fmla="*/ 149252 h 590063"/>
              <a:gd name="connsiteX7" fmla="*/ 332646 w 590858"/>
              <a:gd name="connsiteY7" fmla="*/ 248721 h 590063"/>
              <a:gd name="connsiteX8" fmla="*/ 285293 w 590858"/>
              <a:gd name="connsiteY8" fmla="*/ 344505 h 590063"/>
              <a:gd name="connsiteX9" fmla="*/ 175213 w 590858"/>
              <a:gd name="connsiteY9" fmla="*/ 401608 h 590063"/>
              <a:gd name="connsiteX10" fmla="*/ 174598 w 590858"/>
              <a:gd name="connsiteY10" fmla="*/ 292929 h 590063"/>
              <a:gd name="connsiteX11" fmla="*/ 175213 w 590858"/>
              <a:gd name="connsiteY11" fmla="*/ 191618 h 590063"/>
              <a:gd name="connsiteX12" fmla="*/ 236960 w 590858"/>
              <a:gd name="connsiteY12" fmla="*/ 146633 h 590063"/>
              <a:gd name="connsiteX13" fmla="*/ 352079 w 590858"/>
              <a:gd name="connsiteY13" fmla="*/ 135481 h 590063"/>
              <a:gd name="connsiteX14" fmla="*/ 365239 w 590858"/>
              <a:gd name="connsiteY14" fmla="*/ 143765 h 590063"/>
              <a:gd name="connsiteX15" fmla="*/ 366470 w 590858"/>
              <a:gd name="connsiteY15" fmla="*/ 171378 h 590063"/>
              <a:gd name="connsiteX16" fmla="*/ 330762 w 590858"/>
              <a:gd name="connsiteY16" fmla="*/ 175060 h 590063"/>
              <a:gd name="connsiteX17" fmla="*/ 337534 w 590858"/>
              <a:gd name="connsiteY17" fmla="*/ 140083 h 590063"/>
              <a:gd name="connsiteX18" fmla="*/ 352079 w 590858"/>
              <a:gd name="connsiteY18" fmla="*/ 135481 h 590063"/>
              <a:gd name="connsiteX19" fmla="*/ 310058 w 590858"/>
              <a:gd name="connsiteY19" fmla="*/ 99490 h 590063"/>
              <a:gd name="connsiteX20" fmla="*/ 325270 w 590858"/>
              <a:gd name="connsiteY20" fmla="*/ 106320 h 590063"/>
              <a:gd name="connsiteX21" fmla="*/ 330801 w 590858"/>
              <a:gd name="connsiteY21" fmla="*/ 135786 h 590063"/>
              <a:gd name="connsiteX22" fmla="*/ 293311 w 590858"/>
              <a:gd name="connsiteY22" fmla="*/ 145608 h 590063"/>
              <a:gd name="connsiteX23" fmla="*/ 295769 w 590858"/>
              <a:gd name="connsiteY23" fmla="*/ 106934 h 590063"/>
              <a:gd name="connsiteX24" fmla="*/ 310058 w 590858"/>
              <a:gd name="connsiteY24" fmla="*/ 99490 h 590063"/>
              <a:gd name="connsiteX25" fmla="*/ 182604 w 590858"/>
              <a:gd name="connsiteY25" fmla="*/ 86710 h 590063"/>
              <a:gd name="connsiteX26" fmla="*/ 216426 w 590858"/>
              <a:gd name="connsiteY26" fmla="*/ 119222 h 590063"/>
              <a:gd name="connsiteX27" fmla="*/ 191213 w 590858"/>
              <a:gd name="connsiteY27" fmla="*/ 151121 h 590063"/>
              <a:gd name="connsiteX28" fmla="*/ 148168 w 590858"/>
              <a:gd name="connsiteY28" fmla="*/ 119222 h 590063"/>
              <a:gd name="connsiteX29" fmla="*/ 182604 w 590858"/>
              <a:gd name="connsiteY29" fmla="*/ 86710 h 590063"/>
              <a:gd name="connsiteX30" fmla="*/ 251788 w 590858"/>
              <a:gd name="connsiteY30" fmla="*/ 75663 h 590063"/>
              <a:gd name="connsiteX31" fmla="*/ 279752 w 590858"/>
              <a:gd name="connsiteY31" fmla="*/ 106340 h 590063"/>
              <a:gd name="connsiteX32" fmla="*/ 251788 w 590858"/>
              <a:gd name="connsiteY32" fmla="*/ 137017 h 590063"/>
              <a:gd name="connsiteX33" fmla="*/ 223824 w 590858"/>
              <a:gd name="connsiteY33" fmla="*/ 106340 h 590063"/>
              <a:gd name="connsiteX34" fmla="*/ 251788 w 590858"/>
              <a:gd name="connsiteY34" fmla="*/ 75663 h 590063"/>
              <a:gd name="connsiteX35" fmla="*/ 238556 w 590858"/>
              <a:gd name="connsiteY35" fmla="*/ 31920 h 590063"/>
              <a:gd name="connsiteX36" fmla="*/ 92225 w 590858"/>
              <a:gd name="connsiteY36" fmla="*/ 92231 h 590063"/>
              <a:gd name="connsiteX37" fmla="*/ 92225 w 590858"/>
              <a:gd name="connsiteY37" fmla="*/ 384423 h 590063"/>
              <a:gd name="connsiteX38" fmla="*/ 369517 w 590858"/>
              <a:gd name="connsiteY38" fmla="*/ 396700 h 590063"/>
              <a:gd name="connsiteX39" fmla="*/ 397185 w 590858"/>
              <a:gd name="connsiteY39" fmla="*/ 369077 h 590063"/>
              <a:gd name="connsiteX40" fmla="*/ 384888 w 590858"/>
              <a:gd name="connsiteY40" fmla="*/ 92231 h 590063"/>
              <a:gd name="connsiteX41" fmla="*/ 238556 w 590858"/>
              <a:gd name="connsiteY41" fmla="*/ 31920 h 590063"/>
              <a:gd name="connsiteX42" fmla="*/ 238556 w 590858"/>
              <a:gd name="connsiteY42" fmla="*/ 0 h 590063"/>
              <a:gd name="connsiteX43" fmla="*/ 407022 w 590858"/>
              <a:gd name="connsiteY43" fmla="*/ 69518 h 590063"/>
              <a:gd name="connsiteX44" fmla="*/ 422393 w 590858"/>
              <a:gd name="connsiteY44" fmla="*/ 388106 h 590063"/>
              <a:gd name="connsiteX45" fmla="*/ 461128 w 590858"/>
              <a:gd name="connsiteY45" fmla="*/ 426779 h 590063"/>
              <a:gd name="connsiteX46" fmla="*/ 472195 w 590858"/>
              <a:gd name="connsiteY46" fmla="*/ 415730 h 590063"/>
              <a:gd name="connsiteX47" fmla="*/ 590858 w 590858"/>
              <a:gd name="connsiteY47" fmla="*/ 534203 h 590063"/>
              <a:gd name="connsiteX48" fmla="*/ 534908 w 590858"/>
              <a:gd name="connsiteY48" fmla="*/ 590063 h 590063"/>
              <a:gd name="connsiteX49" fmla="*/ 416244 w 590858"/>
              <a:gd name="connsiteY49" fmla="*/ 471590 h 590063"/>
              <a:gd name="connsiteX50" fmla="*/ 427312 w 590858"/>
              <a:gd name="connsiteY50" fmla="*/ 460541 h 590063"/>
              <a:gd name="connsiteX51" fmla="*/ 388577 w 590858"/>
              <a:gd name="connsiteY51" fmla="*/ 421868 h 590063"/>
              <a:gd name="connsiteX52" fmla="*/ 70091 w 590858"/>
              <a:gd name="connsiteY52" fmla="*/ 406522 h 590063"/>
              <a:gd name="connsiteX53" fmla="*/ 70091 w 590858"/>
              <a:gd name="connsiteY53" fmla="*/ 69518 h 590063"/>
              <a:gd name="connsiteX54" fmla="*/ 238556 w 590858"/>
              <a:gd name="connsiteY54" fmla="*/ 0 h 590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590858" h="590063">
                <a:moveTo>
                  <a:pt x="366421" y="183024"/>
                </a:moveTo>
                <a:cubicBezTo>
                  <a:pt x="376267" y="179332"/>
                  <a:pt x="382421" y="185485"/>
                  <a:pt x="385498" y="194715"/>
                </a:cubicBezTo>
                <a:cubicBezTo>
                  <a:pt x="387959" y="203329"/>
                  <a:pt x="386728" y="211944"/>
                  <a:pt x="376882" y="215020"/>
                </a:cubicBezTo>
                <a:cubicBezTo>
                  <a:pt x="367036" y="218097"/>
                  <a:pt x="352882" y="215020"/>
                  <a:pt x="349805" y="206406"/>
                </a:cubicBezTo>
                <a:cubicBezTo>
                  <a:pt x="346728" y="197176"/>
                  <a:pt x="356574" y="186100"/>
                  <a:pt x="366421" y="183024"/>
                </a:cubicBezTo>
                <a:close/>
                <a:moveTo>
                  <a:pt x="236960" y="146633"/>
                </a:moveTo>
                <a:cubicBezTo>
                  <a:pt x="246242" y="145722"/>
                  <a:pt x="255928" y="146489"/>
                  <a:pt x="265614" y="149252"/>
                </a:cubicBezTo>
                <a:cubicBezTo>
                  <a:pt x="342486" y="171356"/>
                  <a:pt x="338796" y="223547"/>
                  <a:pt x="332646" y="248721"/>
                </a:cubicBezTo>
                <a:cubicBezTo>
                  <a:pt x="324652" y="281877"/>
                  <a:pt x="304357" y="313191"/>
                  <a:pt x="285293" y="344505"/>
                </a:cubicBezTo>
                <a:cubicBezTo>
                  <a:pt x="259464" y="385030"/>
                  <a:pt x="224411" y="430466"/>
                  <a:pt x="175213" y="401608"/>
                </a:cubicBezTo>
                <a:cubicBezTo>
                  <a:pt x="122325" y="370294"/>
                  <a:pt x="161068" y="323629"/>
                  <a:pt x="174598" y="292929"/>
                </a:cubicBezTo>
                <a:cubicBezTo>
                  <a:pt x="183822" y="271439"/>
                  <a:pt x="161683" y="226003"/>
                  <a:pt x="175213" y="191618"/>
                </a:cubicBezTo>
                <a:cubicBezTo>
                  <a:pt x="184899" y="167212"/>
                  <a:pt x="209113" y="149367"/>
                  <a:pt x="236960" y="146633"/>
                </a:cubicBezTo>
                <a:close/>
                <a:moveTo>
                  <a:pt x="352079" y="135481"/>
                </a:moveTo>
                <a:cubicBezTo>
                  <a:pt x="356773" y="136401"/>
                  <a:pt x="361237" y="139470"/>
                  <a:pt x="365239" y="143765"/>
                </a:cubicBezTo>
                <a:cubicBezTo>
                  <a:pt x="373242" y="152969"/>
                  <a:pt x="376320" y="162787"/>
                  <a:pt x="366470" y="171378"/>
                </a:cubicBezTo>
                <a:cubicBezTo>
                  <a:pt x="356620" y="180582"/>
                  <a:pt x="338766" y="184264"/>
                  <a:pt x="330762" y="175060"/>
                </a:cubicBezTo>
                <a:cubicBezTo>
                  <a:pt x="322759" y="166469"/>
                  <a:pt x="328300" y="148674"/>
                  <a:pt x="337534" y="140083"/>
                </a:cubicBezTo>
                <a:cubicBezTo>
                  <a:pt x="342460" y="135788"/>
                  <a:pt x="347385" y="134560"/>
                  <a:pt x="352079" y="135481"/>
                </a:cubicBezTo>
                <a:close/>
                <a:moveTo>
                  <a:pt x="310058" y="99490"/>
                </a:moveTo>
                <a:cubicBezTo>
                  <a:pt x="315129" y="99721"/>
                  <a:pt x="320353" y="102330"/>
                  <a:pt x="325270" y="106320"/>
                </a:cubicBezTo>
                <a:cubicBezTo>
                  <a:pt x="335103" y="114300"/>
                  <a:pt x="340020" y="124736"/>
                  <a:pt x="330801" y="135786"/>
                </a:cubicBezTo>
                <a:cubicBezTo>
                  <a:pt x="322197" y="146222"/>
                  <a:pt x="303144" y="153588"/>
                  <a:pt x="293311" y="145608"/>
                </a:cubicBezTo>
                <a:cubicBezTo>
                  <a:pt x="284092" y="137627"/>
                  <a:pt x="286550" y="117370"/>
                  <a:pt x="295769" y="106934"/>
                </a:cubicBezTo>
                <a:cubicBezTo>
                  <a:pt x="300071" y="101409"/>
                  <a:pt x="304988" y="99260"/>
                  <a:pt x="310058" y="99490"/>
                </a:cubicBezTo>
                <a:close/>
                <a:moveTo>
                  <a:pt x="182604" y="86710"/>
                </a:moveTo>
                <a:cubicBezTo>
                  <a:pt x="201052" y="86710"/>
                  <a:pt x="216426" y="101433"/>
                  <a:pt x="216426" y="119222"/>
                </a:cubicBezTo>
                <a:cubicBezTo>
                  <a:pt x="216426" y="137012"/>
                  <a:pt x="210277" y="151121"/>
                  <a:pt x="191213" y="151121"/>
                </a:cubicBezTo>
                <a:cubicBezTo>
                  <a:pt x="172765" y="151121"/>
                  <a:pt x="148168" y="137012"/>
                  <a:pt x="148168" y="119222"/>
                </a:cubicBezTo>
                <a:cubicBezTo>
                  <a:pt x="148168" y="101433"/>
                  <a:pt x="163541" y="86710"/>
                  <a:pt x="182604" y="86710"/>
                </a:cubicBezTo>
                <a:close/>
                <a:moveTo>
                  <a:pt x="251788" y="75663"/>
                </a:moveTo>
                <a:cubicBezTo>
                  <a:pt x="267232" y="75663"/>
                  <a:pt x="279752" y="89398"/>
                  <a:pt x="279752" y="106340"/>
                </a:cubicBezTo>
                <a:cubicBezTo>
                  <a:pt x="279752" y="123282"/>
                  <a:pt x="267232" y="137017"/>
                  <a:pt x="251788" y="137017"/>
                </a:cubicBezTo>
                <a:cubicBezTo>
                  <a:pt x="236344" y="137017"/>
                  <a:pt x="223824" y="123282"/>
                  <a:pt x="223824" y="106340"/>
                </a:cubicBezTo>
                <a:cubicBezTo>
                  <a:pt x="223824" y="89398"/>
                  <a:pt x="236344" y="75663"/>
                  <a:pt x="251788" y="75663"/>
                </a:cubicBezTo>
                <a:close/>
                <a:moveTo>
                  <a:pt x="238556" y="31920"/>
                </a:moveTo>
                <a:cubicBezTo>
                  <a:pt x="185527" y="31920"/>
                  <a:pt x="132497" y="52024"/>
                  <a:pt x="92225" y="92231"/>
                </a:cubicBezTo>
                <a:cubicBezTo>
                  <a:pt x="11682" y="172645"/>
                  <a:pt x="11682" y="304009"/>
                  <a:pt x="92225" y="384423"/>
                </a:cubicBezTo>
                <a:cubicBezTo>
                  <a:pt x="167850" y="459927"/>
                  <a:pt x="288358" y="463610"/>
                  <a:pt x="369517" y="396700"/>
                </a:cubicBezTo>
                <a:lnTo>
                  <a:pt x="397185" y="369077"/>
                </a:lnTo>
                <a:cubicBezTo>
                  <a:pt x="464202" y="288049"/>
                  <a:pt x="460513" y="167734"/>
                  <a:pt x="384888" y="92231"/>
                </a:cubicBezTo>
                <a:cubicBezTo>
                  <a:pt x="344616" y="52024"/>
                  <a:pt x="291586" y="31920"/>
                  <a:pt x="238556" y="31920"/>
                </a:cubicBezTo>
                <a:close/>
                <a:moveTo>
                  <a:pt x="238556" y="0"/>
                </a:moveTo>
                <a:cubicBezTo>
                  <a:pt x="299579" y="0"/>
                  <a:pt x="360602" y="23173"/>
                  <a:pt x="407022" y="69518"/>
                </a:cubicBezTo>
                <a:cubicBezTo>
                  <a:pt x="494329" y="156685"/>
                  <a:pt x="498633" y="294801"/>
                  <a:pt x="422393" y="388106"/>
                </a:cubicBezTo>
                <a:lnTo>
                  <a:pt x="461128" y="426779"/>
                </a:lnTo>
                <a:lnTo>
                  <a:pt x="472195" y="415730"/>
                </a:lnTo>
                <a:lnTo>
                  <a:pt x="590858" y="534203"/>
                </a:lnTo>
                <a:lnTo>
                  <a:pt x="534908" y="590063"/>
                </a:lnTo>
                <a:lnTo>
                  <a:pt x="416244" y="471590"/>
                </a:lnTo>
                <a:lnTo>
                  <a:pt x="427312" y="460541"/>
                </a:lnTo>
                <a:lnTo>
                  <a:pt x="388577" y="421868"/>
                </a:lnTo>
                <a:cubicBezTo>
                  <a:pt x="295121" y="497986"/>
                  <a:pt x="156783" y="493689"/>
                  <a:pt x="70091" y="406522"/>
                </a:cubicBezTo>
                <a:cubicBezTo>
                  <a:pt x="-23364" y="313831"/>
                  <a:pt x="-23364" y="162824"/>
                  <a:pt x="70091" y="69518"/>
                </a:cubicBezTo>
                <a:cubicBezTo>
                  <a:pt x="116511" y="23173"/>
                  <a:pt x="177534" y="0"/>
                  <a:pt x="238556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個資外洩的途徑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養成</a:t>
            </a:r>
            <a:r>
              <a:rPr lang="zh-TW" altLang="en-US" dirty="0"/>
              <a:t>良好的資訊使用習慣</a:t>
            </a:r>
            <a:r>
              <a:rPr lang="zh-TW" altLang="en-US" dirty="0" smtClean="0"/>
              <a:t>，以確保</a:t>
            </a:r>
            <a:r>
              <a:rPr lang="zh-TW" altLang="en-US" dirty="0"/>
              <a:t>安全：</a:t>
            </a:r>
          </a:p>
          <a:p>
            <a:pPr marL="990600" indent="-454025">
              <a:buNone/>
            </a:pPr>
            <a:r>
              <a:rPr lang="en-US" altLang="zh-TW" dirty="0"/>
              <a:t>1. </a:t>
            </a:r>
            <a:r>
              <a:rPr lang="zh-TW" altLang="en-US" dirty="0"/>
              <a:t>在填寫個人基本資料前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應</a:t>
            </a:r>
            <a:r>
              <a:rPr lang="zh-TW" altLang="en-US" dirty="0"/>
              <a:t>審慎思考必要性與安全性。</a:t>
            </a:r>
          </a:p>
          <a:p>
            <a:pPr marL="990600" indent="-454025">
              <a:buNone/>
            </a:pPr>
            <a:r>
              <a:rPr lang="en-US" altLang="zh-TW" dirty="0"/>
              <a:t>2. </a:t>
            </a:r>
            <a:r>
              <a:rPr lang="zh-TW" altLang="en-US" dirty="0"/>
              <a:t>使用公共電腦</a:t>
            </a:r>
            <a:r>
              <a:rPr lang="zh-TW" altLang="en-US" dirty="0" smtClean="0"/>
              <a:t>時：</a:t>
            </a:r>
            <a:endParaRPr lang="en-US" altLang="zh-TW" dirty="0" smtClean="0"/>
          </a:p>
          <a:p>
            <a:pPr marL="990600" indent="0">
              <a:buNone/>
            </a:pPr>
            <a:r>
              <a:rPr lang="en-US" altLang="zh-TW" dirty="0" smtClean="0"/>
              <a:t>(1)</a:t>
            </a:r>
            <a:r>
              <a:rPr lang="zh-TW" altLang="en-US" dirty="0" smtClean="0"/>
              <a:t>勿</a:t>
            </a:r>
            <a:r>
              <a:rPr lang="zh-TW" altLang="en-US" dirty="0"/>
              <a:t>讓電腦記錄個人帳號、密碼等</a:t>
            </a:r>
            <a:r>
              <a:rPr lang="zh-TW" altLang="en-US" dirty="0" smtClean="0"/>
              <a:t>資料。</a:t>
            </a:r>
            <a:endParaRPr lang="en-US" altLang="zh-TW" dirty="0" smtClean="0"/>
          </a:p>
          <a:p>
            <a:pPr marL="990600" indent="0">
              <a:buNone/>
            </a:pPr>
            <a:r>
              <a:rPr lang="en-US" altLang="zh-TW" dirty="0" smtClean="0"/>
              <a:t>(2)</a:t>
            </a:r>
            <a:r>
              <a:rPr lang="zh-TW" altLang="en-US" dirty="0" smtClean="0"/>
              <a:t>使用</a:t>
            </a:r>
            <a:r>
              <a:rPr lang="zh-TW" altLang="en-US" dirty="0"/>
              <a:t>無痕模式的瀏覽器，離開時將瀏覽資料清除。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85044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3</a:t>
            </a:r>
            <a:r>
              <a:rPr lang="zh-TW" altLang="en-US" dirty="0"/>
              <a:t>：購物詐騙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xmlns="" id="{949E33FE-E1C3-4291-8F3A-00E5F234E9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5282" y="931863"/>
            <a:ext cx="7843948" cy="5521325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813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3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詐騙集團為什麼會知道王小姐的購物資料？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 dirty="0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xmlns="" id="{1A9A7EDC-BF1A-4510-95E8-3D80BF49D184}"/>
              </a:ext>
            </a:extLst>
          </p:cNvPr>
          <p:cNvSpPr txBox="1">
            <a:spLocks/>
          </p:cNvSpPr>
          <p:nvPr/>
        </p:nvSpPr>
        <p:spPr>
          <a:xfrm>
            <a:off x="1207898" y="2565698"/>
            <a:ext cx="10872812" cy="3240360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60"/>
              </a:spcBef>
              <a:buNone/>
            </a:pPr>
            <a:r>
              <a:rPr lang="zh-TW" altLang="en-US" dirty="0">
                <a:solidFill>
                  <a:srgbClr val="FF0000"/>
                </a:solidFill>
              </a:rPr>
              <a:t>可能的原因</a:t>
            </a:r>
            <a:r>
              <a:rPr lang="zh-TW" altLang="en-US" dirty="0" smtClean="0">
                <a:solidFill>
                  <a:srgbClr val="FF0000"/>
                </a:solidFill>
              </a:rPr>
              <a:t>：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860"/>
              </a:spcBef>
              <a:buNone/>
            </a:pPr>
            <a:r>
              <a:rPr lang="en-US" altLang="zh-TW" dirty="0" smtClean="0">
                <a:solidFill>
                  <a:srgbClr val="FF0000"/>
                </a:solidFill>
              </a:rPr>
              <a:t>(1)</a:t>
            </a:r>
            <a:r>
              <a:rPr lang="zh-TW" altLang="en-US" dirty="0" smtClean="0">
                <a:solidFill>
                  <a:srgbClr val="FF0000"/>
                </a:solidFill>
              </a:rPr>
              <a:t>會員</a:t>
            </a:r>
            <a:r>
              <a:rPr lang="zh-TW" altLang="en-US" dirty="0">
                <a:solidFill>
                  <a:srgbClr val="FF0000"/>
                </a:solidFill>
              </a:rPr>
              <a:t>帳號密碼被</a:t>
            </a:r>
            <a:r>
              <a:rPr lang="zh-TW" altLang="en-US" dirty="0" smtClean="0">
                <a:solidFill>
                  <a:srgbClr val="FF0000"/>
                </a:solidFill>
              </a:rPr>
              <a:t>竊取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860"/>
              </a:spcBef>
              <a:buNone/>
            </a:pPr>
            <a:r>
              <a:rPr lang="en-US" altLang="zh-TW" dirty="0" smtClean="0">
                <a:solidFill>
                  <a:srgbClr val="FF0000"/>
                </a:solidFill>
              </a:rPr>
              <a:t>(2)</a:t>
            </a:r>
            <a:r>
              <a:rPr lang="zh-TW" altLang="en-US" dirty="0" smtClean="0">
                <a:solidFill>
                  <a:srgbClr val="FF0000"/>
                </a:solidFill>
              </a:rPr>
              <a:t>電腦</a:t>
            </a:r>
            <a:r>
              <a:rPr lang="zh-TW" altLang="en-US" dirty="0">
                <a:solidFill>
                  <a:srgbClr val="FF0000"/>
                </a:solidFill>
              </a:rPr>
              <a:t>被惡意程式</a:t>
            </a:r>
            <a:r>
              <a:rPr lang="zh-TW" altLang="en-US" dirty="0" smtClean="0">
                <a:solidFill>
                  <a:srgbClr val="FF0000"/>
                </a:solidFill>
              </a:rPr>
              <a:t>入侵</a:t>
            </a:r>
            <a:r>
              <a:rPr lang="en-US" altLang="zh-TW" dirty="0" smtClean="0">
                <a:solidFill>
                  <a:srgbClr val="FF0000"/>
                </a:solidFill>
              </a:rPr>
              <a:t/>
            </a:r>
            <a:br>
              <a:rPr lang="en-US" altLang="zh-TW" dirty="0" smtClean="0">
                <a:solidFill>
                  <a:srgbClr val="FF0000"/>
                </a:solidFill>
              </a:rPr>
            </a:br>
            <a:r>
              <a:rPr lang="en-US" altLang="zh-TW" dirty="0" smtClean="0">
                <a:solidFill>
                  <a:srgbClr val="FF0000"/>
                </a:solidFill>
              </a:rPr>
              <a:t>(3)</a:t>
            </a:r>
            <a:r>
              <a:rPr lang="zh-TW" altLang="en-US" dirty="0" smtClean="0">
                <a:solidFill>
                  <a:srgbClr val="FF0000"/>
                </a:solidFill>
              </a:rPr>
              <a:t>購物</a:t>
            </a:r>
            <a:r>
              <a:rPr lang="zh-TW" altLang="en-US" dirty="0">
                <a:solidFill>
                  <a:srgbClr val="FF0000"/>
                </a:solidFill>
              </a:rPr>
              <a:t>平臺系統被</a:t>
            </a:r>
            <a:r>
              <a:rPr lang="zh-TW" altLang="en-US" dirty="0" smtClean="0">
                <a:solidFill>
                  <a:srgbClr val="FF0000"/>
                </a:solidFill>
              </a:rPr>
              <a:t>入侵</a:t>
            </a:r>
            <a:endParaRPr lang="en-US" altLang="zh-TW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xmlns="" id="{949E33FE-E1C3-4291-8F3A-00E5F234E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230" y="2692027"/>
            <a:ext cx="5618492" cy="395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340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 認識個資法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8992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3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2. </a:t>
            </a:r>
            <a:r>
              <a:rPr lang="zh-TW" altLang="en-US" dirty="0"/>
              <a:t>當接到疑似詐騙電話時，應該怎麼做呢？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xmlns="" id="{76BBC9B8-2471-4DEF-AF4E-B2B925C9BD71}"/>
              </a:ext>
            </a:extLst>
          </p:cNvPr>
          <p:cNvSpPr txBox="1">
            <a:spLocks/>
          </p:cNvSpPr>
          <p:nvPr/>
        </p:nvSpPr>
        <p:spPr>
          <a:xfrm>
            <a:off x="1207898" y="2565698"/>
            <a:ext cx="5103332" cy="3168352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dirty="0" smtClean="0">
                <a:solidFill>
                  <a:srgbClr val="FF0000"/>
                </a:solidFill>
              </a:rPr>
              <a:t>立即</a:t>
            </a:r>
            <a:r>
              <a:rPr lang="zh-TW" altLang="en-US" dirty="0">
                <a:solidFill>
                  <a:srgbClr val="FF0000"/>
                </a:solidFill>
              </a:rPr>
              <a:t>撥</a:t>
            </a:r>
            <a:r>
              <a:rPr lang="zh-TW" altLang="en-US" dirty="0" smtClean="0">
                <a:solidFill>
                  <a:srgbClr val="FF0000"/>
                </a:solidFill>
              </a:rPr>
              <a:t>打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pc="-300" dirty="0" smtClean="0">
                <a:solidFill>
                  <a:srgbClr val="FF0000"/>
                </a:solidFill>
              </a:rPr>
              <a:t>「</a:t>
            </a:r>
            <a:r>
              <a:rPr lang="en-US" altLang="zh-TW" spc="-150" dirty="0" smtClean="0">
                <a:solidFill>
                  <a:srgbClr val="FF0000"/>
                </a:solidFill>
              </a:rPr>
              <a:t>165</a:t>
            </a:r>
            <a:r>
              <a:rPr lang="zh-TW" altLang="en-US" spc="-300" dirty="0">
                <a:solidFill>
                  <a:srgbClr val="FF0000"/>
                </a:solidFill>
              </a:rPr>
              <a:t>（</a:t>
            </a:r>
            <a:r>
              <a:rPr lang="zh-TW" altLang="en-US" dirty="0" smtClean="0">
                <a:solidFill>
                  <a:srgbClr val="FF0000"/>
                </a:solidFill>
              </a:rPr>
              <a:t>反詐騙專線</a:t>
            </a:r>
            <a:r>
              <a:rPr lang="zh-TW" altLang="en-US" spc="-300" dirty="0">
                <a:solidFill>
                  <a:srgbClr val="FF0000"/>
                </a:solidFill>
              </a:rPr>
              <a:t>）</a:t>
            </a:r>
            <a:r>
              <a:rPr lang="zh-TW" altLang="en-US" spc="-300" dirty="0" smtClean="0">
                <a:solidFill>
                  <a:srgbClr val="FF0000"/>
                </a:solidFill>
              </a:rPr>
              <a:t>」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xmlns="" id="{949E33FE-E1C3-4291-8F3A-00E5F234E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230" y="2692027"/>
            <a:ext cx="5618492" cy="395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89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小心詐騙電話！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接到</a:t>
            </a:r>
            <a:r>
              <a:rPr lang="zh-TW" altLang="en-US" dirty="0"/>
              <a:t>「更改消費內容」的電話</a:t>
            </a:r>
            <a:r>
              <a:rPr lang="zh-TW" altLang="en-US" dirty="0" smtClean="0"/>
              <a:t>時：</a:t>
            </a:r>
            <a:endParaRPr lang="en-US" altLang="zh-TW" dirty="0" smtClean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cxnSp>
        <p:nvCxnSpPr>
          <p:cNvPr id="6" name="直線接點 5"/>
          <p:cNvCxnSpPr/>
          <p:nvPr/>
        </p:nvCxnSpPr>
        <p:spPr>
          <a:xfrm>
            <a:off x="5951190" y="1773610"/>
            <a:ext cx="0" cy="4536504"/>
          </a:xfrm>
          <a:prstGeom prst="line">
            <a:avLst/>
          </a:prstGeom>
          <a:ln w="28575" cap="rnd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/>
          <p:cNvSpPr txBox="1"/>
          <p:nvPr/>
        </p:nvSpPr>
        <p:spPr>
          <a:xfrm>
            <a:off x="622598" y="2709714"/>
            <a:ext cx="5112568" cy="307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795" lvl="0" indent="-571500">
              <a:lnSpc>
                <a:spcPct val="130000"/>
              </a:lnSpc>
              <a:spcBef>
                <a:spcPts val="800"/>
              </a:spcBef>
              <a:buFont typeface="Wingdings 2" panose="05020102010507070707" pitchFamily="18" charset="2"/>
              <a:buChar char="Í"/>
            </a:pPr>
            <a:r>
              <a:rPr lang="zh-TW" alt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聽</a:t>
            </a:r>
            <a:r>
              <a:rPr lang="zh-TW" alt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信</a:t>
            </a:r>
            <a:r>
              <a:rPr lang="zh-TW" alt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來電</a:t>
            </a:r>
            <a:r>
              <a:rPr lang="zh-TW" alt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指示，進行後續動作</a:t>
            </a:r>
            <a:endParaRPr lang="en-US" altLang="zh-TW" sz="36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85795" lvl="0" indent="-571500">
              <a:lnSpc>
                <a:spcPct val="130000"/>
              </a:lnSpc>
              <a:spcBef>
                <a:spcPts val="800"/>
              </a:spcBef>
              <a:buFont typeface="Wingdings 2" panose="05020102010507070707" pitchFamily="18" charset="2"/>
              <a:buChar char="Í"/>
            </a:pPr>
            <a:r>
              <a:rPr lang="zh-TW" alt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經由</a:t>
            </a:r>
            <a:r>
              <a:rPr lang="zh-TW" alt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對方轉</a:t>
            </a:r>
            <a:r>
              <a:rPr lang="zh-TW" alt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接電話，進行</a:t>
            </a:r>
            <a:r>
              <a:rPr lang="zh-TW" alt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相關</a:t>
            </a:r>
            <a:r>
              <a:rPr lang="zh-TW" alt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</a:t>
            </a:r>
            <a:endParaRPr lang="en-US" altLang="zh-TW" sz="36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239222" y="2709714"/>
            <a:ext cx="5544616" cy="3795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795" lvl="0" indent="-571500">
              <a:lnSpc>
                <a:spcPct val="130000"/>
              </a:lnSpc>
              <a:spcBef>
                <a:spcPts val="800"/>
              </a:spcBef>
              <a:buFont typeface="Wingdings" panose="05000000000000000000" pitchFamily="2" charset="2"/>
              <a:buChar char="ü"/>
            </a:pPr>
            <a:r>
              <a:rPr lang="zh-TW" alt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</a:t>
            </a:r>
            <a:r>
              <a:rPr lang="zh-TW" altLang="en-US" sz="3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掛斷電話</a:t>
            </a:r>
            <a:r>
              <a:rPr lang="zh-TW" alt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，由</a:t>
            </a:r>
            <a:r>
              <a:rPr lang="zh-TW" alt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官方網站提供的聯絡方式</a:t>
            </a:r>
            <a:r>
              <a:rPr lang="zh-TW" altLang="en-US" sz="3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主動求證</a:t>
            </a:r>
            <a:r>
              <a:rPr lang="zh-TW" alt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36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85795" lvl="0" indent="-571500">
              <a:lnSpc>
                <a:spcPct val="130000"/>
              </a:lnSpc>
              <a:spcBef>
                <a:spcPts val="800"/>
              </a:spcBef>
              <a:buFont typeface="Wingdings" panose="05000000000000000000" pitchFamily="2" charset="2"/>
              <a:buChar char="ü"/>
            </a:pPr>
            <a:r>
              <a:rPr lang="zh-TW" alt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撥</a:t>
            </a:r>
            <a:r>
              <a:rPr lang="zh-TW" alt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打</a:t>
            </a:r>
            <a:r>
              <a:rPr lang="zh-TW" altLang="en-US" sz="3600" spc="-3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en-US" altLang="zh-TW" sz="3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165</a:t>
            </a:r>
            <a:r>
              <a:rPr lang="zh-TW" altLang="en-US" sz="3600" b="1" spc="-3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TW" altLang="en-US" sz="3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反詐騙專線</a:t>
            </a:r>
            <a:r>
              <a:rPr lang="zh-TW" altLang="en-US" sz="3600" b="1" spc="-3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r>
              <a:rPr lang="zh-TW" altLang="en-US" sz="3600" spc="-3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求助。</a:t>
            </a:r>
          </a:p>
        </p:txBody>
      </p:sp>
      <p:sp>
        <p:nvSpPr>
          <p:cNvPr id="9" name="十字形 8"/>
          <p:cNvSpPr/>
          <p:nvPr/>
        </p:nvSpPr>
        <p:spPr>
          <a:xfrm rot="2700000">
            <a:off x="2548882" y="1607122"/>
            <a:ext cx="1260000" cy="1260000"/>
          </a:xfrm>
          <a:prstGeom prst="plus">
            <a:avLst>
              <a:gd name="adj" fmla="val 43531"/>
            </a:avLst>
          </a:prstGeom>
          <a:solidFill>
            <a:srgbClr val="FF000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甜甜圈 9"/>
          <p:cNvSpPr/>
          <p:nvPr/>
        </p:nvSpPr>
        <p:spPr>
          <a:xfrm>
            <a:off x="8417530" y="1643122"/>
            <a:ext cx="1188000" cy="1188000"/>
          </a:xfrm>
          <a:prstGeom prst="donut">
            <a:avLst>
              <a:gd name="adj" fmla="val 14747"/>
            </a:avLst>
          </a:prstGeom>
          <a:solidFill>
            <a:srgbClr val="00B050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16538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4</a:t>
            </a:r>
            <a:r>
              <a:rPr lang="zh-TW" altLang="en-US" dirty="0"/>
              <a:t>：人肉搜索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xmlns="" id="{3FE16613-9FCD-43BC-A70A-DB783FED02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3492" y="931863"/>
            <a:ext cx="7827529" cy="5521325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446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4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「公布擋道司機的姓名」是否違反</a:t>
            </a:r>
            <a:r>
              <a:rPr lang="en-US" altLang="zh-TW" dirty="0"/>
              <a:t>《</a:t>
            </a:r>
            <a:r>
              <a:rPr lang="zh-TW" altLang="en-US" dirty="0"/>
              <a:t>個資法</a:t>
            </a:r>
            <a:r>
              <a:rPr lang="en-US" altLang="zh-TW" dirty="0"/>
              <a:t>》</a:t>
            </a:r>
            <a:r>
              <a:rPr lang="zh-TW" altLang="en-US" dirty="0"/>
              <a:t>？</a:t>
            </a:r>
          </a:p>
          <a:p>
            <a:pPr marL="114295" indent="0">
              <a:buNone/>
            </a:pP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xmlns="" id="{BFFA4E2E-41E3-46BF-97FA-AF7EECCF822A}"/>
              </a:ext>
            </a:extLst>
          </p:cNvPr>
          <p:cNvSpPr txBox="1">
            <a:spLocks/>
          </p:cNvSpPr>
          <p:nvPr/>
        </p:nvSpPr>
        <p:spPr>
          <a:xfrm>
            <a:off x="1207898" y="2565698"/>
            <a:ext cx="5031324" cy="2511569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dirty="0" smtClean="0">
                <a:solidFill>
                  <a:srgbClr val="FF0000"/>
                </a:solidFill>
              </a:rPr>
              <a:t>姓名</a:t>
            </a:r>
            <a:r>
              <a:rPr lang="zh-TW" altLang="en-US" dirty="0">
                <a:solidFill>
                  <a:srgbClr val="FF0000"/>
                </a:solidFill>
              </a:rPr>
              <a:t>屬於個人資料</a:t>
            </a:r>
            <a:r>
              <a:rPr lang="zh-TW" altLang="en-US" dirty="0" smtClean="0">
                <a:solidFill>
                  <a:srgbClr val="FF0000"/>
                </a:solidFill>
              </a:rPr>
              <a:t>，</a:t>
            </a:r>
            <a:r>
              <a:rPr lang="en-US" altLang="zh-TW" dirty="0" smtClean="0">
                <a:solidFill>
                  <a:srgbClr val="FF0000"/>
                </a:solidFill>
              </a:rPr>
              <a:t/>
            </a:r>
            <a:br>
              <a:rPr lang="en-US" altLang="zh-TW" dirty="0" smtClean="0">
                <a:solidFill>
                  <a:srgbClr val="FF0000"/>
                </a:solidFill>
              </a:rPr>
            </a:br>
            <a:r>
              <a:rPr lang="zh-TW" altLang="en-US" dirty="0" smtClean="0">
                <a:solidFill>
                  <a:srgbClr val="FF0000"/>
                </a:solidFill>
              </a:rPr>
              <a:t>任意公布會違反</a:t>
            </a:r>
            <a:r>
              <a:rPr lang="en-US" altLang="zh-TW" dirty="0">
                <a:solidFill>
                  <a:srgbClr val="FF0000"/>
                </a:solidFill>
              </a:rPr>
              <a:t>《</a:t>
            </a:r>
            <a:r>
              <a:rPr lang="zh-TW" altLang="en-US" dirty="0">
                <a:solidFill>
                  <a:srgbClr val="FF0000"/>
                </a:solidFill>
              </a:rPr>
              <a:t>個資法</a:t>
            </a:r>
            <a:r>
              <a:rPr lang="en-US" altLang="zh-TW" dirty="0">
                <a:solidFill>
                  <a:srgbClr val="FF0000"/>
                </a:solidFill>
              </a:rPr>
              <a:t>》</a:t>
            </a:r>
            <a:r>
              <a:rPr lang="zh-TW" altLang="en-US" dirty="0">
                <a:solidFill>
                  <a:srgbClr val="FF0000"/>
                </a:solidFill>
              </a:rPr>
              <a:t>。</a:t>
            </a:r>
            <a:endParaRPr lang="en-US" altLang="zh-TW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xmlns="" id="{3FE16613-9FCD-43BC-A70A-DB783FED0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230" y="2683731"/>
            <a:ext cx="5618492" cy="396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44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4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2. </a:t>
            </a:r>
            <a:r>
              <a:rPr lang="zh-TW" altLang="en-US" dirty="0"/>
              <a:t>「留言提供司機的電話」是否違反</a:t>
            </a:r>
            <a:r>
              <a:rPr lang="en-US" altLang="zh-TW" dirty="0"/>
              <a:t>《</a:t>
            </a:r>
            <a:r>
              <a:rPr lang="zh-TW" altLang="en-US" dirty="0"/>
              <a:t>個資法</a:t>
            </a:r>
            <a:r>
              <a:rPr lang="en-US" altLang="zh-TW" dirty="0"/>
              <a:t>》</a:t>
            </a:r>
            <a:r>
              <a:rPr lang="zh-TW" altLang="en-US" dirty="0"/>
              <a:t>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24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xmlns="" id="{78B0691D-0BCD-40E6-B315-174D76B253CD}"/>
              </a:ext>
            </a:extLst>
          </p:cNvPr>
          <p:cNvSpPr txBox="1">
            <a:spLocks/>
          </p:cNvSpPr>
          <p:nvPr/>
        </p:nvSpPr>
        <p:spPr>
          <a:xfrm>
            <a:off x="1207898" y="2565698"/>
            <a:ext cx="5103332" cy="2511569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dirty="0">
                <a:solidFill>
                  <a:srgbClr val="FF0000"/>
                </a:solidFill>
              </a:rPr>
              <a:t>聯絡方式屬於個人資料</a:t>
            </a:r>
            <a:r>
              <a:rPr lang="zh-TW" altLang="en-US" dirty="0" smtClean="0">
                <a:solidFill>
                  <a:srgbClr val="FF0000"/>
                </a:solidFill>
              </a:rPr>
              <a:t>，</a:t>
            </a:r>
            <a:r>
              <a:rPr lang="en-US" altLang="zh-TW" dirty="0" smtClean="0">
                <a:solidFill>
                  <a:srgbClr val="FF0000"/>
                </a:solidFill>
              </a:rPr>
              <a:t/>
            </a:r>
            <a:br>
              <a:rPr lang="en-US" altLang="zh-TW" dirty="0" smtClean="0">
                <a:solidFill>
                  <a:srgbClr val="FF0000"/>
                </a:solidFill>
              </a:rPr>
            </a:br>
            <a:r>
              <a:rPr lang="zh-TW" altLang="en-US" dirty="0" smtClean="0">
                <a:solidFill>
                  <a:srgbClr val="FF0000"/>
                </a:solidFill>
              </a:rPr>
              <a:t>任意</a:t>
            </a:r>
            <a:r>
              <a:rPr lang="zh-TW" altLang="en-US" dirty="0">
                <a:solidFill>
                  <a:srgbClr val="FF0000"/>
                </a:solidFill>
              </a:rPr>
              <a:t>公布會</a:t>
            </a:r>
            <a:r>
              <a:rPr lang="zh-TW" altLang="en-US" dirty="0" smtClean="0">
                <a:solidFill>
                  <a:srgbClr val="FF0000"/>
                </a:solidFill>
              </a:rPr>
              <a:t>違反</a:t>
            </a:r>
            <a:r>
              <a:rPr lang="en-US" altLang="zh-TW" dirty="0" smtClean="0">
                <a:solidFill>
                  <a:srgbClr val="FF0000"/>
                </a:solidFill>
              </a:rPr>
              <a:t>《</a:t>
            </a:r>
            <a:r>
              <a:rPr lang="zh-TW" altLang="en-US" dirty="0">
                <a:solidFill>
                  <a:srgbClr val="FF0000"/>
                </a:solidFill>
              </a:rPr>
              <a:t>個資法</a:t>
            </a:r>
            <a:r>
              <a:rPr lang="en-US" altLang="zh-TW" dirty="0">
                <a:solidFill>
                  <a:srgbClr val="FF0000"/>
                </a:solidFill>
              </a:rPr>
              <a:t>》</a:t>
            </a:r>
            <a:r>
              <a:rPr lang="zh-TW" altLang="en-US" dirty="0">
                <a:solidFill>
                  <a:srgbClr val="FF0000"/>
                </a:solidFill>
              </a:rPr>
              <a:t>。</a:t>
            </a:r>
            <a:endParaRPr lang="en-US" altLang="zh-TW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xmlns="" id="{3FE16613-9FCD-43BC-A70A-DB783FED0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230" y="2683731"/>
            <a:ext cx="5618492" cy="396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4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pPr marL="533400" indent="-419100"/>
            <a:r>
              <a:rPr lang="en-US" altLang="zh-TW" dirty="0"/>
              <a:t>3. </a:t>
            </a:r>
            <a:r>
              <a:rPr lang="zh-TW" altLang="en-US" sz="3400" dirty="0"/>
              <a:t>若「將別人的發文內容、司機姓名、電話等</a:t>
            </a:r>
            <a:r>
              <a:rPr lang="zh-TW" altLang="en-US" sz="3400" dirty="0" smtClean="0"/>
              <a:t>資料整理</a:t>
            </a:r>
            <a:endParaRPr lang="en-US" altLang="zh-TW" sz="3400" dirty="0" smtClean="0"/>
          </a:p>
          <a:p>
            <a:pPr marL="990600" indent="0">
              <a:buNone/>
            </a:pPr>
            <a:r>
              <a:rPr lang="zh-TW" altLang="en-US" sz="3400" dirty="0" smtClean="0"/>
              <a:t>成</a:t>
            </a:r>
            <a:r>
              <a:rPr lang="zh-TW" altLang="en-US" sz="3400" dirty="0"/>
              <a:t>懶人包</a:t>
            </a:r>
            <a:r>
              <a:rPr lang="zh-TW" altLang="en-US" sz="3400" dirty="0" smtClean="0"/>
              <a:t>，轉發到網路上」</a:t>
            </a:r>
            <a:endParaRPr lang="en-US" altLang="zh-TW" sz="3400" dirty="0" smtClean="0"/>
          </a:p>
          <a:p>
            <a:pPr marL="990600" indent="0">
              <a:buNone/>
            </a:pPr>
            <a:r>
              <a:rPr lang="zh-TW" altLang="en-US" sz="3400" dirty="0" smtClean="0"/>
              <a:t>是否違反</a:t>
            </a:r>
            <a:r>
              <a:rPr lang="en-US" altLang="zh-TW" sz="3400" dirty="0" smtClean="0"/>
              <a:t>《</a:t>
            </a:r>
            <a:r>
              <a:rPr lang="zh-TW" altLang="en-US" sz="3400" dirty="0" smtClean="0"/>
              <a:t>個資法</a:t>
            </a:r>
            <a:r>
              <a:rPr lang="en-US" altLang="zh-TW" sz="3400" dirty="0" smtClean="0"/>
              <a:t>》</a:t>
            </a:r>
            <a:r>
              <a:rPr lang="zh-TW" altLang="en-US" sz="3400" dirty="0" smtClean="0"/>
              <a:t>？</a:t>
            </a:r>
            <a:endParaRPr lang="zh-TW" altLang="en-US" sz="34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25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xmlns="" id="{F0B63D47-8273-49E6-95C4-35F61C2C7135}"/>
              </a:ext>
            </a:extLst>
          </p:cNvPr>
          <p:cNvSpPr txBox="1">
            <a:spLocks/>
          </p:cNvSpPr>
          <p:nvPr/>
        </p:nvSpPr>
        <p:spPr>
          <a:xfrm>
            <a:off x="1207898" y="4014569"/>
            <a:ext cx="5103332" cy="2511569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3400" dirty="0" smtClean="0">
                <a:solidFill>
                  <a:srgbClr val="FF0000"/>
                </a:solidFill>
              </a:rPr>
              <a:t>若將當事者未</a:t>
            </a:r>
            <a:r>
              <a:rPr lang="zh-TW" altLang="en-US" sz="3400" dirty="0">
                <a:solidFill>
                  <a:srgbClr val="FF0000"/>
                </a:solidFill>
              </a:rPr>
              <a:t>同意</a:t>
            </a:r>
            <a:r>
              <a:rPr lang="zh-TW" altLang="en-US" sz="3400" dirty="0" smtClean="0">
                <a:solidFill>
                  <a:srgbClr val="FF0000"/>
                </a:solidFill>
              </a:rPr>
              <a:t>公開的個資，製成懶人</a:t>
            </a:r>
            <a:r>
              <a:rPr lang="zh-TW" altLang="en-US" sz="3400" dirty="0">
                <a:solidFill>
                  <a:srgbClr val="FF0000"/>
                </a:solidFill>
              </a:rPr>
              <a:t>包並散布到網路上，就可能觸法。</a:t>
            </a:r>
            <a:endParaRPr lang="en-US" altLang="zh-TW" sz="34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xmlns="" id="{3FE16613-9FCD-43BC-A70A-DB783FED0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230" y="2683731"/>
            <a:ext cx="5618492" cy="396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421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3A52E9F-F541-48E5-9D34-8A771AC18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「人肉搜索」違法嗎？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3A37EE94-1D86-4825-88CD-761653FCE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6408315" cy="5521446"/>
          </a:xfrm>
        </p:spPr>
        <p:txBody>
          <a:bodyPr/>
          <a:lstStyle/>
          <a:p>
            <a:r>
              <a:rPr lang="zh-TW" altLang="en-US" dirty="0" smtClean="0"/>
              <a:t>若事件</a:t>
            </a:r>
            <a:r>
              <a:rPr lang="zh-TW" altLang="en-US" dirty="0"/>
              <a:t>無關公眾</a:t>
            </a:r>
            <a:r>
              <a:rPr lang="zh-TW" altLang="en-US" dirty="0" smtClean="0"/>
              <a:t>利益</a:t>
            </a:r>
            <a:r>
              <a:rPr lang="zh-TW" altLang="en-US" dirty="0" smtClean="0"/>
              <a:t>，即使</a:t>
            </a:r>
            <a:r>
              <a:rPr lang="zh-TW" altLang="en-US" dirty="0"/>
              <a:t>都是</a:t>
            </a:r>
            <a:r>
              <a:rPr lang="zh-TW" altLang="en-US" b="1" dirty="0">
                <a:solidFill>
                  <a:srgbClr val="0070C0"/>
                </a:solidFill>
              </a:rPr>
              <a:t>網路上蒐集到的</a:t>
            </a:r>
            <a:r>
              <a:rPr lang="zh-TW" altLang="en-US" dirty="0"/>
              <a:t>資料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但只要</a:t>
            </a:r>
            <a:r>
              <a:rPr lang="zh-TW" altLang="en-US" dirty="0" smtClean="0"/>
              <a:t>將</a:t>
            </a:r>
            <a:r>
              <a:rPr lang="zh-TW" altLang="en-US" dirty="0"/>
              <a:t>「</a:t>
            </a:r>
            <a:r>
              <a:rPr lang="zh-TW" altLang="en-US" dirty="0"/>
              <a:t>當事者</a:t>
            </a:r>
            <a:r>
              <a:rPr lang="zh-TW" altLang="en-US" b="1" dirty="0">
                <a:solidFill>
                  <a:srgbClr val="0070C0"/>
                </a:solidFill>
              </a:rPr>
              <a:t>未主動公開</a:t>
            </a:r>
            <a:r>
              <a:rPr lang="zh-TW" altLang="en-US" dirty="0"/>
              <a:t>的個人資料</a:t>
            </a:r>
            <a:r>
              <a:rPr lang="zh-TW" altLang="en-US" dirty="0" smtClean="0"/>
              <a:t>」發布</a:t>
            </a:r>
            <a:r>
              <a:rPr lang="zh-TW" altLang="en-US" dirty="0"/>
              <a:t>（或轉貼）到網路上</a:t>
            </a:r>
            <a:r>
              <a:rPr lang="zh-TW" altLang="en-US" dirty="0" smtClean="0"/>
              <a:t>，都會</a:t>
            </a:r>
            <a:r>
              <a:rPr lang="zh-TW" altLang="en-US" dirty="0"/>
              <a:t>觸犯</a:t>
            </a:r>
            <a:r>
              <a:rPr lang="en-US" altLang="zh-TW" dirty="0"/>
              <a:t>《</a:t>
            </a:r>
            <a:r>
              <a:rPr lang="zh-TW" altLang="en-US" dirty="0"/>
              <a:t>個資法</a:t>
            </a:r>
            <a:r>
              <a:rPr lang="en-US" altLang="zh-TW" dirty="0" smtClean="0"/>
              <a:t>》</a:t>
            </a:r>
            <a:r>
              <a:rPr lang="zh-TW" altLang="en-US" dirty="0" smtClean="0"/>
              <a:t>！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3E7B3548-774F-4795-BE27-9FC4CC604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26</a:t>
            </a:fld>
            <a:endParaRPr lang="en-US" altLang="zh-TW"/>
          </a:p>
        </p:txBody>
      </p:sp>
      <p:sp>
        <p:nvSpPr>
          <p:cNvPr id="5" name="gavel_68022"/>
          <p:cNvSpPr>
            <a:spLocks noChangeAspect="1"/>
          </p:cNvSpPr>
          <p:nvPr/>
        </p:nvSpPr>
        <p:spPr bwMode="auto">
          <a:xfrm>
            <a:off x="7895406" y="1917626"/>
            <a:ext cx="3185162" cy="2578310"/>
          </a:xfrm>
          <a:custGeom>
            <a:avLst/>
            <a:gdLst>
              <a:gd name="T0" fmla="*/ 6796 w 6895"/>
              <a:gd name="T1" fmla="*/ 3616 h 5590"/>
              <a:gd name="T2" fmla="*/ 6657 w 6895"/>
              <a:gd name="T3" fmla="*/ 3852 h 5590"/>
              <a:gd name="T4" fmla="*/ 6184 w 6895"/>
              <a:gd name="T5" fmla="*/ 3983 h 5590"/>
              <a:gd name="T6" fmla="*/ 2871 w 6895"/>
              <a:gd name="T7" fmla="*/ 2066 h 5590"/>
              <a:gd name="T8" fmla="*/ 2544 w 6895"/>
              <a:gd name="T9" fmla="*/ 2628 h 5590"/>
              <a:gd name="T10" fmla="*/ 2071 w 6895"/>
              <a:gd name="T11" fmla="*/ 2759 h 5590"/>
              <a:gd name="T12" fmla="*/ 1835 w 6895"/>
              <a:gd name="T13" fmla="*/ 2620 h 5590"/>
              <a:gd name="T14" fmla="*/ 1704 w 6895"/>
              <a:gd name="T15" fmla="*/ 2147 h 5590"/>
              <a:gd name="T16" fmla="*/ 2839 w 6895"/>
              <a:gd name="T17" fmla="*/ 180 h 5590"/>
              <a:gd name="T18" fmla="*/ 3116 w 6895"/>
              <a:gd name="T19" fmla="*/ 8 h 5590"/>
              <a:gd name="T20" fmla="*/ 3116 w 6895"/>
              <a:gd name="T21" fmla="*/ 8 h 5590"/>
              <a:gd name="T22" fmla="*/ 3312 w 6895"/>
              <a:gd name="T23" fmla="*/ 58 h 5590"/>
              <a:gd name="T24" fmla="*/ 3548 w 6895"/>
              <a:gd name="T25" fmla="*/ 188 h 5590"/>
              <a:gd name="T26" fmla="*/ 3679 w 6895"/>
              <a:gd name="T27" fmla="*/ 670 h 5590"/>
              <a:gd name="T28" fmla="*/ 3352 w 6895"/>
              <a:gd name="T29" fmla="*/ 1232 h 5590"/>
              <a:gd name="T30" fmla="*/ 6665 w 6895"/>
              <a:gd name="T31" fmla="*/ 3150 h 5590"/>
              <a:gd name="T32" fmla="*/ 6796 w 6895"/>
              <a:gd name="T33" fmla="*/ 3616 h 5590"/>
              <a:gd name="T34" fmla="*/ 4340 w 6895"/>
              <a:gd name="T35" fmla="*/ 4930 h 5590"/>
              <a:gd name="T36" fmla="*/ 4144 w 6895"/>
              <a:gd name="T37" fmla="*/ 4930 h 5590"/>
              <a:gd name="T38" fmla="*/ 4144 w 6895"/>
              <a:gd name="T39" fmla="*/ 4310 h 5590"/>
              <a:gd name="T40" fmla="*/ 3801 w 6895"/>
              <a:gd name="T41" fmla="*/ 3959 h 5590"/>
              <a:gd name="T42" fmla="*/ 783 w 6895"/>
              <a:gd name="T43" fmla="*/ 3959 h 5590"/>
              <a:gd name="T44" fmla="*/ 432 w 6895"/>
              <a:gd name="T45" fmla="*/ 4310 h 5590"/>
              <a:gd name="T46" fmla="*/ 432 w 6895"/>
              <a:gd name="T47" fmla="*/ 4930 h 5590"/>
              <a:gd name="T48" fmla="*/ 236 w 6895"/>
              <a:gd name="T49" fmla="*/ 4930 h 5590"/>
              <a:gd name="T50" fmla="*/ 0 w 6895"/>
              <a:gd name="T51" fmla="*/ 5166 h 5590"/>
              <a:gd name="T52" fmla="*/ 0 w 6895"/>
              <a:gd name="T53" fmla="*/ 5354 h 5590"/>
              <a:gd name="T54" fmla="*/ 236 w 6895"/>
              <a:gd name="T55" fmla="*/ 5590 h 5590"/>
              <a:gd name="T56" fmla="*/ 4332 w 6895"/>
              <a:gd name="T57" fmla="*/ 5590 h 5590"/>
              <a:gd name="T58" fmla="*/ 4568 w 6895"/>
              <a:gd name="T59" fmla="*/ 5354 h 5590"/>
              <a:gd name="T60" fmla="*/ 4568 w 6895"/>
              <a:gd name="T61" fmla="*/ 5166 h 5590"/>
              <a:gd name="T62" fmla="*/ 4340 w 6895"/>
              <a:gd name="T63" fmla="*/ 4930 h 5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895" h="5590">
                <a:moveTo>
                  <a:pt x="6796" y="3616"/>
                </a:moveTo>
                <a:lnTo>
                  <a:pt x="6657" y="3852"/>
                </a:lnTo>
                <a:cubicBezTo>
                  <a:pt x="6560" y="4024"/>
                  <a:pt x="6347" y="4080"/>
                  <a:pt x="6184" y="3983"/>
                </a:cubicBezTo>
                <a:lnTo>
                  <a:pt x="2871" y="2066"/>
                </a:lnTo>
                <a:lnTo>
                  <a:pt x="2544" y="2628"/>
                </a:lnTo>
                <a:cubicBezTo>
                  <a:pt x="2447" y="2800"/>
                  <a:pt x="2233" y="2856"/>
                  <a:pt x="2071" y="2759"/>
                </a:cubicBezTo>
                <a:lnTo>
                  <a:pt x="1835" y="2620"/>
                </a:lnTo>
                <a:cubicBezTo>
                  <a:pt x="1663" y="2523"/>
                  <a:pt x="1607" y="2310"/>
                  <a:pt x="1704" y="2147"/>
                </a:cubicBezTo>
                <a:lnTo>
                  <a:pt x="2839" y="180"/>
                </a:lnTo>
                <a:cubicBezTo>
                  <a:pt x="2896" y="74"/>
                  <a:pt x="3001" y="18"/>
                  <a:pt x="3116" y="8"/>
                </a:cubicBezTo>
                <a:lnTo>
                  <a:pt x="3116" y="8"/>
                </a:lnTo>
                <a:cubicBezTo>
                  <a:pt x="3181" y="0"/>
                  <a:pt x="3255" y="16"/>
                  <a:pt x="3312" y="58"/>
                </a:cubicBezTo>
                <a:lnTo>
                  <a:pt x="3548" y="188"/>
                </a:lnTo>
                <a:cubicBezTo>
                  <a:pt x="3720" y="286"/>
                  <a:pt x="3776" y="499"/>
                  <a:pt x="3679" y="670"/>
                </a:cubicBezTo>
                <a:lnTo>
                  <a:pt x="3352" y="1232"/>
                </a:lnTo>
                <a:lnTo>
                  <a:pt x="6665" y="3150"/>
                </a:lnTo>
                <a:cubicBezTo>
                  <a:pt x="6837" y="3232"/>
                  <a:pt x="6895" y="3452"/>
                  <a:pt x="6796" y="3616"/>
                </a:cubicBezTo>
                <a:close/>
                <a:moveTo>
                  <a:pt x="4340" y="4930"/>
                </a:moveTo>
                <a:lnTo>
                  <a:pt x="4144" y="4930"/>
                </a:lnTo>
                <a:lnTo>
                  <a:pt x="4144" y="4310"/>
                </a:lnTo>
                <a:cubicBezTo>
                  <a:pt x="4144" y="4114"/>
                  <a:pt x="3989" y="3959"/>
                  <a:pt x="3801" y="3959"/>
                </a:cubicBezTo>
                <a:lnTo>
                  <a:pt x="783" y="3959"/>
                </a:lnTo>
                <a:cubicBezTo>
                  <a:pt x="587" y="3959"/>
                  <a:pt x="432" y="4114"/>
                  <a:pt x="432" y="4310"/>
                </a:cubicBezTo>
                <a:lnTo>
                  <a:pt x="432" y="4930"/>
                </a:lnTo>
                <a:lnTo>
                  <a:pt x="236" y="4930"/>
                </a:lnTo>
                <a:cubicBezTo>
                  <a:pt x="105" y="4930"/>
                  <a:pt x="0" y="5036"/>
                  <a:pt x="0" y="5166"/>
                </a:cubicBezTo>
                <a:lnTo>
                  <a:pt x="0" y="5354"/>
                </a:lnTo>
                <a:cubicBezTo>
                  <a:pt x="0" y="5484"/>
                  <a:pt x="107" y="5590"/>
                  <a:pt x="236" y="5590"/>
                </a:cubicBezTo>
                <a:lnTo>
                  <a:pt x="4332" y="5590"/>
                </a:lnTo>
                <a:cubicBezTo>
                  <a:pt x="4463" y="5590"/>
                  <a:pt x="4568" y="5483"/>
                  <a:pt x="4568" y="5354"/>
                </a:cubicBezTo>
                <a:lnTo>
                  <a:pt x="4568" y="5166"/>
                </a:lnTo>
                <a:cubicBezTo>
                  <a:pt x="4576" y="5036"/>
                  <a:pt x="4471" y="4930"/>
                  <a:pt x="4340" y="493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06740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376" y="2419350"/>
            <a:ext cx="11518420" cy="890536"/>
          </a:xfrm>
        </p:spPr>
        <p:txBody>
          <a:bodyPr/>
          <a:lstStyle/>
          <a:p>
            <a:r>
              <a:rPr lang="en-US" altLang="zh-TW" dirty="0"/>
              <a:t>2.</a:t>
            </a:r>
            <a:r>
              <a:rPr lang="zh-TW" altLang="en-US" dirty="0"/>
              <a:t> 保護個資的作法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4563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①保護自己的個資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28</a:t>
            </a:fld>
            <a:endParaRPr lang="en-US" altLang="zh-TW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11231" y="931742"/>
            <a:ext cx="5544219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/>
          </a:p>
        </p:txBody>
      </p:sp>
      <p:sp>
        <p:nvSpPr>
          <p:cNvPr id="13" name="內容版面配置區 2">
            <a:extLst>
              <a:ext uri="{FF2B5EF4-FFF2-40B4-BE49-F238E27FC236}">
                <a16:creationId xmlns:a16="http://schemas.microsoft.com/office/drawing/2014/main" xmlns="" id="{96B6B946-2410-4EAE-8AE8-B772BCD93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6624339" cy="5521446"/>
          </a:xfrm>
        </p:spPr>
        <p:txBody>
          <a:bodyPr/>
          <a:lstStyle/>
          <a:p>
            <a:r>
              <a:rPr lang="en-US" altLang="zh-TW" dirty="0"/>
              <a:t>1. </a:t>
            </a:r>
            <a:r>
              <a:rPr lang="zh-TW" altLang="en-US" b="1" dirty="0">
                <a:solidFill>
                  <a:srgbClr val="0070C0"/>
                </a:solidFill>
              </a:rPr>
              <a:t>不輕易提供個人資料</a:t>
            </a:r>
          </a:p>
          <a:p>
            <a:pPr marL="1616075" indent="-622300">
              <a:buNone/>
            </a:pPr>
            <a:r>
              <a:rPr lang="en-US" altLang="zh-TW" dirty="0" smtClean="0"/>
              <a:t>(1)</a:t>
            </a:r>
            <a:r>
              <a:rPr lang="zh-TW" altLang="en-US" dirty="0" smtClean="0"/>
              <a:t>參與</a:t>
            </a:r>
            <a:r>
              <a:rPr lang="zh-TW" altLang="en-US" dirty="0"/>
              <a:t>網路活動可能有安全上的</a:t>
            </a:r>
            <a:r>
              <a:rPr lang="zh-TW" altLang="en-US" dirty="0" smtClean="0"/>
              <a:t>疑慮</a:t>
            </a:r>
            <a:endParaRPr lang="en-US" altLang="zh-TW" dirty="0" smtClean="0"/>
          </a:p>
          <a:p>
            <a:pPr marL="1616075" indent="-622300">
              <a:buNone/>
            </a:pPr>
            <a:r>
              <a:rPr lang="en-US" altLang="zh-TW" dirty="0" smtClean="0"/>
              <a:t>(</a:t>
            </a:r>
            <a:r>
              <a:rPr lang="en-US" altLang="zh-TW" dirty="0" smtClean="0"/>
              <a:t>2)</a:t>
            </a:r>
            <a:r>
              <a:rPr lang="zh-TW" altLang="en-US" dirty="0" smtClean="0"/>
              <a:t>提供</a:t>
            </a:r>
            <a:r>
              <a:rPr lang="zh-TW" altLang="en-US" dirty="0"/>
              <a:t>資料</a:t>
            </a:r>
            <a:r>
              <a:rPr lang="zh-TW" altLang="en-US" dirty="0" smtClean="0"/>
              <a:t>時，須</a:t>
            </a:r>
            <a:r>
              <a:rPr lang="zh-TW" altLang="en-US" dirty="0"/>
              <a:t>謹慎評估其必要</a:t>
            </a:r>
            <a:r>
              <a:rPr lang="zh-TW" altLang="en-US" dirty="0" smtClean="0"/>
              <a:t>性</a:t>
            </a:r>
            <a:endParaRPr lang="zh-TW" altLang="en-US" dirty="0"/>
          </a:p>
        </p:txBody>
      </p:sp>
      <p:sp>
        <p:nvSpPr>
          <p:cNvPr id="8" name="visitor-identification_16981"/>
          <p:cNvSpPr>
            <a:spLocks noChangeAspect="1"/>
          </p:cNvSpPr>
          <p:nvPr/>
        </p:nvSpPr>
        <p:spPr bwMode="auto">
          <a:xfrm>
            <a:off x="7711995" y="1773610"/>
            <a:ext cx="3617210" cy="2223396"/>
          </a:xfrm>
          <a:custGeom>
            <a:avLst/>
            <a:gdLst>
              <a:gd name="connsiteX0" fmla="*/ 0 w 601217"/>
              <a:gd name="connsiteY0" fmla="*/ 332363 h 369551"/>
              <a:gd name="connsiteX1" fmla="*/ 245025 w 601217"/>
              <a:gd name="connsiteY1" fmla="*/ 332363 h 369551"/>
              <a:gd name="connsiteX2" fmla="*/ 245025 w 601217"/>
              <a:gd name="connsiteY2" fmla="*/ 346698 h 369551"/>
              <a:gd name="connsiteX3" fmla="*/ 356192 w 601217"/>
              <a:gd name="connsiteY3" fmla="*/ 346698 h 369551"/>
              <a:gd name="connsiteX4" fmla="*/ 356192 w 601217"/>
              <a:gd name="connsiteY4" fmla="*/ 332363 h 369551"/>
              <a:gd name="connsiteX5" fmla="*/ 601217 w 601217"/>
              <a:gd name="connsiteY5" fmla="*/ 332363 h 369551"/>
              <a:gd name="connsiteX6" fmla="*/ 574570 w 601217"/>
              <a:gd name="connsiteY6" fmla="*/ 369551 h 369551"/>
              <a:gd name="connsiteX7" fmla="*/ 26647 w 601217"/>
              <a:gd name="connsiteY7" fmla="*/ 369551 h 369551"/>
              <a:gd name="connsiteX8" fmla="*/ 0 w 601217"/>
              <a:gd name="connsiteY8" fmla="*/ 332363 h 369551"/>
              <a:gd name="connsiteX9" fmla="*/ 267087 w 601217"/>
              <a:gd name="connsiteY9" fmla="*/ 246556 h 369551"/>
              <a:gd name="connsiteX10" fmla="*/ 374915 w 601217"/>
              <a:gd name="connsiteY10" fmla="*/ 246556 h 369551"/>
              <a:gd name="connsiteX11" fmla="*/ 383241 w 601217"/>
              <a:gd name="connsiteY11" fmla="*/ 255057 h 369551"/>
              <a:gd name="connsiteX12" fmla="*/ 374915 w 601217"/>
              <a:gd name="connsiteY12" fmla="*/ 263351 h 369551"/>
              <a:gd name="connsiteX13" fmla="*/ 267087 w 601217"/>
              <a:gd name="connsiteY13" fmla="*/ 263351 h 369551"/>
              <a:gd name="connsiteX14" fmla="*/ 258552 w 601217"/>
              <a:gd name="connsiteY14" fmla="*/ 255057 h 369551"/>
              <a:gd name="connsiteX15" fmla="*/ 267087 w 601217"/>
              <a:gd name="connsiteY15" fmla="*/ 246556 h 369551"/>
              <a:gd name="connsiteX16" fmla="*/ 267087 w 601217"/>
              <a:gd name="connsiteY16" fmla="*/ 199771 h 369551"/>
              <a:gd name="connsiteX17" fmla="*/ 487748 w 601217"/>
              <a:gd name="connsiteY17" fmla="*/ 199771 h 369551"/>
              <a:gd name="connsiteX18" fmla="*/ 496075 w 601217"/>
              <a:gd name="connsiteY18" fmla="*/ 208062 h 369551"/>
              <a:gd name="connsiteX19" fmla="*/ 487748 w 601217"/>
              <a:gd name="connsiteY19" fmla="*/ 216354 h 369551"/>
              <a:gd name="connsiteX20" fmla="*/ 267087 w 601217"/>
              <a:gd name="connsiteY20" fmla="*/ 216354 h 369551"/>
              <a:gd name="connsiteX21" fmla="*/ 258552 w 601217"/>
              <a:gd name="connsiteY21" fmla="*/ 208062 h 369551"/>
              <a:gd name="connsiteX22" fmla="*/ 267087 w 601217"/>
              <a:gd name="connsiteY22" fmla="*/ 199771 h 369551"/>
              <a:gd name="connsiteX23" fmla="*/ 165288 w 601217"/>
              <a:gd name="connsiteY23" fmla="*/ 169192 h 369551"/>
              <a:gd name="connsiteX24" fmla="*/ 171531 w 601217"/>
              <a:gd name="connsiteY24" fmla="*/ 176469 h 369551"/>
              <a:gd name="connsiteX25" fmla="*/ 171740 w 601217"/>
              <a:gd name="connsiteY25" fmla="*/ 176469 h 369551"/>
              <a:gd name="connsiteX26" fmla="*/ 155298 w 601217"/>
              <a:gd name="connsiteY26" fmla="*/ 216181 h 369551"/>
              <a:gd name="connsiteX27" fmla="*/ 174861 w 601217"/>
              <a:gd name="connsiteY27" fmla="*/ 235724 h 369551"/>
              <a:gd name="connsiteX28" fmla="*/ 194425 w 601217"/>
              <a:gd name="connsiteY28" fmla="*/ 216181 h 369551"/>
              <a:gd name="connsiteX29" fmla="*/ 177983 w 601217"/>
              <a:gd name="connsiteY29" fmla="*/ 176469 h 369551"/>
              <a:gd name="connsiteX30" fmla="*/ 178191 w 601217"/>
              <a:gd name="connsiteY30" fmla="*/ 176469 h 369551"/>
              <a:gd name="connsiteX31" fmla="*/ 184643 w 601217"/>
              <a:gd name="connsiteY31" fmla="*/ 169192 h 369551"/>
              <a:gd name="connsiteX32" fmla="*/ 174861 w 601217"/>
              <a:gd name="connsiteY32" fmla="*/ 170856 h 369551"/>
              <a:gd name="connsiteX33" fmla="*/ 165288 w 601217"/>
              <a:gd name="connsiteY33" fmla="*/ 169192 h 369551"/>
              <a:gd name="connsiteX34" fmla="*/ 267087 w 601217"/>
              <a:gd name="connsiteY34" fmla="*/ 152774 h 369551"/>
              <a:gd name="connsiteX35" fmla="*/ 487748 w 601217"/>
              <a:gd name="connsiteY35" fmla="*/ 152774 h 369551"/>
              <a:gd name="connsiteX36" fmla="*/ 496075 w 601217"/>
              <a:gd name="connsiteY36" fmla="*/ 161100 h 369551"/>
              <a:gd name="connsiteX37" fmla="*/ 487748 w 601217"/>
              <a:gd name="connsiteY37" fmla="*/ 169427 h 369551"/>
              <a:gd name="connsiteX38" fmla="*/ 267087 w 601217"/>
              <a:gd name="connsiteY38" fmla="*/ 169427 h 369551"/>
              <a:gd name="connsiteX39" fmla="*/ 258552 w 601217"/>
              <a:gd name="connsiteY39" fmla="*/ 161100 h 369551"/>
              <a:gd name="connsiteX40" fmla="*/ 267087 w 601217"/>
              <a:gd name="connsiteY40" fmla="*/ 152774 h 369551"/>
              <a:gd name="connsiteX41" fmla="*/ 267087 w 601217"/>
              <a:gd name="connsiteY41" fmla="*/ 105778 h 369551"/>
              <a:gd name="connsiteX42" fmla="*/ 487748 w 601217"/>
              <a:gd name="connsiteY42" fmla="*/ 105778 h 369551"/>
              <a:gd name="connsiteX43" fmla="*/ 496075 w 601217"/>
              <a:gd name="connsiteY43" fmla="*/ 114315 h 369551"/>
              <a:gd name="connsiteX44" fmla="*/ 487748 w 601217"/>
              <a:gd name="connsiteY44" fmla="*/ 122643 h 369551"/>
              <a:gd name="connsiteX45" fmla="*/ 267087 w 601217"/>
              <a:gd name="connsiteY45" fmla="*/ 122643 h 369551"/>
              <a:gd name="connsiteX46" fmla="*/ 258552 w 601217"/>
              <a:gd name="connsiteY46" fmla="*/ 114315 h 369551"/>
              <a:gd name="connsiteX47" fmla="*/ 267087 w 601217"/>
              <a:gd name="connsiteY47" fmla="*/ 105778 h 369551"/>
              <a:gd name="connsiteX48" fmla="*/ 174861 w 601217"/>
              <a:gd name="connsiteY48" fmla="*/ 86443 h 369551"/>
              <a:gd name="connsiteX49" fmla="*/ 213365 w 601217"/>
              <a:gd name="connsiteY49" fmla="*/ 124907 h 369551"/>
              <a:gd name="connsiteX50" fmla="*/ 192136 w 601217"/>
              <a:gd name="connsiteY50" fmla="*/ 165242 h 369551"/>
              <a:gd name="connsiteX51" fmla="*/ 244792 w 601217"/>
              <a:gd name="connsiteY51" fmla="*/ 218676 h 369551"/>
              <a:gd name="connsiteX52" fmla="*/ 104931 w 601217"/>
              <a:gd name="connsiteY52" fmla="*/ 218676 h 369551"/>
              <a:gd name="connsiteX53" fmla="*/ 157587 w 601217"/>
              <a:gd name="connsiteY53" fmla="*/ 165242 h 369551"/>
              <a:gd name="connsiteX54" fmla="*/ 136358 w 601217"/>
              <a:gd name="connsiteY54" fmla="*/ 124907 h 369551"/>
              <a:gd name="connsiteX55" fmla="*/ 174861 w 601217"/>
              <a:gd name="connsiteY55" fmla="*/ 86443 h 369551"/>
              <a:gd name="connsiteX56" fmla="*/ 267087 w 601217"/>
              <a:gd name="connsiteY56" fmla="*/ 58993 h 369551"/>
              <a:gd name="connsiteX57" fmla="*/ 487748 w 601217"/>
              <a:gd name="connsiteY57" fmla="*/ 58993 h 369551"/>
              <a:gd name="connsiteX58" fmla="*/ 496075 w 601217"/>
              <a:gd name="connsiteY58" fmla="*/ 67320 h 369551"/>
              <a:gd name="connsiteX59" fmla="*/ 487748 w 601217"/>
              <a:gd name="connsiteY59" fmla="*/ 75646 h 369551"/>
              <a:gd name="connsiteX60" fmla="*/ 267087 w 601217"/>
              <a:gd name="connsiteY60" fmla="*/ 75646 h 369551"/>
              <a:gd name="connsiteX61" fmla="*/ 258552 w 601217"/>
              <a:gd name="connsiteY61" fmla="*/ 67320 h 369551"/>
              <a:gd name="connsiteX62" fmla="*/ 267087 w 601217"/>
              <a:gd name="connsiteY62" fmla="*/ 58993 h 369551"/>
              <a:gd name="connsiteX63" fmla="*/ 85336 w 601217"/>
              <a:gd name="connsiteY63" fmla="*/ 19540 h 369551"/>
              <a:gd name="connsiteX64" fmla="*/ 68680 w 601217"/>
              <a:gd name="connsiteY64" fmla="*/ 36378 h 369551"/>
              <a:gd name="connsiteX65" fmla="*/ 68680 w 601217"/>
              <a:gd name="connsiteY65" fmla="*/ 285824 h 369551"/>
              <a:gd name="connsiteX66" fmla="*/ 85336 w 601217"/>
              <a:gd name="connsiteY66" fmla="*/ 302662 h 369551"/>
              <a:gd name="connsiteX67" fmla="*/ 515670 w 601217"/>
              <a:gd name="connsiteY67" fmla="*/ 302662 h 369551"/>
              <a:gd name="connsiteX68" fmla="*/ 532534 w 601217"/>
              <a:gd name="connsiteY68" fmla="*/ 285824 h 369551"/>
              <a:gd name="connsiteX69" fmla="*/ 532534 w 601217"/>
              <a:gd name="connsiteY69" fmla="*/ 36378 h 369551"/>
              <a:gd name="connsiteX70" fmla="*/ 515670 w 601217"/>
              <a:gd name="connsiteY70" fmla="*/ 19540 h 369551"/>
              <a:gd name="connsiteX71" fmla="*/ 85336 w 601217"/>
              <a:gd name="connsiteY71" fmla="*/ 0 h 369551"/>
              <a:gd name="connsiteX72" fmla="*/ 515670 w 601217"/>
              <a:gd name="connsiteY72" fmla="*/ 0 h 369551"/>
              <a:gd name="connsiteX73" fmla="*/ 552104 w 601217"/>
              <a:gd name="connsiteY73" fmla="*/ 36378 h 369551"/>
              <a:gd name="connsiteX74" fmla="*/ 552104 w 601217"/>
              <a:gd name="connsiteY74" fmla="*/ 285824 h 369551"/>
              <a:gd name="connsiteX75" fmla="*/ 515670 w 601217"/>
              <a:gd name="connsiteY75" fmla="*/ 322202 h 369551"/>
              <a:gd name="connsiteX76" fmla="*/ 85336 w 601217"/>
              <a:gd name="connsiteY76" fmla="*/ 322202 h 369551"/>
              <a:gd name="connsiteX77" fmla="*/ 48902 w 601217"/>
              <a:gd name="connsiteY77" fmla="*/ 285824 h 369551"/>
              <a:gd name="connsiteX78" fmla="*/ 48902 w 601217"/>
              <a:gd name="connsiteY78" fmla="*/ 36378 h 369551"/>
              <a:gd name="connsiteX79" fmla="*/ 85336 w 601217"/>
              <a:gd name="connsiteY79" fmla="*/ 0 h 369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601217" h="369551">
                <a:moveTo>
                  <a:pt x="0" y="332363"/>
                </a:moveTo>
                <a:lnTo>
                  <a:pt x="245025" y="332363"/>
                </a:lnTo>
                <a:lnTo>
                  <a:pt x="245025" y="346698"/>
                </a:lnTo>
                <a:lnTo>
                  <a:pt x="356192" y="346698"/>
                </a:lnTo>
                <a:lnTo>
                  <a:pt x="356192" y="332363"/>
                </a:lnTo>
                <a:lnTo>
                  <a:pt x="601217" y="332363"/>
                </a:lnTo>
                <a:cubicBezTo>
                  <a:pt x="601217" y="352723"/>
                  <a:pt x="589143" y="369551"/>
                  <a:pt x="574570" y="369551"/>
                </a:cubicBezTo>
                <a:lnTo>
                  <a:pt x="26647" y="369551"/>
                </a:lnTo>
                <a:cubicBezTo>
                  <a:pt x="11866" y="369551"/>
                  <a:pt x="0" y="352931"/>
                  <a:pt x="0" y="332363"/>
                </a:cubicBezTo>
                <a:close/>
                <a:moveTo>
                  <a:pt x="267087" y="246556"/>
                </a:moveTo>
                <a:lnTo>
                  <a:pt x="374915" y="246556"/>
                </a:lnTo>
                <a:cubicBezTo>
                  <a:pt x="379494" y="246556"/>
                  <a:pt x="383241" y="250288"/>
                  <a:pt x="383241" y="255057"/>
                </a:cubicBezTo>
                <a:cubicBezTo>
                  <a:pt x="383241" y="259619"/>
                  <a:pt x="379494" y="263351"/>
                  <a:pt x="374915" y="263351"/>
                </a:cubicBezTo>
                <a:lnTo>
                  <a:pt x="267087" y="263351"/>
                </a:lnTo>
                <a:cubicBezTo>
                  <a:pt x="262299" y="263351"/>
                  <a:pt x="258552" y="259619"/>
                  <a:pt x="258552" y="255057"/>
                </a:cubicBezTo>
                <a:cubicBezTo>
                  <a:pt x="258552" y="250288"/>
                  <a:pt x="262299" y="246556"/>
                  <a:pt x="267087" y="246556"/>
                </a:cubicBezTo>
                <a:close/>
                <a:moveTo>
                  <a:pt x="267087" y="199771"/>
                </a:moveTo>
                <a:lnTo>
                  <a:pt x="487748" y="199771"/>
                </a:lnTo>
                <a:cubicBezTo>
                  <a:pt x="492328" y="199771"/>
                  <a:pt x="496075" y="203502"/>
                  <a:pt x="496075" y="208062"/>
                </a:cubicBezTo>
                <a:cubicBezTo>
                  <a:pt x="496075" y="212623"/>
                  <a:pt x="492536" y="216354"/>
                  <a:pt x="487748" y="216354"/>
                </a:cubicBezTo>
                <a:lnTo>
                  <a:pt x="267087" y="216354"/>
                </a:lnTo>
                <a:cubicBezTo>
                  <a:pt x="262299" y="216354"/>
                  <a:pt x="258552" y="212623"/>
                  <a:pt x="258552" y="208062"/>
                </a:cubicBezTo>
                <a:cubicBezTo>
                  <a:pt x="258552" y="203502"/>
                  <a:pt x="262299" y="199771"/>
                  <a:pt x="267087" y="199771"/>
                </a:cubicBezTo>
                <a:close/>
                <a:moveTo>
                  <a:pt x="165288" y="169192"/>
                </a:moveTo>
                <a:lnTo>
                  <a:pt x="171531" y="176469"/>
                </a:lnTo>
                <a:lnTo>
                  <a:pt x="171740" y="176469"/>
                </a:lnTo>
                <a:lnTo>
                  <a:pt x="155298" y="216181"/>
                </a:lnTo>
                <a:lnTo>
                  <a:pt x="174861" y="235724"/>
                </a:lnTo>
                <a:lnTo>
                  <a:pt x="194425" y="216181"/>
                </a:lnTo>
                <a:lnTo>
                  <a:pt x="177983" y="176469"/>
                </a:lnTo>
                <a:lnTo>
                  <a:pt x="178191" y="176469"/>
                </a:lnTo>
                <a:lnTo>
                  <a:pt x="184643" y="169192"/>
                </a:lnTo>
                <a:cubicBezTo>
                  <a:pt x="181521" y="170232"/>
                  <a:pt x="178191" y="170856"/>
                  <a:pt x="174861" y="170856"/>
                </a:cubicBezTo>
                <a:cubicBezTo>
                  <a:pt x="171531" y="170856"/>
                  <a:pt x="168410" y="170232"/>
                  <a:pt x="165288" y="169192"/>
                </a:cubicBezTo>
                <a:close/>
                <a:moveTo>
                  <a:pt x="267087" y="152774"/>
                </a:moveTo>
                <a:lnTo>
                  <a:pt x="487748" y="152774"/>
                </a:lnTo>
                <a:cubicBezTo>
                  <a:pt x="492328" y="152774"/>
                  <a:pt x="496075" y="156521"/>
                  <a:pt x="496075" y="161100"/>
                </a:cubicBezTo>
                <a:cubicBezTo>
                  <a:pt x="496075" y="165680"/>
                  <a:pt x="492536" y="169427"/>
                  <a:pt x="487748" y="169427"/>
                </a:cubicBezTo>
                <a:lnTo>
                  <a:pt x="267087" y="169427"/>
                </a:lnTo>
                <a:cubicBezTo>
                  <a:pt x="262299" y="169427"/>
                  <a:pt x="258552" y="165680"/>
                  <a:pt x="258552" y="161100"/>
                </a:cubicBezTo>
                <a:cubicBezTo>
                  <a:pt x="258552" y="156521"/>
                  <a:pt x="262299" y="152774"/>
                  <a:pt x="267087" y="152774"/>
                </a:cubicBezTo>
                <a:close/>
                <a:moveTo>
                  <a:pt x="267087" y="105778"/>
                </a:moveTo>
                <a:lnTo>
                  <a:pt x="487748" y="105778"/>
                </a:lnTo>
                <a:cubicBezTo>
                  <a:pt x="492328" y="105778"/>
                  <a:pt x="496075" y="109526"/>
                  <a:pt x="496075" y="114315"/>
                </a:cubicBezTo>
                <a:cubicBezTo>
                  <a:pt x="496075" y="118895"/>
                  <a:pt x="492536" y="122643"/>
                  <a:pt x="487748" y="122643"/>
                </a:cubicBezTo>
                <a:lnTo>
                  <a:pt x="267087" y="122643"/>
                </a:lnTo>
                <a:cubicBezTo>
                  <a:pt x="262299" y="122643"/>
                  <a:pt x="258552" y="118895"/>
                  <a:pt x="258552" y="114315"/>
                </a:cubicBezTo>
                <a:cubicBezTo>
                  <a:pt x="258552" y="109526"/>
                  <a:pt x="262299" y="105778"/>
                  <a:pt x="267087" y="105778"/>
                </a:cubicBezTo>
                <a:close/>
                <a:moveTo>
                  <a:pt x="174861" y="86443"/>
                </a:moveTo>
                <a:cubicBezTo>
                  <a:pt x="196090" y="86443"/>
                  <a:pt x="213365" y="103700"/>
                  <a:pt x="213365" y="124907"/>
                </a:cubicBezTo>
                <a:cubicBezTo>
                  <a:pt x="213365" y="140085"/>
                  <a:pt x="204832" y="156718"/>
                  <a:pt x="192136" y="165242"/>
                </a:cubicBezTo>
                <a:cubicBezTo>
                  <a:pt x="222314" y="172935"/>
                  <a:pt x="244792" y="199132"/>
                  <a:pt x="244792" y="218676"/>
                </a:cubicBezTo>
                <a:cubicBezTo>
                  <a:pt x="244792" y="241546"/>
                  <a:pt x="105139" y="241546"/>
                  <a:pt x="104931" y="218676"/>
                </a:cubicBezTo>
                <a:cubicBezTo>
                  <a:pt x="104931" y="199132"/>
                  <a:pt x="127409" y="172935"/>
                  <a:pt x="157587" y="165242"/>
                </a:cubicBezTo>
                <a:cubicBezTo>
                  <a:pt x="145099" y="156718"/>
                  <a:pt x="136358" y="140085"/>
                  <a:pt x="136358" y="124907"/>
                </a:cubicBezTo>
                <a:cubicBezTo>
                  <a:pt x="136358" y="103700"/>
                  <a:pt x="153633" y="86443"/>
                  <a:pt x="174861" y="86443"/>
                </a:cubicBezTo>
                <a:close/>
                <a:moveTo>
                  <a:pt x="267087" y="58993"/>
                </a:moveTo>
                <a:lnTo>
                  <a:pt x="487748" y="58993"/>
                </a:lnTo>
                <a:cubicBezTo>
                  <a:pt x="492328" y="58993"/>
                  <a:pt x="496075" y="62740"/>
                  <a:pt x="496075" y="67320"/>
                </a:cubicBezTo>
                <a:cubicBezTo>
                  <a:pt x="496075" y="71899"/>
                  <a:pt x="492536" y="75646"/>
                  <a:pt x="487748" y="75646"/>
                </a:cubicBezTo>
                <a:lnTo>
                  <a:pt x="267087" y="75646"/>
                </a:lnTo>
                <a:cubicBezTo>
                  <a:pt x="262299" y="75646"/>
                  <a:pt x="258552" y="71899"/>
                  <a:pt x="258552" y="67320"/>
                </a:cubicBezTo>
                <a:cubicBezTo>
                  <a:pt x="258552" y="62740"/>
                  <a:pt x="262299" y="58993"/>
                  <a:pt x="267087" y="58993"/>
                </a:cubicBezTo>
                <a:close/>
                <a:moveTo>
                  <a:pt x="85336" y="19540"/>
                </a:moveTo>
                <a:cubicBezTo>
                  <a:pt x="76175" y="19540"/>
                  <a:pt x="68680" y="27023"/>
                  <a:pt x="68680" y="36378"/>
                </a:cubicBezTo>
                <a:lnTo>
                  <a:pt x="68680" y="285824"/>
                </a:lnTo>
                <a:cubicBezTo>
                  <a:pt x="68680" y="295179"/>
                  <a:pt x="76175" y="302662"/>
                  <a:pt x="85336" y="302662"/>
                </a:cubicBezTo>
                <a:lnTo>
                  <a:pt x="515670" y="302662"/>
                </a:lnTo>
                <a:cubicBezTo>
                  <a:pt x="525039" y="302662"/>
                  <a:pt x="532534" y="295179"/>
                  <a:pt x="532534" y="285824"/>
                </a:cubicBezTo>
                <a:lnTo>
                  <a:pt x="532534" y="36378"/>
                </a:lnTo>
                <a:cubicBezTo>
                  <a:pt x="532534" y="27023"/>
                  <a:pt x="525039" y="19540"/>
                  <a:pt x="515670" y="19540"/>
                </a:cubicBezTo>
                <a:close/>
                <a:moveTo>
                  <a:pt x="85336" y="0"/>
                </a:moveTo>
                <a:lnTo>
                  <a:pt x="515670" y="0"/>
                </a:lnTo>
                <a:cubicBezTo>
                  <a:pt x="535865" y="0"/>
                  <a:pt x="552104" y="16422"/>
                  <a:pt x="552104" y="36378"/>
                </a:cubicBezTo>
                <a:lnTo>
                  <a:pt x="552104" y="285824"/>
                </a:lnTo>
                <a:cubicBezTo>
                  <a:pt x="552104" y="305988"/>
                  <a:pt x="535865" y="322202"/>
                  <a:pt x="515670" y="322202"/>
                </a:cubicBezTo>
                <a:lnTo>
                  <a:pt x="85336" y="322202"/>
                </a:lnTo>
                <a:cubicBezTo>
                  <a:pt x="65349" y="322202"/>
                  <a:pt x="48902" y="305988"/>
                  <a:pt x="48902" y="285824"/>
                </a:cubicBezTo>
                <a:lnTo>
                  <a:pt x="48902" y="36378"/>
                </a:lnTo>
                <a:cubicBezTo>
                  <a:pt x="48902" y="16422"/>
                  <a:pt x="65349" y="0"/>
                  <a:pt x="85336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74456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①保護自己的個資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29</a:t>
            </a:fld>
            <a:endParaRPr lang="en-US" altLang="zh-TW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11231" y="931742"/>
            <a:ext cx="5544219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/>
          </a:p>
        </p:txBody>
      </p:sp>
      <p:sp>
        <p:nvSpPr>
          <p:cNvPr id="13" name="內容版面配置區 2">
            <a:extLst>
              <a:ext uri="{FF2B5EF4-FFF2-40B4-BE49-F238E27FC236}">
                <a16:creationId xmlns:a16="http://schemas.microsoft.com/office/drawing/2014/main" xmlns="" id="{96B6B946-2410-4EAE-8AE8-B772BCD93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736907" cy="5521446"/>
          </a:xfrm>
        </p:spPr>
        <p:txBody>
          <a:bodyPr/>
          <a:lstStyle/>
          <a:p>
            <a:r>
              <a:rPr lang="en-US" altLang="zh-TW" dirty="0" smtClean="0"/>
              <a:t>2</a:t>
            </a:r>
            <a:r>
              <a:rPr lang="en-US" altLang="zh-TW" dirty="0"/>
              <a:t>. </a:t>
            </a:r>
            <a:r>
              <a:rPr lang="zh-TW" altLang="en-US" b="1" dirty="0">
                <a:solidFill>
                  <a:srgbClr val="0070C0"/>
                </a:solidFill>
              </a:rPr>
              <a:t>社群網站的隱私設定</a:t>
            </a:r>
          </a:p>
          <a:p>
            <a:pPr marL="1524000" indent="-530225">
              <a:buNone/>
            </a:pPr>
            <a:r>
              <a:rPr lang="en-US" altLang="zh-TW" dirty="0" smtClean="0"/>
              <a:t>(1)</a:t>
            </a:r>
            <a:r>
              <a:rPr lang="zh-TW" altLang="en-US" dirty="0" smtClean="0"/>
              <a:t>按</a:t>
            </a:r>
            <a:r>
              <a:rPr lang="zh-TW" altLang="en-US" dirty="0"/>
              <a:t>讚</a:t>
            </a:r>
            <a:r>
              <a:rPr lang="zh-TW" altLang="en-US" spc="-300" dirty="0"/>
              <a:t>、</a:t>
            </a:r>
            <a:r>
              <a:rPr lang="zh-TW" altLang="en-US" dirty="0"/>
              <a:t>留言</a:t>
            </a:r>
            <a:r>
              <a:rPr lang="zh-TW" altLang="en-US" dirty="0" smtClean="0"/>
              <a:t>等行為</a:t>
            </a:r>
            <a:r>
              <a:rPr lang="zh-TW" altLang="en-US" spc="-300" dirty="0" smtClean="0"/>
              <a:t>，</a:t>
            </a:r>
            <a:r>
              <a:rPr lang="en-US" altLang="zh-TW" spc="-300" dirty="0" smtClean="0"/>
              <a:t/>
            </a:r>
            <a:br>
              <a:rPr lang="en-US" altLang="zh-TW" spc="-300" dirty="0" smtClean="0"/>
            </a:br>
            <a:r>
              <a:rPr lang="zh-TW" altLang="en-US" spc="-300" dirty="0" smtClean="0"/>
              <a:t>都</a:t>
            </a:r>
            <a:r>
              <a:rPr lang="zh-TW" altLang="en-US" dirty="0" smtClean="0"/>
              <a:t>可能被</a:t>
            </a:r>
            <a:r>
              <a:rPr lang="zh-TW" altLang="en-US" dirty="0" smtClean="0"/>
              <a:t>記錄下來，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並</a:t>
            </a:r>
            <a:r>
              <a:rPr lang="zh-TW" altLang="en-US" dirty="0"/>
              <a:t>展示</a:t>
            </a:r>
            <a:r>
              <a:rPr lang="zh-TW" altLang="en-US" dirty="0" smtClean="0"/>
              <a:t>給好友或其他用戶</a:t>
            </a:r>
            <a:endParaRPr lang="en-US" altLang="zh-TW" dirty="0" smtClean="0"/>
          </a:p>
          <a:p>
            <a:pPr marL="1524000" indent="-530225">
              <a:buNone/>
            </a:pPr>
            <a:r>
              <a:rPr lang="en-US" altLang="zh-TW" dirty="0" smtClean="0"/>
              <a:t>(2)</a:t>
            </a:r>
            <a:r>
              <a:rPr lang="zh-TW" altLang="en-US" dirty="0" smtClean="0"/>
              <a:t>應</a:t>
            </a:r>
            <a:r>
              <a:rPr lang="zh-TW" altLang="en-US" dirty="0"/>
              <a:t>避免將陌生人加為</a:t>
            </a:r>
            <a:r>
              <a:rPr lang="zh-TW" altLang="en-US" dirty="0" smtClean="0"/>
              <a:t>好友</a:t>
            </a:r>
            <a:endParaRPr lang="en-US" altLang="zh-TW" dirty="0"/>
          </a:p>
          <a:p>
            <a:pPr marL="1524000" indent="-530225">
              <a:buNone/>
            </a:pPr>
            <a:r>
              <a:rPr lang="en-US" altLang="zh-TW" dirty="0" smtClean="0"/>
              <a:t>(3)</a:t>
            </a:r>
            <a:r>
              <a:rPr lang="zh-TW" altLang="en-US" dirty="0"/>
              <a:t>應</a:t>
            </a:r>
            <a:r>
              <a:rPr lang="zh-TW" altLang="en-US" dirty="0" smtClean="0"/>
              <a:t>檢視</a:t>
            </a:r>
            <a:r>
              <a:rPr lang="zh-TW" altLang="en-US" dirty="0"/>
              <a:t>社群網站的隱私</a:t>
            </a:r>
            <a:r>
              <a:rPr lang="zh-TW" altLang="en-US" dirty="0" smtClean="0"/>
              <a:t>設定</a:t>
            </a:r>
            <a:endParaRPr lang="zh-TW" altLang="en-US" dirty="0"/>
          </a:p>
        </p:txBody>
      </p:sp>
      <p:sp>
        <p:nvSpPr>
          <p:cNvPr id="9" name="user_159481"/>
          <p:cNvSpPr>
            <a:spLocks noChangeAspect="1"/>
          </p:cNvSpPr>
          <p:nvPr/>
        </p:nvSpPr>
        <p:spPr bwMode="auto">
          <a:xfrm>
            <a:off x="8255446" y="2349674"/>
            <a:ext cx="2681106" cy="2483375"/>
          </a:xfrm>
          <a:custGeom>
            <a:avLst/>
            <a:gdLst>
              <a:gd name="connsiteX0" fmla="*/ 516594 w 605663"/>
              <a:gd name="connsiteY0" fmla="*/ 461634 h 560995"/>
              <a:gd name="connsiteX1" fmla="*/ 496904 w 605663"/>
              <a:gd name="connsiteY1" fmla="*/ 472015 h 560995"/>
              <a:gd name="connsiteX2" fmla="*/ 502755 w 605663"/>
              <a:gd name="connsiteY2" fmla="*/ 493796 h 560995"/>
              <a:gd name="connsiteX3" fmla="*/ 504427 w 605663"/>
              <a:gd name="connsiteY3" fmla="*/ 497504 h 560995"/>
              <a:gd name="connsiteX4" fmla="*/ 504427 w 605663"/>
              <a:gd name="connsiteY4" fmla="*/ 520769 h 560995"/>
              <a:gd name="connsiteX5" fmla="*/ 517987 w 605663"/>
              <a:gd name="connsiteY5" fmla="*/ 528554 h 560995"/>
              <a:gd name="connsiteX6" fmla="*/ 522259 w 605663"/>
              <a:gd name="connsiteY6" fmla="*/ 520769 h 560995"/>
              <a:gd name="connsiteX7" fmla="*/ 522259 w 605663"/>
              <a:gd name="connsiteY7" fmla="*/ 497504 h 560995"/>
              <a:gd name="connsiteX8" fmla="*/ 524117 w 605663"/>
              <a:gd name="connsiteY8" fmla="*/ 493704 h 560995"/>
              <a:gd name="connsiteX9" fmla="*/ 531547 w 605663"/>
              <a:gd name="connsiteY9" fmla="*/ 479244 h 560995"/>
              <a:gd name="connsiteX10" fmla="*/ 516594 w 605663"/>
              <a:gd name="connsiteY10" fmla="*/ 461634 h 560995"/>
              <a:gd name="connsiteX11" fmla="*/ 513343 w 605663"/>
              <a:gd name="connsiteY11" fmla="*/ 351150 h 560995"/>
              <a:gd name="connsiteX12" fmla="*/ 472477 w 605663"/>
              <a:gd name="connsiteY12" fmla="*/ 391932 h 560995"/>
              <a:gd name="connsiteX13" fmla="*/ 472477 w 605663"/>
              <a:gd name="connsiteY13" fmla="*/ 417143 h 560995"/>
              <a:gd name="connsiteX14" fmla="*/ 554209 w 605663"/>
              <a:gd name="connsiteY14" fmla="*/ 417143 h 560995"/>
              <a:gd name="connsiteX15" fmla="*/ 554209 w 605663"/>
              <a:gd name="connsiteY15" fmla="*/ 391932 h 560995"/>
              <a:gd name="connsiteX16" fmla="*/ 513343 w 605663"/>
              <a:gd name="connsiteY16" fmla="*/ 351150 h 560995"/>
              <a:gd name="connsiteX17" fmla="*/ 513250 w 605663"/>
              <a:gd name="connsiteY17" fmla="*/ 319450 h 560995"/>
              <a:gd name="connsiteX18" fmla="*/ 585973 w 605663"/>
              <a:gd name="connsiteY18" fmla="*/ 391932 h 560995"/>
              <a:gd name="connsiteX19" fmla="*/ 585973 w 605663"/>
              <a:gd name="connsiteY19" fmla="*/ 417143 h 560995"/>
              <a:gd name="connsiteX20" fmla="*/ 586437 w 605663"/>
              <a:gd name="connsiteY20" fmla="*/ 417143 h 560995"/>
              <a:gd name="connsiteX21" fmla="*/ 605663 w 605663"/>
              <a:gd name="connsiteY21" fmla="*/ 436237 h 560995"/>
              <a:gd name="connsiteX22" fmla="*/ 605663 w 605663"/>
              <a:gd name="connsiteY22" fmla="*/ 541902 h 560995"/>
              <a:gd name="connsiteX23" fmla="*/ 586437 w 605663"/>
              <a:gd name="connsiteY23" fmla="*/ 560995 h 560995"/>
              <a:gd name="connsiteX24" fmla="*/ 438949 w 605663"/>
              <a:gd name="connsiteY24" fmla="*/ 560995 h 560995"/>
              <a:gd name="connsiteX25" fmla="*/ 419723 w 605663"/>
              <a:gd name="connsiteY25" fmla="*/ 541902 h 560995"/>
              <a:gd name="connsiteX26" fmla="*/ 419723 w 605663"/>
              <a:gd name="connsiteY26" fmla="*/ 436330 h 560995"/>
              <a:gd name="connsiteX27" fmla="*/ 438949 w 605663"/>
              <a:gd name="connsiteY27" fmla="*/ 417143 h 560995"/>
              <a:gd name="connsiteX28" fmla="*/ 440527 w 605663"/>
              <a:gd name="connsiteY28" fmla="*/ 417143 h 560995"/>
              <a:gd name="connsiteX29" fmla="*/ 440527 w 605663"/>
              <a:gd name="connsiteY29" fmla="*/ 391932 h 560995"/>
              <a:gd name="connsiteX30" fmla="*/ 513250 w 605663"/>
              <a:gd name="connsiteY30" fmla="*/ 319450 h 560995"/>
              <a:gd name="connsiteX31" fmla="*/ 248476 w 605663"/>
              <a:gd name="connsiteY31" fmla="*/ 0 h 560995"/>
              <a:gd name="connsiteX32" fmla="*/ 259989 w 605663"/>
              <a:gd name="connsiteY32" fmla="*/ 0 h 560995"/>
              <a:gd name="connsiteX33" fmla="*/ 271503 w 605663"/>
              <a:gd name="connsiteY33" fmla="*/ 0 h 560995"/>
              <a:gd name="connsiteX34" fmla="*/ 367792 w 605663"/>
              <a:gd name="connsiteY34" fmla="*/ 96213 h 560995"/>
              <a:gd name="connsiteX35" fmla="*/ 367792 w 605663"/>
              <a:gd name="connsiteY35" fmla="*/ 202994 h 560995"/>
              <a:gd name="connsiteX36" fmla="*/ 346250 w 605663"/>
              <a:gd name="connsiteY36" fmla="*/ 243037 h 560995"/>
              <a:gd name="connsiteX37" fmla="*/ 346250 w 605663"/>
              <a:gd name="connsiteY37" fmla="*/ 345925 h 560995"/>
              <a:gd name="connsiteX38" fmla="*/ 349036 w 605663"/>
              <a:gd name="connsiteY38" fmla="*/ 350188 h 560995"/>
              <a:gd name="connsiteX39" fmla="*/ 415983 w 605663"/>
              <a:gd name="connsiteY39" fmla="*/ 387450 h 560995"/>
              <a:gd name="connsiteX40" fmla="*/ 415704 w 605663"/>
              <a:gd name="connsiteY40" fmla="*/ 391807 h 560995"/>
              <a:gd name="connsiteX41" fmla="*/ 415704 w 605663"/>
              <a:gd name="connsiteY41" fmla="*/ 398759 h 560995"/>
              <a:gd name="connsiteX42" fmla="*/ 394812 w 605663"/>
              <a:gd name="connsiteY42" fmla="*/ 436206 h 560995"/>
              <a:gd name="connsiteX43" fmla="*/ 394812 w 605663"/>
              <a:gd name="connsiteY43" fmla="*/ 541596 h 560995"/>
              <a:gd name="connsiteX44" fmla="*/ 399362 w 605663"/>
              <a:gd name="connsiteY44" fmla="*/ 560783 h 560995"/>
              <a:gd name="connsiteX45" fmla="*/ 377820 w 605663"/>
              <a:gd name="connsiteY45" fmla="*/ 560783 h 560995"/>
              <a:gd name="connsiteX46" fmla="*/ 141973 w 605663"/>
              <a:gd name="connsiteY46" fmla="*/ 560783 h 560995"/>
              <a:gd name="connsiteX47" fmla="*/ 126002 w 605663"/>
              <a:gd name="connsiteY47" fmla="*/ 560783 h 560995"/>
              <a:gd name="connsiteX48" fmla="*/ 12349 w 605663"/>
              <a:gd name="connsiteY48" fmla="*/ 560783 h 560995"/>
              <a:gd name="connsiteX49" fmla="*/ 0 w 605663"/>
              <a:gd name="connsiteY49" fmla="*/ 548363 h 560995"/>
              <a:gd name="connsiteX50" fmla="*/ 0 w 605663"/>
              <a:gd name="connsiteY50" fmla="*/ 521946 h 560995"/>
              <a:gd name="connsiteX51" fmla="*/ 50791 w 605663"/>
              <a:gd name="connsiteY51" fmla="*/ 423044 h 560995"/>
              <a:gd name="connsiteX52" fmla="*/ 171129 w 605663"/>
              <a:gd name="connsiteY52" fmla="*/ 350188 h 560995"/>
              <a:gd name="connsiteX53" fmla="*/ 173729 w 605663"/>
              <a:gd name="connsiteY53" fmla="*/ 345925 h 560995"/>
              <a:gd name="connsiteX54" fmla="*/ 173729 w 605663"/>
              <a:gd name="connsiteY54" fmla="*/ 243037 h 560995"/>
              <a:gd name="connsiteX55" fmla="*/ 152187 w 605663"/>
              <a:gd name="connsiteY55" fmla="*/ 202994 h 560995"/>
              <a:gd name="connsiteX56" fmla="*/ 152187 w 605663"/>
              <a:gd name="connsiteY56" fmla="*/ 96213 h 560995"/>
              <a:gd name="connsiteX57" fmla="*/ 248476 w 605663"/>
              <a:gd name="connsiteY57" fmla="*/ 0 h 560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605663" h="560995">
                <a:moveTo>
                  <a:pt x="516594" y="461634"/>
                </a:moveTo>
                <a:cubicBezTo>
                  <a:pt x="508699" y="460058"/>
                  <a:pt x="500340" y="464507"/>
                  <a:pt x="496904" y="472015"/>
                </a:cubicBezTo>
                <a:cubicBezTo>
                  <a:pt x="493467" y="479801"/>
                  <a:pt x="495696" y="488606"/>
                  <a:pt x="502755" y="493796"/>
                </a:cubicBezTo>
                <a:cubicBezTo>
                  <a:pt x="504055" y="494909"/>
                  <a:pt x="504427" y="495928"/>
                  <a:pt x="504427" y="497504"/>
                </a:cubicBezTo>
                <a:lnTo>
                  <a:pt x="504427" y="520769"/>
                </a:lnTo>
                <a:cubicBezTo>
                  <a:pt x="504427" y="527164"/>
                  <a:pt x="511114" y="531984"/>
                  <a:pt x="517987" y="528554"/>
                </a:cubicBezTo>
                <a:cubicBezTo>
                  <a:pt x="520773" y="527071"/>
                  <a:pt x="522445" y="523920"/>
                  <a:pt x="522259" y="520769"/>
                </a:cubicBezTo>
                <a:lnTo>
                  <a:pt x="522259" y="497504"/>
                </a:lnTo>
                <a:cubicBezTo>
                  <a:pt x="522259" y="495743"/>
                  <a:pt x="522631" y="494816"/>
                  <a:pt x="524117" y="493704"/>
                </a:cubicBezTo>
                <a:cubicBezTo>
                  <a:pt x="528946" y="490182"/>
                  <a:pt x="531454" y="485269"/>
                  <a:pt x="531547" y="479244"/>
                </a:cubicBezTo>
                <a:cubicBezTo>
                  <a:pt x="531454" y="470439"/>
                  <a:pt x="525417" y="463395"/>
                  <a:pt x="516594" y="461634"/>
                </a:cubicBezTo>
                <a:close/>
                <a:moveTo>
                  <a:pt x="513343" y="351150"/>
                </a:moveTo>
                <a:cubicBezTo>
                  <a:pt x="490867" y="351150"/>
                  <a:pt x="472477" y="369502"/>
                  <a:pt x="472477" y="391932"/>
                </a:cubicBezTo>
                <a:lnTo>
                  <a:pt x="472477" y="417143"/>
                </a:lnTo>
                <a:lnTo>
                  <a:pt x="554209" y="417143"/>
                </a:lnTo>
                <a:lnTo>
                  <a:pt x="554209" y="391932"/>
                </a:lnTo>
                <a:cubicBezTo>
                  <a:pt x="554209" y="369502"/>
                  <a:pt x="535912" y="351150"/>
                  <a:pt x="513343" y="351150"/>
                </a:cubicBezTo>
                <a:close/>
                <a:moveTo>
                  <a:pt x="513250" y="319450"/>
                </a:moveTo>
                <a:cubicBezTo>
                  <a:pt x="553373" y="319450"/>
                  <a:pt x="585973" y="351891"/>
                  <a:pt x="585973" y="391932"/>
                </a:cubicBezTo>
                <a:lnTo>
                  <a:pt x="585973" y="417143"/>
                </a:lnTo>
                <a:lnTo>
                  <a:pt x="586437" y="417143"/>
                </a:lnTo>
                <a:cubicBezTo>
                  <a:pt x="597118" y="417143"/>
                  <a:pt x="605663" y="425671"/>
                  <a:pt x="605663" y="436237"/>
                </a:cubicBezTo>
                <a:lnTo>
                  <a:pt x="605663" y="541902"/>
                </a:lnTo>
                <a:cubicBezTo>
                  <a:pt x="605663" y="552468"/>
                  <a:pt x="597118" y="560995"/>
                  <a:pt x="586437" y="560995"/>
                </a:cubicBezTo>
                <a:lnTo>
                  <a:pt x="438949" y="560995"/>
                </a:lnTo>
                <a:cubicBezTo>
                  <a:pt x="428268" y="560995"/>
                  <a:pt x="419723" y="552468"/>
                  <a:pt x="419723" y="541902"/>
                </a:cubicBezTo>
                <a:lnTo>
                  <a:pt x="419723" y="436330"/>
                </a:lnTo>
                <a:cubicBezTo>
                  <a:pt x="419723" y="425671"/>
                  <a:pt x="428268" y="417143"/>
                  <a:pt x="438949" y="417143"/>
                </a:cubicBezTo>
                <a:lnTo>
                  <a:pt x="440527" y="417143"/>
                </a:lnTo>
                <a:lnTo>
                  <a:pt x="440527" y="391932"/>
                </a:lnTo>
                <a:cubicBezTo>
                  <a:pt x="440527" y="351891"/>
                  <a:pt x="473127" y="319450"/>
                  <a:pt x="513250" y="319450"/>
                </a:cubicBezTo>
                <a:close/>
                <a:moveTo>
                  <a:pt x="248476" y="0"/>
                </a:moveTo>
                <a:lnTo>
                  <a:pt x="259989" y="0"/>
                </a:lnTo>
                <a:lnTo>
                  <a:pt x="271503" y="0"/>
                </a:lnTo>
                <a:cubicBezTo>
                  <a:pt x="324708" y="0"/>
                  <a:pt x="367792" y="43009"/>
                  <a:pt x="367792" y="96213"/>
                </a:cubicBezTo>
                <a:lnTo>
                  <a:pt x="367792" y="202994"/>
                </a:lnTo>
                <a:cubicBezTo>
                  <a:pt x="367792" y="219678"/>
                  <a:pt x="359250" y="234324"/>
                  <a:pt x="346250" y="243037"/>
                </a:cubicBezTo>
                <a:lnTo>
                  <a:pt x="346250" y="345925"/>
                </a:lnTo>
                <a:cubicBezTo>
                  <a:pt x="346250" y="347778"/>
                  <a:pt x="347272" y="349447"/>
                  <a:pt x="349036" y="350188"/>
                </a:cubicBezTo>
                <a:cubicBezTo>
                  <a:pt x="357021" y="354081"/>
                  <a:pt x="383020" y="367244"/>
                  <a:pt x="415983" y="387450"/>
                </a:cubicBezTo>
                <a:cubicBezTo>
                  <a:pt x="415890" y="388841"/>
                  <a:pt x="415704" y="390324"/>
                  <a:pt x="415704" y="391807"/>
                </a:cubicBezTo>
                <a:lnTo>
                  <a:pt x="415704" y="398759"/>
                </a:lnTo>
                <a:cubicBezTo>
                  <a:pt x="403076" y="406545"/>
                  <a:pt x="394812" y="420356"/>
                  <a:pt x="394812" y="436206"/>
                </a:cubicBezTo>
                <a:lnTo>
                  <a:pt x="394812" y="541596"/>
                </a:lnTo>
                <a:cubicBezTo>
                  <a:pt x="394812" y="548548"/>
                  <a:pt x="396577" y="554944"/>
                  <a:pt x="399362" y="560783"/>
                </a:cubicBezTo>
                <a:lnTo>
                  <a:pt x="377820" y="560783"/>
                </a:lnTo>
                <a:lnTo>
                  <a:pt x="141973" y="560783"/>
                </a:lnTo>
                <a:lnTo>
                  <a:pt x="126002" y="560783"/>
                </a:lnTo>
                <a:lnTo>
                  <a:pt x="12349" y="560783"/>
                </a:lnTo>
                <a:cubicBezTo>
                  <a:pt x="5571" y="560783"/>
                  <a:pt x="0" y="555222"/>
                  <a:pt x="0" y="548363"/>
                </a:cubicBezTo>
                <a:lnTo>
                  <a:pt x="0" y="521946"/>
                </a:lnTo>
                <a:cubicBezTo>
                  <a:pt x="0" y="482737"/>
                  <a:pt x="19035" y="446217"/>
                  <a:pt x="50791" y="423044"/>
                </a:cubicBezTo>
                <a:cubicBezTo>
                  <a:pt x="106596" y="382538"/>
                  <a:pt x="158965" y="356121"/>
                  <a:pt x="171129" y="350188"/>
                </a:cubicBezTo>
                <a:cubicBezTo>
                  <a:pt x="172707" y="349447"/>
                  <a:pt x="173729" y="347778"/>
                  <a:pt x="173729" y="345925"/>
                </a:cubicBezTo>
                <a:lnTo>
                  <a:pt x="173729" y="243037"/>
                </a:lnTo>
                <a:cubicBezTo>
                  <a:pt x="160729" y="234324"/>
                  <a:pt x="152187" y="219678"/>
                  <a:pt x="152187" y="202994"/>
                </a:cubicBezTo>
                <a:lnTo>
                  <a:pt x="152187" y="96213"/>
                </a:lnTo>
                <a:cubicBezTo>
                  <a:pt x="152187" y="43009"/>
                  <a:pt x="195271" y="0"/>
                  <a:pt x="248476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24891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3755EDD-9B1C-4A12-9224-7432024A7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個人資料保護法</a:t>
            </a:r>
            <a:r>
              <a:rPr lang="zh-TW" altLang="en-US" sz="2800" b="0" dirty="0"/>
              <a:t>（簡稱</a:t>
            </a:r>
            <a:r>
              <a:rPr lang="en-US" altLang="zh-TW" sz="2800" b="0" dirty="0"/>
              <a:t>《</a:t>
            </a:r>
            <a:r>
              <a:rPr lang="zh-TW" altLang="en-US" sz="2800" b="0" dirty="0"/>
              <a:t>個資法</a:t>
            </a:r>
            <a:r>
              <a:rPr lang="en-US" altLang="zh-TW" sz="2800" b="0" dirty="0"/>
              <a:t>》</a:t>
            </a:r>
            <a:r>
              <a:rPr lang="zh-TW" altLang="en-US" sz="2800" b="0" dirty="0"/>
              <a:t>）</a:t>
            </a:r>
            <a:endParaRPr lang="zh-TW" altLang="en-US" b="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5589764-5DF2-44E7-BE8F-B410A5FAA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7704459" cy="5521446"/>
          </a:xfrm>
          <a:ln>
            <a:noFill/>
          </a:ln>
        </p:spPr>
        <p:txBody>
          <a:bodyPr/>
          <a:lstStyle/>
          <a:p>
            <a:pPr marL="114295" indent="0">
              <a:buNone/>
            </a:pPr>
            <a:r>
              <a:rPr lang="en-US" altLang="zh-TW" sz="3200" dirty="0" smtClean="0"/>
              <a:t>1.</a:t>
            </a:r>
            <a:r>
              <a:rPr lang="zh-TW" altLang="en-US" sz="3200" dirty="0" smtClean="0"/>
              <a:t>目的</a:t>
            </a:r>
            <a:r>
              <a:rPr lang="zh-TW" altLang="en-US" sz="3200" dirty="0" smtClean="0"/>
              <a:t>：保障個人</a:t>
            </a:r>
            <a:r>
              <a:rPr lang="zh-TW" altLang="en-US" sz="3200" dirty="0"/>
              <a:t>資料不被</a:t>
            </a:r>
            <a:r>
              <a:rPr lang="zh-TW" altLang="en-US" sz="3200" dirty="0" smtClean="0"/>
              <a:t>濫用。</a:t>
            </a:r>
            <a:endParaRPr lang="en-US" altLang="zh-TW" sz="3200" dirty="0" smtClean="0"/>
          </a:p>
          <a:p>
            <a:pPr marL="114295" indent="0">
              <a:buNone/>
            </a:pPr>
            <a:r>
              <a:rPr lang="en-US" altLang="zh-TW" sz="3200" dirty="0" smtClean="0"/>
              <a:t>2.</a:t>
            </a:r>
            <a:r>
              <a:rPr lang="zh-TW" altLang="en-US" sz="3200" dirty="0" smtClean="0"/>
              <a:t>規範對象</a:t>
            </a:r>
            <a:r>
              <a:rPr lang="zh-TW" altLang="en-US" sz="3200" dirty="0" smtClean="0"/>
              <a:t>：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公務</a:t>
            </a:r>
            <a:r>
              <a:rPr lang="zh-TW" altLang="en-US" sz="3200" b="1" dirty="0">
                <a:solidFill>
                  <a:srgbClr val="0070C0"/>
                </a:solidFill>
              </a:rPr>
              <a:t>機關</a:t>
            </a:r>
            <a:r>
              <a:rPr lang="zh-TW" altLang="en-US" sz="3200" dirty="0"/>
              <a:t>、</a:t>
            </a:r>
            <a:r>
              <a:rPr lang="zh-TW" altLang="en-US" sz="3200" b="1" dirty="0">
                <a:solidFill>
                  <a:srgbClr val="0070C0"/>
                </a:solidFill>
              </a:rPr>
              <a:t>企業</a:t>
            </a:r>
            <a:r>
              <a:rPr lang="zh-TW" altLang="en-US" sz="3200" dirty="0"/>
              <a:t>、</a:t>
            </a:r>
            <a:r>
              <a:rPr lang="zh-TW" altLang="en-US" sz="3200" b="1" dirty="0">
                <a:solidFill>
                  <a:srgbClr val="0070C0"/>
                </a:solidFill>
              </a:rPr>
              <a:t>個人</a:t>
            </a:r>
            <a:r>
              <a:rPr lang="zh-TW" altLang="en-US" sz="3200" dirty="0" smtClean="0"/>
              <a:t>。</a:t>
            </a:r>
            <a:endParaRPr lang="en-US" altLang="zh-TW" sz="3200" dirty="0" smtClean="0"/>
          </a:p>
          <a:p>
            <a:pPr marL="114295" indent="0">
              <a:buNone/>
            </a:pPr>
            <a:r>
              <a:rPr lang="en-US" altLang="zh-TW" sz="3200" dirty="0" smtClean="0"/>
              <a:t>3.</a:t>
            </a:r>
            <a:r>
              <a:rPr lang="zh-TW" altLang="en-US" sz="3200" dirty="0" smtClean="0"/>
              <a:t>規範內容：</a:t>
            </a:r>
            <a:endParaRPr lang="zh-TW" altLang="en-US" sz="3200" dirty="0"/>
          </a:p>
          <a:p>
            <a:pPr marL="536575" indent="0">
              <a:buNone/>
            </a:pPr>
            <a:r>
              <a:rPr lang="en-US" altLang="zh-TW" sz="3200" dirty="0"/>
              <a:t>(1)</a:t>
            </a:r>
            <a:r>
              <a:rPr lang="zh-TW" altLang="en-US" sz="3200" dirty="0"/>
              <a:t>限制個資的</a:t>
            </a:r>
            <a:r>
              <a:rPr lang="zh-TW" altLang="en-US" sz="3200" b="1" dirty="0">
                <a:solidFill>
                  <a:srgbClr val="0070C0"/>
                </a:solidFill>
              </a:rPr>
              <a:t>蒐集</a:t>
            </a:r>
            <a:r>
              <a:rPr lang="zh-TW" altLang="en-US" sz="3200" dirty="0"/>
              <a:t>、</a:t>
            </a:r>
            <a:r>
              <a:rPr lang="zh-TW" altLang="en-US" sz="3200" b="1" dirty="0">
                <a:solidFill>
                  <a:srgbClr val="0070C0"/>
                </a:solidFill>
              </a:rPr>
              <a:t>處理</a:t>
            </a:r>
            <a:r>
              <a:rPr lang="zh-TW" altLang="en-US" sz="3200" dirty="0"/>
              <a:t>、</a:t>
            </a:r>
            <a:r>
              <a:rPr lang="zh-TW" altLang="en-US" sz="3200" b="1" dirty="0">
                <a:solidFill>
                  <a:srgbClr val="0070C0"/>
                </a:solidFill>
              </a:rPr>
              <a:t>利用</a:t>
            </a:r>
            <a:r>
              <a:rPr lang="zh-TW" altLang="en-US" sz="3200" dirty="0"/>
              <a:t>方式。</a:t>
            </a:r>
          </a:p>
          <a:p>
            <a:pPr marL="987425" indent="-450850">
              <a:buNone/>
            </a:pPr>
            <a:r>
              <a:rPr lang="en-US" altLang="zh-TW" sz="3200" dirty="0"/>
              <a:t>(2)</a:t>
            </a:r>
            <a:r>
              <a:rPr lang="zh-TW" altLang="en-US" sz="3200" dirty="0"/>
              <a:t>公務機關、企業若洩露或濫用消費者個資，需進行賠償。</a:t>
            </a:r>
          </a:p>
          <a:p>
            <a:pPr marL="987425" indent="-450850">
              <a:buNone/>
            </a:pPr>
            <a:r>
              <a:rPr lang="en-US" altLang="zh-TW" sz="3200" dirty="0"/>
              <a:t>(3)</a:t>
            </a:r>
            <a:r>
              <a:rPr lang="zh-TW" altLang="en-US" sz="3200" dirty="0"/>
              <a:t>個人若透露別人的個資、進行人肉搜索等，都可能觸法。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F9B8AF7F-7157-4555-9BCD-F2F4F62557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grpSp>
        <p:nvGrpSpPr>
          <p:cNvPr id="7" name="群組 6"/>
          <p:cNvGrpSpPr/>
          <p:nvPr/>
        </p:nvGrpSpPr>
        <p:grpSpPr>
          <a:xfrm>
            <a:off x="8414395" y="1962263"/>
            <a:ext cx="3240088" cy="2880320"/>
            <a:chOff x="8399462" y="1917626"/>
            <a:chExt cx="3240088" cy="2880320"/>
          </a:xfrm>
        </p:grpSpPr>
        <p:sp>
          <p:nvSpPr>
            <p:cNvPr id="5" name="personal-id-card-of-a-man_47848"/>
            <p:cNvSpPr>
              <a:spLocks noChangeAspect="1"/>
            </p:cNvSpPr>
            <p:nvPr/>
          </p:nvSpPr>
          <p:spPr bwMode="auto">
            <a:xfrm>
              <a:off x="8889859" y="2538327"/>
              <a:ext cx="2259293" cy="1728192"/>
            </a:xfrm>
            <a:custGeom>
              <a:avLst/>
              <a:gdLst>
                <a:gd name="connsiteX0" fmla="*/ 361794 w 551492"/>
                <a:gd name="connsiteY0" fmla="*/ 308363 h 421851"/>
                <a:gd name="connsiteX1" fmla="*/ 530845 w 551492"/>
                <a:gd name="connsiteY1" fmla="*/ 308363 h 421851"/>
                <a:gd name="connsiteX2" fmla="*/ 551492 w 551492"/>
                <a:gd name="connsiteY2" fmla="*/ 329044 h 421851"/>
                <a:gd name="connsiteX3" fmla="*/ 551492 w 551492"/>
                <a:gd name="connsiteY3" fmla="*/ 362650 h 421851"/>
                <a:gd name="connsiteX4" fmla="*/ 530845 w 551492"/>
                <a:gd name="connsiteY4" fmla="*/ 383331 h 421851"/>
                <a:gd name="connsiteX5" fmla="*/ 378570 w 551492"/>
                <a:gd name="connsiteY5" fmla="*/ 383331 h 421851"/>
                <a:gd name="connsiteX6" fmla="*/ 378570 w 551492"/>
                <a:gd name="connsiteY6" fmla="*/ 369113 h 421851"/>
                <a:gd name="connsiteX7" fmla="*/ 361794 w 551492"/>
                <a:gd name="connsiteY7" fmla="*/ 308363 h 421851"/>
                <a:gd name="connsiteX8" fmla="*/ 313904 w 551492"/>
                <a:gd name="connsiteY8" fmla="*/ 172924 h 421851"/>
                <a:gd name="connsiteX9" fmla="*/ 530832 w 551492"/>
                <a:gd name="connsiteY9" fmla="*/ 172924 h 421851"/>
                <a:gd name="connsiteX10" fmla="*/ 551492 w 551492"/>
                <a:gd name="connsiteY10" fmla="*/ 193548 h 421851"/>
                <a:gd name="connsiteX11" fmla="*/ 551492 w 551492"/>
                <a:gd name="connsiteY11" fmla="*/ 225772 h 421851"/>
                <a:gd name="connsiteX12" fmla="*/ 530832 w 551492"/>
                <a:gd name="connsiteY12" fmla="*/ 247685 h 421851"/>
                <a:gd name="connsiteX13" fmla="*/ 271293 w 551492"/>
                <a:gd name="connsiteY13" fmla="*/ 247685 h 421851"/>
                <a:gd name="connsiteX14" fmla="*/ 271293 w 551492"/>
                <a:gd name="connsiteY14" fmla="*/ 227061 h 421851"/>
                <a:gd name="connsiteX15" fmla="*/ 272584 w 551492"/>
                <a:gd name="connsiteY15" fmla="*/ 224483 h 421851"/>
                <a:gd name="connsiteX16" fmla="*/ 313904 w 551492"/>
                <a:gd name="connsiteY16" fmla="*/ 172924 h 421851"/>
                <a:gd name="connsiteX17" fmla="*/ 281648 w 551492"/>
                <a:gd name="connsiteY17" fmla="*/ 36241 h 421851"/>
                <a:gd name="connsiteX18" fmla="*/ 530834 w 551492"/>
                <a:gd name="connsiteY18" fmla="*/ 36241 h 421851"/>
                <a:gd name="connsiteX19" fmla="*/ 551492 w 551492"/>
                <a:gd name="connsiteY19" fmla="*/ 58154 h 421851"/>
                <a:gd name="connsiteX20" fmla="*/ 551492 w 551492"/>
                <a:gd name="connsiteY20" fmla="*/ 90378 h 421851"/>
                <a:gd name="connsiteX21" fmla="*/ 530834 w 551492"/>
                <a:gd name="connsiteY21" fmla="*/ 111002 h 421851"/>
                <a:gd name="connsiteX22" fmla="*/ 308761 w 551492"/>
                <a:gd name="connsiteY22" fmla="*/ 111002 h 421851"/>
                <a:gd name="connsiteX23" fmla="*/ 295850 w 551492"/>
                <a:gd name="connsiteY23" fmla="*/ 96823 h 421851"/>
                <a:gd name="connsiteX24" fmla="*/ 281648 w 551492"/>
                <a:gd name="connsiteY24" fmla="*/ 36241 h 421851"/>
                <a:gd name="connsiteX25" fmla="*/ 176987 w 551492"/>
                <a:gd name="connsiteY25" fmla="*/ 0 h 421851"/>
                <a:gd name="connsiteX26" fmla="*/ 271294 w 551492"/>
                <a:gd name="connsiteY26" fmla="*/ 117396 h 421851"/>
                <a:gd name="connsiteX27" fmla="*/ 276461 w 551492"/>
                <a:gd name="connsiteY27" fmla="*/ 117396 h 421851"/>
                <a:gd name="connsiteX28" fmla="*/ 290672 w 551492"/>
                <a:gd name="connsiteY28" fmla="*/ 152228 h 421851"/>
                <a:gd name="connsiteX29" fmla="*/ 262251 w 551492"/>
                <a:gd name="connsiteY29" fmla="*/ 199960 h 421851"/>
                <a:gd name="connsiteX30" fmla="*/ 257083 w 551492"/>
                <a:gd name="connsiteY30" fmla="*/ 197380 h 421851"/>
                <a:gd name="connsiteX31" fmla="*/ 224786 w 551492"/>
                <a:gd name="connsiteY31" fmla="*/ 247692 h 421851"/>
                <a:gd name="connsiteX32" fmla="*/ 219619 w 551492"/>
                <a:gd name="connsiteY32" fmla="*/ 259303 h 421851"/>
                <a:gd name="connsiteX33" fmla="*/ 241581 w 551492"/>
                <a:gd name="connsiteY33" fmla="*/ 279944 h 421851"/>
                <a:gd name="connsiteX34" fmla="*/ 263543 w 551492"/>
                <a:gd name="connsiteY34" fmla="*/ 279944 h 421851"/>
                <a:gd name="connsiteX35" fmla="*/ 352682 w 551492"/>
                <a:gd name="connsiteY35" fmla="*/ 368958 h 421851"/>
                <a:gd name="connsiteX36" fmla="*/ 352682 w 551492"/>
                <a:gd name="connsiteY36" fmla="*/ 393470 h 421851"/>
                <a:gd name="connsiteX37" fmla="*/ 325553 w 551492"/>
                <a:gd name="connsiteY37" fmla="*/ 421851 h 421851"/>
                <a:gd name="connsiteX38" fmla="*/ 28421 w 551492"/>
                <a:gd name="connsiteY38" fmla="*/ 421851 h 421851"/>
                <a:gd name="connsiteX39" fmla="*/ 0 w 551492"/>
                <a:gd name="connsiteY39" fmla="*/ 393470 h 421851"/>
                <a:gd name="connsiteX40" fmla="*/ 0 w 551492"/>
                <a:gd name="connsiteY40" fmla="*/ 368958 h 421851"/>
                <a:gd name="connsiteX41" fmla="*/ 89139 w 551492"/>
                <a:gd name="connsiteY41" fmla="*/ 279944 h 421851"/>
                <a:gd name="connsiteX42" fmla="*/ 112393 w 551492"/>
                <a:gd name="connsiteY42" fmla="*/ 279944 h 421851"/>
                <a:gd name="connsiteX43" fmla="*/ 133063 w 551492"/>
                <a:gd name="connsiteY43" fmla="*/ 259303 h 421851"/>
                <a:gd name="connsiteX44" fmla="*/ 127896 w 551492"/>
                <a:gd name="connsiteY44" fmla="*/ 247692 h 421851"/>
                <a:gd name="connsiteX45" fmla="*/ 95599 w 551492"/>
                <a:gd name="connsiteY45" fmla="*/ 198670 h 421851"/>
                <a:gd name="connsiteX46" fmla="*/ 91723 w 551492"/>
                <a:gd name="connsiteY46" fmla="*/ 199960 h 421851"/>
                <a:gd name="connsiteX47" fmla="*/ 63302 w 551492"/>
                <a:gd name="connsiteY47" fmla="*/ 152228 h 421851"/>
                <a:gd name="connsiteX48" fmla="*/ 78804 w 551492"/>
                <a:gd name="connsiteY48" fmla="*/ 117396 h 421851"/>
                <a:gd name="connsiteX49" fmla="*/ 81388 w 551492"/>
                <a:gd name="connsiteY49" fmla="*/ 117396 h 421851"/>
                <a:gd name="connsiteX50" fmla="*/ 176987 w 551492"/>
                <a:gd name="connsiteY50" fmla="*/ 0 h 421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551492" h="421851">
                  <a:moveTo>
                    <a:pt x="361794" y="308363"/>
                  </a:moveTo>
                  <a:lnTo>
                    <a:pt x="530845" y="308363"/>
                  </a:lnTo>
                  <a:cubicBezTo>
                    <a:pt x="541168" y="308363"/>
                    <a:pt x="551492" y="317411"/>
                    <a:pt x="551492" y="329044"/>
                  </a:cubicBezTo>
                  <a:lnTo>
                    <a:pt x="551492" y="362650"/>
                  </a:lnTo>
                  <a:cubicBezTo>
                    <a:pt x="551492" y="374283"/>
                    <a:pt x="541168" y="383331"/>
                    <a:pt x="530845" y="383331"/>
                  </a:cubicBezTo>
                  <a:lnTo>
                    <a:pt x="378570" y="383331"/>
                  </a:lnTo>
                  <a:lnTo>
                    <a:pt x="378570" y="369113"/>
                  </a:lnTo>
                  <a:cubicBezTo>
                    <a:pt x="378570" y="347140"/>
                    <a:pt x="372118" y="326459"/>
                    <a:pt x="361794" y="308363"/>
                  </a:cubicBezTo>
                  <a:close/>
                  <a:moveTo>
                    <a:pt x="313904" y="172924"/>
                  </a:moveTo>
                  <a:lnTo>
                    <a:pt x="530832" y="172924"/>
                  </a:lnTo>
                  <a:cubicBezTo>
                    <a:pt x="541162" y="172924"/>
                    <a:pt x="551492" y="181947"/>
                    <a:pt x="551492" y="193548"/>
                  </a:cubicBezTo>
                  <a:lnTo>
                    <a:pt x="551492" y="225772"/>
                  </a:lnTo>
                  <a:cubicBezTo>
                    <a:pt x="551492" y="237373"/>
                    <a:pt x="541162" y="247685"/>
                    <a:pt x="530832" y="247685"/>
                  </a:cubicBezTo>
                  <a:lnTo>
                    <a:pt x="271293" y="247685"/>
                  </a:lnTo>
                  <a:lnTo>
                    <a:pt x="271293" y="227061"/>
                  </a:lnTo>
                  <a:cubicBezTo>
                    <a:pt x="271293" y="225772"/>
                    <a:pt x="272584" y="225772"/>
                    <a:pt x="272584" y="224483"/>
                  </a:cubicBezTo>
                  <a:cubicBezTo>
                    <a:pt x="293244" y="218038"/>
                    <a:pt x="307448" y="194837"/>
                    <a:pt x="313904" y="172924"/>
                  </a:cubicBezTo>
                  <a:close/>
                  <a:moveTo>
                    <a:pt x="281648" y="36241"/>
                  </a:moveTo>
                  <a:lnTo>
                    <a:pt x="530834" y="36241"/>
                  </a:lnTo>
                  <a:cubicBezTo>
                    <a:pt x="541163" y="36241"/>
                    <a:pt x="551492" y="46553"/>
                    <a:pt x="551492" y="58154"/>
                  </a:cubicBezTo>
                  <a:lnTo>
                    <a:pt x="551492" y="90378"/>
                  </a:lnTo>
                  <a:cubicBezTo>
                    <a:pt x="551492" y="101979"/>
                    <a:pt x="541163" y="111002"/>
                    <a:pt x="530834" y="111002"/>
                  </a:cubicBezTo>
                  <a:lnTo>
                    <a:pt x="308761" y="111002"/>
                  </a:lnTo>
                  <a:cubicBezTo>
                    <a:pt x="304888" y="104557"/>
                    <a:pt x="301015" y="99401"/>
                    <a:pt x="295850" y="96823"/>
                  </a:cubicBezTo>
                  <a:cubicBezTo>
                    <a:pt x="293268" y="72333"/>
                    <a:pt x="288104" y="52998"/>
                    <a:pt x="281648" y="36241"/>
                  </a:cubicBezTo>
                  <a:close/>
                  <a:moveTo>
                    <a:pt x="176987" y="0"/>
                  </a:moveTo>
                  <a:cubicBezTo>
                    <a:pt x="257083" y="0"/>
                    <a:pt x="270002" y="64503"/>
                    <a:pt x="271294" y="117396"/>
                  </a:cubicBezTo>
                  <a:cubicBezTo>
                    <a:pt x="272586" y="117396"/>
                    <a:pt x="273878" y="117396"/>
                    <a:pt x="276461" y="117396"/>
                  </a:cubicBezTo>
                  <a:cubicBezTo>
                    <a:pt x="289380" y="117396"/>
                    <a:pt x="290672" y="132877"/>
                    <a:pt x="290672" y="152228"/>
                  </a:cubicBezTo>
                  <a:cubicBezTo>
                    <a:pt x="290672" y="171579"/>
                    <a:pt x="275169" y="199960"/>
                    <a:pt x="262251" y="199960"/>
                  </a:cubicBezTo>
                  <a:cubicBezTo>
                    <a:pt x="260959" y="199960"/>
                    <a:pt x="258375" y="198670"/>
                    <a:pt x="257083" y="197380"/>
                  </a:cubicBezTo>
                  <a:cubicBezTo>
                    <a:pt x="249332" y="216731"/>
                    <a:pt x="237705" y="233502"/>
                    <a:pt x="224786" y="247692"/>
                  </a:cubicBezTo>
                  <a:cubicBezTo>
                    <a:pt x="220911" y="250272"/>
                    <a:pt x="219619" y="254143"/>
                    <a:pt x="219619" y="259303"/>
                  </a:cubicBezTo>
                  <a:cubicBezTo>
                    <a:pt x="219619" y="270913"/>
                    <a:pt x="228662" y="279944"/>
                    <a:pt x="241581" y="279944"/>
                  </a:cubicBezTo>
                  <a:lnTo>
                    <a:pt x="263543" y="279944"/>
                  </a:lnTo>
                  <a:cubicBezTo>
                    <a:pt x="312634" y="279944"/>
                    <a:pt x="352682" y="319936"/>
                    <a:pt x="352682" y="368958"/>
                  </a:cubicBezTo>
                  <a:lnTo>
                    <a:pt x="352682" y="393470"/>
                  </a:lnTo>
                  <a:cubicBezTo>
                    <a:pt x="352682" y="408950"/>
                    <a:pt x="341055" y="421851"/>
                    <a:pt x="325553" y="421851"/>
                  </a:cubicBezTo>
                  <a:lnTo>
                    <a:pt x="28421" y="421851"/>
                  </a:lnTo>
                  <a:cubicBezTo>
                    <a:pt x="12919" y="421851"/>
                    <a:pt x="0" y="408950"/>
                    <a:pt x="0" y="393470"/>
                  </a:cubicBezTo>
                  <a:lnTo>
                    <a:pt x="0" y="368958"/>
                  </a:lnTo>
                  <a:cubicBezTo>
                    <a:pt x="0" y="319936"/>
                    <a:pt x="40048" y="279944"/>
                    <a:pt x="89139" y="279944"/>
                  </a:cubicBezTo>
                  <a:lnTo>
                    <a:pt x="112393" y="279944"/>
                  </a:lnTo>
                  <a:cubicBezTo>
                    <a:pt x="124020" y="279944"/>
                    <a:pt x="133063" y="270913"/>
                    <a:pt x="133063" y="259303"/>
                  </a:cubicBezTo>
                  <a:cubicBezTo>
                    <a:pt x="133063" y="254143"/>
                    <a:pt x="131771" y="250272"/>
                    <a:pt x="127896" y="247692"/>
                  </a:cubicBezTo>
                  <a:cubicBezTo>
                    <a:pt x="114977" y="234792"/>
                    <a:pt x="104642" y="216731"/>
                    <a:pt x="95599" y="198670"/>
                  </a:cubicBezTo>
                  <a:cubicBezTo>
                    <a:pt x="94307" y="199960"/>
                    <a:pt x="93015" y="199960"/>
                    <a:pt x="91723" y="199960"/>
                  </a:cubicBezTo>
                  <a:cubicBezTo>
                    <a:pt x="78804" y="199960"/>
                    <a:pt x="63302" y="171579"/>
                    <a:pt x="63302" y="152228"/>
                  </a:cubicBezTo>
                  <a:cubicBezTo>
                    <a:pt x="63302" y="132877"/>
                    <a:pt x="65886" y="117396"/>
                    <a:pt x="78804" y="117396"/>
                  </a:cubicBezTo>
                  <a:cubicBezTo>
                    <a:pt x="80096" y="117396"/>
                    <a:pt x="80096" y="117396"/>
                    <a:pt x="81388" y="117396"/>
                  </a:cubicBezTo>
                  <a:cubicBezTo>
                    <a:pt x="82680" y="64503"/>
                    <a:pt x="93015" y="0"/>
                    <a:pt x="176987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</p:sp>
        <p:sp>
          <p:nvSpPr>
            <p:cNvPr id="6" name="圓角矩形 5"/>
            <p:cNvSpPr/>
            <p:nvPr/>
          </p:nvSpPr>
          <p:spPr>
            <a:xfrm>
              <a:off x="8399462" y="1917626"/>
              <a:ext cx="3240088" cy="2880320"/>
            </a:xfrm>
            <a:prstGeom prst="roundRect">
              <a:avLst/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780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①保護自己的個資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30</a:t>
            </a:fld>
            <a:endParaRPr lang="en-US" altLang="zh-TW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11231" y="931742"/>
            <a:ext cx="5544219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/>
          </a:p>
        </p:txBody>
      </p:sp>
      <p:sp>
        <p:nvSpPr>
          <p:cNvPr id="13" name="內容版面配置區 2">
            <a:extLst>
              <a:ext uri="{FF2B5EF4-FFF2-40B4-BE49-F238E27FC236}">
                <a16:creationId xmlns:a16="http://schemas.microsoft.com/office/drawing/2014/main" xmlns="" id="{96B6B946-2410-4EAE-8AE8-B772BCD93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5616227" cy="5521446"/>
          </a:xfrm>
        </p:spPr>
        <p:txBody>
          <a:bodyPr/>
          <a:lstStyle/>
          <a:p>
            <a:r>
              <a:rPr lang="en-US" altLang="zh-TW" dirty="0"/>
              <a:t>3. </a:t>
            </a:r>
            <a:r>
              <a:rPr lang="zh-TW" altLang="en-US" b="1" dirty="0">
                <a:solidFill>
                  <a:srgbClr val="0070C0"/>
                </a:solidFill>
              </a:rPr>
              <a:t>電腦、手機設定密碼</a:t>
            </a:r>
          </a:p>
          <a:p>
            <a:pPr marL="993775" indent="0">
              <a:buNone/>
              <a:tabLst>
                <a:tab pos="0" algn="l"/>
              </a:tabLst>
            </a:pPr>
            <a:r>
              <a:rPr lang="zh-TW" altLang="en-US" dirty="0" smtClean="0"/>
              <a:t>應</a:t>
            </a:r>
            <a:r>
              <a:rPr lang="zh-TW" altLang="en-US" dirty="0"/>
              <a:t>設定開機密碼</a:t>
            </a:r>
            <a:r>
              <a:rPr lang="zh-TW" altLang="en-US" dirty="0" smtClean="0"/>
              <a:t>，避免</a:t>
            </a:r>
            <a:r>
              <a:rPr lang="zh-TW" altLang="en-US" dirty="0"/>
              <a:t>裝置遺失時</a:t>
            </a:r>
            <a:r>
              <a:rPr lang="zh-TW" altLang="en-US" dirty="0" smtClean="0"/>
              <a:t>，造成</a:t>
            </a:r>
            <a:r>
              <a:rPr lang="zh-TW" altLang="en-US" dirty="0"/>
              <a:t>私密檔案內容外洩的問題。</a:t>
            </a:r>
          </a:p>
        </p:txBody>
      </p:sp>
      <p:grpSp>
        <p:nvGrpSpPr>
          <p:cNvPr id="3" name="群組 2"/>
          <p:cNvGrpSpPr/>
          <p:nvPr/>
        </p:nvGrpSpPr>
        <p:grpSpPr>
          <a:xfrm>
            <a:off x="7283140" y="1989634"/>
            <a:ext cx="3600400" cy="2790670"/>
            <a:chOff x="6368384" y="2007276"/>
            <a:chExt cx="4335334" cy="3222718"/>
          </a:xfrm>
        </p:grpSpPr>
        <p:sp>
          <p:nvSpPr>
            <p:cNvPr id="7" name="pin-code_139801"/>
            <p:cNvSpPr>
              <a:spLocks noChangeAspect="1"/>
            </p:cNvSpPr>
            <p:nvPr/>
          </p:nvSpPr>
          <p:spPr bwMode="auto">
            <a:xfrm>
              <a:off x="7607374" y="2493690"/>
              <a:ext cx="1785745" cy="1484598"/>
            </a:xfrm>
            <a:custGeom>
              <a:avLst/>
              <a:gdLst>
                <a:gd name="connsiteX0" fmla="*/ 486091 w 607614"/>
                <a:gd name="connsiteY0" fmla="*/ 333730 h 505147"/>
                <a:gd name="connsiteX1" fmla="*/ 476217 w 607614"/>
                <a:gd name="connsiteY1" fmla="*/ 343591 h 505147"/>
                <a:gd name="connsiteX2" fmla="*/ 476217 w 607614"/>
                <a:gd name="connsiteY2" fmla="*/ 377722 h 505147"/>
                <a:gd name="connsiteX3" fmla="*/ 450394 w 607614"/>
                <a:gd name="connsiteY3" fmla="*/ 364828 h 505147"/>
                <a:gd name="connsiteX4" fmla="*/ 436723 w 607614"/>
                <a:gd name="connsiteY4" fmla="*/ 369379 h 505147"/>
                <a:gd name="connsiteX5" fmla="*/ 441280 w 607614"/>
                <a:gd name="connsiteY5" fmla="*/ 383032 h 505147"/>
                <a:gd name="connsiteX6" fmla="*/ 470901 w 607614"/>
                <a:gd name="connsiteY6" fmla="*/ 397443 h 505147"/>
                <a:gd name="connsiteX7" fmla="*/ 447356 w 607614"/>
                <a:gd name="connsiteY7" fmla="*/ 428540 h 505147"/>
                <a:gd name="connsiteX8" fmla="*/ 449634 w 607614"/>
                <a:gd name="connsiteY8" fmla="*/ 442952 h 505147"/>
                <a:gd name="connsiteX9" fmla="*/ 455711 w 607614"/>
                <a:gd name="connsiteY9" fmla="*/ 444469 h 505147"/>
                <a:gd name="connsiteX10" fmla="*/ 464065 w 607614"/>
                <a:gd name="connsiteY10" fmla="*/ 440676 h 505147"/>
                <a:gd name="connsiteX11" fmla="*/ 486091 w 607614"/>
                <a:gd name="connsiteY11" fmla="*/ 411095 h 505147"/>
                <a:gd name="connsiteX12" fmla="*/ 508117 w 607614"/>
                <a:gd name="connsiteY12" fmla="*/ 440676 h 505147"/>
                <a:gd name="connsiteX13" fmla="*/ 516472 w 607614"/>
                <a:gd name="connsiteY13" fmla="*/ 444469 h 505147"/>
                <a:gd name="connsiteX14" fmla="*/ 522548 w 607614"/>
                <a:gd name="connsiteY14" fmla="*/ 442952 h 505147"/>
                <a:gd name="connsiteX15" fmla="*/ 524827 w 607614"/>
                <a:gd name="connsiteY15" fmla="*/ 428540 h 505147"/>
                <a:gd name="connsiteX16" fmla="*/ 501282 w 607614"/>
                <a:gd name="connsiteY16" fmla="*/ 397443 h 505147"/>
                <a:gd name="connsiteX17" fmla="*/ 530903 w 607614"/>
                <a:gd name="connsiteY17" fmla="*/ 383032 h 505147"/>
                <a:gd name="connsiteX18" fmla="*/ 535460 w 607614"/>
                <a:gd name="connsiteY18" fmla="*/ 369379 h 505147"/>
                <a:gd name="connsiteX19" fmla="*/ 521789 w 607614"/>
                <a:gd name="connsiteY19" fmla="*/ 364828 h 505147"/>
                <a:gd name="connsiteX20" fmla="*/ 495965 w 607614"/>
                <a:gd name="connsiteY20" fmla="*/ 377722 h 505147"/>
                <a:gd name="connsiteX21" fmla="*/ 495965 w 607614"/>
                <a:gd name="connsiteY21" fmla="*/ 343591 h 505147"/>
                <a:gd name="connsiteX22" fmla="*/ 486091 w 607614"/>
                <a:gd name="connsiteY22" fmla="*/ 333730 h 505147"/>
                <a:gd name="connsiteX23" fmla="*/ 364568 w 607614"/>
                <a:gd name="connsiteY23" fmla="*/ 333730 h 505147"/>
                <a:gd name="connsiteX24" fmla="*/ 354695 w 607614"/>
                <a:gd name="connsiteY24" fmla="*/ 343591 h 505147"/>
                <a:gd name="connsiteX25" fmla="*/ 354695 w 607614"/>
                <a:gd name="connsiteY25" fmla="*/ 377722 h 505147"/>
                <a:gd name="connsiteX26" fmla="*/ 328871 w 607614"/>
                <a:gd name="connsiteY26" fmla="*/ 364828 h 505147"/>
                <a:gd name="connsiteX27" fmla="*/ 315200 w 607614"/>
                <a:gd name="connsiteY27" fmla="*/ 369379 h 505147"/>
                <a:gd name="connsiteX28" fmla="*/ 319757 w 607614"/>
                <a:gd name="connsiteY28" fmla="*/ 383032 h 505147"/>
                <a:gd name="connsiteX29" fmla="*/ 349378 w 607614"/>
                <a:gd name="connsiteY29" fmla="*/ 397443 h 505147"/>
                <a:gd name="connsiteX30" fmla="*/ 325833 w 607614"/>
                <a:gd name="connsiteY30" fmla="*/ 428540 h 505147"/>
                <a:gd name="connsiteX31" fmla="*/ 328112 w 607614"/>
                <a:gd name="connsiteY31" fmla="*/ 442952 h 505147"/>
                <a:gd name="connsiteX32" fmla="*/ 334188 w 607614"/>
                <a:gd name="connsiteY32" fmla="*/ 444469 h 505147"/>
                <a:gd name="connsiteX33" fmla="*/ 342542 w 607614"/>
                <a:gd name="connsiteY33" fmla="*/ 440676 h 505147"/>
                <a:gd name="connsiteX34" fmla="*/ 364568 w 607614"/>
                <a:gd name="connsiteY34" fmla="*/ 411095 h 505147"/>
                <a:gd name="connsiteX35" fmla="*/ 386594 w 607614"/>
                <a:gd name="connsiteY35" fmla="*/ 440676 h 505147"/>
                <a:gd name="connsiteX36" fmla="*/ 394949 w 607614"/>
                <a:gd name="connsiteY36" fmla="*/ 444469 h 505147"/>
                <a:gd name="connsiteX37" fmla="*/ 401025 w 607614"/>
                <a:gd name="connsiteY37" fmla="*/ 442952 h 505147"/>
                <a:gd name="connsiteX38" fmla="*/ 403304 w 607614"/>
                <a:gd name="connsiteY38" fmla="*/ 428540 h 505147"/>
                <a:gd name="connsiteX39" fmla="*/ 379759 w 607614"/>
                <a:gd name="connsiteY39" fmla="*/ 397443 h 505147"/>
                <a:gd name="connsiteX40" fmla="*/ 409380 w 607614"/>
                <a:gd name="connsiteY40" fmla="*/ 383032 h 505147"/>
                <a:gd name="connsiteX41" fmla="*/ 413937 w 607614"/>
                <a:gd name="connsiteY41" fmla="*/ 369379 h 505147"/>
                <a:gd name="connsiteX42" fmla="*/ 400266 w 607614"/>
                <a:gd name="connsiteY42" fmla="*/ 364828 h 505147"/>
                <a:gd name="connsiteX43" fmla="*/ 374442 w 607614"/>
                <a:gd name="connsiteY43" fmla="*/ 377722 h 505147"/>
                <a:gd name="connsiteX44" fmla="*/ 374442 w 607614"/>
                <a:gd name="connsiteY44" fmla="*/ 343591 h 505147"/>
                <a:gd name="connsiteX45" fmla="*/ 364568 w 607614"/>
                <a:gd name="connsiteY45" fmla="*/ 333730 h 505147"/>
                <a:gd name="connsiteX46" fmla="*/ 243046 w 607614"/>
                <a:gd name="connsiteY46" fmla="*/ 333730 h 505147"/>
                <a:gd name="connsiteX47" fmla="*/ 233172 w 607614"/>
                <a:gd name="connsiteY47" fmla="*/ 343591 h 505147"/>
                <a:gd name="connsiteX48" fmla="*/ 233172 w 607614"/>
                <a:gd name="connsiteY48" fmla="*/ 377722 h 505147"/>
                <a:gd name="connsiteX49" fmla="*/ 207348 w 607614"/>
                <a:gd name="connsiteY49" fmla="*/ 364828 h 505147"/>
                <a:gd name="connsiteX50" fmla="*/ 193677 w 607614"/>
                <a:gd name="connsiteY50" fmla="*/ 369379 h 505147"/>
                <a:gd name="connsiteX51" fmla="*/ 198234 w 607614"/>
                <a:gd name="connsiteY51" fmla="*/ 383032 h 505147"/>
                <a:gd name="connsiteX52" fmla="*/ 227855 w 607614"/>
                <a:gd name="connsiteY52" fmla="*/ 397443 h 505147"/>
                <a:gd name="connsiteX53" fmla="*/ 204310 w 607614"/>
                <a:gd name="connsiteY53" fmla="*/ 428540 h 505147"/>
                <a:gd name="connsiteX54" fmla="*/ 206589 w 607614"/>
                <a:gd name="connsiteY54" fmla="*/ 442952 h 505147"/>
                <a:gd name="connsiteX55" fmla="*/ 212665 w 607614"/>
                <a:gd name="connsiteY55" fmla="*/ 444469 h 505147"/>
                <a:gd name="connsiteX56" fmla="*/ 221020 w 607614"/>
                <a:gd name="connsiteY56" fmla="*/ 440676 h 505147"/>
                <a:gd name="connsiteX57" fmla="*/ 243046 w 607614"/>
                <a:gd name="connsiteY57" fmla="*/ 411095 h 505147"/>
                <a:gd name="connsiteX58" fmla="*/ 265072 w 607614"/>
                <a:gd name="connsiteY58" fmla="*/ 440676 h 505147"/>
                <a:gd name="connsiteX59" fmla="*/ 273426 w 607614"/>
                <a:gd name="connsiteY59" fmla="*/ 444469 h 505147"/>
                <a:gd name="connsiteX60" fmla="*/ 279502 w 607614"/>
                <a:gd name="connsiteY60" fmla="*/ 442952 h 505147"/>
                <a:gd name="connsiteX61" fmla="*/ 281781 w 607614"/>
                <a:gd name="connsiteY61" fmla="*/ 428540 h 505147"/>
                <a:gd name="connsiteX62" fmla="*/ 258236 w 607614"/>
                <a:gd name="connsiteY62" fmla="*/ 397443 h 505147"/>
                <a:gd name="connsiteX63" fmla="*/ 287857 w 607614"/>
                <a:gd name="connsiteY63" fmla="*/ 383032 h 505147"/>
                <a:gd name="connsiteX64" fmla="*/ 292414 w 607614"/>
                <a:gd name="connsiteY64" fmla="*/ 369379 h 505147"/>
                <a:gd name="connsiteX65" fmla="*/ 278743 w 607614"/>
                <a:gd name="connsiteY65" fmla="*/ 364828 h 505147"/>
                <a:gd name="connsiteX66" fmla="*/ 252919 w 607614"/>
                <a:gd name="connsiteY66" fmla="*/ 377722 h 505147"/>
                <a:gd name="connsiteX67" fmla="*/ 252919 w 607614"/>
                <a:gd name="connsiteY67" fmla="*/ 343591 h 505147"/>
                <a:gd name="connsiteX68" fmla="*/ 243046 w 607614"/>
                <a:gd name="connsiteY68" fmla="*/ 333730 h 505147"/>
                <a:gd name="connsiteX69" fmla="*/ 121523 w 607614"/>
                <a:gd name="connsiteY69" fmla="*/ 333730 h 505147"/>
                <a:gd name="connsiteX70" fmla="*/ 111649 w 607614"/>
                <a:gd name="connsiteY70" fmla="*/ 343591 h 505147"/>
                <a:gd name="connsiteX71" fmla="*/ 111649 w 607614"/>
                <a:gd name="connsiteY71" fmla="*/ 377722 h 505147"/>
                <a:gd name="connsiteX72" fmla="*/ 85825 w 607614"/>
                <a:gd name="connsiteY72" fmla="*/ 364828 h 505147"/>
                <a:gd name="connsiteX73" fmla="*/ 72154 w 607614"/>
                <a:gd name="connsiteY73" fmla="*/ 369379 h 505147"/>
                <a:gd name="connsiteX74" fmla="*/ 76711 w 607614"/>
                <a:gd name="connsiteY74" fmla="*/ 383032 h 505147"/>
                <a:gd name="connsiteX75" fmla="*/ 106332 w 607614"/>
                <a:gd name="connsiteY75" fmla="*/ 397443 h 505147"/>
                <a:gd name="connsiteX76" fmla="*/ 82787 w 607614"/>
                <a:gd name="connsiteY76" fmla="*/ 428540 h 505147"/>
                <a:gd name="connsiteX77" fmla="*/ 85066 w 607614"/>
                <a:gd name="connsiteY77" fmla="*/ 442952 h 505147"/>
                <a:gd name="connsiteX78" fmla="*/ 91142 w 607614"/>
                <a:gd name="connsiteY78" fmla="*/ 444469 h 505147"/>
                <a:gd name="connsiteX79" fmla="*/ 99497 w 607614"/>
                <a:gd name="connsiteY79" fmla="*/ 440676 h 505147"/>
                <a:gd name="connsiteX80" fmla="*/ 121523 w 607614"/>
                <a:gd name="connsiteY80" fmla="*/ 411095 h 505147"/>
                <a:gd name="connsiteX81" fmla="*/ 143549 w 607614"/>
                <a:gd name="connsiteY81" fmla="*/ 440676 h 505147"/>
                <a:gd name="connsiteX82" fmla="*/ 151904 w 607614"/>
                <a:gd name="connsiteY82" fmla="*/ 444469 h 505147"/>
                <a:gd name="connsiteX83" fmla="*/ 157980 w 607614"/>
                <a:gd name="connsiteY83" fmla="*/ 442952 h 505147"/>
                <a:gd name="connsiteX84" fmla="*/ 160258 w 607614"/>
                <a:gd name="connsiteY84" fmla="*/ 428540 h 505147"/>
                <a:gd name="connsiteX85" fmla="*/ 136713 w 607614"/>
                <a:gd name="connsiteY85" fmla="*/ 397443 h 505147"/>
                <a:gd name="connsiteX86" fmla="*/ 166334 w 607614"/>
                <a:gd name="connsiteY86" fmla="*/ 383032 h 505147"/>
                <a:gd name="connsiteX87" fmla="*/ 170891 w 607614"/>
                <a:gd name="connsiteY87" fmla="*/ 369379 h 505147"/>
                <a:gd name="connsiteX88" fmla="*/ 157220 w 607614"/>
                <a:gd name="connsiteY88" fmla="*/ 364828 h 505147"/>
                <a:gd name="connsiteX89" fmla="*/ 131397 w 607614"/>
                <a:gd name="connsiteY89" fmla="*/ 377722 h 505147"/>
                <a:gd name="connsiteX90" fmla="*/ 131397 w 607614"/>
                <a:gd name="connsiteY90" fmla="*/ 343591 h 505147"/>
                <a:gd name="connsiteX91" fmla="*/ 121523 w 607614"/>
                <a:gd name="connsiteY91" fmla="*/ 333730 h 505147"/>
                <a:gd name="connsiteX92" fmla="*/ 111649 w 607614"/>
                <a:gd name="connsiteY92" fmla="*/ 282912 h 505147"/>
                <a:gd name="connsiteX93" fmla="*/ 495965 w 607614"/>
                <a:gd name="connsiteY93" fmla="*/ 282912 h 505147"/>
                <a:gd name="connsiteX94" fmla="*/ 607614 w 607614"/>
                <a:gd name="connsiteY94" fmla="*/ 394409 h 505147"/>
                <a:gd name="connsiteX95" fmla="*/ 495965 w 607614"/>
                <a:gd name="connsiteY95" fmla="*/ 505147 h 505147"/>
                <a:gd name="connsiteX96" fmla="*/ 111649 w 607614"/>
                <a:gd name="connsiteY96" fmla="*/ 505147 h 505147"/>
                <a:gd name="connsiteX97" fmla="*/ 0 w 607614"/>
                <a:gd name="connsiteY97" fmla="*/ 394409 h 505147"/>
                <a:gd name="connsiteX98" fmla="*/ 111649 w 607614"/>
                <a:gd name="connsiteY98" fmla="*/ 282912 h 505147"/>
                <a:gd name="connsiteX99" fmla="*/ 298554 w 607614"/>
                <a:gd name="connsiteY99" fmla="*/ 19720 h 505147"/>
                <a:gd name="connsiteX100" fmla="*/ 263617 w 607614"/>
                <a:gd name="connsiteY100" fmla="*/ 55369 h 505147"/>
                <a:gd name="connsiteX101" fmla="*/ 263617 w 607614"/>
                <a:gd name="connsiteY101" fmla="*/ 80399 h 505147"/>
                <a:gd name="connsiteX102" fmla="*/ 334250 w 607614"/>
                <a:gd name="connsiteY102" fmla="*/ 80399 h 505147"/>
                <a:gd name="connsiteX103" fmla="*/ 334250 w 607614"/>
                <a:gd name="connsiteY103" fmla="*/ 55369 h 505147"/>
                <a:gd name="connsiteX104" fmla="*/ 298554 w 607614"/>
                <a:gd name="connsiteY104" fmla="*/ 19720 h 505147"/>
                <a:gd name="connsiteX105" fmla="*/ 298554 w 607614"/>
                <a:gd name="connsiteY105" fmla="*/ 0 h 505147"/>
                <a:gd name="connsiteX106" fmla="*/ 354756 w 607614"/>
                <a:gd name="connsiteY106" fmla="*/ 55369 h 505147"/>
                <a:gd name="connsiteX107" fmla="*/ 354756 w 607614"/>
                <a:gd name="connsiteY107" fmla="*/ 80399 h 505147"/>
                <a:gd name="connsiteX108" fmla="*/ 374502 w 607614"/>
                <a:gd name="connsiteY108" fmla="*/ 80399 h 505147"/>
                <a:gd name="connsiteX109" fmla="*/ 385135 w 607614"/>
                <a:gd name="connsiteY109" fmla="*/ 91018 h 505147"/>
                <a:gd name="connsiteX110" fmla="*/ 385135 w 607614"/>
                <a:gd name="connsiteY110" fmla="*/ 212375 h 505147"/>
                <a:gd name="connsiteX111" fmla="*/ 374502 w 607614"/>
                <a:gd name="connsiteY111" fmla="*/ 222235 h 505147"/>
                <a:gd name="connsiteX112" fmla="*/ 222605 w 607614"/>
                <a:gd name="connsiteY112" fmla="*/ 222235 h 505147"/>
                <a:gd name="connsiteX113" fmla="*/ 212732 w 607614"/>
                <a:gd name="connsiteY113" fmla="*/ 212375 h 505147"/>
                <a:gd name="connsiteX114" fmla="*/ 212732 w 607614"/>
                <a:gd name="connsiteY114" fmla="*/ 91018 h 505147"/>
                <a:gd name="connsiteX115" fmla="*/ 222605 w 607614"/>
                <a:gd name="connsiteY115" fmla="*/ 80399 h 505147"/>
                <a:gd name="connsiteX116" fmla="*/ 243111 w 607614"/>
                <a:gd name="connsiteY116" fmla="*/ 80399 h 505147"/>
                <a:gd name="connsiteX117" fmla="*/ 243111 w 607614"/>
                <a:gd name="connsiteY117" fmla="*/ 55369 h 505147"/>
                <a:gd name="connsiteX118" fmla="*/ 298554 w 607614"/>
                <a:gd name="connsiteY118" fmla="*/ 0 h 505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607614" h="505147">
                  <a:moveTo>
                    <a:pt x="486091" y="333730"/>
                  </a:moveTo>
                  <a:cubicBezTo>
                    <a:pt x="480775" y="333730"/>
                    <a:pt x="476217" y="338281"/>
                    <a:pt x="476217" y="343591"/>
                  </a:cubicBezTo>
                  <a:lnTo>
                    <a:pt x="476217" y="377722"/>
                  </a:lnTo>
                  <a:lnTo>
                    <a:pt x="450394" y="364828"/>
                  </a:lnTo>
                  <a:cubicBezTo>
                    <a:pt x="445077" y="362553"/>
                    <a:pt x="439001" y="364070"/>
                    <a:pt x="436723" y="369379"/>
                  </a:cubicBezTo>
                  <a:cubicBezTo>
                    <a:pt x="433685" y="374688"/>
                    <a:pt x="435963" y="380756"/>
                    <a:pt x="441280" y="383032"/>
                  </a:cubicBezTo>
                  <a:lnTo>
                    <a:pt x="470901" y="397443"/>
                  </a:lnTo>
                  <a:lnTo>
                    <a:pt x="447356" y="428540"/>
                  </a:lnTo>
                  <a:cubicBezTo>
                    <a:pt x="444318" y="433091"/>
                    <a:pt x="445077" y="439159"/>
                    <a:pt x="449634" y="442952"/>
                  </a:cubicBezTo>
                  <a:cubicBezTo>
                    <a:pt x="451153" y="443710"/>
                    <a:pt x="453432" y="444469"/>
                    <a:pt x="455711" y="444469"/>
                  </a:cubicBezTo>
                  <a:cubicBezTo>
                    <a:pt x="458749" y="444469"/>
                    <a:pt x="461787" y="442952"/>
                    <a:pt x="464065" y="440676"/>
                  </a:cubicBezTo>
                  <a:lnTo>
                    <a:pt x="486091" y="411095"/>
                  </a:lnTo>
                  <a:lnTo>
                    <a:pt x="508117" y="440676"/>
                  </a:lnTo>
                  <a:cubicBezTo>
                    <a:pt x="510396" y="442952"/>
                    <a:pt x="513434" y="444469"/>
                    <a:pt x="516472" y="444469"/>
                  </a:cubicBezTo>
                  <a:cubicBezTo>
                    <a:pt x="518750" y="444469"/>
                    <a:pt x="521029" y="443710"/>
                    <a:pt x="522548" y="442952"/>
                  </a:cubicBezTo>
                  <a:cubicBezTo>
                    <a:pt x="527105" y="439159"/>
                    <a:pt x="527865" y="433091"/>
                    <a:pt x="524827" y="428540"/>
                  </a:cubicBezTo>
                  <a:lnTo>
                    <a:pt x="501282" y="397443"/>
                  </a:lnTo>
                  <a:lnTo>
                    <a:pt x="530903" y="383032"/>
                  </a:lnTo>
                  <a:cubicBezTo>
                    <a:pt x="536219" y="380756"/>
                    <a:pt x="538498" y="374688"/>
                    <a:pt x="535460" y="369379"/>
                  </a:cubicBezTo>
                  <a:cubicBezTo>
                    <a:pt x="533181" y="364070"/>
                    <a:pt x="527105" y="362553"/>
                    <a:pt x="521789" y="364828"/>
                  </a:cubicBezTo>
                  <a:lnTo>
                    <a:pt x="495965" y="377722"/>
                  </a:lnTo>
                  <a:lnTo>
                    <a:pt x="495965" y="343591"/>
                  </a:lnTo>
                  <a:cubicBezTo>
                    <a:pt x="495965" y="338281"/>
                    <a:pt x="491408" y="333730"/>
                    <a:pt x="486091" y="333730"/>
                  </a:cubicBezTo>
                  <a:close/>
                  <a:moveTo>
                    <a:pt x="364568" y="333730"/>
                  </a:moveTo>
                  <a:cubicBezTo>
                    <a:pt x="359252" y="333730"/>
                    <a:pt x="354695" y="338281"/>
                    <a:pt x="354695" y="343591"/>
                  </a:cubicBezTo>
                  <a:lnTo>
                    <a:pt x="354695" y="377722"/>
                  </a:lnTo>
                  <a:lnTo>
                    <a:pt x="328871" y="364828"/>
                  </a:lnTo>
                  <a:cubicBezTo>
                    <a:pt x="323554" y="362553"/>
                    <a:pt x="317478" y="364070"/>
                    <a:pt x="315200" y="369379"/>
                  </a:cubicBezTo>
                  <a:cubicBezTo>
                    <a:pt x="312162" y="374688"/>
                    <a:pt x="314440" y="380756"/>
                    <a:pt x="319757" y="383032"/>
                  </a:cubicBezTo>
                  <a:lnTo>
                    <a:pt x="349378" y="397443"/>
                  </a:lnTo>
                  <a:lnTo>
                    <a:pt x="325833" y="428540"/>
                  </a:lnTo>
                  <a:cubicBezTo>
                    <a:pt x="322795" y="433091"/>
                    <a:pt x="323554" y="439159"/>
                    <a:pt x="328112" y="442952"/>
                  </a:cubicBezTo>
                  <a:cubicBezTo>
                    <a:pt x="329631" y="443710"/>
                    <a:pt x="331909" y="444469"/>
                    <a:pt x="334188" y="444469"/>
                  </a:cubicBezTo>
                  <a:cubicBezTo>
                    <a:pt x="337226" y="444469"/>
                    <a:pt x="340264" y="442952"/>
                    <a:pt x="342542" y="440676"/>
                  </a:cubicBezTo>
                  <a:lnTo>
                    <a:pt x="364568" y="411095"/>
                  </a:lnTo>
                  <a:lnTo>
                    <a:pt x="386594" y="440676"/>
                  </a:lnTo>
                  <a:cubicBezTo>
                    <a:pt x="388873" y="442952"/>
                    <a:pt x="391911" y="444469"/>
                    <a:pt x="394949" y="444469"/>
                  </a:cubicBezTo>
                  <a:cubicBezTo>
                    <a:pt x="397228" y="444469"/>
                    <a:pt x="399506" y="443710"/>
                    <a:pt x="401025" y="442952"/>
                  </a:cubicBezTo>
                  <a:cubicBezTo>
                    <a:pt x="405582" y="439159"/>
                    <a:pt x="406342" y="433091"/>
                    <a:pt x="403304" y="428540"/>
                  </a:cubicBezTo>
                  <a:lnTo>
                    <a:pt x="379759" y="397443"/>
                  </a:lnTo>
                  <a:lnTo>
                    <a:pt x="409380" y="383032"/>
                  </a:lnTo>
                  <a:cubicBezTo>
                    <a:pt x="414697" y="380756"/>
                    <a:pt x="416975" y="374688"/>
                    <a:pt x="413937" y="369379"/>
                  </a:cubicBezTo>
                  <a:cubicBezTo>
                    <a:pt x="411659" y="364070"/>
                    <a:pt x="405582" y="362553"/>
                    <a:pt x="400266" y="364828"/>
                  </a:cubicBezTo>
                  <a:lnTo>
                    <a:pt x="374442" y="377722"/>
                  </a:lnTo>
                  <a:lnTo>
                    <a:pt x="374442" y="343591"/>
                  </a:lnTo>
                  <a:cubicBezTo>
                    <a:pt x="374442" y="338281"/>
                    <a:pt x="369885" y="333730"/>
                    <a:pt x="364568" y="333730"/>
                  </a:cubicBezTo>
                  <a:close/>
                  <a:moveTo>
                    <a:pt x="243046" y="333730"/>
                  </a:moveTo>
                  <a:cubicBezTo>
                    <a:pt x="237729" y="333730"/>
                    <a:pt x="233172" y="338281"/>
                    <a:pt x="233172" y="343591"/>
                  </a:cubicBezTo>
                  <a:lnTo>
                    <a:pt x="233172" y="377722"/>
                  </a:lnTo>
                  <a:lnTo>
                    <a:pt x="207348" y="364828"/>
                  </a:lnTo>
                  <a:cubicBezTo>
                    <a:pt x="202032" y="362553"/>
                    <a:pt x="195956" y="364070"/>
                    <a:pt x="193677" y="369379"/>
                  </a:cubicBezTo>
                  <a:cubicBezTo>
                    <a:pt x="190639" y="374688"/>
                    <a:pt x="192917" y="380756"/>
                    <a:pt x="198234" y="383032"/>
                  </a:cubicBezTo>
                  <a:lnTo>
                    <a:pt x="227855" y="397443"/>
                  </a:lnTo>
                  <a:lnTo>
                    <a:pt x="204310" y="428540"/>
                  </a:lnTo>
                  <a:cubicBezTo>
                    <a:pt x="201272" y="433091"/>
                    <a:pt x="202032" y="439159"/>
                    <a:pt x="206589" y="442952"/>
                  </a:cubicBezTo>
                  <a:cubicBezTo>
                    <a:pt x="208108" y="443710"/>
                    <a:pt x="210386" y="444469"/>
                    <a:pt x="212665" y="444469"/>
                  </a:cubicBezTo>
                  <a:cubicBezTo>
                    <a:pt x="215703" y="444469"/>
                    <a:pt x="218741" y="442952"/>
                    <a:pt x="221020" y="440676"/>
                  </a:cubicBezTo>
                  <a:lnTo>
                    <a:pt x="243046" y="411095"/>
                  </a:lnTo>
                  <a:lnTo>
                    <a:pt x="265072" y="440676"/>
                  </a:lnTo>
                  <a:cubicBezTo>
                    <a:pt x="267350" y="442952"/>
                    <a:pt x="270388" y="444469"/>
                    <a:pt x="273426" y="444469"/>
                  </a:cubicBezTo>
                  <a:cubicBezTo>
                    <a:pt x="275705" y="444469"/>
                    <a:pt x="277983" y="443710"/>
                    <a:pt x="279502" y="442952"/>
                  </a:cubicBezTo>
                  <a:cubicBezTo>
                    <a:pt x="284060" y="439159"/>
                    <a:pt x="284819" y="433091"/>
                    <a:pt x="281781" y="428540"/>
                  </a:cubicBezTo>
                  <a:lnTo>
                    <a:pt x="258236" y="397443"/>
                  </a:lnTo>
                  <a:lnTo>
                    <a:pt x="287857" y="383032"/>
                  </a:lnTo>
                  <a:cubicBezTo>
                    <a:pt x="293174" y="380756"/>
                    <a:pt x="295452" y="374688"/>
                    <a:pt x="292414" y="369379"/>
                  </a:cubicBezTo>
                  <a:cubicBezTo>
                    <a:pt x="290136" y="364070"/>
                    <a:pt x="284060" y="362553"/>
                    <a:pt x="278743" y="364828"/>
                  </a:cubicBezTo>
                  <a:lnTo>
                    <a:pt x="252919" y="377722"/>
                  </a:lnTo>
                  <a:lnTo>
                    <a:pt x="252919" y="343591"/>
                  </a:lnTo>
                  <a:cubicBezTo>
                    <a:pt x="252919" y="338281"/>
                    <a:pt x="248362" y="333730"/>
                    <a:pt x="243046" y="333730"/>
                  </a:cubicBezTo>
                  <a:close/>
                  <a:moveTo>
                    <a:pt x="121523" y="333730"/>
                  </a:moveTo>
                  <a:cubicBezTo>
                    <a:pt x="116206" y="333730"/>
                    <a:pt x="111649" y="338281"/>
                    <a:pt x="111649" y="343591"/>
                  </a:cubicBezTo>
                  <a:lnTo>
                    <a:pt x="111649" y="377722"/>
                  </a:lnTo>
                  <a:lnTo>
                    <a:pt x="85825" y="364828"/>
                  </a:lnTo>
                  <a:cubicBezTo>
                    <a:pt x="80509" y="362553"/>
                    <a:pt x="74433" y="364070"/>
                    <a:pt x="72154" y="369379"/>
                  </a:cubicBezTo>
                  <a:cubicBezTo>
                    <a:pt x="69116" y="374688"/>
                    <a:pt x="71395" y="380756"/>
                    <a:pt x="76711" y="383032"/>
                  </a:cubicBezTo>
                  <a:lnTo>
                    <a:pt x="106332" y="397443"/>
                  </a:lnTo>
                  <a:lnTo>
                    <a:pt x="82787" y="428540"/>
                  </a:lnTo>
                  <a:cubicBezTo>
                    <a:pt x="79749" y="433091"/>
                    <a:pt x="80509" y="439159"/>
                    <a:pt x="85066" y="442952"/>
                  </a:cubicBezTo>
                  <a:cubicBezTo>
                    <a:pt x="86585" y="443710"/>
                    <a:pt x="88864" y="444469"/>
                    <a:pt x="91142" y="444469"/>
                  </a:cubicBezTo>
                  <a:cubicBezTo>
                    <a:pt x="94180" y="444469"/>
                    <a:pt x="97218" y="442952"/>
                    <a:pt x="99497" y="440676"/>
                  </a:cubicBezTo>
                  <a:lnTo>
                    <a:pt x="121523" y="411095"/>
                  </a:lnTo>
                  <a:lnTo>
                    <a:pt x="143549" y="440676"/>
                  </a:lnTo>
                  <a:cubicBezTo>
                    <a:pt x="145827" y="442952"/>
                    <a:pt x="148865" y="444469"/>
                    <a:pt x="151904" y="444469"/>
                  </a:cubicBezTo>
                  <a:cubicBezTo>
                    <a:pt x="154182" y="444469"/>
                    <a:pt x="156461" y="443710"/>
                    <a:pt x="157980" y="442952"/>
                  </a:cubicBezTo>
                  <a:cubicBezTo>
                    <a:pt x="162537" y="439159"/>
                    <a:pt x="163296" y="433091"/>
                    <a:pt x="160258" y="428540"/>
                  </a:cubicBezTo>
                  <a:lnTo>
                    <a:pt x="136713" y="397443"/>
                  </a:lnTo>
                  <a:lnTo>
                    <a:pt x="166334" y="383032"/>
                  </a:lnTo>
                  <a:cubicBezTo>
                    <a:pt x="171651" y="380756"/>
                    <a:pt x="173930" y="374688"/>
                    <a:pt x="170891" y="369379"/>
                  </a:cubicBezTo>
                  <a:cubicBezTo>
                    <a:pt x="168613" y="364070"/>
                    <a:pt x="162537" y="362553"/>
                    <a:pt x="157220" y="364828"/>
                  </a:cubicBezTo>
                  <a:lnTo>
                    <a:pt x="131397" y="377722"/>
                  </a:lnTo>
                  <a:lnTo>
                    <a:pt x="131397" y="343591"/>
                  </a:lnTo>
                  <a:cubicBezTo>
                    <a:pt x="131397" y="338281"/>
                    <a:pt x="126839" y="333730"/>
                    <a:pt x="121523" y="333730"/>
                  </a:cubicBezTo>
                  <a:close/>
                  <a:moveTo>
                    <a:pt x="111649" y="282912"/>
                  </a:moveTo>
                  <a:lnTo>
                    <a:pt x="495965" y="282912"/>
                  </a:lnTo>
                  <a:cubicBezTo>
                    <a:pt x="557486" y="282912"/>
                    <a:pt x="607614" y="332972"/>
                    <a:pt x="607614" y="394409"/>
                  </a:cubicBezTo>
                  <a:cubicBezTo>
                    <a:pt x="607614" y="455846"/>
                    <a:pt x="557486" y="505147"/>
                    <a:pt x="495965" y="505147"/>
                  </a:cubicBezTo>
                  <a:lnTo>
                    <a:pt x="111649" y="505147"/>
                  </a:lnTo>
                  <a:cubicBezTo>
                    <a:pt x="50128" y="505147"/>
                    <a:pt x="0" y="455846"/>
                    <a:pt x="0" y="394409"/>
                  </a:cubicBezTo>
                  <a:cubicBezTo>
                    <a:pt x="0" y="332972"/>
                    <a:pt x="50128" y="282912"/>
                    <a:pt x="111649" y="282912"/>
                  </a:cubicBezTo>
                  <a:close/>
                  <a:moveTo>
                    <a:pt x="298554" y="19720"/>
                  </a:moveTo>
                  <a:cubicBezTo>
                    <a:pt x="279567" y="19720"/>
                    <a:pt x="263617" y="35649"/>
                    <a:pt x="263617" y="55369"/>
                  </a:cubicBezTo>
                  <a:lnTo>
                    <a:pt x="263617" y="80399"/>
                  </a:lnTo>
                  <a:lnTo>
                    <a:pt x="334250" y="80399"/>
                  </a:lnTo>
                  <a:lnTo>
                    <a:pt x="334250" y="55369"/>
                  </a:lnTo>
                  <a:cubicBezTo>
                    <a:pt x="334250" y="35649"/>
                    <a:pt x="318300" y="19720"/>
                    <a:pt x="298554" y="19720"/>
                  </a:cubicBezTo>
                  <a:close/>
                  <a:moveTo>
                    <a:pt x="298554" y="0"/>
                  </a:moveTo>
                  <a:cubicBezTo>
                    <a:pt x="329693" y="0"/>
                    <a:pt x="354756" y="25030"/>
                    <a:pt x="354756" y="55369"/>
                  </a:cubicBezTo>
                  <a:lnTo>
                    <a:pt x="354756" y="80399"/>
                  </a:lnTo>
                  <a:lnTo>
                    <a:pt x="374502" y="80399"/>
                  </a:lnTo>
                  <a:cubicBezTo>
                    <a:pt x="380578" y="80399"/>
                    <a:pt x="385135" y="84950"/>
                    <a:pt x="385135" y="91018"/>
                  </a:cubicBezTo>
                  <a:lnTo>
                    <a:pt x="385135" y="212375"/>
                  </a:lnTo>
                  <a:cubicBezTo>
                    <a:pt x="385135" y="217684"/>
                    <a:pt x="380578" y="222235"/>
                    <a:pt x="374502" y="222235"/>
                  </a:cubicBezTo>
                  <a:lnTo>
                    <a:pt x="222605" y="222235"/>
                  </a:lnTo>
                  <a:cubicBezTo>
                    <a:pt x="217289" y="222235"/>
                    <a:pt x="212732" y="217684"/>
                    <a:pt x="212732" y="212375"/>
                  </a:cubicBezTo>
                  <a:lnTo>
                    <a:pt x="212732" y="91018"/>
                  </a:lnTo>
                  <a:cubicBezTo>
                    <a:pt x="212732" y="84950"/>
                    <a:pt x="217289" y="80399"/>
                    <a:pt x="222605" y="80399"/>
                  </a:cubicBezTo>
                  <a:lnTo>
                    <a:pt x="243111" y="80399"/>
                  </a:lnTo>
                  <a:lnTo>
                    <a:pt x="243111" y="55369"/>
                  </a:lnTo>
                  <a:cubicBezTo>
                    <a:pt x="243111" y="25030"/>
                    <a:pt x="268174" y="0"/>
                    <a:pt x="298554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</p:sp>
        <p:sp>
          <p:nvSpPr>
            <p:cNvPr id="9" name="computer-in-laptop-variant_36147"/>
            <p:cNvSpPr>
              <a:spLocks noChangeAspect="1"/>
            </p:cNvSpPr>
            <p:nvPr/>
          </p:nvSpPr>
          <p:spPr bwMode="auto">
            <a:xfrm>
              <a:off x="6368384" y="2007276"/>
              <a:ext cx="4335334" cy="3222718"/>
            </a:xfrm>
            <a:custGeom>
              <a:avLst/>
              <a:gdLst>
                <a:gd name="T0" fmla="*/ 6776 w 7355"/>
                <a:gd name="T1" fmla="*/ 0 h 5476"/>
                <a:gd name="T2" fmla="*/ 393 w 7355"/>
                <a:gd name="T3" fmla="*/ 0 h 5476"/>
                <a:gd name="T4" fmla="*/ 393 w 7355"/>
                <a:gd name="T5" fmla="*/ 4320 h 5476"/>
                <a:gd name="T6" fmla="*/ 6776 w 7355"/>
                <a:gd name="T7" fmla="*/ 4320 h 5476"/>
                <a:gd name="T8" fmla="*/ 6776 w 7355"/>
                <a:gd name="T9" fmla="*/ 0 h 5476"/>
                <a:gd name="T10" fmla="*/ 6776 w 7355"/>
                <a:gd name="T11" fmla="*/ 0 h 5476"/>
                <a:gd name="T12" fmla="*/ 6360 w 7355"/>
                <a:gd name="T13" fmla="*/ 3904 h 5476"/>
                <a:gd name="T14" fmla="*/ 809 w 7355"/>
                <a:gd name="T15" fmla="*/ 3904 h 5476"/>
                <a:gd name="T16" fmla="*/ 809 w 7355"/>
                <a:gd name="T17" fmla="*/ 416 h 5476"/>
                <a:gd name="T18" fmla="*/ 6360 w 7355"/>
                <a:gd name="T19" fmla="*/ 416 h 5476"/>
                <a:gd name="T20" fmla="*/ 6360 w 7355"/>
                <a:gd name="T21" fmla="*/ 3904 h 5476"/>
                <a:gd name="T22" fmla="*/ 0 w 7355"/>
                <a:gd name="T23" fmla="*/ 4556 h 5476"/>
                <a:gd name="T24" fmla="*/ 0 w 7355"/>
                <a:gd name="T25" fmla="*/ 5134 h 5476"/>
                <a:gd name="T26" fmla="*/ 7355 w 7355"/>
                <a:gd name="T27" fmla="*/ 5134 h 5476"/>
                <a:gd name="T28" fmla="*/ 7355 w 7355"/>
                <a:gd name="T29" fmla="*/ 4556 h 5476"/>
                <a:gd name="T30" fmla="*/ 0 w 7355"/>
                <a:gd name="T31" fmla="*/ 4556 h 5476"/>
                <a:gd name="T32" fmla="*/ 4504 w 7355"/>
                <a:gd name="T33" fmla="*/ 4839 h 5476"/>
                <a:gd name="T34" fmla="*/ 3012 w 7355"/>
                <a:gd name="T35" fmla="*/ 4839 h 5476"/>
                <a:gd name="T36" fmla="*/ 3012 w 7355"/>
                <a:gd name="T37" fmla="*/ 4666 h 5476"/>
                <a:gd name="T38" fmla="*/ 4504 w 7355"/>
                <a:gd name="T39" fmla="*/ 4666 h 5476"/>
                <a:gd name="T40" fmla="*/ 4504 w 7355"/>
                <a:gd name="T41" fmla="*/ 4839 h 5476"/>
                <a:gd name="T42" fmla="*/ 6013 w 7355"/>
                <a:gd name="T43" fmla="*/ 5030 h 5476"/>
                <a:gd name="T44" fmla="*/ 5874 w 7355"/>
                <a:gd name="T45" fmla="*/ 4891 h 5476"/>
                <a:gd name="T46" fmla="*/ 6013 w 7355"/>
                <a:gd name="T47" fmla="*/ 4752 h 5476"/>
                <a:gd name="T48" fmla="*/ 6152 w 7355"/>
                <a:gd name="T49" fmla="*/ 4891 h 5476"/>
                <a:gd name="T50" fmla="*/ 6013 w 7355"/>
                <a:gd name="T51" fmla="*/ 5030 h 5476"/>
                <a:gd name="T52" fmla="*/ 6614 w 7355"/>
                <a:gd name="T53" fmla="*/ 5030 h 5476"/>
                <a:gd name="T54" fmla="*/ 6476 w 7355"/>
                <a:gd name="T55" fmla="*/ 4891 h 5476"/>
                <a:gd name="T56" fmla="*/ 6614 w 7355"/>
                <a:gd name="T57" fmla="*/ 4752 h 5476"/>
                <a:gd name="T58" fmla="*/ 6753 w 7355"/>
                <a:gd name="T59" fmla="*/ 4891 h 5476"/>
                <a:gd name="T60" fmla="*/ 6614 w 7355"/>
                <a:gd name="T61" fmla="*/ 5030 h 5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355" h="5476">
                  <a:moveTo>
                    <a:pt x="6776" y="0"/>
                  </a:moveTo>
                  <a:lnTo>
                    <a:pt x="393" y="0"/>
                  </a:lnTo>
                  <a:lnTo>
                    <a:pt x="393" y="4320"/>
                  </a:lnTo>
                  <a:lnTo>
                    <a:pt x="6776" y="4320"/>
                  </a:lnTo>
                  <a:lnTo>
                    <a:pt x="6776" y="0"/>
                  </a:lnTo>
                  <a:lnTo>
                    <a:pt x="6776" y="0"/>
                  </a:lnTo>
                  <a:close/>
                  <a:moveTo>
                    <a:pt x="6360" y="3904"/>
                  </a:moveTo>
                  <a:lnTo>
                    <a:pt x="809" y="3904"/>
                  </a:lnTo>
                  <a:lnTo>
                    <a:pt x="809" y="416"/>
                  </a:lnTo>
                  <a:lnTo>
                    <a:pt x="6360" y="416"/>
                  </a:lnTo>
                  <a:lnTo>
                    <a:pt x="6360" y="3904"/>
                  </a:lnTo>
                  <a:close/>
                  <a:moveTo>
                    <a:pt x="0" y="4556"/>
                  </a:moveTo>
                  <a:lnTo>
                    <a:pt x="0" y="5134"/>
                  </a:lnTo>
                  <a:cubicBezTo>
                    <a:pt x="1035" y="5476"/>
                    <a:pt x="7106" y="5290"/>
                    <a:pt x="7355" y="5134"/>
                  </a:cubicBezTo>
                  <a:lnTo>
                    <a:pt x="7355" y="4556"/>
                  </a:lnTo>
                  <a:lnTo>
                    <a:pt x="0" y="4556"/>
                  </a:lnTo>
                  <a:close/>
                  <a:moveTo>
                    <a:pt x="4504" y="4839"/>
                  </a:moveTo>
                  <a:lnTo>
                    <a:pt x="3012" y="4839"/>
                  </a:lnTo>
                  <a:lnTo>
                    <a:pt x="3012" y="4666"/>
                  </a:lnTo>
                  <a:lnTo>
                    <a:pt x="4504" y="4666"/>
                  </a:lnTo>
                  <a:lnTo>
                    <a:pt x="4504" y="4839"/>
                  </a:lnTo>
                  <a:close/>
                  <a:moveTo>
                    <a:pt x="6013" y="5030"/>
                  </a:moveTo>
                  <a:cubicBezTo>
                    <a:pt x="5936" y="5030"/>
                    <a:pt x="5874" y="4968"/>
                    <a:pt x="5874" y="4891"/>
                  </a:cubicBezTo>
                  <a:cubicBezTo>
                    <a:pt x="5874" y="4815"/>
                    <a:pt x="5936" y="4752"/>
                    <a:pt x="6013" y="4752"/>
                  </a:cubicBezTo>
                  <a:cubicBezTo>
                    <a:pt x="6090" y="4752"/>
                    <a:pt x="6152" y="4815"/>
                    <a:pt x="6152" y="4891"/>
                  </a:cubicBezTo>
                  <a:cubicBezTo>
                    <a:pt x="6152" y="4968"/>
                    <a:pt x="6090" y="5030"/>
                    <a:pt x="6013" y="5030"/>
                  </a:cubicBezTo>
                  <a:close/>
                  <a:moveTo>
                    <a:pt x="6614" y="5030"/>
                  </a:moveTo>
                  <a:cubicBezTo>
                    <a:pt x="6538" y="5030"/>
                    <a:pt x="6476" y="4968"/>
                    <a:pt x="6476" y="4891"/>
                  </a:cubicBezTo>
                  <a:cubicBezTo>
                    <a:pt x="6476" y="4815"/>
                    <a:pt x="6538" y="4752"/>
                    <a:pt x="6614" y="4752"/>
                  </a:cubicBezTo>
                  <a:cubicBezTo>
                    <a:pt x="6691" y="4752"/>
                    <a:pt x="6753" y="4815"/>
                    <a:pt x="6753" y="4891"/>
                  </a:cubicBezTo>
                  <a:cubicBezTo>
                    <a:pt x="6753" y="4968"/>
                    <a:pt x="6691" y="5030"/>
                    <a:pt x="6614" y="503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zh-HK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5055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②保護他人的個資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31</a:t>
            </a:fld>
            <a:endParaRPr lang="en-US" altLang="zh-TW"/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xmlns="" id="{0DA4B56F-56BA-4209-9727-3A91210BA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7344419" cy="5521446"/>
          </a:xfrm>
        </p:spPr>
        <p:txBody>
          <a:bodyPr/>
          <a:lstStyle/>
          <a:p>
            <a:r>
              <a:rPr lang="en-US" altLang="zh-TW" dirty="0"/>
              <a:t>1. </a:t>
            </a:r>
            <a:r>
              <a:rPr lang="zh-TW" altLang="en-US" b="1" dirty="0">
                <a:solidFill>
                  <a:srgbClr val="0070C0"/>
                </a:solidFill>
              </a:rPr>
              <a:t>避免公開提及他人個資 </a:t>
            </a:r>
          </a:p>
          <a:p>
            <a:pPr marL="993775" indent="0">
              <a:buNone/>
            </a:pPr>
            <a:r>
              <a:rPr lang="zh-TW" altLang="en-US" dirty="0" smtClean="0"/>
              <a:t>不可</a:t>
            </a:r>
            <a:r>
              <a:rPr lang="zh-TW" altLang="en-US" dirty="0"/>
              <a:t>在</a:t>
            </a:r>
            <a:r>
              <a:rPr lang="zh-TW" altLang="en-US" b="1" dirty="0">
                <a:solidFill>
                  <a:srgbClr val="0070C0"/>
                </a:solidFill>
              </a:rPr>
              <a:t>公開的</a:t>
            </a:r>
            <a:r>
              <a:rPr lang="zh-TW" altLang="en-US" dirty="0"/>
              <a:t>網路聊天室、社群網站上</a:t>
            </a:r>
            <a:r>
              <a:rPr lang="zh-TW" altLang="en-US" dirty="0" smtClean="0"/>
              <a:t>，提及</a:t>
            </a:r>
            <a:r>
              <a:rPr lang="zh-TW" altLang="en-US" dirty="0"/>
              <a:t>自己、</a:t>
            </a:r>
            <a:r>
              <a:rPr lang="zh-TW" altLang="en-US" dirty="0" smtClean="0"/>
              <a:t>家人、朋友</a:t>
            </a:r>
            <a:r>
              <a:rPr lang="zh-TW" altLang="en-US" dirty="0"/>
              <a:t>的真實姓名、電話、地址</a:t>
            </a:r>
            <a:r>
              <a:rPr lang="zh-TW" altLang="en-US" dirty="0" smtClean="0"/>
              <a:t>等，以免這些資料被</a:t>
            </a:r>
            <a:r>
              <a:rPr lang="zh-TW" altLang="en-US" dirty="0"/>
              <a:t>不肖人士蒐集、利用。</a:t>
            </a:r>
          </a:p>
        </p:txBody>
      </p:sp>
      <p:sp>
        <p:nvSpPr>
          <p:cNvPr id="5" name="speech-bubble_159648"/>
          <p:cNvSpPr>
            <a:spLocks noChangeAspect="1"/>
          </p:cNvSpPr>
          <p:nvPr/>
        </p:nvSpPr>
        <p:spPr bwMode="auto">
          <a:xfrm>
            <a:off x="8399462" y="1917626"/>
            <a:ext cx="2913941" cy="2550294"/>
          </a:xfrm>
          <a:custGeom>
            <a:avLst/>
            <a:gdLst>
              <a:gd name="connsiteX0" fmla="*/ 303331 w 606721"/>
              <a:gd name="connsiteY0" fmla="*/ 285014 h 531005"/>
              <a:gd name="connsiteX1" fmla="*/ 323754 w 606721"/>
              <a:gd name="connsiteY1" fmla="*/ 305221 h 531005"/>
              <a:gd name="connsiteX2" fmla="*/ 316327 w 606721"/>
              <a:gd name="connsiteY2" fmla="*/ 320978 h 531005"/>
              <a:gd name="connsiteX3" fmla="*/ 321526 w 606721"/>
              <a:gd name="connsiteY3" fmla="*/ 346561 h 531005"/>
              <a:gd name="connsiteX4" fmla="*/ 316884 w 606721"/>
              <a:gd name="connsiteY4" fmla="*/ 352122 h 531005"/>
              <a:gd name="connsiteX5" fmla="*/ 303145 w 606721"/>
              <a:gd name="connsiteY5" fmla="*/ 352122 h 531005"/>
              <a:gd name="connsiteX6" fmla="*/ 289406 w 606721"/>
              <a:gd name="connsiteY6" fmla="*/ 352122 h 531005"/>
              <a:gd name="connsiteX7" fmla="*/ 284857 w 606721"/>
              <a:gd name="connsiteY7" fmla="*/ 346561 h 531005"/>
              <a:gd name="connsiteX8" fmla="*/ 290148 w 606721"/>
              <a:gd name="connsiteY8" fmla="*/ 320700 h 531005"/>
              <a:gd name="connsiteX9" fmla="*/ 283279 w 606721"/>
              <a:gd name="connsiteY9" fmla="*/ 301884 h 531005"/>
              <a:gd name="connsiteX10" fmla="*/ 300824 w 606721"/>
              <a:gd name="connsiteY10" fmla="*/ 285107 h 531005"/>
              <a:gd name="connsiteX11" fmla="*/ 303331 w 606721"/>
              <a:gd name="connsiteY11" fmla="*/ 285014 h 531005"/>
              <a:gd name="connsiteX12" fmla="*/ 304077 w 606721"/>
              <a:gd name="connsiteY12" fmla="*/ 153198 h 531005"/>
              <a:gd name="connsiteX13" fmla="*/ 356050 w 606721"/>
              <a:gd name="connsiteY13" fmla="*/ 205260 h 531005"/>
              <a:gd name="connsiteX14" fmla="*/ 356143 w 606721"/>
              <a:gd name="connsiteY14" fmla="*/ 237312 h 531005"/>
              <a:gd name="connsiteX15" fmla="*/ 356050 w 606721"/>
              <a:gd name="connsiteY15" fmla="*/ 237312 h 531005"/>
              <a:gd name="connsiteX16" fmla="*/ 251918 w 606721"/>
              <a:gd name="connsiteY16" fmla="*/ 237312 h 531005"/>
              <a:gd name="connsiteX17" fmla="*/ 251918 w 606721"/>
              <a:gd name="connsiteY17" fmla="*/ 206742 h 531005"/>
              <a:gd name="connsiteX18" fmla="*/ 298972 w 606721"/>
              <a:gd name="connsiteY18" fmla="*/ 153476 h 531005"/>
              <a:gd name="connsiteX19" fmla="*/ 304077 w 606721"/>
              <a:gd name="connsiteY19" fmla="*/ 153198 h 531005"/>
              <a:gd name="connsiteX20" fmla="*/ 304057 w 606721"/>
              <a:gd name="connsiteY20" fmla="*/ 112727 h 531005"/>
              <a:gd name="connsiteX21" fmla="*/ 300436 w 606721"/>
              <a:gd name="connsiteY21" fmla="*/ 112913 h 531005"/>
              <a:gd name="connsiteX22" fmla="*/ 211401 w 606721"/>
              <a:gd name="connsiteY22" fmla="*/ 207470 h 531005"/>
              <a:gd name="connsiteX23" fmla="*/ 211401 w 606721"/>
              <a:gd name="connsiteY23" fmla="*/ 237321 h 531005"/>
              <a:gd name="connsiteX24" fmla="*/ 209358 w 606721"/>
              <a:gd name="connsiteY24" fmla="*/ 237321 h 531005"/>
              <a:gd name="connsiteX25" fmla="*/ 184941 w 606721"/>
              <a:gd name="connsiteY25" fmla="*/ 261702 h 531005"/>
              <a:gd name="connsiteX26" fmla="*/ 184941 w 606721"/>
              <a:gd name="connsiteY26" fmla="*/ 374522 h 531005"/>
              <a:gd name="connsiteX27" fmla="*/ 209358 w 606721"/>
              <a:gd name="connsiteY27" fmla="*/ 398903 h 531005"/>
              <a:gd name="connsiteX28" fmla="*/ 397270 w 606721"/>
              <a:gd name="connsiteY28" fmla="*/ 398903 h 531005"/>
              <a:gd name="connsiteX29" fmla="*/ 421595 w 606721"/>
              <a:gd name="connsiteY29" fmla="*/ 374522 h 531005"/>
              <a:gd name="connsiteX30" fmla="*/ 421595 w 606721"/>
              <a:gd name="connsiteY30" fmla="*/ 261702 h 531005"/>
              <a:gd name="connsiteX31" fmla="*/ 397270 w 606721"/>
              <a:gd name="connsiteY31" fmla="*/ 237321 h 531005"/>
              <a:gd name="connsiteX32" fmla="*/ 396620 w 606721"/>
              <a:gd name="connsiteY32" fmla="*/ 237321 h 531005"/>
              <a:gd name="connsiteX33" fmla="*/ 396620 w 606721"/>
              <a:gd name="connsiteY33" fmla="*/ 205245 h 531005"/>
              <a:gd name="connsiteX34" fmla="*/ 304057 w 606721"/>
              <a:gd name="connsiteY34" fmla="*/ 112727 h 531005"/>
              <a:gd name="connsiteX35" fmla="*/ 303314 w 606721"/>
              <a:gd name="connsiteY35" fmla="*/ 0 h 531005"/>
              <a:gd name="connsiteX36" fmla="*/ 606721 w 606721"/>
              <a:gd name="connsiteY36" fmla="*/ 265503 h 531005"/>
              <a:gd name="connsiteX37" fmla="*/ 303407 w 606721"/>
              <a:gd name="connsiteY37" fmla="*/ 531005 h 531005"/>
              <a:gd name="connsiteX38" fmla="*/ 138613 w 606721"/>
              <a:gd name="connsiteY38" fmla="*/ 488361 h 531005"/>
              <a:gd name="connsiteX39" fmla="*/ 22746 w 606721"/>
              <a:gd name="connsiteY39" fmla="*/ 509405 h 531005"/>
              <a:gd name="connsiteX40" fmla="*/ 19590 w 606721"/>
              <a:gd name="connsiteY40" fmla="*/ 494202 h 531005"/>
              <a:gd name="connsiteX41" fmla="*/ 67496 w 606721"/>
              <a:gd name="connsiteY41" fmla="*/ 432369 h 531005"/>
              <a:gd name="connsiteX42" fmla="*/ 0 w 606721"/>
              <a:gd name="connsiteY42" fmla="*/ 265503 h 531005"/>
              <a:gd name="connsiteX43" fmla="*/ 303314 w 606721"/>
              <a:gd name="connsiteY43" fmla="*/ 0 h 5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06721" h="531005">
                <a:moveTo>
                  <a:pt x="303331" y="285014"/>
                </a:moveTo>
                <a:cubicBezTo>
                  <a:pt x="314563" y="285014"/>
                  <a:pt x="323568" y="294005"/>
                  <a:pt x="323754" y="305221"/>
                </a:cubicBezTo>
                <a:cubicBezTo>
                  <a:pt x="323754" y="311524"/>
                  <a:pt x="320876" y="317270"/>
                  <a:pt x="316327" y="320978"/>
                </a:cubicBezTo>
                <a:lnTo>
                  <a:pt x="321526" y="346561"/>
                </a:lnTo>
                <a:cubicBezTo>
                  <a:pt x="321990" y="349341"/>
                  <a:pt x="319855" y="352122"/>
                  <a:pt x="316884" y="352122"/>
                </a:cubicBezTo>
                <a:lnTo>
                  <a:pt x="303145" y="352122"/>
                </a:lnTo>
                <a:lnTo>
                  <a:pt x="289406" y="352122"/>
                </a:lnTo>
                <a:cubicBezTo>
                  <a:pt x="286435" y="352122"/>
                  <a:pt x="284207" y="349341"/>
                  <a:pt x="284857" y="346561"/>
                </a:cubicBezTo>
                <a:lnTo>
                  <a:pt x="290148" y="320700"/>
                </a:lnTo>
                <a:cubicBezTo>
                  <a:pt x="284950" y="316343"/>
                  <a:pt x="281979" y="309484"/>
                  <a:pt x="283279" y="301884"/>
                </a:cubicBezTo>
                <a:cubicBezTo>
                  <a:pt x="284578" y="293171"/>
                  <a:pt x="291912" y="286126"/>
                  <a:pt x="300824" y="285107"/>
                </a:cubicBezTo>
                <a:cubicBezTo>
                  <a:pt x="301660" y="285014"/>
                  <a:pt x="302588" y="285014"/>
                  <a:pt x="303331" y="285014"/>
                </a:cubicBezTo>
                <a:close/>
                <a:moveTo>
                  <a:pt x="304077" y="153198"/>
                </a:moveTo>
                <a:cubicBezTo>
                  <a:pt x="332755" y="153198"/>
                  <a:pt x="356143" y="176542"/>
                  <a:pt x="356050" y="205260"/>
                </a:cubicBezTo>
                <a:lnTo>
                  <a:pt x="356143" y="237312"/>
                </a:lnTo>
                <a:lnTo>
                  <a:pt x="356050" y="237312"/>
                </a:lnTo>
                <a:lnTo>
                  <a:pt x="251918" y="237312"/>
                </a:lnTo>
                <a:lnTo>
                  <a:pt x="251918" y="206742"/>
                </a:lnTo>
                <a:cubicBezTo>
                  <a:pt x="251918" y="179692"/>
                  <a:pt x="271965" y="156070"/>
                  <a:pt x="298972" y="153476"/>
                </a:cubicBezTo>
                <a:cubicBezTo>
                  <a:pt x="300736" y="153383"/>
                  <a:pt x="302406" y="153198"/>
                  <a:pt x="304077" y="153198"/>
                </a:cubicBezTo>
                <a:close/>
                <a:moveTo>
                  <a:pt x="304057" y="112727"/>
                </a:moveTo>
                <a:cubicBezTo>
                  <a:pt x="302757" y="112727"/>
                  <a:pt x="301643" y="112913"/>
                  <a:pt x="300436" y="112913"/>
                </a:cubicBezTo>
                <a:cubicBezTo>
                  <a:pt x="250301" y="114767"/>
                  <a:pt x="211401" y="157410"/>
                  <a:pt x="211401" y="207470"/>
                </a:cubicBezTo>
                <a:lnTo>
                  <a:pt x="211401" y="237321"/>
                </a:lnTo>
                <a:lnTo>
                  <a:pt x="209358" y="237321"/>
                </a:lnTo>
                <a:cubicBezTo>
                  <a:pt x="195803" y="237321"/>
                  <a:pt x="184941" y="248260"/>
                  <a:pt x="184941" y="261702"/>
                </a:cubicBezTo>
                <a:lnTo>
                  <a:pt x="184941" y="374522"/>
                </a:lnTo>
                <a:cubicBezTo>
                  <a:pt x="184941" y="388056"/>
                  <a:pt x="195803" y="398903"/>
                  <a:pt x="209358" y="398903"/>
                </a:cubicBezTo>
                <a:lnTo>
                  <a:pt x="397270" y="398903"/>
                </a:lnTo>
                <a:cubicBezTo>
                  <a:pt x="410732" y="398903"/>
                  <a:pt x="421595" y="388056"/>
                  <a:pt x="421595" y="374522"/>
                </a:cubicBezTo>
                <a:lnTo>
                  <a:pt x="421595" y="261702"/>
                </a:lnTo>
                <a:cubicBezTo>
                  <a:pt x="421595" y="248260"/>
                  <a:pt x="410732" y="237321"/>
                  <a:pt x="397270" y="237321"/>
                </a:cubicBezTo>
                <a:lnTo>
                  <a:pt x="396620" y="237321"/>
                </a:lnTo>
                <a:lnTo>
                  <a:pt x="396620" y="205245"/>
                </a:lnTo>
                <a:cubicBezTo>
                  <a:pt x="396620" y="154166"/>
                  <a:pt x="355027" y="112727"/>
                  <a:pt x="304057" y="112727"/>
                </a:cubicBezTo>
                <a:close/>
                <a:moveTo>
                  <a:pt x="303314" y="0"/>
                </a:moveTo>
                <a:cubicBezTo>
                  <a:pt x="470801" y="0"/>
                  <a:pt x="606721" y="118938"/>
                  <a:pt x="606721" y="265503"/>
                </a:cubicBezTo>
                <a:cubicBezTo>
                  <a:pt x="606721" y="412159"/>
                  <a:pt x="470893" y="531005"/>
                  <a:pt x="303407" y="531005"/>
                </a:cubicBezTo>
                <a:cubicBezTo>
                  <a:pt x="242596" y="531005"/>
                  <a:pt x="186055" y="515338"/>
                  <a:pt x="138613" y="488361"/>
                </a:cubicBezTo>
                <a:cubicBezTo>
                  <a:pt x="95906" y="513948"/>
                  <a:pt x="49670" y="513113"/>
                  <a:pt x="22746" y="509405"/>
                </a:cubicBezTo>
                <a:cubicBezTo>
                  <a:pt x="15133" y="508293"/>
                  <a:pt x="13091" y="498373"/>
                  <a:pt x="19590" y="494202"/>
                </a:cubicBezTo>
                <a:cubicBezTo>
                  <a:pt x="45400" y="477144"/>
                  <a:pt x="59697" y="453412"/>
                  <a:pt x="67496" y="432369"/>
                </a:cubicBezTo>
                <a:cubicBezTo>
                  <a:pt x="25253" y="386759"/>
                  <a:pt x="0" y="328726"/>
                  <a:pt x="0" y="265503"/>
                </a:cubicBezTo>
                <a:cubicBezTo>
                  <a:pt x="0" y="118938"/>
                  <a:pt x="135828" y="0"/>
                  <a:pt x="303314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72839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②保護他人的個資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32</a:t>
            </a:fld>
            <a:endParaRPr lang="en-US" altLang="zh-TW"/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xmlns="" id="{0DA4B56F-56BA-4209-9727-3A91210BA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5521446"/>
          </a:xfrm>
        </p:spPr>
        <p:txBody>
          <a:bodyPr/>
          <a:lstStyle/>
          <a:p>
            <a:r>
              <a:rPr lang="en-US" altLang="zh-TW" dirty="0"/>
              <a:t>2. </a:t>
            </a:r>
            <a:r>
              <a:rPr lang="zh-TW" altLang="en-US" b="1" dirty="0">
                <a:solidFill>
                  <a:srgbClr val="0070C0"/>
                </a:solidFill>
              </a:rPr>
              <a:t>妥善保管通訊錄 </a:t>
            </a:r>
          </a:p>
          <a:p>
            <a:pPr marL="993775" indent="0">
              <a:buNone/>
            </a:pPr>
            <a:r>
              <a:rPr lang="zh-TW" altLang="en-US" dirty="0"/>
              <a:t>通訊錄中含有大量他人個資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應</a:t>
            </a:r>
            <a:r>
              <a:rPr lang="zh-TW" altLang="en-US" dirty="0"/>
              <a:t>妥善保管，不可輕易外流。</a:t>
            </a:r>
          </a:p>
          <a:p>
            <a:r>
              <a:rPr lang="en-US" altLang="zh-TW" dirty="0"/>
              <a:t>3. </a:t>
            </a:r>
            <a:r>
              <a:rPr lang="zh-TW" altLang="en-US" b="1" dirty="0">
                <a:solidFill>
                  <a:srgbClr val="0070C0"/>
                </a:solidFill>
              </a:rPr>
              <a:t>不違法收集、利用他人個資 </a:t>
            </a:r>
          </a:p>
          <a:p>
            <a:pPr marL="993775" indent="0">
              <a:buNone/>
            </a:pPr>
            <a:r>
              <a:rPr lang="zh-TW" altLang="en-US" dirty="0"/>
              <a:t>未取得當事人同意時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不可</a:t>
            </a:r>
            <a:r>
              <a:rPr lang="zh-TW" altLang="en-US" dirty="0"/>
              <a:t>蒐集或利用他人個資，以免觸法。	</a:t>
            </a:r>
          </a:p>
        </p:txBody>
      </p:sp>
      <p:grpSp>
        <p:nvGrpSpPr>
          <p:cNvPr id="8" name="群組 7"/>
          <p:cNvGrpSpPr/>
          <p:nvPr/>
        </p:nvGrpSpPr>
        <p:grpSpPr>
          <a:xfrm>
            <a:off x="8183438" y="1557586"/>
            <a:ext cx="2880320" cy="3074044"/>
            <a:chOff x="8183438" y="1917626"/>
            <a:chExt cx="2880320" cy="3074044"/>
          </a:xfrm>
        </p:grpSpPr>
        <p:sp>
          <p:nvSpPr>
            <p:cNvPr id="5" name="contact-list_539"/>
            <p:cNvSpPr>
              <a:spLocks noChangeAspect="1"/>
            </p:cNvSpPr>
            <p:nvPr/>
          </p:nvSpPr>
          <p:spPr bwMode="auto">
            <a:xfrm>
              <a:off x="8471470" y="1917626"/>
              <a:ext cx="2592288" cy="2733504"/>
            </a:xfrm>
            <a:custGeom>
              <a:avLst/>
              <a:gdLst>
                <a:gd name="connsiteX0" fmla="*/ 466915 w 518478"/>
                <a:gd name="connsiteY0" fmla="*/ 422349 h 546722"/>
                <a:gd name="connsiteX1" fmla="*/ 518478 w 518478"/>
                <a:gd name="connsiteY1" fmla="*/ 422349 h 546722"/>
                <a:gd name="connsiteX2" fmla="*/ 466915 w 518478"/>
                <a:gd name="connsiteY2" fmla="*/ 546722 h 546722"/>
                <a:gd name="connsiteX3" fmla="*/ 466915 w 518478"/>
                <a:gd name="connsiteY3" fmla="*/ 283725 h 546722"/>
                <a:gd name="connsiteX4" fmla="*/ 518478 w 518478"/>
                <a:gd name="connsiteY4" fmla="*/ 283725 h 546722"/>
                <a:gd name="connsiteX5" fmla="*/ 518478 w 518478"/>
                <a:gd name="connsiteY5" fmla="*/ 412762 h 546722"/>
                <a:gd name="connsiteX6" fmla="*/ 466915 w 518478"/>
                <a:gd name="connsiteY6" fmla="*/ 412762 h 546722"/>
                <a:gd name="connsiteX7" fmla="*/ 229301 w 518478"/>
                <a:gd name="connsiteY7" fmla="*/ 266033 h 546722"/>
                <a:gd name="connsiteX8" fmla="*/ 190541 w 518478"/>
                <a:gd name="connsiteY8" fmla="*/ 286998 h 546722"/>
                <a:gd name="connsiteX9" fmla="*/ 174391 w 518478"/>
                <a:gd name="connsiteY9" fmla="*/ 296674 h 546722"/>
                <a:gd name="connsiteX10" fmla="*/ 156626 w 518478"/>
                <a:gd name="connsiteY10" fmla="*/ 372469 h 546722"/>
                <a:gd name="connsiteX11" fmla="*/ 161471 w 518478"/>
                <a:gd name="connsiteY11" fmla="*/ 385370 h 546722"/>
                <a:gd name="connsiteX12" fmla="*/ 256756 w 518478"/>
                <a:gd name="connsiteY12" fmla="*/ 404722 h 546722"/>
                <a:gd name="connsiteX13" fmla="*/ 358500 w 518478"/>
                <a:gd name="connsiteY13" fmla="*/ 388596 h 546722"/>
                <a:gd name="connsiteX14" fmla="*/ 364960 w 518478"/>
                <a:gd name="connsiteY14" fmla="*/ 382145 h 546722"/>
                <a:gd name="connsiteX15" fmla="*/ 350425 w 518478"/>
                <a:gd name="connsiteY15" fmla="*/ 301512 h 546722"/>
                <a:gd name="connsiteX16" fmla="*/ 310050 w 518478"/>
                <a:gd name="connsiteY16" fmla="*/ 278934 h 546722"/>
                <a:gd name="connsiteX17" fmla="*/ 292285 w 518478"/>
                <a:gd name="connsiteY17" fmla="*/ 266033 h 546722"/>
                <a:gd name="connsiteX18" fmla="*/ 229301 w 518478"/>
                <a:gd name="connsiteY18" fmla="*/ 266033 h 546722"/>
                <a:gd name="connsiteX19" fmla="*/ 466915 w 518478"/>
                <a:gd name="connsiteY19" fmla="*/ 141992 h 546722"/>
                <a:gd name="connsiteX20" fmla="*/ 518478 w 518478"/>
                <a:gd name="connsiteY20" fmla="*/ 141992 h 546722"/>
                <a:gd name="connsiteX21" fmla="*/ 518478 w 518478"/>
                <a:gd name="connsiteY21" fmla="*/ 270770 h 546722"/>
                <a:gd name="connsiteX22" fmla="*/ 466915 w 518478"/>
                <a:gd name="connsiteY22" fmla="*/ 270770 h 546722"/>
                <a:gd name="connsiteX23" fmla="*/ 264831 w 518478"/>
                <a:gd name="connsiteY23" fmla="*/ 135407 h 546722"/>
                <a:gd name="connsiteX24" fmla="*/ 259986 w 518478"/>
                <a:gd name="connsiteY24" fmla="*/ 138632 h 546722"/>
                <a:gd name="connsiteX25" fmla="*/ 258062 w 518478"/>
                <a:gd name="connsiteY25" fmla="*/ 141033 h 546722"/>
                <a:gd name="connsiteX26" fmla="*/ 253526 w 518478"/>
                <a:gd name="connsiteY26" fmla="*/ 146695 h 546722"/>
                <a:gd name="connsiteX27" fmla="*/ 251911 w 518478"/>
                <a:gd name="connsiteY27" fmla="*/ 145083 h 546722"/>
                <a:gd name="connsiteX28" fmla="*/ 248681 w 518478"/>
                <a:gd name="connsiteY28" fmla="*/ 145083 h 546722"/>
                <a:gd name="connsiteX29" fmla="*/ 249603 w 518478"/>
                <a:gd name="connsiteY29" fmla="*/ 143701 h 546722"/>
                <a:gd name="connsiteX30" fmla="*/ 250296 w 518478"/>
                <a:gd name="connsiteY30" fmla="*/ 143470 h 546722"/>
                <a:gd name="connsiteX31" fmla="*/ 251911 w 518478"/>
                <a:gd name="connsiteY31" fmla="*/ 140245 h 546722"/>
                <a:gd name="connsiteX32" fmla="*/ 249603 w 518478"/>
                <a:gd name="connsiteY32" fmla="*/ 143701 h 546722"/>
                <a:gd name="connsiteX33" fmla="*/ 245451 w 518478"/>
                <a:gd name="connsiteY33" fmla="*/ 145083 h 546722"/>
                <a:gd name="connsiteX34" fmla="*/ 217996 w 518478"/>
                <a:gd name="connsiteY34" fmla="*/ 174111 h 546722"/>
                <a:gd name="connsiteX35" fmla="*/ 217996 w 518478"/>
                <a:gd name="connsiteY35" fmla="*/ 207977 h 546722"/>
                <a:gd name="connsiteX36" fmla="*/ 216381 w 518478"/>
                <a:gd name="connsiteY36" fmla="*/ 220878 h 546722"/>
                <a:gd name="connsiteX37" fmla="*/ 219611 w 518478"/>
                <a:gd name="connsiteY37" fmla="*/ 228942 h 546722"/>
                <a:gd name="connsiteX38" fmla="*/ 259986 w 518478"/>
                <a:gd name="connsiteY38" fmla="*/ 274096 h 546722"/>
                <a:gd name="connsiteX39" fmla="*/ 303590 w 518478"/>
                <a:gd name="connsiteY39" fmla="*/ 228942 h 546722"/>
                <a:gd name="connsiteX40" fmla="*/ 306820 w 518478"/>
                <a:gd name="connsiteY40" fmla="*/ 220878 h 546722"/>
                <a:gd name="connsiteX41" fmla="*/ 305205 w 518478"/>
                <a:gd name="connsiteY41" fmla="*/ 207977 h 546722"/>
                <a:gd name="connsiteX42" fmla="*/ 300360 w 518478"/>
                <a:gd name="connsiteY42" fmla="*/ 162822 h 546722"/>
                <a:gd name="connsiteX43" fmla="*/ 280980 w 518478"/>
                <a:gd name="connsiteY43" fmla="*/ 151533 h 546722"/>
                <a:gd name="connsiteX44" fmla="*/ 279365 w 518478"/>
                <a:gd name="connsiteY44" fmla="*/ 149921 h 546722"/>
                <a:gd name="connsiteX45" fmla="*/ 279365 w 518478"/>
                <a:gd name="connsiteY45" fmla="*/ 151533 h 546722"/>
                <a:gd name="connsiteX46" fmla="*/ 276135 w 518478"/>
                <a:gd name="connsiteY46" fmla="*/ 149921 h 546722"/>
                <a:gd name="connsiteX47" fmla="*/ 274520 w 518478"/>
                <a:gd name="connsiteY47" fmla="*/ 149921 h 546722"/>
                <a:gd name="connsiteX48" fmla="*/ 272905 w 518478"/>
                <a:gd name="connsiteY48" fmla="*/ 146695 h 546722"/>
                <a:gd name="connsiteX49" fmla="*/ 272905 w 518478"/>
                <a:gd name="connsiteY49" fmla="*/ 148308 h 546722"/>
                <a:gd name="connsiteX50" fmla="*/ 264831 w 518478"/>
                <a:gd name="connsiteY50" fmla="*/ 137019 h 546722"/>
                <a:gd name="connsiteX51" fmla="*/ 259986 w 518478"/>
                <a:gd name="connsiteY51" fmla="*/ 141857 h 546722"/>
                <a:gd name="connsiteX52" fmla="*/ 264831 w 518478"/>
                <a:gd name="connsiteY52" fmla="*/ 135407 h 546722"/>
                <a:gd name="connsiteX53" fmla="*/ 83951 w 518478"/>
                <a:gd name="connsiteY53" fmla="*/ 1555 h 546722"/>
                <a:gd name="connsiteX54" fmla="*/ 437635 w 518478"/>
                <a:gd name="connsiteY54" fmla="*/ 1555 h 546722"/>
                <a:gd name="connsiteX55" fmla="*/ 437635 w 518478"/>
                <a:gd name="connsiteY55" fmla="*/ 541799 h 546722"/>
                <a:gd name="connsiteX56" fmla="*/ 83951 w 518478"/>
                <a:gd name="connsiteY56" fmla="*/ 541799 h 546722"/>
                <a:gd name="connsiteX57" fmla="*/ 466915 w 518478"/>
                <a:gd name="connsiteY57" fmla="*/ 0 h 546722"/>
                <a:gd name="connsiteX58" fmla="*/ 518478 w 518478"/>
                <a:gd name="connsiteY58" fmla="*/ 0 h 546722"/>
                <a:gd name="connsiteX59" fmla="*/ 518478 w 518478"/>
                <a:gd name="connsiteY59" fmla="*/ 127482 h 546722"/>
                <a:gd name="connsiteX60" fmla="*/ 466915 w 518478"/>
                <a:gd name="connsiteY60" fmla="*/ 127482 h 546722"/>
                <a:gd name="connsiteX61" fmla="*/ 25822 w 518478"/>
                <a:gd name="connsiteY61" fmla="*/ 0 h 546722"/>
                <a:gd name="connsiteX62" fmla="*/ 56486 w 518478"/>
                <a:gd name="connsiteY62" fmla="*/ 0 h 546722"/>
                <a:gd name="connsiteX63" fmla="*/ 56486 w 518478"/>
                <a:gd name="connsiteY63" fmla="*/ 541799 h 546722"/>
                <a:gd name="connsiteX64" fmla="*/ 25822 w 518478"/>
                <a:gd name="connsiteY64" fmla="*/ 541799 h 546722"/>
                <a:gd name="connsiteX65" fmla="*/ 0 w 518478"/>
                <a:gd name="connsiteY65" fmla="*/ 509549 h 546722"/>
                <a:gd name="connsiteX66" fmla="*/ 0 w 518478"/>
                <a:gd name="connsiteY66" fmla="*/ 32250 h 546722"/>
                <a:gd name="connsiteX67" fmla="*/ 25822 w 518478"/>
                <a:gd name="connsiteY67" fmla="*/ 0 h 5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518478" h="546722">
                  <a:moveTo>
                    <a:pt x="466915" y="422349"/>
                  </a:moveTo>
                  <a:lnTo>
                    <a:pt x="518478" y="422349"/>
                  </a:lnTo>
                  <a:lnTo>
                    <a:pt x="466915" y="546722"/>
                  </a:lnTo>
                  <a:close/>
                  <a:moveTo>
                    <a:pt x="466915" y="283725"/>
                  </a:moveTo>
                  <a:lnTo>
                    <a:pt x="518478" y="283725"/>
                  </a:lnTo>
                  <a:lnTo>
                    <a:pt x="518478" y="412762"/>
                  </a:lnTo>
                  <a:lnTo>
                    <a:pt x="466915" y="412762"/>
                  </a:lnTo>
                  <a:close/>
                  <a:moveTo>
                    <a:pt x="229301" y="266033"/>
                  </a:moveTo>
                  <a:cubicBezTo>
                    <a:pt x="226071" y="275709"/>
                    <a:pt x="190541" y="286998"/>
                    <a:pt x="190541" y="286998"/>
                  </a:cubicBezTo>
                  <a:cubicBezTo>
                    <a:pt x="179236" y="290223"/>
                    <a:pt x="174391" y="296674"/>
                    <a:pt x="174391" y="296674"/>
                  </a:cubicBezTo>
                  <a:cubicBezTo>
                    <a:pt x="158241" y="320864"/>
                    <a:pt x="156626" y="372469"/>
                    <a:pt x="156626" y="372469"/>
                  </a:cubicBezTo>
                  <a:cubicBezTo>
                    <a:pt x="156626" y="385370"/>
                    <a:pt x="161471" y="385370"/>
                    <a:pt x="161471" y="385370"/>
                  </a:cubicBezTo>
                  <a:cubicBezTo>
                    <a:pt x="198616" y="403110"/>
                    <a:pt x="256756" y="404722"/>
                    <a:pt x="256756" y="404722"/>
                  </a:cubicBezTo>
                  <a:cubicBezTo>
                    <a:pt x="314895" y="406335"/>
                    <a:pt x="358500" y="388596"/>
                    <a:pt x="358500" y="388596"/>
                  </a:cubicBezTo>
                  <a:cubicBezTo>
                    <a:pt x="364960" y="385370"/>
                    <a:pt x="364960" y="382145"/>
                    <a:pt x="364960" y="382145"/>
                  </a:cubicBezTo>
                  <a:cubicBezTo>
                    <a:pt x="368190" y="343441"/>
                    <a:pt x="350425" y="301512"/>
                    <a:pt x="350425" y="301512"/>
                  </a:cubicBezTo>
                  <a:cubicBezTo>
                    <a:pt x="343965" y="288610"/>
                    <a:pt x="310050" y="278934"/>
                    <a:pt x="310050" y="278934"/>
                  </a:cubicBezTo>
                  <a:cubicBezTo>
                    <a:pt x="292285" y="272484"/>
                    <a:pt x="292285" y="266033"/>
                    <a:pt x="292285" y="266033"/>
                  </a:cubicBezTo>
                  <a:cubicBezTo>
                    <a:pt x="256756" y="335378"/>
                    <a:pt x="229301" y="266033"/>
                    <a:pt x="229301" y="266033"/>
                  </a:cubicBezTo>
                  <a:close/>
                  <a:moveTo>
                    <a:pt x="466915" y="141992"/>
                  </a:moveTo>
                  <a:lnTo>
                    <a:pt x="518478" y="141992"/>
                  </a:lnTo>
                  <a:lnTo>
                    <a:pt x="518478" y="270770"/>
                  </a:lnTo>
                  <a:lnTo>
                    <a:pt x="466915" y="270770"/>
                  </a:lnTo>
                  <a:close/>
                  <a:moveTo>
                    <a:pt x="264831" y="135407"/>
                  </a:moveTo>
                  <a:cubicBezTo>
                    <a:pt x="264831" y="135407"/>
                    <a:pt x="261601" y="135407"/>
                    <a:pt x="259986" y="138632"/>
                  </a:cubicBezTo>
                  <a:lnTo>
                    <a:pt x="258062" y="141033"/>
                  </a:lnTo>
                  <a:lnTo>
                    <a:pt x="253526" y="146695"/>
                  </a:lnTo>
                  <a:lnTo>
                    <a:pt x="251911" y="145083"/>
                  </a:lnTo>
                  <a:lnTo>
                    <a:pt x="248681" y="145083"/>
                  </a:lnTo>
                  <a:lnTo>
                    <a:pt x="249603" y="143701"/>
                  </a:lnTo>
                  <a:lnTo>
                    <a:pt x="250296" y="143470"/>
                  </a:lnTo>
                  <a:cubicBezTo>
                    <a:pt x="250296" y="141857"/>
                    <a:pt x="251911" y="140245"/>
                    <a:pt x="251911" y="140245"/>
                  </a:cubicBezTo>
                  <a:lnTo>
                    <a:pt x="249603" y="143701"/>
                  </a:lnTo>
                  <a:lnTo>
                    <a:pt x="245451" y="145083"/>
                  </a:lnTo>
                  <a:cubicBezTo>
                    <a:pt x="245451" y="145083"/>
                    <a:pt x="222841" y="154759"/>
                    <a:pt x="217996" y="174111"/>
                  </a:cubicBezTo>
                  <a:cubicBezTo>
                    <a:pt x="217996" y="174111"/>
                    <a:pt x="213151" y="182174"/>
                    <a:pt x="217996" y="207977"/>
                  </a:cubicBezTo>
                  <a:cubicBezTo>
                    <a:pt x="211536" y="204751"/>
                    <a:pt x="216381" y="220878"/>
                    <a:pt x="216381" y="220878"/>
                  </a:cubicBezTo>
                  <a:cubicBezTo>
                    <a:pt x="216381" y="225716"/>
                    <a:pt x="219611" y="227329"/>
                    <a:pt x="219611" y="228942"/>
                  </a:cubicBezTo>
                  <a:cubicBezTo>
                    <a:pt x="222841" y="251519"/>
                    <a:pt x="242221" y="274096"/>
                    <a:pt x="259986" y="274096"/>
                  </a:cubicBezTo>
                  <a:cubicBezTo>
                    <a:pt x="280980" y="274096"/>
                    <a:pt x="300360" y="249906"/>
                    <a:pt x="303590" y="228942"/>
                  </a:cubicBezTo>
                  <a:cubicBezTo>
                    <a:pt x="303590" y="227329"/>
                    <a:pt x="305205" y="225716"/>
                    <a:pt x="306820" y="220878"/>
                  </a:cubicBezTo>
                  <a:cubicBezTo>
                    <a:pt x="306820" y="220878"/>
                    <a:pt x="311665" y="206364"/>
                    <a:pt x="305205" y="207977"/>
                  </a:cubicBezTo>
                  <a:cubicBezTo>
                    <a:pt x="306820" y="201526"/>
                    <a:pt x="313280" y="177336"/>
                    <a:pt x="300360" y="162822"/>
                  </a:cubicBezTo>
                  <a:cubicBezTo>
                    <a:pt x="300360" y="162822"/>
                    <a:pt x="295515" y="154759"/>
                    <a:pt x="280980" y="151533"/>
                  </a:cubicBezTo>
                  <a:cubicBezTo>
                    <a:pt x="279365" y="149921"/>
                    <a:pt x="279365" y="149921"/>
                    <a:pt x="279365" y="149921"/>
                  </a:cubicBezTo>
                  <a:cubicBezTo>
                    <a:pt x="279365" y="149921"/>
                    <a:pt x="279365" y="149921"/>
                    <a:pt x="279365" y="151533"/>
                  </a:cubicBezTo>
                  <a:cubicBezTo>
                    <a:pt x="279365" y="149921"/>
                    <a:pt x="277750" y="149921"/>
                    <a:pt x="276135" y="149921"/>
                  </a:cubicBezTo>
                  <a:cubicBezTo>
                    <a:pt x="276135" y="149921"/>
                    <a:pt x="274520" y="149921"/>
                    <a:pt x="274520" y="149921"/>
                  </a:cubicBezTo>
                  <a:cubicBezTo>
                    <a:pt x="274520" y="148308"/>
                    <a:pt x="272905" y="148308"/>
                    <a:pt x="272905" y="146695"/>
                  </a:cubicBezTo>
                  <a:cubicBezTo>
                    <a:pt x="272905" y="146695"/>
                    <a:pt x="272905" y="146695"/>
                    <a:pt x="272905" y="148308"/>
                  </a:cubicBezTo>
                  <a:cubicBezTo>
                    <a:pt x="271290" y="146695"/>
                    <a:pt x="264831" y="141857"/>
                    <a:pt x="264831" y="137019"/>
                  </a:cubicBezTo>
                  <a:cubicBezTo>
                    <a:pt x="264831" y="137019"/>
                    <a:pt x="261601" y="138632"/>
                    <a:pt x="259986" y="141857"/>
                  </a:cubicBezTo>
                  <a:cubicBezTo>
                    <a:pt x="259986" y="138632"/>
                    <a:pt x="261601" y="137019"/>
                    <a:pt x="264831" y="135407"/>
                  </a:cubicBezTo>
                  <a:close/>
                  <a:moveTo>
                    <a:pt x="83951" y="1555"/>
                  </a:moveTo>
                  <a:lnTo>
                    <a:pt x="437635" y="1555"/>
                  </a:lnTo>
                  <a:lnTo>
                    <a:pt x="437635" y="541799"/>
                  </a:lnTo>
                  <a:lnTo>
                    <a:pt x="83951" y="541799"/>
                  </a:lnTo>
                  <a:close/>
                  <a:moveTo>
                    <a:pt x="466915" y="0"/>
                  </a:moveTo>
                  <a:lnTo>
                    <a:pt x="518478" y="0"/>
                  </a:lnTo>
                  <a:lnTo>
                    <a:pt x="518478" y="127482"/>
                  </a:lnTo>
                  <a:lnTo>
                    <a:pt x="466915" y="127482"/>
                  </a:lnTo>
                  <a:close/>
                  <a:moveTo>
                    <a:pt x="25822" y="0"/>
                  </a:moveTo>
                  <a:lnTo>
                    <a:pt x="56486" y="0"/>
                  </a:lnTo>
                  <a:lnTo>
                    <a:pt x="56486" y="541799"/>
                  </a:lnTo>
                  <a:lnTo>
                    <a:pt x="25822" y="541799"/>
                  </a:lnTo>
                  <a:cubicBezTo>
                    <a:pt x="11297" y="541799"/>
                    <a:pt x="0" y="527287"/>
                    <a:pt x="0" y="509549"/>
                  </a:cubicBezTo>
                  <a:lnTo>
                    <a:pt x="0" y="32250"/>
                  </a:lnTo>
                  <a:cubicBezTo>
                    <a:pt x="0" y="14513"/>
                    <a:pt x="11297" y="0"/>
                    <a:pt x="25822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</p:sp>
        <p:grpSp>
          <p:nvGrpSpPr>
            <p:cNvPr id="7" name="群組 6"/>
            <p:cNvGrpSpPr/>
            <p:nvPr/>
          </p:nvGrpSpPr>
          <p:grpSpPr>
            <a:xfrm>
              <a:off x="8183438" y="3695501"/>
              <a:ext cx="1296169" cy="1296169"/>
              <a:chOff x="7751491" y="3634103"/>
              <a:chExt cx="1728192" cy="1728192"/>
            </a:xfrm>
          </p:grpSpPr>
          <p:sp>
            <p:nvSpPr>
              <p:cNvPr id="3" name="橢圓 2"/>
              <p:cNvSpPr/>
              <p:nvPr/>
            </p:nvSpPr>
            <p:spPr>
              <a:xfrm>
                <a:off x="7751491" y="3634103"/>
                <a:ext cx="1728192" cy="1728192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none" rtlCol="0" anchor="ctr">
                <a:spAutoFit/>
              </a:bodyPr>
              <a:lstStyle/>
              <a:p>
                <a:pPr algn="ctr"/>
                <a:endParaRPr lang="zh-HK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" name="big-lock_81052"/>
              <p:cNvSpPr>
                <a:spLocks noChangeAspect="1"/>
              </p:cNvSpPr>
              <p:nvPr/>
            </p:nvSpPr>
            <p:spPr bwMode="auto">
              <a:xfrm>
                <a:off x="8183513" y="3825346"/>
                <a:ext cx="864147" cy="1219157"/>
              </a:xfrm>
              <a:custGeom>
                <a:avLst/>
                <a:gdLst>
                  <a:gd name="T0" fmla="*/ 455839 w 606244"/>
                  <a:gd name="T1" fmla="*/ 455839 w 606244"/>
                  <a:gd name="T2" fmla="*/ 600116 w 606244"/>
                  <a:gd name="T3" fmla="*/ 600116 w 606244"/>
                  <a:gd name="T4" fmla="*/ 600116 w 606244"/>
                  <a:gd name="T5" fmla="*/ 600116 w 606244"/>
                  <a:gd name="T6" fmla="*/ 600116 w 606244"/>
                  <a:gd name="T7" fmla="*/ 600116 w 606244"/>
                  <a:gd name="T8" fmla="*/ 600116 w 606244"/>
                  <a:gd name="T9" fmla="*/ 600116 w 606244"/>
                  <a:gd name="T10" fmla="*/ 600116 w 606244"/>
                  <a:gd name="T11" fmla="*/ 600116 w 606244"/>
                  <a:gd name="T12" fmla="*/ 600116 w 606244"/>
                  <a:gd name="T13" fmla="*/ 600116 w 606244"/>
                  <a:gd name="T14" fmla="*/ 600116 w 606244"/>
                  <a:gd name="T15" fmla="*/ 600116 w 606244"/>
                  <a:gd name="T16" fmla="*/ 600116 w 606244"/>
                  <a:gd name="T17" fmla="*/ 600116 w 606244"/>
                  <a:gd name="T18" fmla="*/ 600116 w 606244"/>
                  <a:gd name="T19" fmla="*/ 600116 w 606244"/>
                  <a:gd name="T20" fmla="*/ 600116 w 606244"/>
                  <a:gd name="T21" fmla="*/ 600116 w 606244"/>
                  <a:gd name="T22" fmla="*/ 600116 w 606244"/>
                  <a:gd name="T23" fmla="*/ 600116 w 606244"/>
                  <a:gd name="T24" fmla="*/ 600116 w 606244"/>
                  <a:gd name="T25" fmla="*/ 600116 w 606244"/>
                  <a:gd name="T26" fmla="*/ 600116 w 606244"/>
                  <a:gd name="T27" fmla="*/ 600116 w 606244"/>
                  <a:gd name="T28" fmla="*/ 455839 w 606244"/>
                  <a:gd name="T29" fmla="*/ 455839 w 606244"/>
                  <a:gd name="T30" fmla="*/ 600116 w 606244"/>
                  <a:gd name="T31" fmla="*/ 600116 w 606244"/>
                  <a:gd name="T32" fmla="*/ 600116 w 606244"/>
                  <a:gd name="T33" fmla="*/ 600116 w 606244"/>
                  <a:gd name="T34" fmla="*/ 600116 w 606244"/>
                  <a:gd name="T35" fmla="*/ 600116 w 606244"/>
                  <a:gd name="T36" fmla="*/ 600116 w 606244"/>
                  <a:gd name="T37" fmla="*/ 600116 w 606244"/>
                  <a:gd name="T38" fmla="*/ 600116 w 606244"/>
                  <a:gd name="T39" fmla="*/ 600116 w 606244"/>
                  <a:gd name="T40" fmla="*/ 600116 w 606244"/>
                  <a:gd name="T41" fmla="*/ 600116 w 606244"/>
                  <a:gd name="T42" fmla="*/ 600116 w 606244"/>
                  <a:gd name="T43" fmla="*/ 600116 w 606244"/>
                  <a:gd name="T44" fmla="*/ 600116 w 606244"/>
                  <a:gd name="T45" fmla="*/ 600116 w 606244"/>
                  <a:gd name="T46" fmla="*/ 455839 w 606244"/>
                  <a:gd name="T47" fmla="*/ 455839 w 606244"/>
                  <a:gd name="T48" fmla="*/ 600116 w 606244"/>
                  <a:gd name="T49" fmla="*/ 600116 w 606244"/>
                  <a:gd name="T50" fmla="*/ 600116 w 606244"/>
                  <a:gd name="T51" fmla="*/ 600116 w 606244"/>
                  <a:gd name="T52" fmla="*/ 600116 w 606244"/>
                  <a:gd name="T53" fmla="*/ 600116 w 606244"/>
                  <a:gd name="T54" fmla="*/ 600116 w 606244"/>
                  <a:gd name="T55" fmla="*/ 600116 w 606244"/>
                  <a:gd name="T56" fmla="*/ 600116 w 606244"/>
                  <a:gd name="T57" fmla="*/ 600116 w 606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291" h="6062">
                    <a:moveTo>
                      <a:pt x="3733" y="2605"/>
                    </a:moveTo>
                    <a:lnTo>
                      <a:pt x="3644" y="2605"/>
                    </a:lnTo>
                    <a:lnTo>
                      <a:pt x="3644" y="1498"/>
                    </a:lnTo>
                    <a:cubicBezTo>
                      <a:pt x="3644" y="672"/>
                      <a:pt x="2972" y="0"/>
                      <a:pt x="2146" y="0"/>
                    </a:cubicBezTo>
                    <a:cubicBezTo>
                      <a:pt x="1320" y="0"/>
                      <a:pt x="647" y="672"/>
                      <a:pt x="647" y="1498"/>
                    </a:cubicBezTo>
                    <a:lnTo>
                      <a:pt x="647" y="2605"/>
                    </a:lnTo>
                    <a:lnTo>
                      <a:pt x="559" y="2605"/>
                    </a:lnTo>
                    <a:cubicBezTo>
                      <a:pt x="250" y="2605"/>
                      <a:pt x="0" y="2855"/>
                      <a:pt x="0" y="3164"/>
                    </a:cubicBezTo>
                    <a:lnTo>
                      <a:pt x="0" y="5503"/>
                    </a:lnTo>
                    <a:cubicBezTo>
                      <a:pt x="0" y="5812"/>
                      <a:pt x="250" y="6062"/>
                      <a:pt x="559" y="6062"/>
                    </a:cubicBezTo>
                    <a:lnTo>
                      <a:pt x="3733" y="6062"/>
                    </a:lnTo>
                    <a:cubicBezTo>
                      <a:pt x="4041" y="6062"/>
                      <a:pt x="4291" y="5812"/>
                      <a:pt x="4291" y="5503"/>
                    </a:cubicBezTo>
                    <a:lnTo>
                      <a:pt x="4291" y="3164"/>
                    </a:lnTo>
                    <a:cubicBezTo>
                      <a:pt x="4291" y="2855"/>
                      <a:pt x="4041" y="2605"/>
                      <a:pt x="3733" y="2605"/>
                    </a:cubicBezTo>
                    <a:close/>
                    <a:moveTo>
                      <a:pt x="2452" y="4379"/>
                    </a:moveTo>
                    <a:lnTo>
                      <a:pt x="2452" y="4785"/>
                    </a:lnTo>
                    <a:cubicBezTo>
                      <a:pt x="2452" y="4954"/>
                      <a:pt x="2315" y="5091"/>
                      <a:pt x="2146" y="5091"/>
                    </a:cubicBezTo>
                    <a:cubicBezTo>
                      <a:pt x="1976" y="5091"/>
                      <a:pt x="1839" y="4954"/>
                      <a:pt x="1839" y="4785"/>
                    </a:cubicBezTo>
                    <a:lnTo>
                      <a:pt x="1839" y="4379"/>
                    </a:lnTo>
                    <a:cubicBezTo>
                      <a:pt x="1706" y="4283"/>
                      <a:pt x="1618" y="4127"/>
                      <a:pt x="1618" y="3950"/>
                    </a:cubicBezTo>
                    <a:cubicBezTo>
                      <a:pt x="1618" y="3659"/>
                      <a:pt x="1854" y="3422"/>
                      <a:pt x="2146" y="3422"/>
                    </a:cubicBezTo>
                    <a:cubicBezTo>
                      <a:pt x="2437" y="3422"/>
                      <a:pt x="2674" y="3659"/>
                      <a:pt x="2674" y="3950"/>
                    </a:cubicBezTo>
                    <a:cubicBezTo>
                      <a:pt x="2674" y="4127"/>
                      <a:pt x="2586" y="4283"/>
                      <a:pt x="2452" y="4379"/>
                    </a:cubicBezTo>
                    <a:close/>
                    <a:moveTo>
                      <a:pt x="2827" y="2605"/>
                    </a:moveTo>
                    <a:lnTo>
                      <a:pt x="1465" y="2605"/>
                    </a:lnTo>
                    <a:lnTo>
                      <a:pt x="1465" y="1498"/>
                    </a:lnTo>
                    <a:cubicBezTo>
                      <a:pt x="1465" y="1123"/>
                      <a:pt x="1770" y="817"/>
                      <a:pt x="2146" y="817"/>
                    </a:cubicBezTo>
                    <a:cubicBezTo>
                      <a:pt x="2521" y="817"/>
                      <a:pt x="2827" y="1123"/>
                      <a:pt x="2827" y="1498"/>
                    </a:cubicBezTo>
                    <a:lnTo>
                      <a:pt x="2827" y="2605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</p:sp>
        </p:grpSp>
      </p:grpSp>
    </p:spTree>
    <p:extLst>
      <p:ext uri="{BB962C8B-B14F-4D97-AF65-F5344CB8AC3E}">
        <p14:creationId xmlns:p14="http://schemas.microsoft.com/office/powerpoint/2010/main" val="3796623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4390" y="2853730"/>
            <a:ext cx="11521633" cy="890536"/>
          </a:xfrm>
        </p:spPr>
        <p:txBody>
          <a:bodyPr/>
          <a:lstStyle/>
          <a:p>
            <a:r>
              <a:rPr lang="en-US" altLang="zh-TW" dirty="0"/>
              <a:t>3</a:t>
            </a:r>
            <a:r>
              <a:rPr lang="zh-TW" altLang="en-US" dirty="0"/>
              <a:t>．</a:t>
            </a:r>
            <a:r>
              <a:rPr lang="en-US" altLang="zh-TW" dirty="0"/>
              <a:t>2</a:t>
            </a:r>
            <a:r>
              <a:rPr lang="zh-TW" altLang="en-US" dirty="0"/>
              <a:t> 個人資料保護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結束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1288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3755EDD-9B1C-4A12-9224-7432024A7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個人資料保護法</a:t>
            </a:r>
            <a:r>
              <a:rPr lang="zh-TW" altLang="en-US" sz="2800" b="0" dirty="0"/>
              <a:t>（簡稱</a:t>
            </a:r>
            <a:r>
              <a:rPr lang="en-US" altLang="zh-TW" sz="2800" b="0" dirty="0"/>
              <a:t>《</a:t>
            </a:r>
            <a:r>
              <a:rPr lang="zh-TW" altLang="en-US" sz="2800" b="0" dirty="0"/>
              <a:t>個資法</a:t>
            </a:r>
            <a:r>
              <a:rPr lang="en-US" altLang="zh-TW" sz="2800" b="0" dirty="0"/>
              <a:t>》</a:t>
            </a:r>
            <a:r>
              <a:rPr lang="zh-TW" altLang="en-US" sz="2800" b="0" dirty="0"/>
              <a:t>）</a:t>
            </a:r>
            <a:endParaRPr lang="zh-TW" altLang="en-US" b="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5589764-5DF2-44E7-BE8F-B410A5FAA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275" y="931742"/>
            <a:ext cx="6914083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 smtClean="0"/>
              <a:t>當事人還可以：</a:t>
            </a:r>
            <a:endParaRPr lang="en-US" altLang="zh-TW" dirty="0" smtClean="0"/>
          </a:p>
          <a:p>
            <a:pPr marL="533400" indent="-420688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要求</a:t>
            </a:r>
            <a:r>
              <a:rPr lang="zh-TW" altLang="en-US" dirty="0"/>
              <a:t>閱覽、補充或修正自己的個人</a:t>
            </a:r>
            <a:r>
              <a:rPr lang="zh-TW" altLang="en-US" dirty="0" smtClean="0"/>
              <a:t>資料。</a:t>
            </a:r>
            <a:endParaRPr lang="en-US" altLang="zh-TW" dirty="0" smtClean="0"/>
          </a:p>
          <a:p>
            <a:pPr marL="533400" indent="-420688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要求</a:t>
            </a:r>
            <a:r>
              <a:rPr lang="zh-TW" altLang="en-US" dirty="0"/>
              <a:t>對方刪除、停止蒐集、處理、利用自己的</a:t>
            </a:r>
            <a:r>
              <a:rPr lang="zh-TW" altLang="en-US" dirty="0" smtClean="0"/>
              <a:t>個資。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F9B8AF7F-7157-4555-9BCD-F2F4F62557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pic>
        <p:nvPicPr>
          <p:cNvPr id="6" name="圖片 5">
            <a:hlinkClick r:id="rId2" action="ppaction://hlinksldjump"/>
            <a:extLst>
              <a:ext uri="{FF2B5EF4-FFF2-40B4-BE49-F238E27FC236}">
                <a16:creationId xmlns:a16="http://schemas.microsoft.com/office/drawing/2014/main" xmlns="" id="{9B5D53E5-A230-4706-95A7-61995988BB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63358" y="59645"/>
            <a:ext cx="698449" cy="718217"/>
          </a:xfrm>
          <a:prstGeom prst="rect">
            <a:avLst/>
          </a:prstGeom>
        </p:spPr>
      </p:pic>
      <p:grpSp>
        <p:nvGrpSpPr>
          <p:cNvPr id="7" name="群組 6"/>
          <p:cNvGrpSpPr/>
          <p:nvPr/>
        </p:nvGrpSpPr>
        <p:grpSpPr>
          <a:xfrm>
            <a:off x="8414395" y="1962263"/>
            <a:ext cx="3240088" cy="2880320"/>
            <a:chOff x="8399462" y="1917626"/>
            <a:chExt cx="3240088" cy="2880320"/>
          </a:xfrm>
        </p:grpSpPr>
        <p:sp>
          <p:nvSpPr>
            <p:cNvPr id="8" name="personal-id-card-of-a-man_47848"/>
            <p:cNvSpPr>
              <a:spLocks noChangeAspect="1"/>
            </p:cNvSpPr>
            <p:nvPr/>
          </p:nvSpPr>
          <p:spPr bwMode="auto">
            <a:xfrm>
              <a:off x="8889859" y="2538327"/>
              <a:ext cx="2259293" cy="1728192"/>
            </a:xfrm>
            <a:custGeom>
              <a:avLst/>
              <a:gdLst>
                <a:gd name="connsiteX0" fmla="*/ 361794 w 551492"/>
                <a:gd name="connsiteY0" fmla="*/ 308363 h 421851"/>
                <a:gd name="connsiteX1" fmla="*/ 530845 w 551492"/>
                <a:gd name="connsiteY1" fmla="*/ 308363 h 421851"/>
                <a:gd name="connsiteX2" fmla="*/ 551492 w 551492"/>
                <a:gd name="connsiteY2" fmla="*/ 329044 h 421851"/>
                <a:gd name="connsiteX3" fmla="*/ 551492 w 551492"/>
                <a:gd name="connsiteY3" fmla="*/ 362650 h 421851"/>
                <a:gd name="connsiteX4" fmla="*/ 530845 w 551492"/>
                <a:gd name="connsiteY4" fmla="*/ 383331 h 421851"/>
                <a:gd name="connsiteX5" fmla="*/ 378570 w 551492"/>
                <a:gd name="connsiteY5" fmla="*/ 383331 h 421851"/>
                <a:gd name="connsiteX6" fmla="*/ 378570 w 551492"/>
                <a:gd name="connsiteY6" fmla="*/ 369113 h 421851"/>
                <a:gd name="connsiteX7" fmla="*/ 361794 w 551492"/>
                <a:gd name="connsiteY7" fmla="*/ 308363 h 421851"/>
                <a:gd name="connsiteX8" fmla="*/ 313904 w 551492"/>
                <a:gd name="connsiteY8" fmla="*/ 172924 h 421851"/>
                <a:gd name="connsiteX9" fmla="*/ 530832 w 551492"/>
                <a:gd name="connsiteY9" fmla="*/ 172924 h 421851"/>
                <a:gd name="connsiteX10" fmla="*/ 551492 w 551492"/>
                <a:gd name="connsiteY10" fmla="*/ 193548 h 421851"/>
                <a:gd name="connsiteX11" fmla="*/ 551492 w 551492"/>
                <a:gd name="connsiteY11" fmla="*/ 225772 h 421851"/>
                <a:gd name="connsiteX12" fmla="*/ 530832 w 551492"/>
                <a:gd name="connsiteY12" fmla="*/ 247685 h 421851"/>
                <a:gd name="connsiteX13" fmla="*/ 271293 w 551492"/>
                <a:gd name="connsiteY13" fmla="*/ 247685 h 421851"/>
                <a:gd name="connsiteX14" fmla="*/ 271293 w 551492"/>
                <a:gd name="connsiteY14" fmla="*/ 227061 h 421851"/>
                <a:gd name="connsiteX15" fmla="*/ 272584 w 551492"/>
                <a:gd name="connsiteY15" fmla="*/ 224483 h 421851"/>
                <a:gd name="connsiteX16" fmla="*/ 313904 w 551492"/>
                <a:gd name="connsiteY16" fmla="*/ 172924 h 421851"/>
                <a:gd name="connsiteX17" fmla="*/ 281648 w 551492"/>
                <a:gd name="connsiteY17" fmla="*/ 36241 h 421851"/>
                <a:gd name="connsiteX18" fmla="*/ 530834 w 551492"/>
                <a:gd name="connsiteY18" fmla="*/ 36241 h 421851"/>
                <a:gd name="connsiteX19" fmla="*/ 551492 w 551492"/>
                <a:gd name="connsiteY19" fmla="*/ 58154 h 421851"/>
                <a:gd name="connsiteX20" fmla="*/ 551492 w 551492"/>
                <a:gd name="connsiteY20" fmla="*/ 90378 h 421851"/>
                <a:gd name="connsiteX21" fmla="*/ 530834 w 551492"/>
                <a:gd name="connsiteY21" fmla="*/ 111002 h 421851"/>
                <a:gd name="connsiteX22" fmla="*/ 308761 w 551492"/>
                <a:gd name="connsiteY22" fmla="*/ 111002 h 421851"/>
                <a:gd name="connsiteX23" fmla="*/ 295850 w 551492"/>
                <a:gd name="connsiteY23" fmla="*/ 96823 h 421851"/>
                <a:gd name="connsiteX24" fmla="*/ 281648 w 551492"/>
                <a:gd name="connsiteY24" fmla="*/ 36241 h 421851"/>
                <a:gd name="connsiteX25" fmla="*/ 176987 w 551492"/>
                <a:gd name="connsiteY25" fmla="*/ 0 h 421851"/>
                <a:gd name="connsiteX26" fmla="*/ 271294 w 551492"/>
                <a:gd name="connsiteY26" fmla="*/ 117396 h 421851"/>
                <a:gd name="connsiteX27" fmla="*/ 276461 w 551492"/>
                <a:gd name="connsiteY27" fmla="*/ 117396 h 421851"/>
                <a:gd name="connsiteX28" fmla="*/ 290672 w 551492"/>
                <a:gd name="connsiteY28" fmla="*/ 152228 h 421851"/>
                <a:gd name="connsiteX29" fmla="*/ 262251 w 551492"/>
                <a:gd name="connsiteY29" fmla="*/ 199960 h 421851"/>
                <a:gd name="connsiteX30" fmla="*/ 257083 w 551492"/>
                <a:gd name="connsiteY30" fmla="*/ 197380 h 421851"/>
                <a:gd name="connsiteX31" fmla="*/ 224786 w 551492"/>
                <a:gd name="connsiteY31" fmla="*/ 247692 h 421851"/>
                <a:gd name="connsiteX32" fmla="*/ 219619 w 551492"/>
                <a:gd name="connsiteY32" fmla="*/ 259303 h 421851"/>
                <a:gd name="connsiteX33" fmla="*/ 241581 w 551492"/>
                <a:gd name="connsiteY33" fmla="*/ 279944 h 421851"/>
                <a:gd name="connsiteX34" fmla="*/ 263543 w 551492"/>
                <a:gd name="connsiteY34" fmla="*/ 279944 h 421851"/>
                <a:gd name="connsiteX35" fmla="*/ 352682 w 551492"/>
                <a:gd name="connsiteY35" fmla="*/ 368958 h 421851"/>
                <a:gd name="connsiteX36" fmla="*/ 352682 w 551492"/>
                <a:gd name="connsiteY36" fmla="*/ 393470 h 421851"/>
                <a:gd name="connsiteX37" fmla="*/ 325553 w 551492"/>
                <a:gd name="connsiteY37" fmla="*/ 421851 h 421851"/>
                <a:gd name="connsiteX38" fmla="*/ 28421 w 551492"/>
                <a:gd name="connsiteY38" fmla="*/ 421851 h 421851"/>
                <a:gd name="connsiteX39" fmla="*/ 0 w 551492"/>
                <a:gd name="connsiteY39" fmla="*/ 393470 h 421851"/>
                <a:gd name="connsiteX40" fmla="*/ 0 w 551492"/>
                <a:gd name="connsiteY40" fmla="*/ 368958 h 421851"/>
                <a:gd name="connsiteX41" fmla="*/ 89139 w 551492"/>
                <a:gd name="connsiteY41" fmla="*/ 279944 h 421851"/>
                <a:gd name="connsiteX42" fmla="*/ 112393 w 551492"/>
                <a:gd name="connsiteY42" fmla="*/ 279944 h 421851"/>
                <a:gd name="connsiteX43" fmla="*/ 133063 w 551492"/>
                <a:gd name="connsiteY43" fmla="*/ 259303 h 421851"/>
                <a:gd name="connsiteX44" fmla="*/ 127896 w 551492"/>
                <a:gd name="connsiteY44" fmla="*/ 247692 h 421851"/>
                <a:gd name="connsiteX45" fmla="*/ 95599 w 551492"/>
                <a:gd name="connsiteY45" fmla="*/ 198670 h 421851"/>
                <a:gd name="connsiteX46" fmla="*/ 91723 w 551492"/>
                <a:gd name="connsiteY46" fmla="*/ 199960 h 421851"/>
                <a:gd name="connsiteX47" fmla="*/ 63302 w 551492"/>
                <a:gd name="connsiteY47" fmla="*/ 152228 h 421851"/>
                <a:gd name="connsiteX48" fmla="*/ 78804 w 551492"/>
                <a:gd name="connsiteY48" fmla="*/ 117396 h 421851"/>
                <a:gd name="connsiteX49" fmla="*/ 81388 w 551492"/>
                <a:gd name="connsiteY49" fmla="*/ 117396 h 421851"/>
                <a:gd name="connsiteX50" fmla="*/ 176987 w 551492"/>
                <a:gd name="connsiteY50" fmla="*/ 0 h 421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551492" h="421851">
                  <a:moveTo>
                    <a:pt x="361794" y="308363"/>
                  </a:moveTo>
                  <a:lnTo>
                    <a:pt x="530845" y="308363"/>
                  </a:lnTo>
                  <a:cubicBezTo>
                    <a:pt x="541168" y="308363"/>
                    <a:pt x="551492" y="317411"/>
                    <a:pt x="551492" y="329044"/>
                  </a:cubicBezTo>
                  <a:lnTo>
                    <a:pt x="551492" y="362650"/>
                  </a:lnTo>
                  <a:cubicBezTo>
                    <a:pt x="551492" y="374283"/>
                    <a:pt x="541168" y="383331"/>
                    <a:pt x="530845" y="383331"/>
                  </a:cubicBezTo>
                  <a:lnTo>
                    <a:pt x="378570" y="383331"/>
                  </a:lnTo>
                  <a:lnTo>
                    <a:pt x="378570" y="369113"/>
                  </a:lnTo>
                  <a:cubicBezTo>
                    <a:pt x="378570" y="347140"/>
                    <a:pt x="372118" y="326459"/>
                    <a:pt x="361794" y="308363"/>
                  </a:cubicBezTo>
                  <a:close/>
                  <a:moveTo>
                    <a:pt x="313904" y="172924"/>
                  </a:moveTo>
                  <a:lnTo>
                    <a:pt x="530832" y="172924"/>
                  </a:lnTo>
                  <a:cubicBezTo>
                    <a:pt x="541162" y="172924"/>
                    <a:pt x="551492" y="181947"/>
                    <a:pt x="551492" y="193548"/>
                  </a:cubicBezTo>
                  <a:lnTo>
                    <a:pt x="551492" y="225772"/>
                  </a:lnTo>
                  <a:cubicBezTo>
                    <a:pt x="551492" y="237373"/>
                    <a:pt x="541162" y="247685"/>
                    <a:pt x="530832" y="247685"/>
                  </a:cubicBezTo>
                  <a:lnTo>
                    <a:pt x="271293" y="247685"/>
                  </a:lnTo>
                  <a:lnTo>
                    <a:pt x="271293" y="227061"/>
                  </a:lnTo>
                  <a:cubicBezTo>
                    <a:pt x="271293" y="225772"/>
                    <a:pt x="272584" y="225772"/>
                    <a:pt x="272584" y="224483"/>
                  </a:cubicBezTo>
                  <a:cubicBezTo>
                    <a:pt x="293244" y="218038"/>
                    <a:pt x="307448" y="194837"/>
                    <a:pt x="313904" y="172924"/>
                  </a:cubicBezTo>
                  <a:close/>
                  <a:moveTo>
                    <a:pt x="281648" y="36241"/>
                  </a:moveTo>
                  <a:lnTo>
                    <a:pt x="530834" y="36241"/>
                  </a:lnTo>
                  <a:cubicBezTo>
                    <a:pt x="541163" y="36241"/>
                    <a:pt x="551492" y="46553"/>
                    <a:pt x="551492" y="58154"/>
                  </a:cubicBezTo>
                  <a:lnTo>
                    <a:pt x="551492" y="90378"/>
                  </a:lnTo>
                  <a:cubicBezTo>
                    <a:pt x="551492" y="101979"/>
                    <a:pt x="541163" y="111002"/>
                    <a:pt x="530834" y="111002"/>
                  </a:cubicBezTo>
                  <a:lnTo>
                    <a:pt x="308761" y="111002"/>
                  </a:lnTo>
                  <a:cubicBezTo>
                    <a:pt x="304888" y="104557"/>
                    <a:pt x="301015" y="99401"/>
                    <a:pt x="295850" y="96823"/>
                  </a:cubicBezTo>
                  <a:cubicBezTo>
                    <a:pt x="293268" y="72333"/>
                    <a:pt x="288104" y="52998"/>
                    <a:pt x="281648" y="36241"/>
                  </a:cubicBezTo>
                  <a:close/>
                  <a:moveTo>
                    <a:pt x="176987" y="0"/>
                  </a:moveTo>
                  <a:cubicBezTo>
                    <a:pt x="257083" y="0"/>
                    <a:pt x="270002" y="64503"/>
                    <a:pt x="271294" y="117396"/>
                  </a:cubicBezTo>
                  <a:cubicBezTo>
                    <a:pt x="272586" y="117396"/>
                    <a:pt x="273878" y="117396"/>
                    <a:pt x="276461" y="117396"/>
                  </a:cubicBezTo>
                  <a:cubicBezTo>
                    <a:pt x="289380" y="117396"/>
                    <a:pt x="290672" y="132877"/>
                    <a:pt x="290672" y="152228"/>
                  </a:cubicBezTo>
                  <a:cubicBezTo>
                    <a:pt x="290672" y="171579"/>
                    <a:pt x="275169" y="199960"/>
                    <a:pt x="262251" y="199960"/>
                  </a:cubicBezTo>
                  <a:cubicBezTo>
                    <a:pt x="260959" y="199960"/>
                    <a:pt x="258375" y="198670"/>
                    <a:pt x="257083" y="197380"/>
                  </a:cubicBezTo>
                  <a:cubicBezTo>
                    <a:pt x="249332" y="216731"/>
                    <a:pt x="237705" y="233502"/>
                    <a:pt x="224786" y="247692"/>
                  </a:cubicBezTo>
                  <a:cubicBezTo>
                    <a:pt x="220911" y="250272"/>
                    <a:pt x="219619" y="254143"/>
                    <a:pt x="219619" y="259303"/>
                  </a:cubicBezTo>
                  <a:cubicBezTo>
                    <a:pt x="219619" y="270913"/>
                    <a:pt x="228662" y="279944"/>
                    <a:pt x="241581" y="279944"/>
                  </a:cubicBezTo>
                  <a:lnTo>
                    <a:pt x="263543" y="279944"/>
                  </a:lnTo>
                  <a:cubicBezTo>
                    <a:pt x="312634" y="279944"/>
                    <a:pt x="352682" y="319936"/>
                    <a:pt x="352682" y="368958"/>
                  </a:cubicBezTo>
                  <a:lnTo>
                    <a:pt x="352682" y="393470"/>
                  </a:lnTo>
                  <a:cubicBezTo>
                    <a:pt x="352682" y="408950"/>
                    <a:pt x="341055" y="421851"/>
                    <a:pt x="325553" y="421851"/>
                  </a:cubicBezTo>
                  <a:lnTo>
                    <a:pt x="28421" y="421851"/>
                  </a:lnTo>
                  <a:cubicBezTo>
                    <a:pt x="12919" y="421851"/>
                    <a:pt x="0" y="408950"/>
                    <a:pt x="0" y="393470"/>
                  </a:cubicBezTo>
                  <a:lnTo>
                    <a:pt x="0" y="368958"/>
                  </a:lnTo>
                  <a:cubicBezTo>
                    <a:pt x="0" y="319936"/>
                    <a:pt x="40048" y="279944"/>
                    <a:pt x="89139" y="279944"/>
                  </a:cubicBezTo>
                  <a:lnTo>
                    <a:pt x="112393" y="279944"/>
                  </a:lnTo>
                  <a:cubicBezTo>
                    <a:pt x="124020" y="279944"/>
                    <a:pt x="133063" y="270913"/>
                    <a:pt x="133063" y="259303"/>
                  </a:cubicBezTo>
                  <a:cubicBezTo>
                    <a:pt x="133063" y="254143"/>
                    <a:pt x="131771" y="250272"/>
                    <a:pt x="127896" y="247692"/>
                  </a:cubicBezTo>
                  <a:cubicBezTo>
                    <a:pt x="114977" y="234792"/>
                    <a:pt x="104642" y="216731"/>
                    <a:pt x="95599" y="198670"/>
                  </a:cubicBezTo>
                  <a:cubicBezTo>
                    <a:pt x="94307" y="199960"/>
                    <a:pt x="93015" y="199960"/>
                    <a:pt x="91723" y="199960"/>
                  </a:cubicBezTo>
                  <a:cubicBezTo>
                    <a:pt x="78804" y="199960"/>
                    <a:pt x="63302" y="171579"/>
                    <a:pt x="63302" y="152228"/>
                  </a:cubicBezTo>
                  <a:cubicBezTo>
                    <a:pt x="63302" y="132877"/>
                    <a:pt x="65886" y="117396"/>
                    <a:pt x="78804" y="117396"/>
                  </a:cubicBezTo>
                  <a:cubicBezTo>
                    <a:pt x="80096" y="117396"/>
                    <a:pt x="80096" y="117396"/>
                    <a:pt x="81388" y="117396"/>
                  </a:cubicBezTo>
                  <a:cubicBezTo>
                    <a:pt x="82680" y="64503"/>
                    <a:pt x="93015" y="0"/>
                    <a:pt x="176987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</p:sp>
        <p:sp>
          <p:nvSpPr>
            <p:cNvPr id="9" name="圓角矩形 8"/>
            <p:cNvSpPr/>
            <p:nvPr/>
          </p:nvSpPr>
          <p:spPr>
            <a:xfrm>
              <a:off x="8399462" y="1917626"/>
              <a:ext cx="3240088" cy="2880320"/>
            </a:xfrm>
            <a:prstGeom prst="roundRect">
              <a:avLst/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255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9F467297-28A0-4753-9590-F37088C9E9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28CA11DB-9D33-4942-BC5D-F72D849A5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1701602"/>
            <a:ext cx="3744019" cy="4896048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TW" altLang="en-US" sz="3400" dirty="0" smtClean="0"/>
              <a:t>姓名</a:t>
            </a:r>
            <a:endParaRPr lang="en-US" altLang="zh-TW" sz="3400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TW" altLang="en-US" sz="3400" dirty="0" smtClean="0"/>
              <a:t>出生</a:t>
            </a:r>
            <a:r>
              <a:rPr lang="zh-TW" altLang="en-US" sz="3400" dirty="0"/>
              <a:t>年月</a:t>
            </a:r>
            <a:r>
              <a:rPr lang="zh-TW" altLang="en-US" sz="3400" dirty="0" smtClean="0"/>
              <a:t>日</a:t>
            </a:r>
            <a:endParaRPr lang="en-US" altLang="zh-TW" sz="3400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TW" altLang="en-US" sz="3400" dirty="0" smtClean="0"/>
              <a:t>身分</a:t>
            </a:r>
            <a:r>
              <a:rPr lang="zh-TW" altLang="en-US" sz="3400" dirty="0"/>
              <a:t>證</a:t>
            </a:r>
            <a:r>
              <a:rPr lang="zh-TW" altLang="en-US" sz="3400" dirty="0" smtClean="0"/>
              <a:t>統一編號</a:t>
            </a:r>
            <a:endParaRPr lang="en-US" altLang="zh-TW" sz="3400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TW" altLang="en-US" sz="3400" dirty="0" smtClean="0"/>
              <a:t>護照號碼</a:t>
            </a:r>
            <a:endParaRPr lang="en-US" altLang="zh-TW" sz="3400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TW" altLang="en-US" sz="3400" dirty="0" smtClean="0"/>
              <a:t>特徵</a:t>
            </a:r>
            <a:endParaRPr lang="en-US" altLang="zh-TW" sz="3400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TW" altLang="en-US" sz="3400" dirty="0" smtClean="0"/>
              <a:t>指紋</a:t>
            </a:r>
            <a:endParaRPr lang="en-US" altLang="zh-TW" sz="3400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TW" altLang="en-US" sz="3400" dirty="0" smtClean="0"/>
              <a:t>婚姻</a:t>
            </a:r>
            <a:endParaRPr lang="en-US" altLang="zh-TW" sz="3400" dirty="0"/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xmlns="" id="{28CA11DB-9D33-4942-BC5D-F72D849A58C4}"/>
              </a:ext>
            </a:extLst>
          </p:cNvPr>
          <p:cNvSpPr txBox="1">
            <a:spLocks/>
          </p:cNvSpPr>
          <p:nvPr/>
        </p:nvSpPr>
        <p:spPr>
          <a:xfrm>
            <a:off x="4511030" y="1701602"/>
            <a:ext cx="3312170" cy="489604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TW" altLang="en-US" sz="3400" dirty="0" smtClean="0"/>
              <a:t>家庭</a:t>
            </a:r>
            <a:endParaRPr lang="en-US" altLang="zh-TW" sz="3400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TW" altLang="en-US" sz="3400" dirty="0" smtClean="0"/>
              <a:t>教育</a:t>
            </a:r>
            <a:endParaRPr lang="en-US" altLang="zh-TW" sz="3400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TW" altLang="en-US" sz="3400" dirty="0" smtClean="0"/>
              <a:t>職業</a:t>
            </a:r>
            <a:endParaRPr lang="en-US" altLang="zh-TW" sz="3400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TW" altLang="en-US" sz="3400" dirty="0" smtClean="0"/>
              <a:t>病歷</a:t>
            </a:r>
            <a:endParaRPr lang="en-US" altLang="zh-TW" sz="3400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TW" altLang="en-US" sz="3400" dirty="0" smtClean="0"/>
              <a:t>醫療</a:t>
            </a:r>
            <a:endParaRPr lang="en-US" altLang="zh-TW" sz="3400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TW" altLang="en-US" sz="3400" dirty="0"/>
              <a:t>基因</a:t>
            </a:r>
            <a:endParaRPr lang="en-US" altLang="zh-TW" sz="3400" dirty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TW" altLang="en-US" sz="3400" dirty="0"/>
              <a:t>性生活</a:t>
            </a:r>
            <a:endParaRPr lang="en-US" altLang="zh-TW" sz="3400" dirty="0"/>
          </a:p>
          <a:p>
            <a:pPr marL="114295" indent="0">
              <a:lnSpc>
                <a:spcPct val="120000"/>
              </a:lnSpc>
              <a:spcBef>
                <a:spcPts val="600"/>
              </a:spcBef>
              <a:buNone/>
            </a:pPr>
            <a:endParaRPr lang="zh-TW" altLang="en-US" sz="3400" dirty="0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xmlns="" id="{28CA11DB-9D33-4942-BC5D-F72D849A58C4}"/>
              </a:ext>
            </a:extLst>
          </p:cNvPr>
          <p:cNvSpPr txBox="1">
            <a:spLocks/>
          </p:cNvSpPr>
          <p:nvPr/>
        </p:nvSpPr>
        <p:spPr>
          <a:xfrm>
            <a:off x="7391350" y="1701602"/>
            <a:ext cx="4248200" cy="504056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TW" altLang="en-US" sz="3400" dirty="0" smtClean="0"/>
              <a:t>健康檢查</a:t>
            </a:r>
            <a:endParaRPr lang="en-US" altLang="zh-TW" sz="3400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TW" altLang="en-US" sz="3400" dirty="0" smtClean="0"/>
              <a:t>犯罪前科</a:t>
            </a:r>
            <a:endParaRPr lang="en-US" altLang="zh-TW" sz="3400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TW" altLang="en-US" sz="3400" dirty="0" smtClean="0"/>
              <a:t>聯絡方式</a:t>
            </a:r>
            <a:endParaRPr lang="en-US" altLang="zh-TW" sz="3400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TW" altLang="en-US" sz="3400" dirty="0" smtClean="0"/>
              <a:t>財務情況</a:t>
            </a:r>
            <a:endParaRPr lang="en-US" altLang="zh-TW" sz="3400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TW" altLang="en-US" sz="3400" dirty="0" smtClean="0"/>
              <a:t>社會活動</a:t>
            </a:r>
            <a:endParaRPr lang="en-US" altLang="zh-TW" sz="3400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zh-TW" altLang="en-US" sz="3200" dirty="0" smtClean="0"/>
              <a:t>其他得以直接或間接識別該個人之資料</a:t>
            </a:r>
            <a:endParaRPr lang="zh-TW" altLang="en-US" sz="3200" dirty="0"/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xmlns="" id="{28CA11DB-9D33-4942-BC5D-F72D849A58C4}"/>
              </a:ext>
            </a:extLst>
          </p:cNvPr>
          <p:cNvSpPr txBox="1">
            <a:spLocks/>
          </p:cNvSpPr>
          <p:nvPr/>
        </p:nvSpPr>
        <p:spPr>
          <a:xfrm>
            <a:off x="334963" y="931742"/>
            <a:ext cx="11520883" cy="76986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en-US" altLang="zh-TW" dirty="0" smtClean="0"/>
              <a:t>《</a:t>
            </a:r>
            <a:r>
              <a:rPr lang="zh-TW" altLang="en-US" dirty="0" smtClean="0"/>
              <a:t>個資法</a:t>
            </a:r>
            <a:r>
              <a:rPr lang="en-US" altLang="zh-TW" dirty="0" smtClean="0"/>
              <a:t>》</a:t>
            </a:r>
            <a:r>
              <a:rPr lang="zh-TW" altLang="en-US" dirty="0" smtClean="0"/>
              <a:t>保護的個人資料包括：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27444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75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25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7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25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75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0DED982-4927-4D7E-978E-90AE85664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會員條款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D501BED1-5C71-4B8F-864F-0CCD34D78E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E6AA4649-3321-4DC4-9494-2C74B06EF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5904259" cy="3866204"/>
          </a:xfrm>
        </p:spPr>
        <p:txBody>
          <a:bodyPr/>
          <a:lstStyle/>
          <a:p>
            <a:r>
              <a:rPr lang="zh-TW" altLang="en-US" dirty="0"/>
              <a:t>據</a:t>
            </a:r>
            <a:r>
              <a:rPr lang="en-US" altLang="zh-TW" dirty="0"/>
              <a:t>《</a:t>
            </a:r>
            <a:r>
              <a:rPr lang="zh-TW" altLang="en-US" dirty="0"/>
              <a:t>個資法</a:t>
            </a:r>
            <a:r>
              <a:rPr lang="en-US" altLang="zh-TW" dirty="0"/>
              <a:t>》</a:t>
            </a:r>
            <a:r>
              <a:rPr lang="zh-TW" altLang="en-US" dirty="0"/>
              <a:t>規定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企業</a:t>
            </a:r>
            <a:r>
              <a:rPr lang="zh-TW" altLang="en-US" dirty="0"/>
              <a:t>在運用個人資料時，必須取得當事者同意。</a:t>
            </a:r>
            <a:endParaRPr lang="en-US" altLang="zh-TW" dirty="0"/>
          </a:p>
          <a:p>
            <a:r>
              <a:rPr lang="zh-TW" altLang="en-US" dirty="0" smtClean="0"/>
              <a:t>「</a:t>
            </a:r>
            <a:r>
              <a:rPr lang="zh-TW" altLang="en-US" b="1" dirty="0">
                <a:solidFill>
                  <a:srgbClr val="0070C0"/>
                </a:solidFill>
              </a:rPr>
              <a:t>會員條款</a:t>
            </a:r>
            <a:r>
              <a:rPr lang="zh-TW" altLang="en-US" dirty="0" smtClean="0"/>
              <a:t>」</a:t>
            </a:r>
            <a:r>
              <a:rPr lang="zh-TW" altLang="en-US" dirty="0"/>
              <a:t>中</a:t>
            </a:r>
            <a:r>
              <a:rPr lang="zh-TW" altLang="en-US" dirty="0" smtClean="0"/>
              <a:t>，通常有</a:t>
            </a:r>
            <a:r>
              <a:rPr lang="zh-TW" altLang="en-US" dirty="0"/>
              <a:t>「個資使用聲明</a:t>
            </a:r>
            <a:r>
              <a:rPr lang="zh-TW" altLang="en-US" dirty="0" smtClean="0"/>
              <a:t>」。</a:t>
            </a:r>
            <a:endParaRPr lang="en-US" altLang="zh-TW" dirty="0" smtClean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DAD0D8E1-99C6-4F13-8093-24938C7B6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671" y="1078636"/>
            <a:ext cx="5591175" cy="2219325"/>
          </a:xfrm>
          <a:prstGeom prst="rect">
            <a:avLst/>
          </a:prstGeom>
        </p:spPr>
      </p:pic>
      <p:grpSp>
        <p:nvGrpSpPr>
          <p:cNvPr id="5" name="群組 4"/>
          <p:cNvGrpSpPr/>
          <p:nvPr/>
        </p:nvGrpSpPr>
        <p:grpSpPr>
          <a:xfrm>
            <a:off x="6232486" y="3501802"/>
            <a:ext cx="5616624" cy="1584176"/>
            <a:chOff x="1667014" y="4797946"/>
            <a:chExt cx="5616624" cy="1584176"/>
          </a:xfrm>
        </p:grpSpPr>
        <p:sp>
          <p:nvSpPr>
            <p:cNvPr id="9" name="圓角矩形 8"/>
            <p:cNvSpPr/>
            <p:nvPr/>
          </p:nvSpPr>
          <p:spPr>
            <a:xfrm>
              <a:off x="1667014" y="4797946"/>
              <a:ext cx="5616624" cy="1584000"/>
            </a:xfrm>
            <a:prstGeom prst="roundRect">
              <a:avLst/>
            </a:prstGeom>
            <a:solidFill>
              <a:srgbClr val="FFFFFF"/>
            </a:solidFill>
            <a:ln w="28575">
              <a:solidFill>
                <a:schemeClr val="bg1">
                  <a:lumMod val="75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warning_159060"/>
            <p:cNvSpPr>
              <a:spLocks noChangeAspect="1"/>
            </p:cNvSpPr>
            <p:nvPr/>
          </p:nvSpPr>
          <p:spPr bwMode="auto">
            <a:xfrm>
              <a:off x="1777409" y="4941962"/>
              <a:ext cx="609685" cy="528045"/>
            </a:xfrm>
            <a:custGeom>
              <a:avLst/>
              <a:gdLst>
                <a:gd name="T0" fmla="*/ 6588 w 6959"/>
                <a:gd name="T1" fmla="*/ 4580 h 6036"/>
                <a:gd name="T2" fmla="*/ 4319 w 6959"/>
                <a:gd name="T3" fmla="*/ 649 h 6036"/>
                <a:gd name="T4" fmla="*/ 2641 w 6959"/>
                <a:gd name="T5" fmla="*/ 649 h 6036"/>
                <a:gd name="T6" fmla="*/ 371 w 6959"/>
                <a:gd name="T7" fmla="*/ 4580 h 6036"/>
                <a:gd name="T8" fmla="*/ 1209 w 6959"/>
                <a:gd name="T9" fmla="*/ 6036 h 6036"/>
                <a:gd name="T10" fmla="*/ 5741 w 6959"/>
                <a:gd name="T11" fmla="*/ 6036 h 6036"/>
                <a:gd name="T12" fmla="*/ 6588 w 6959"/>
                <a:gd name="T13" fmla="*/ 4580 h 6036"/>
                <a:gd name="T14" fmla="*/ 3479 w 6959"/>
                <a:gd name="T15" fmla="*/ 5164 h 6036"/>
                <a:gd name="T16" fmla="*/ 3117 w 6959"/>
                <a:gd name="T17" fmla="*/ 4802 h 6036"/>
                <a:gd name="T18" fmla="*/ 3479 w 6959"/>
                <a:gd name="T19" fmla="*/ 4441 h 6036"/>
                <a:gd name="T20" fmla="*/ 3832 w 6959"/>
                <a:gd name="T21" fmla="*/ 4812 h 6036"/>
                <a:gd name="T22" fmla="*/ 3479 w 6959"/>
                <a:gd name="T23" fmla="*/ 5164 h 6036"/>
                <a:gd name="T24" fmla="*/ 3808 w 6959"/>
                <a:gd name="T25" fmla="*/ 2828 h 6036"/>
                <a:gd name="T26" fmla="*/ 3759 w 6959"/>
                <a:gd name="T27" fmla="*/ 3666 h 6036"/>
                <a:gd name="T28" fmla="*/ 3751 w 6959"/>
                <a:gd name="T29" fmla="*/ 3929 h 6036"/>
                <a:gd name="T30" fmla="*/ 3479 w 6959"/>
                <a:gd name="T31" fmla="*/ 4192 h 6036"/>
                <a:gd name="T32" fmla="*/ 3207 w 6959"/>
                <a:gd name="T33" fmla="*/ 3937 h 6036"/>
                <a:gd name="T34" fmla="*/ 3133 w 6959"/>
                <a:gd name="T35" fmla="*/ 2637 h 6036"/>
                <a:gd name="T36" fmla="*/ 3108 w 6959"/>
                <a:gd name="T37" fmla="*/ 2292 h 6036"/>
                <a:gd name="T38" fmla="*/ 3388 w 6959"/>
                <a:gd name="T39" fmla="*/ 1897 h 6036"/>
                <a:gd name="T40" fmla="*/ 3808 w 6959"/>
                <a:gd name="T41" fmla="*/ 2102 h 6036"/>
                <a:gd name="T42" fmla="*/ 3841 w 6959"/>
                <a:gd name="T43" fmla="*/ 2284 h 6036"/>
                <a:gd name="T44" fmla="*/ 3808 w 6959"/>
                <a:gd name="T45" fmla="*/ 2828 h 6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959" h="6036">
                  <a:moveTo>
                    <a:pt x="6588" y="4580"/>
                  </a:moveTo>
                  <a:lnTo>
                    <a:pt x="4319" y="649"/>
                  </a:lnTo>
                  <a:cubicBezTo>
                    <a:pt x="3948" y="0"/>
                    <a:pt x="3011" y="0"/>
                    <a:pt x="2641" y="649"/>
                  </a:cubicBezTo>
                  <a:lnTo>
                    <a:pt x="371" y="4580"/>
                  </a:lnTo>
                  <a:cubicBezTo>
                    <a:pt x="0" y="5229"/>
                    <a:pt x="461" y="6036"/>
                    <a:pt x="1209" y="6036"/>
                  </a:cubicBezTo>
                  <a:lnTo>
                    <a:pt x="5741" y="6036"/>
                  </a:lnTo>
                  <a:cubicBezTo>
                    <a:pt x="6489" y="6036"/>
                    <a:pt x="6959" y="5221"/>
                    <a:pt x="6588" y="4580"/>
                  </a:cubicBezTo>
                  <a:close/>
                  <a:moveTo>
                    <a:pt x="3479" y="5164"/>
                  </a:moveTo>
                  <a:cubicBezTo>
                    <a:pt x="3281" y="5164"/>
                    <a:pt x="3117" y="5000"/>
                    <a:pt x="3117" y="4802"/>
                  </a:cubicBezTo>
                  <a:cubicBezTo>
                    <a:pt x="3117" y="4605"/>
                    <a:pt x="3281" y="4441"/>
                    <a:pt x="3479" y="4441"/>
                  </a:cubicBezTo>
                  <a:cubicBezTo>
                    <a:pt x="3676" y="4441"/>
                    <a:pt x="3840" y="4605"/>
                    <a:pt x="3832" y="4812"/>
                  </a:cubicBezTo>
                  <a:cubicBezTo>
                    <a:pt x="3841" y="5000"/>
                    <a:pt x="3668" y="5164"/>
                    <a:pt x="3479" y="5164"/>
                  </a:cubicBezTo>
                  <a:close/>
                  <a:moveTo>
                    <a:pt x="3808" y="2828"/>
                  </a:moveTo>
                  <a:cubicBezTo>
                    <a:pt x="3792" y="3108"/>
                    <a:pt x="3775" y="3386"/>
                    <a:pt x="3759" y="3666"/>
                  </a:cubicBezTo>
                  <a:cubicBezTo>
                    <a:pt x="3751" y="3757"/>
                    <a:pt x="3751" y="3840"/>
                    <a:pt x="3751" y="3929"/>
                  </a:cubicBezTo>
                  <a:cubicBezTo>
                    <a:pt x="3743" y="4077"/>
                    <a:pt x="3627" y="4192"/>
                    <a:pt x="3479" y="4192"/>
                  </a:cubicBezTo>
                  <a:cubicBezTo>
                    <a:pt x="3331" y="4192"/>
                    <a:pt x="3216" y="4085"/>
                    <a:pt x="3207" y="3937"/>
                  </a:cubicBezTo>
                  <a:cubicBezTo>
                    <a:pt x="3183" y="3501"/>
                    <a:pt x="3157" y="3073"/>
                    <a:pt x="3133" y="2637"/>
                  </a:cubicBezTo>
                  <a:cubicBezTo>
                    <a:pt x="3125" y="2522"/>
                    <a:pt x="3117" y="2406"/>
                    <a:pt x="3108" y="2292"/>
                  </a:cubicBezTo>
                  <a:cubicBezTo>
                    <a:pt x="3108" y="2102"/>
                    <a:pt x="3215" y="1946"/>
                    <a:pt x="3388" y="1897"/>
                  </a:cubicBezTo>
                  <a:cubicBezTo>
                    <a:pt x="3561" y="1856"/>
                    <a:pt x="3733" y="1938"/>
                    <a:pt x="3808" y="2102"/>
                  </a:cubicBezTo>
                  <a:cubicBezTo>
                    <a:pt x="3833" y="2160"/>
                    <a:pt x="3841" y="2217"/>
                    <a:pt x="3841" y="2284"/>
                  </a:cubicBezTo>
                  <a:cubicBezTo>
                    <a:pt x="3833" y="2466"/>
                    <a:pt x="3816" y="2648"/>
                    <a:pt x="3808" y="2828"/>
                  </a:cubicBezTo>
                  <a:close/>
                </a:path>
              </a:pathLst>
            </a:custGeom>
            <a:solidFill>
              <a:srgbClr val="F17BA2"/>
            </a:solidFill>
            <a:ln>
              <a:noFill/>
            </a:ln>
          </p:spPr>
          <p:txBody>
            <a:bodyPr/>
            <a:lstStyle/>
            <a:p>
              <a:endParaRPr lang="zh-HK" altLang="en-US"/>
            </a:p>
          </p:txBody>
        </p:sp>
        <p:sp>
          <p:nvSpPr>
            <p:cNvPr id="8" name="內容版面配置區 3">
              <a:extLst>
                <a:ext uri="{FF2B5EF4-FFF2-40B4-BE49-F238E27FC236}">
                  <a16:creationId xmlns:a16="http://schemas.microsoft.com/office/drawing/2014/main" xmlns="" id="{E6AA4649-3321-4DC4-9494-2C74B06EF647}"/>
                </a:ext>
              </a:extLst>
            </p:cNvPr>
            <p:cNvSpPr txBox="1">
              <a:spLocks/>
            </p:cNvSpPr>
            <p:nvPr/>
          </p:nvSpPr>
          <p:spPr>
            <a:xfrm>
              <a:off x="2279382" y="4892182"/>
              <a:ext cx="4860240" cy="148994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+mn-lt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43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700" kern="1200" baseline="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>
                <a:buNone/>
              </a:pPr>
              <a:r>
                <a:rPr lang="zh-TW" altLang="en-US" sz="3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勾選同意框前</a:t>
              </a:r>
              <a:r>
                <a:rPr lang="zh-TW" altLang="en-US" sz="3400" spc="-3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，</a:t>
              </a:r>
              <a:r>
                <a:rPr lang="zh-TW" altLang="en-US" sz="3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記得先看清內容</a:t>
              </a:r>
              <a:r>
                <a:rPr lang="zh-TW" altLang="en-US" sz="3400" spc="-3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，</a:t>
              </a:r>
              <a:r>
                <a:rPr lang="zh-TW" altLang="en-US" sz="3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保障自己權益！</a:t>
              </a:r>
              <a:endParaRPr lang="zh-TW" altLang="en-US" sz="3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779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0DED982-4927-4D7E-978E-90AE85664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會員條款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D501BED1-5C71-4B8F-864F-0CCD34D78E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xmlns="" id="{7D4AB98F-3C5C-48C6-9C1B-E1C9B06574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4646" y="1053530"/>
            <a:ext cx="10441160" cy="531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20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B78C7D6-3B9C-4973-8DF6-7EE3C241D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1</a:t>
            </a:r>
            <a:r>
              <a:rPr lang="zh-TW" altLang="en-US" dirty="0"/>
              <a:t>：詐騙恐嚇與勒索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xmlns="" id="{2E6434F7-993E-4C0F-93D0-B927B6E768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1886" y="931863"/>
            <a:ext cx="7850740" cy="5521325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2EE5F92F-7C98-4F6C-A2C3-02779CCB05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3690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6C8F3C9-BA56-4CCA-9AB9-CA2EC9324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C7B6237-C434-4D0D-A401-137557F8E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陌生男子打這通電話的目的是什麼？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C8756357-04C2-4238-ABD0-54919692DD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xmlns="" id="{9A79BE4B-540C-4922-8B1E-4984823B74AA}"/>
              </a:ext>
            </a:extLst>
          </p:cNvPr>
          <p:cNvSpPr txBox="1">
            <a:spLocks/>
          </p:cNvSpPr>
          <p:nvPr/>
        </p:nvSpPr>
        <p:spPr>
          <a:xfrm>
            <a:off x="1207898" y="2565698"/>
            <a:ext cx="4887308" cy="3456384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dirty="0">
                <a:solidFill>
                  <a:srgbClr val="FF0000"/>
                </a:solidFill>
              </a:rPr>
              <a:t>詐騙集團常</a:t>
            </a:r>
            <a:r>
              <a:rPr lang="zh-TW" altLang="en-US" dirty="0" smtClean="0">
                <a:solidFill>
                  <a:srgbClr val="FF0000"/>
                </a:solidFill>
              </a:rPr>
              <a:t>使用「</a:t>
            </a:r>
            <a:r>
              <a:rPr lang="zh-TW" altLang="en-US" dirty="0">
                <a:solidFill>
                  <a:srgbClr val="FF0000"/>
                </a:solidFill>
              </a:rPr>
              <a:t>恐嚇電話」的騙術</a:t>
            </a:r>
            <a:r>
              <a:rPr lang="zh-TW" altLang="en-US" dirty="0" smtClean="0">
                <a:solidFill>
                  <a:srgbClr val="FF0000"/>
                </a:solidFill>
              </a:rPr>
              <a:t>，來詐騙錢財。</a:t>
            </a:r>
            <a:endParaRPr lang="en-US" altLang="zh-TW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rgbClr val="FF0000"/>
                </a:solidFill>
              </a:rPr>
              <a:t>　</a:t>
            </a:r>
            <a:endParaRPr lang="en-US" altLang="zh-TW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xmlns="" id="{2E6434F7-993E-4C0F-93D0-B927B6E76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230" y="2695450"/>
            <a:ext cx="5618492" cy="395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16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4987</TotalTime>
  <Words>1068</Words>
  <Application>Microsoft Office PowerPoint</Application>
  <PresentationFormat>自訂</PresentationFormat>
  <Paragraphs>180</Paragraphs>
  <Slides>33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34" baseType="lpstr">
      <vt:lpstr>生活科技_課文</vt:lpstr>
      <vt:lpstr>個人資料保護</vt:lpstr>
      <vt:lpstr>1. 認識個資法</vt:lpstr>
      <vt:lpstr>個人資料保護法（簡稱《個資法》）</vt:lpstr>
      <vt:lpstr>個人資料保護法（簡稱《個資法》）</vt:lpstr>
      <vt:lpstr>PowerPoint 簡報</vt:lpstr>
      <vt:lpstr>會員條款</vt:lpstr>
      <vt:lpstr>會員條款</vt:lpstr>
      <vt:lpstr>案例1：詐騙恐嚇與勒索</vt:lpstr>
      <vt:lpstr>案例1</vt:lpstr>
      <vt:lpstr>案例1</vt:lpstr>
      <vt:lpstr>案例1</vt:lpstr>
      <vt:lpstr>個資外洩的危害</vt:lpstr>
      <vt:lpstr>案例2：信用卡盜刷</vt:lpstr>
      <vt:lpstr>案例2</vt:lpstr>
      <vt:lpstr>案例2</vt:lpstr>
      <vt:lpstr>個資外洩的途徑</vt:lpstr>
      <vt:lpstr>個資外洩的途徑</vt:lpstr>
      <vt:lpstr>案例3：購物詐騙</vt:lpstr>
      <vt:lpstr>案例3</vt:lpstr>
      <vt:lpstr>案例3</vt:lpstr>
      <vt:lpstr>小心詐騙電話！</vt:lpstr>
      <vt:lpstr>案例4：人肉搜索</vt:lpstr>
      <vt:lpstr>案例4</vt:lpstr>
      <vt:lpstr>案例4</vt:lpstr>
      <vt:lpstr>案例4</vt:lpstr>
      <vt:lpstr>「人肉搜索」違法嗎？</vt:lpstr>
      <vt:lpstr>2. 保護個資的作法</vt:lpstr>
      <vt:lpstr>①保護自己的個資</vt:lpstr>
      <vt:lpstr>①保護自己的個資</vt:lpstr>
      <vt:lpstr>①保護自己的個資</vt:lpstr>
      <vt:lpstr>②保護他人的個資</vt:lpstr>
      <vt:lpstr>②保護他人的個資</vt:lpstr>
      <vt:lpstr>3．2 個人資料保護 結束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張容華</dc:creator>
  <cp:lastModifiedBy>明利</cp:lastModifiedBy>
  <cp:revision>481</cp:revision>
  <cp:lastPrinted>2019-05-27T08:55:00Z</cp:lastPrinted>
  <dcterms:created xsi:type="dcterms:W3CDTF">2019-04-23T05:53:25Z</dcterms:created>
  <dcterms:modified xsi:type="dcterms:W3CDTF">2019-11-20T01:50:08Z</dcterms:modified>
</cp:coreProperties>
</file>