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5"/>
  </p:notesMasterIdLst>
  <p:handoutMasterIdLst>
    <p:handoutMasterId r:id="rId46"/>
  </p:handoutMasterIdLst>
  <p:sldIdLst>
    <p:sldId id="360" r:id="rId2"/>
    <p:sldId id="372" r:id="rId3"/>
    <p:sldId id="435" r:id="rId4"/>
    <p:sldId id="463" r:id="rId5"/>
    <p:sldId id="436" r:id="rId6"/>
    <p:sldId id="461" r:id="rId7"/>
    <p:sldId id="462" r:id="rId8"/>
    <p:sldId id="439" r:id="rId9"/>
    <p:sldId id="440" r:id="rId10"/>
    <p:sldId id="441" r:id="rId11"/>
    <p:sldId id="443" r:id="rId12"/>
    <p:sldId id="444" r:id="rId13"/>
    <p:sldId id="445" r:id="rId14"/>
    <p:sldId id="446" r:id="rId15"/>
    <p:sldId id="447" r:id="rId16"/>
    <p:sldId id="479" r:id="rId17"/>
    <p:sldId id="448" r:id="rId18"/>
    <p:sldId id="449" r:id="rId19"/>
    <p:sldId id="450" r:id="rId20"/>
    <p:sldId id="451" r:id="rId21"/>
    <p:sldId id="480" r:id="rId22"/>
    <p:sldId id="452" r:id="rId23"/>
    <p:sldId id="453" r:id="rId24"/>
    <p:sldId id="456" r:id="rId25"/>
    <p:sldId id="458" r:id="rId26"/>
    <p:sldId id="481" r:id="rId27"/>
    <p:sldId id="464" r:id="rId28"/>
    <p:sldId id="465" r:id="rId29"/>
    <p:sldId id="466" r:id="rId30"/>
    <p:sldId id="482" r:id="rId31"/>
    <p:sldId id="468" r:id="rId32"/>
    <p:sldId id="469" r:id="rId33"/>
    <p:sldId id="472" r:id="rId34"/>
    <p:sldId id="473" r:id="rId35"/>
    <p:sldId id="471" r:id="rId36"/>
    <p:sldId id="371" r:id="rId37"/>
    <p:sldId id="420" r:id="rId38"/>
    <p:sldId id="459" r:id="rId39"/>
    <p:sldId id="423" r:id="rId40"/>
    <p:sldId id="475" r:id="rId41"/>
    <p:sldId id="476" r:id="rId42"/>
    <p:sldId id="477" r:id="rId43"/>
    <p:sldId id="293" r:id="rId44"/>
  </p:sldIdLst>
  <p:sldSz cx="12190413" cy="6859588"/>
  <p:notesSz cx="6797675" cy="9928225"/>
  <p:defaultTextStyle>
    <a:defPPr>
      <a:defRPr lang="zh-TW"/>
    </a:defPPr>
    <a:lvl1pPr marL="0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61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22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682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243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804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365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925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486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4156" userDrawn="1">
          <p15:clr>
            <a:srgbClr val="A4A3A4"/>
          </p15:clr>
        </p15:guide>
        <p15:guide id="2" pos="211" userDrawn="1">
          <p15:clr>
            <a:srgbClr val="A4A3A4"/>
          </p15:clr>
        </p15:guide>
        <p15:guide id="3" pos="7468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orient="horz" pos="4065">
          <p15:clr>
            <a:srgbClr val="A4A3A4"/>
          </p15:clr>
        </p15:guide>
        <p15:guide id="6" pos="346">
          <p15:clr>
            <a:srgbClr val="A4A3A4"/>
          </p15:clr>
        </p15:guide>
        <p15:guide id="7" pos="7332">
          <p15:clr>
            <a:srgbClr val="A4A3A4"/>
          </p15:clr>
        </p15:guide>
        <p15:guide id="8" pos="210">
          <p15:clr>
            <a:srgbClr val="A4A3A4"/>
          </p15:clr>
        </p15:guide>
        <p15:guide id="9" pos="3839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3127">
          <p15:clr>
            <a:srgbClr val="A4A3A4"/>
          </p15:clr>
        </p15:guide>
        <p15:guide id="4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7BA2"/>
    <a:srgbClr val="E3E3E3"/>
    <a:srgbClr val="293C25"/>
    <a:srgbClr val="FFFFFF"/>
    <a:srgbClr val="E2E0F0"/>
    <a:srgbClr val="FCD5B5"/>
    <a:srgbClr val="4FC6D8"/>
    <a:srgbClr val="EDA936"/>
    <a:srgbClr val="DDF1F6"/>
    <a:srgbClr val="FECE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271" autoAdjust="0"/>
    <p:restoredTop sz="99531" autoAdjust="0"/>
  </p:normalViewPr>
  <p:slideViewPr>
    <p:cSldViewPr>
      <p:cViewPr varScale="1">
        <p:scale>
          <a:sx n="70" d="100"/>
          <a:sy n="70" d="100"/>
        </p:scale>
        <p:origin x="-240" y="-72"/>
      </p:cViewPr>
      <p:guideLst>
        <p:guide orient="horz" pos="4156"/>
        <p:guide orient="horz" pos="4065"/>
        <p:guide pos="211"/>
        <p:guide pos="7468"/>
        <p:guide pos="3840"/>
        <p:guide pos="346"/>
        <p:guide pos="7332"/>
        <p:guide pos="210"/>
        <p:guide pos="3839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howGuides="1">
      <p:cViewPr varScale="1">
        <p:scale>
          <a:sx n="58" d="100"/>
          <a:sy n="58" d="100"/>
        </p:scale>
        <p:origin x="2443" y="62"/>
      </p:cViewPr>
      <p:guideLst>
        <p:guide orient="horz" pos="2880"/>
        <p:guide orient="horz" pos="3127"/>
        <p:guide pos="2160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9DB86E-58F1-453E-91B4-43BD7B2DA862}" type="datetimeFigureOut">
              <a:rPr lang="zh-TW" altLang="en-US" smtClean="0"/>
              <a:t>2019/12/10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1F21FB-B186-49F8-85DC-B9B1F069204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788192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D2F82B-D712-4385-9AA0-A63CF5D93865}" type="datetimeFigureOut">
              <a:rPr lang="zh-TW" altLang="en-US" smtClean="0"/>
              <a:t>2019/12/10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1425"/>
            <a:ext cx="59499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07D631-796C-4514-B79B-593D28CCBE0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654980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../slides/slide36.xml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小節">
    <p:bg>
      <p:bgPr>
        <a:solidFill>
          <a:srgbClr val="FCD5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群組 5"/>
          <p:cNvGrpSpPr/>
          <p:nvPr userDrawn="1"/>
        </p:nvGrpSpPr>
        <p:grpSpPr>
          <a:xfrm>
            <a:off x="1126654" y="837506"/>
            <a:ext cx="9937104" cy="5559384"/>
            <a:chOff x="1054646" y="1197546"/>
            <a:chExt cx="9937104" cy="5559384"/>
          </a:xfrm>
        </p:grpSpPr>
        <p:sp>
          <p:nvSpPr>
            <p:cNvPr id="9" name="矩形 8"/>
            <p:cNvSpPr/>
            <p:nvPr userDrawn="1"/>
          </p:nvSpPr>
          <p:spPr>
            <a:xfrm>
              <a:off x="1054646" y="1197546"/>
              <a:ext cx="9937104" cy="359792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762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" name="剪去單一角落矩形 15"/>
            <p:cNvSpPr/>
            <p:nvPr userDrawn="1"/>
          </p:nvSpPr>
          <p:spPr>
            <a:xfrm flipV="1">
              <a:off x="1054646" y="1557335"/>
              <a:ext cx="9937104" cy="5199595"/>
            </a:xfrm>
            <a:prstGeom prst="snip1Rect">
              <a:avLst/>
            </a:prstGeom>
            <a:solidFill>
              <a:schemeClr val="bg1"/>
            </a:solidFill>
            <a:ln w="762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" name="等腰三角形 3"/>
            <p:cNvSpPr/>
            <p:nvPr userDrawn="1"/>
          </p:nvSpPr>
          <p:spPr>
            <a:xfrm rot="18899396">
              <a:off x="9772252" y="5859894"/>
              <a:ext cx="1197809" cy="557607"/>
            </a:xfrm>
            <a:prstGeom prst="triangle">
              <a:avLst>
                <a:gd name="adj" fmla="val 24939"/>
              </a:avLst>
            </a:prstGeom>
            <a:noFill/>
            <a:ln w="762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7" name="圓角矩形 26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31" name="文字版面配置區 20"/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1342678" y="1485578"/>
            <a:ext cx="9676607" cy="4551271"/>
          </a:xfrm>
          <a:prstGeom prst="rect">
            <a:avLst/>
          </a:prstGeom>
        </p:spPr>
        <p:txBody>
          <a:bodyPr lIns="121912" tIns="0" rIns="0" bIns="0">
            <a:noAutofit/>
          </a:bodyPr>
          <a:lstStyle>
            <a:lvl1pPr marL="474103" indent="-474103">
              <a:lnSpc>
                <a:spcPct val="130000"/>
              </a:lnSpc>
              <a:spcBef>
                <a:spcPts val="800"/>
              </a:spcBef>
              <a:buClrTx/>
              <a:buFont typeface="+mj-lt"/>
              <a:buAutoNum type="arabicPeriod"/>
              <a:tabLst/>
              <a:defRPr sz="360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1083664" marR="0" indent="-368275" algn="l" defTabSz="1219122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>
                <a:tab pos="598978" algn="l"/>
              </a:tabLst>
              <a:defRPr sz="43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761952" marR="0" indent="0" algn="l" defTabSz="1219122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500">
                <a:latin typeface="標楷體" pitchFamily="65" charset="-120"/>
                <a:ea typeface="標楷體" pitchFamily="65" charset="-120"/>
              </a:defRPr>
            </a:lvl3pPr>
            <a:lvl4pPr>
              <a:spcBef>
                <a:spcPts val="800"/>
              </a:spcBef>
              <a:defRPr/>
            </a:lvl4pPr>
            <a:lvl5pPr>
              <a:spcBef>
                <a:spcPts val="800"/>
              </a:spcBef>
              <a:defRPr/>
            </a:lvl5pPr>
          </a:lstStyle>
          <a:p>
            <a:pPr lvl="0"/>
            <a:r>
              <a:rPr lang="zh-TW" altLang="en-US" dirty="0"/>
              <a:t>小標</a:t>
            </a:r>
            <a:r>
              <a:rPr lang="en-US" altLang="zh-TW" dirty="0"/>
              <a:t>(</a:t>
            </a:r>
            <a:r>
              <a:rPr lang="en-US" altLang="zh-TW" dirty="0" err="1"/>
              <a:t>36pt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br>
              <a:rPr lang="en-US" altLang="zh-TW" dirty="0"/>
            </a:br>
            <a:r>
              <a:rPr lang="zh-TW" altLang="en-US" dirty="0"/>
              <a:t>概念</a:t>
            </a:r>
            <a:r>
              <a:rPr lang="en-US" altLang="zh-TW" dirty="0"/>
              <a:t>(</a:t>
            </a:r>
            <a:r>
              <a:rPr lang="en-US" altLang="zh-TW" dirty="0" err="1"/>
              <a:t>32pt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</a:p>
          <a:p>
            <a:pPr lvl="0"/>
            <a:r>
              <a:rPr lang="zh-TW" altLang="en-US" dirty="0"/>
              <a:t>行距</a:t>
            </a:r>
            <a:r>
              <a:rPr lang="en-US" altLang="zh-TW" dirty="0"/>
              <a:t>1.3</a:t>
            </a:r>
          </a:p>
          <a:p>
            <a:pPr lvl="1"/>
            <a:endParaRPr lang="zh-TW" altLang="en-US" dirty="0"/>
          </a:p>
        </p:txBody>
      </p:sp>
      <p:sp>
        <p:nvSpPr>
          <p:cNvPr id="10" name="圓角矩形 9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2" name="圓角矩形 11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7" name="副標題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1198662" y="-98598"/>
            <a:ext cx="2592287" cy="766142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8000" b="1" kern="1200" cap="none" spc="0" baseline="0" dirty="0">
                <a:ln w="31550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zh-TW" dirty="0">
                <a:solidFill>
                  <a:schemeClr val="bg1"/>
                </a:solidFill>
                <a:effectLst/>
              </a:rPr>
              <a:t>X</a:t>
            </a:r>
            <a:r>
              <a:rPr lang="zh-TW" altLang="en-US" dirty="0">
                <a:solidFill>
                  <a:schemeClr val="bg1"/>
                </a:solidFill>
                <a:effectLst/>
              </a:rPr>
              <a:t>．</a:t>
            </a:r>
            <a:r>
              <a:rPr lang="en-US" altLang="zh-TW" dirty="0">
                <a:solidFill>
                  <a:schemeClr val="bg1"/>
                </a:solidFill>
                <a:effectLst/>
              </a:rPr>
              <a:t>X</a:t>
            </a:r>
            <a:endParaRPr lang="zh-TW" altLang="en-US" dirty="0">
              <a:solidFill>
                <a:schemeClr val="bg1"/>
              </a:solidFill>
              <a:effectLst/>
            </a:endParaRPr>
          </a:p>
        </p:txBody>
      </p:sp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4150990" y="236563"/>
            <a:ext cx="7704460" cy="912313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l">
              <a:defRPr sz="7200" b="1" cap="none" spc="0" baseline="0">
                <a:ln w="31550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節名</a:t>
            </a:r>
            <a:r>
              <a:rPr lang="en-US" altLang="zh-TW" dirty="0"/>
              <a:t>(</a:t>
            </a:r>
            <a:r>
              <a:rPr lang="en-US" altLang="zh-TW" dirty="0" err="1"/>
              <a:t>72pt</a:t>
            </a:r>
            <a:r>
              <a:rPr lang="zh-TW" altLang="en-US" dirty="0"/>
              <a:t>，正黑體</a:t>
            </a:r>
          </a:p>
        </p:txBody>
      </p:sp>
      <p:sp>
        <p:nvSpPr>
          <p:cNvPr id="13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295876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手腦並用">
    <p:bg>
      <p:bgPr>
        <a:solidFill>
          <a:srgbClr val="E2E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746DA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延伸學習</a:t>
            </a:r>
          </a:p>
        </p:txBody>
      </p:sp>
      <p:sp>
        <p:nvSpPr>
          <p:cNvPr id="5" name="標題 1"/>
          <p:cNvSpPr>
            <a:spLocks noGrp="1"/>
          </p:cNvSpPr>
          <p:nvPr>
            <p:ph type="title" hasCustomPrompt="1"/>
          </p:nvPr>
        </p:nvSpPr>
        <p:spPr>
          <a:xfrm>
            <a:off x="3358902" y="45418"/>
            <a:ext cx="6912768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粗體，微軟正黑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746DAE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2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pic>
        <p:nvPicPr>
          <p:cNvPr id="2" name="圖片 1">
            <a:extLst>
              <a:ext uri="{FF2B5EF4-FFF2-40B4-BE49-F238E27FC236}">
                <a16:creationId xmlns="" xmlns:a16="http://schemas.microsoft.com/office/drawing/2014/main" id="{BACB55B2-0A98-4717-B5E2-7F975316E5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01" b="89552" l="9769" r="43445"/>
                    </a14:imgEffect>
                  </a14:imgLayer>
                </a14:imgProps>
              </a:ext>
            </a:extLst>
          </a:blip>
          <a:srcRect l="9717" t="11283" r="57245" b="15374"/>
          <a:stretch/>
        </p:blipFill>
        <p:spPr>
          <a:xfrm>
            <a:off x="187429" y="108011"/>
            <a:ext cx="864097" cy="660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586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動腦時間">
    <p:bg>
      <p:bgPr>
        <a:solidFill>
          <a:srgbClr val="DDF1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271407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題目</a:t>
            </a:r>
            <a:r>
              <a:rPr lang="en-US" altLang="zh-TW" dirty="0" err="1"/>
              <a:t>36pt</a:t>
            </a:r>
            <a:r>
              <a:rPr lang="zh-TW" altLang="en-US" dirty="0"/>
              <a:t>，正黑體、行距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4FC6D8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手腦並用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4FC6D8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字版面配置區 20"/>
          <p:cNvSpPr>
            <a:spLocks noGrp="1"/>
          </p:cNvSpPr>
          <p:nvPr>
            <p:ph type="body" sz="quarter" idx="16" hasCustomPrompt="1"/>
          </p:nvPr>
        </p:nvSpPr>
        <p:spPr>
          <a:xfrm>
            <a:off x="549275" y="4064696"/>
            <a:ext cx="11090276" cy="238849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8525" indent="0">
              <a:lnSpc>
                <a:spcPct val="130000"/>
              </a:lnSpc>
              <a:spcBef>
                <a:spcPts val="800"/>
              </a:spcBef>
              <a:buNone/>
              <a:defRPr sz="360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spcBef>
                <a:spcPts val="800"/>
              </a:spcBef>
              <a:defRPr>
                <a:latin typeface="標楷體" pitchFamily="65" charset="-120"/>
                <a:ea typeface="標楷體" pitchFamily="65" charset="-120"/>
              </a:defRPr>
            </a:lvl2pPr>
          </a:lstStyle>
          <a:p>
            <a:pPr lvl="0"/>
            <a:r>
              <a:rPr lang="zh-TW" altLang="en-US" dirty="0"/>
              <a:t>解答微軟正黑體，</a:t>
            </a:r>
            <a:r>
              <a:rPr lang="en-US" altLang="zh-TW" dirty="0"/>
              <a:t>36</a:t>
            </a:r>
            <a:r>
              <a:rPr lang="zh-TW" altLang="en-US" dirty="0"/>
              <a:t>字級、行距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2" name="圖片 1">
            <a:extLst>
              <a:ext uri="{FF2B5EF4-FFF2-40B4-BE49-F238E27FC236}">
                <a16:creationId xmlns="" xmlns:a16="http://schemas.microsoft.com/office/drawing/2014/main" id="{42ED71E6-DBED-493D-B174-F07DB5FB23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66" b="89179" l="10566" r="39325">
                        <a14:foregroundMark x1="32026" y1="23134" x2="33878" y2="24627"/>
                      </a14:backgroundRemoval>
                    </a14:imgEffect>
                  </a14:imgLayer>
                </a14:imgProps>
              </a:ext>
            </a:extLst>
          </a:blip>
          <a:srcRect l="11529" t="5007" r="61901" b="24471"/>
          <a:stretch/>
        </p:blipFill>
        <p:spPr>
          <a:xfrm>
            <a:off x="209753" y="118557"/>
            <a:ext cx="864089" cy="669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873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概念插播_連結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圓角矩形 2"/>
          <p:cNvSpPr/>
          <p:nvPr userDrawn="1"/>
        </p:nvSpPr>
        <p:spPr>
          <a:xfrm>
            <a:off x="1558702" y="1341562"/>
            <a:ext cx="3456384" cy="840358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1558702" y="2419350"/>
            <a:ext cx="9067768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2422798" y="1413570"/>
            <a:ext cx="3130351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概念插播</a:t>
            </a:r>
          </a:p>
        </p:txBody>
      </p:sp>
      <p:sp>
        <p:nvSpPr>
          <p:cNvPr id="10" name="protest_352345"/>
          <p:cNvSpPr>
            <a:spLocks noChangeAspect="1"/>
          </p:cNvSpPr>
          <p:nvPr userDrawn="1"/>
        </p:nvSpPr>
        <p:spPr bwMode="auto">
          <a:xfrm>
            <a:off x="1813113" y="1500219"/>
            <a:ext cx="609685" cy="595051"/>
          </a:xfrm>
          <a:custGeom>
            <a:avLst/>
            <a:gdLst>
              <a:gd name="connsiteX0" fmla="*/ 215749 w 607639"/>
              <a:gd name="connsiteY0" fmla="*/ 381889 h 593055"/>
              <a:gd name="connsiteX1" fmla="*/ 225450 w 607639"/>
              <a:gd name="connsiteY1" fmla="*/ 447567 h 593055"/>
              <a:gd name="connsiteX2" fmla="*/ 247791 w 607639"/>
              <a:gd name="connsiteY2" fmla="*/ 415750 h 593055"/>
              <a:gd name="connsiteX3" fmla="*/ 215749 w 607639"/>
              <a:gd name="connsiteY3" fmla="*/ 381889 h 593055"/>
              <a:gd name="connsiteX4" fmla="*/ 104225 w 607639"/>
              <a:gd name="connsiteY4" fmla="*/ 379045 h 593055"/>
              <a:gd name="connsiteX5" fmla="*/ 130660 w 607639"/>
              <a:gd name="connsiteY5" fmla="*/ 557772 h 593055"/>
              <a:gd name="connsiteX6" fmla="*/ 206581 w 607639"/>
              <a:gd name="connsiteY6" fmla="*/ 546574 h 593055"/>
              <a:gd name="connsiteX7" fmla="*/ 181838 w 607639"/>
              <a:gd name="connsiteY7" fmla="*/ 379045 h 593055"/>
              <a:gd name="connsiteX8" fmla="*/ 530738 w 607639"/>
              <a:gd name="connsiteY8" fmla="*/ 194541 h 593055"/>
              <a:gd name="connsiteX9" fmla="*/ 530738 w 607639"/>
              <a:gd name="connsiteY9" fmla="*/ 306879 h 593055"/>
              <a:gd name="connsiteX10" fmla="*/ 574529 w 607639"/>
              <a:gd name="connsiteY10" fmla="*/ 250710 h 593055"/>
              <a:gd name="connsiteX11" fmla="*/ 530738 w 607639"/>
              <a:gd name="connsiteY11" fmla="*/ 194541 h 593055"/>
              <a:gd name="connsiteX12" fmla="*/ 154323 w 607639"/>
              <a:gd name="connsiteY12" fmla="*/ 172860 h 593055"/>
              <a:gd name="connsiteX13" fmla="*/ 160822 w 607639"/>
              <a:gd name="connsiteY13" fmla="*/ 172860 h 593055"/>
              <a:gd name="connsiteX14" fmla="*/ 163937 w 607639"/>
              <a:gd name="connsiteY14" fmla="*/ 173838 h 593055"/>
              <a:gd name="connsiteX15" fmla="*/ 166786 w 607639"/>
              <a:gd name="connsiteY15" fmla="*/ 175349 h 593055"/>
              <a:gd name="connsiteX16" fmla="*/ 169278 w 607639"/>
              <a:gd name="connsiteY16" fmla="*/ 177394 h 593055"/>
              <a:gd name="connsiteX17" fmla="*/ 171325 w 607639"/>
              <a:gd name="connsiteY17" fmla="*/ 179884 h 593055"/>
              <a:gd name="connsiteX18" fmla="*/ 172839 w 607639"/>
              <a:gd name="connsiteY18" fmla="*/ 182729 h 593055"/>
              <a:gd name="connsiteX19" fmla="*/ 173818 w 607639"/>
              <a:gd name="connsiteY19" fmla="*/ 185842 h 593055"/>
              <a:gd name="connsiteX20" fmla="*/ 174085 w 607639"/>
              <a:gd name="connsiteY20" fmla="*/ 189043 h 593055"/>
              <a:gd name="connsiteX21" fmla="*/ 169278 w 607639"/>
              <a:gd name="connsiteY21" fmla="*/ 200780 h 593055"/>
              <a:gd name="connsiteX22" fmla="*/ 166786 w 607639"/>
              <a:gd name="connsiteY22" fmla="*/ 202825 h 593055"/>
              <a:gd name="connsiteX23" fmla="*/ 163937 w 607639"/>
              <a:gd name="connsiteY23" fmla="*/ 204336 h 593055"/>
              <a:gd name="connsiteX24" fmla="*/ 160822 w 607639"/>
              <a:gd name="connsiteY24" fmla="*/ 205314 h 593055"/>
              <a:gd name="connsiteX25" fmla="*/ 157617 w 607639"/>
              <a:gd name="connsiteY25" fmla="*/ 205581 h 593055"/>
              <a:gd name="connsiteX26" fmla="*/ 154323 w 607639"/>
              <a:gd name="connsiteY26" fmla="*/ 205314 h 593055"/>
              <a:gd name="connsiteX27" fmla="*/ 151208 w 607639"/>
              <a:gd name="connsiteY27" fmla="*/ 204336 h 593055"/>
              <a:gd name="connsiteX28" fmla="*/ 148359 w 607639"/>
              <a:gd name="connsiteY28" fmla="*/ 202825 h 593055"/>
              <a:gd name="connsiteX29" fmla="*/ 145867 w 607639"/>
              <a:gd name="connsiteY29" fmla="*/ 200780 h 593055"/>
              <a:gd name="connsiteX30" fmla="*/ 141060 w 607639"/>
              <a:gd name="connsiteY30" fmla="*/ 189043 h 593055"/>
              <a:gd name="connsiteX31" fmla="*/ 141327 w 607639"/>
              <a:gd name="connsiteY31" fmla="*/ 185842 h 593055"/>
              <a:gd name="connsiteX32" fmla="*/ 142306 w 607639"/>
              <a:gd name="connsiteY32" fmla="*/ 182729 h 593055"/>
              <a:gd name="connsiteX33" fmla="*/ 143820 w 607639"/>
              <a:gd name="connsiteY33" fmla="*/ 179884 h 593055"/>
              <a:gd name="connsiteX34" fmla="*/ 145867 w 607639"/>
              <a:gd name="connsiteY34" fmla="*/ 177394 h 593055"/>
              <a:gd name="connsiteX35" fmla="*/ 148359 w 607639"/>
              <a:gd name="connsiteY35" fmla="*/ 175349 h 593055"/>
              <a:gd name="connsiteX36" fmla="*/ 151208 w 607639"/>
              <a:gd name="connsiteY36" fmla="*/ 173838 h 593055"/>
              <a:gd name="connsiteX37" fmla="*/ 154323 w 607639"/>
              <a:gd name="connsiteY37" fmla="*/ 172860 h 593055"/>
              <a:gd name="connsiteX38" fmla="*/ 33110 w 607639"/>
              <a:gd name="connsiteY38" fmla="*/ 164324 h 593055"/>
              <a:gd name="connsiteX39" fmla="*/ 33110 w 607639"/>
              <a:gd name="connsiteY39" fmla="*/ 309989 h 593055"/>
              <a:gd name="connsiteX40" fmla="*/ 66754 w 607639"/>
              <a:gd name="connsiteY40" fmla="*/ 309989 h 593055"/>
              <a:gd name="connsiteX41" fmla="*/ 66754 w 607639"/>
              <a:gd name="connsiteY41" fmla="*/ 164324 h 593055"/>
              <a:gd name="connsiteX42" fmla="*/ 433120 w 607639"/>
              <a:gd name="connsiteY42" fmla="*/ 153595 h 593055"/>
              <a:gd name="connsiteX43" fmla="*/ 439614 w 607639"/>
              <a:gd name="connsiteY43" fmla="*/ 153595 h 593055"/>
              <a:gd name="connsiteX44" fmla="*/ 442728 w 607639"/>
              <a:gd name="connsiteY44" fmla="*/ 154573 h 593055"/>
              <a:gd name="connsiteX45" fmla="*/ 445575 w 607639"/>
              <a:gd name="connsiteY45" fmla="*/ 156084 h 593055"/>
              <a:gd name="connsiteX46" fmla="*/ 448066 w 607639"/>
              <a:gd name="connsiteY46" fmla="*/ 158129 h 593055"/>
              <a:gd name="connsiteX47" fmla="*/ 450112 w 607639"/>
              <a:gd name="connsiteY47" fmla="*/ 160619 h 593055"/>
              <a:gd name="connsiteX48" fmla="*/ 451625 w 607639"/>
              <a:gd name="connsiteY48" fmla="*/ 163464 h 593055"/>
              <a:gd name="connsiteX49" fmla="*/ 452603 w 607639"/>
              <a:gd name="connsiteY49" fmla="*/ 166576 h 593055"/>
              <a:gd name="connsiteX50" fmla="*/ 452959 w 607639"/>
              <a:gd name="connsiteY50" fmla="*/ 169777 h 593055"/>
              <a:gd name="connsiteX51" fmla="*/ 452603 w 607639"/>
              <a:gd name="connsiteY51" fmla="*/ 173067 h 593055"/>
              <a:gd name="connsiteX52" fmla="*/ 451625 w 607639"/>
              <a:gd name="connsiteY52" fmla="*/ 176180 h 593055"/>
              <a:gd name="connsiteX53" fmla="*/ 450112 w 607639"/>
              <a:gd name="connsiteY53" fmla="*/ 179025 h 593055"/>
              <a:gd name="connsiteX54" fmla="*/ 448066 w 607639"/>
              <a:gd name="connsiteY54" fmla="*/ 181515 h 593055"/>
              <a:gd name="connsiteX55" fmla="*/ 445575 w 607639"/>
              <a:gd name="connsiteY55" fmla="*/ 183560 h 593055"/>
              <a:gd name="connsiteX56" fmla="*/ 442728 w 607639"/>
              <a:gd name="connsiteY56" fmla="*/ 185071 h 593055"/>
              <a:gd name="connsiteX57" fmla="*/ 439614 w 607639"/>
              <a:gd name="connsiteY57" fmla="*/ 186049 h 593055"/>
              <a:gd name="connsiteX58" fmla="*/ 436411 w 607639"/>
              <a:gd name="connsiteY58" fmla="*/ 186316 h 593055"/>
              <a:gd name="connsiteX59" fmla="*/ 424668 w 607639"/>
              <a:gd name="connsiteY59" fmla="*/ 181515 h 593055"/>
              <a:gd name="connsiteX60" fmla="*/ 422622 w 607639"/>
              <a:gd name="connsiteY60" fmla="*/ 179025 h 593055"/>
              <a:gd name="connsiteX61" fmla="*/ 421110 w 607639"/>
              <a:gd name="connsiteY61" fmla="*/ 176180 h 593055"/>
              <a:gd name="connsiteX62" fmla="*/ 420131 w 607639"/>
              <a:gd name="connsiteY62" fmla="*/ 173067 h 593055"/>
              <a:gd name="connsiteX63" fmla="*/ 419864 w 607639"/>
              <a:gd name="connsiteY63" fmla="*/ 169777 h 593055"/>
              <a:gd name="connsiteX64" fmla="*/ 420131 w 607639"/>
              <a:gd name="connsiteY64" fmla="*/ 166576 h 593055"/>
              <a:gd name="connsiteX65" fmla="*/ 421110 w 607639"/>
              <a:gd name="connsiteY65" fmla="*/ 163464 h 593055"/>
              <a:gd name="connsiteX66" fmla="*/ 422622 w 607639"/>
              <a:gd name="connsiteY66" fmla="*/ 160619 h 593055"/>
              <a:gd name="connsiteX67" fmla="*/ 424668 w 607639"/>
              <a:gd name="connsiteY67" fmla="*/ 158129 h 593055"/>
              <a:gd name="connsiteX68" fmla="*/ 427159 w 607639"/>
              <a:gd name="connsiteY68" fmla="*/ 156084 h 593055"/>
              <a:gd name="connsiteX69" fmla="*/ 430006 w 607639"/>
              <a:gd name="connsiteY69" fmla="*/ 154573 h 593055"/>
              <a:gd name="connsiteX70" fmla="*/ 433120 w 607639"/>
              <a:gd name="connsiteY70" fmla="*/ 153595 h 593055"/>
              <a:gd name="connsiteX71" fmla="*/ 100576 w 607639"/>
              <a:gd name="connsiteY71" fmla="*/ 131262 h 593055"/>
              <a:gd name="connsiteX72" fmla="*/ 100576 w 607639"/>
              <a:gd name="connsiteY72" fmla="*/ 345984 h 593055"/>
              <a:gd name="connsiteX73" fmla="*/ 141073 w 607639"/>
              <a:gd name="connsiteY73" fmla="*/ 345984 h 593055"/>
              <a:gd name="connsiteX74" fmla="*/ 141073 w 607639"/>
              <a:gd name="connsiteY74" fmla="*/ 238623 h 593055"/>
              <a:gd name="connsiteX75" fmla="*/ 157628 w 607639"/>
              <a:gd name="connsiteY75" fmla="*/ 222092 h 593055"/>
              <a:gd name="connsiteX76" fmla="*/ 174183 w 607639"/>
              <a:gd name="connsiteY76" fmla="*/ 238623 h 593055"/>
              <a:gd name="connsiteX77" fmla="*/ 174183 w 607639"/>
              <a:gd name="connsiteY77" fmla="*/ 345984 h 593055"/>
              <a:gd name="connsiteX78" fmla="*/ 196168 w 607639"/>
              <a:gd name="connsiteY78" fmla="*/ 345984 h 593055"/>
              <a:gd name="connsiteX79" fmla="*/ 214592 w 607639"/>
              <a:gd name="connsiteY79" fmla="*/ 345984 h 593055"/>
              <a:gd name="connsiteX80" fmla="*/ 214592 w 607639"/>
              <a:gd name="connsiteY80" fmla="*/ 131262 h 593055"/>
              <a:gd name="connsiteX81" fmla="*/ 497628 w 607639"/>
              <a:gd name="connsiteY81" fmla="*/ 47098 h 593055"/>
              <a:gd name="connsiteX82" fmla="*/ 409157 w 607639"/>
              <a:gd name="connsiteY82" fmla="*/ 94202 h 593055"/>
              <a:gd name="connsiteX83" fmla="*/ 247702 w 607639"/>
              <a:gd name="connsiteY83" fmla="*/ 130374 h 593055"/>
              <a:gd name="connsiteX84" fmla="*/ 247702 w 607639"/>
              <a:gd name="connsiteY84" fmla="*/ 153214 h 593055"/>
              <a:gd name="connsiteX85" fmla="*/ 386728 w 607639"/>
              <a:gd name="connsiteY85" fmla="*/ 153214 h 593055"/>
              <a:gd name="connsiteX86" fmla="*/ 403283 w 607639"/>
              <a:gd name="connsiteY86" fmla="*/ 169745 h 593055"/>
              <a:gd name="connsiteX87" fmla="*/ 386728 w 607639"/>
              <a:gd name="connsiteY87" fmla="*/ 186276 h 593055"/>
              <a:gd name="connsiteX88" fmla="*/ 247702 w 607639"/>
              <a:gd name="connsiteY88" fmla="*/ 186276 h 593055"/>
              <a:gd name="connsiteX89" fmla="*/ 247702 w 607639"/>
              <a:gd name="connsiteY89" fmla="*/ 346872 h 593055"/>
              <a:gd name="connsiteX90" fmla="*/ 409157 w 607639"/>
              <a:gd name="connsiteY90" fmla="*/ 382956 h 593055"/>
              <a:gd name="connsiteX91" fmla="*/ 497628 w 607639"/>
              <a:gd name="connsiteY91" fmla="*/ 430148 h 593055"/>
              <a:gd name="connsiteX92" fmla="*/ 497628 w 607639"/>
              <a:gd name="connsiteY92" fmla="*/ 325098 h 593055"/>
              <a:gd name="connsiteX93" fmla="*/ 497628 w 607639"/>
              <a:gd name="connsiteY93" fmla="*/ 176322 h 593055"/>
              <a:gd name="connsiteX94" fmla="*/ 521927 w 607639"/>
              <a:gd name="connsiteY94" fmla="*/ 1950 h 593055"/>
              <a:gd name="connsiteX95" fmla="*/ 530738 w 607639"/>
              <a:gd name="connsiteY95" fmla="*/ 16525 h 593055"/>
              <a:gd name="connsiteX96" fmla="*/ 530738 w 607639"/>
              <a:gd name="connsiteY96" fmla="*/ 160858 h 593055"/>
              <a:gd name="connsiteX97" fmla="*/ 607639 w 607639"/>
              <a:gd name="connsiteY97" fmla="*/ 250710 h 593055"/>
              <a:gd name="connsiteX98" fmla="*/ 530738 w 607639"/>
              <a:gd name="connsiteY98" fmla="*/ 340562 h 593055"/>
              <a:gd name="connsiteX99" fmla="*/ 530738 w 607639"/>
              <a:gd name="connsiteY99" fmla="*/ 460721 h 593055"/>
              <a:gd name="connsiteX100" fmla="*/ 521927 w 607639"/>
              <a:gd name="connsiteY100" fmla="*/ 475296 h 593055"/>
              <a:gd name="connsiteX101" fmla="*/ 514183 w 607639"/>
              <a:gd name="connsiteY101" fmla="*/ 477251 h 593055"/>
              <a:gd name="connsiteX102" fmla="*/ 504927 w 607639"/>
              <a:gd name="connsiteY102" fmla="*/ 474407 h 593055"/>
              <a:gd name="connsiteX103" fmla="*/ 497628 w 607639"/>
              <a:gd name="connsiteY103" fmla="*/ 469519 h 593055"/>
              <a:gd name="connsiteX104" fmla="*/ 395806 w 607639"/>
              <a:gd name="connsiteY104" fmla="*/ 413173 h 593055"/>
              <a:gd name="connsiteX105" fmla="*/ 271733 w 607639"/>
              <a:gd name="connsiteY105" fmla="*/ 381978 h 593055"/>
              <a:gd name="connsiteX106" fmla="*/ 280901 w 607639"/>
              <a:gd name="connsiteY106" fmla="*/ 415750 h 593055"/>
              <a:gd name="connsiteX107" fmla="*/ 230346 w 607639"/>
              <a:gd name="connsiteY107" fmla="*/ 480629 h 593055"/>
              <a:gd name="connsiteX108" fmla="*/ 241738 w 607639"/>
              <a:gd name="connsiteY108" fmla="*/ 558038 h 593055"/>
              <a:gd name="connsiteX109" fmla="*/ 227853 w 607639"/>
              <a:gd name="connsiteY109" fmla="*/ 576791 h 593055"/>
              <a:gd name="connsiteX110" fmla="*/ 119089 w 607639"/>
              <a:gd name="connsiteY110" fmla="*/ 592877 h 593055"/>
              <a:gd name="connsiteX111" fmla="*/ 116686 w 607639"/>
              <a:gd name="connsiteY111" fmla="*/ 593055 h 593055"/>
              <a:gd name="connsiteX112" fmla="*/ 106806 w 607639"/>
              <a:gd name="connsiteY112" fmla="*/ 589767 h 593055"/>
              <a:gd name="connsiteX113" fmla="*/ 100309 w 607639"/>
              <a:gd name="connsiteY113" fmla="*/ 578924 h 593055"/>
              <a:gd name="connsiteX114" fmla="*/ 69424 w 607639"/>
              <a:gd name="connsiteY114" fmla="*/ 370246 h 593055"/>
              <a:gd name="connsiteX115" fmla="*/ 67466 w 607639"/>
              <a:gd name="connsiteY115" fmla="*/ 362514 h 593055"/>
              <a:gd name="connsiteX116" fmla="*/ 67466 w 607639"/>
              <a:gd name="connsiteY116" fmla="*/ 343051 h 593055"/>
              <a:gd name="connsiteX117" fmla="*/ 16555 w 607639"/>
              <a:gd name="connsiteY117" fmla="*/ 343051 h 593055"/>
              <a:gd name="connsiteX118" fmla="*/ 0 w 607639"/>
              <a:gd name="connsiteY118" fmla="*/ 326520 h 593055"/>
              <a:gd name="connsiteX119" fmla="*/ 0 w 607639"/>
              <a:gd name="connsiteY119" fmla="*/ 147793 h 593055"/>
              <a:gd name="connsiteX120" fmla="*/ 16555 w 607639"/>
              <a:gd name="connsiteY120" fmla="*/ 131262 h 593055"/>
              <a:gd name="connsiteX121" fmla="*/ 67466 w 607639"/>
              <a:gd name="connsiteY121" fmla="*/ 131262 h 593055"/>
              <a:gd name="connsiteX122" fmla="*/ 67466 w 607639"/>
              <a:gd name="connsiteY122" fmla="*/ 114732 h 593055"/>
              <a:gd name="connsiteX123" fmla="*/ 84021 w 607639"/>
              <a:gd name="connsiteY123" fmla="*/ 98201 h 593055"/>
              <a:gd name="connsiteX124" fmla="*/ 228744 w 607639"/>
              <a:gd name="connsiteY124" fmla="*/ 98201 h 593055"/>
              <a:gd name="connsiteX125" fmla="*/ 230702 w 607639"/>
              <a:gd name="connsiteY125" fmla="*/ 98023 h 593055"/>
              <a:gd name="connsiteX126" fmla="*/ 395806 w 607639"/>
              <a:gd name="connsiteY126" fmla="*/ 63984 h 593055"/>
              <a:gd name="connsiteX127" fmla="*/ 497628 w 607639"/>
              <a:gd name="connsiteY127" fmla="*/ 7727 h 593055"/>
              <a:gd name="connsiteX128" fmla="*/ 504927 w 607639"/>
              <a:gd name="connsiteY128" fmla="*/ 2750 h 593055"/>
              <a:gd name="connsiteX129" fmla="*/ 521927 w 607639"/>
              <a:gd name="connsiteY129" fmla="*/ 1950 h 59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607639" h="593055">
                <a:moveTo>
                  <a:pt x="215749" y="381889"/>
                </a:moveTo>
                <a:lnTo>
                  <a:pt x="225450" y="447567"/>
                </a:lnTo>
                <a:cubicBezTo>
                  <a:pt x="238445" y="442857"/>
                  <a:pt x="247791" y="430326"/>
                  <a:pt x="247791" y="415750"/>
                </a:cubicBezTo>
                <a:cubicBezTo>
                  <a:pt x="247791" y="397620"/>
                  <a:pt x="233550" y="382867"/>
                  <a:pt x="215749" y="381889"/>
                </a:cubicBezTo>
                <a:close/>
                <a:moveTo>
                  <a:pt x="104225" y="379045"/>
                </a:moveTo>
                <a:lnTo>
                  <a:pt x="130660" y="557772"/>
                </a:lnTo>
                <a:lnTo>
                  <a:pt x="206581" y="546574"/>
                </a:lnTo>
                <a:lnTo>
                  <a:pt x="181838" y="379045"/>
                </a:lnTo>
                <a:close/>
                <a:moveTo>
                  <a:pt x="530738" y="194541"/>
                </a:moveTo>
                <a:lnTo>
                  <a:pt x="530738" y="306879"/>
                </a:lnTo>
                <a:cubicBezTo>
                  <a:pt x="555838" y="300569"/>
                  <a:pt x="574529" y="277728"/>
                  <a:pt x="574529" y="250710"/>
                </a:cubicBezTo>
                <a:cubicBezTo>
                  <a:pt x="574529" y="223692"/>
                  <a:pt x="555838" y="200940"/>
                  <a:pt x="530738" y="194541"/>
                </a:cubicBezTo>
                <a:close/>
                <a:moveTo>
                  <a:pt x="154323" y="172860"/>
                </a:moveTo>
                <a:cubicBezTo>
                  <a:pt x="156460" y="172415"/>
                  <a:pt x="158685" y="172415"/>
                  <a:pt x="160822" y="172860"/>
                </a:cubicBezTo>
                <a:cubicBezTo>
                  <a:pt x="161890" y="173037"/>
                  <a:pt x="162869" y="173393"/>
                  <a:pt x="163937" y="173838"/>
                </a:cubicBezTo>
                <a:cubicBezTo>
                  <a:pt x="164916" y="174193"/>
                  <a:pt x="165896" y="174727"/>
                  <a:pt x="166786" y="175349"/>
                </a:cubicBezTo>
                <a:cubicBezTo>
                  <a:pt x="167676" y="175972"/>
                  <a:pt x="168477" y="176594"/>
                  <a:pt x="169278" y="177394"/>
                </a:cubicBezTo>
                <a:cubicBezTo>
                  <a:pt x="170079" y="178195"/>
                  <a:pt x="170702" y="178995"/>
                  <a:pt x="171325" y="179884"/>
                </a:cubicBezTo>
                <a:cubicBezTo>
                  <a:pt x="171949" y="180773"/>
                  <a:pt x="172483" y="181751"/>
                  <a:pt x="172839" y="182729"/>
                </a:cubicBezTo>
                <a:cubicBezTo>
                  <a:pt x="173284" y="183796"/>
                  <a:pt x="173640" y="184775"/>
                  <a:pt x="173818" y="185842"/>
                </a:cubicBezTo>
                <a:cubicBezTo>
                  <a:pt x="173996" y="186909"/>
                  <a:pt x="174085" y="187976"/>
                  <a:pt x="174085" y="189043"/>
                </a:cubicBezTo>
                <a:cubicBezTo>
                  <a:pt x="174085" y="193399"/>
                  <a:pt x="172394" y="197667"/>
                  <a:pt x="169278" y="200780"/>
                </a:cubicBezTo>
                <a:cubicBezTo>
                  <a:pt x="168477" y="201491"/>
                  <a:pt x="167676" y="202202"/>
                  <a:pt x="166786" y="202825"/>
                </a:cubicBezTo>
                <a:cubicBezTo>
                  <a:pt x="165896" y="203447"/>
                  <a:pt x="164916" y="203892"/>
                  <a:pt x="163937" y="204336"/>
                </a:cubicBezTo>
                <a:cubicBezTo>
                  <a:pt x="162869" y="204781"/>
                  <a:pt x="161890" y="205048"/>
                  <a:pt x="160822" y="205314"/>
                </a:cubicBezTo>
                <a:cubicBezTo>
                  <a:pt x="159753" y="205492"/>
                  <a:pt x="158685" y="205581"/>
                  <a:pt x="157617" y="205581"/>
                </a:cubicBezTo>
                <a:cubicBezTo>
                  <a:pt x="156460" y="205581"/>
                  <a:pt x="155392" y="205492"/>
                  <a:pt x="154323" y="205314"/>
                </a:cubicBezTo>
                <a:cubicBezTo>
                  <a:pt x="153255" y="205048"/>
                  <a:pt x="152276" y="204781"/>
                  <a:pt x="151208" y="204336"/>
                </a:cubicBezTo>
                <a:cubicBezTo>
                  <a:pt x="150229" y="203892"/>
                  <a:pt x="149249" y="203447"/>
                  <a:pt x="148359" y="202825"/>
                </a:cubicBezTo>
                <a:cubicBezTo>
                  <a:pt x="147469" y="202202"/>
                  <a:pt x="146668" y="201491"/>
                  <a:pt x="145867" y="200780"/>
                </a:cubicBezTo>
                <a:cubicBezTo>
                  <a:pt x="142751" y="197667"/>
                  <a:pt x="141060" y="193399"/>
                  <a:pt x="141060" y="189043"/>
                </a:cubicBezTo>
                <a:cubicBezTo>
                  <a:pt x="141060" y="187976"/>
                  <a:pt x="141149" y="186909"/>
                  <a:pt x="141327" y="185842"/>
                </a:cubicBezTo>
                <a:cubicBezTo>
                  <a:pt x="141594" y="184775"/>
                  <a:pt x="141861" y="183796"/>
                  <a:pt x="142306" y="182729"/>
                </a:cubicBezTo>
                <a:cubicBezTo>
                  <a:pt x="142751" y="181751"/>
                  <a:pt x="143196" y="180773"/>
                  <a:pt x="143820" y="179884"/>
                </a:cubicBezTo>
                <a:cubicBezTo>
                  <a:pt x="144443" y="178995"/>
                  <a:pt x="145066" y="178195"/>
                  <a:pt x="145867" y="177394"/>
                </a:cubicBezTo>
                <a:cubicBezTo>
                  <a:pt x="146668" y="176594"/>
                  <a:pt x="147469" y="175972"/>
                  <a:pt x="148359" y="175349"/>
                </a:cubicBezTo>
                <a:cubicBezTo>
                  <a:pt x="149249" y="174727"/>
                  <a:pt x="150229" y="174193"/>
                  <a:pt x="151208" y="173838"/>
                </a:cubicBezTo>
                <a:cubicBezTo>
                  <a:pt x="152276" y="173393"/>
                  <a:pt x="153255" y="173037"/>
                  <a:pt x="154323" y="172860"/>
                </a:cubicBezTo>
                <a:close/>
                <a:moveTo>
                  <a:pt x="33110" y="164324"/>
                </a:moveTo>
                <a:lnTo>
                  <a:pt x="33110" y="309989"/>
                </a:lnTo>
                <a:lnTo>
                  <a:pt x="66754" y="309989"/>
                </a:lnTo>
                <a:lnTo>
                  <a:pt x="66754" y="164324"/>
                </a:lnTo>
                <a:close/>
                <a:moveTo>
                  <a:pt x="433120" y="153595"/>
                </a:moveTo>
                <a:cubicBezTo>
                  <a:pt x="435255" y="153150"/>
                  <a:pt x="437479" y="153150"/>
                  <a:pt x="439614" y="153595"/>
                </a:cubicBezTo>
                <a:cubicBezTo>
                  <a:pt x="440682" y="153861"/>
                  <a:pt x="441660" y="154128"/>
                  <a:pt x="442728" y="154573"/>
                </a:cubicBezTo>
                <a:cubicBezTo>
                  <a:pt x="443707" y="154928"/>
                  <a:pt x="444685" y="155462"/>
                  <a:pt x="445575" y="156084"/>
                </a:cubicBezTo>
                <a:cubicBezTo>
                  <a:pt x="446465" y="156707"/>
                  <a:pt x="447265" y="157329"/>
                  <a:pt x="448066" y="158129"/>
                </a:cubicBezTo>
                <a:cubicBezTo>
                  <a:pt x="448867" y="158841"/>
                  <a:pt x="449489" y="159730"/>
                  <a:pt x="450112" y="160619"/>
                </a:cubicBezTo>
                <a:cubicBezTo>
                  <a:pt x="450735" y="161508"/>
                  <a:pt x="451269" y="162486"/>
                  <a:pt x="451625" y="163464"/>
                </a:cubicBezTo>
                <a:cubicBezTo>
                  <a:pt x="452069" y="164442"/>
                  <a:pt x="452336" y="165509"/>
                  <a:pt x="452603" y="166576"/>
                </a:cubicBezTo>
                <a:cubicBezTo>
                  <a:pt x="452781" y="167643"/>
                  <a:pt x="452959" y="168710"/>
                  <a:pt x="452959" y="169777"/>
                </a:cubicBezTo>
                <a:cubicBezTo>
                  <a:pt x="452959" y="170844"/>
                  <a:pt x="452781" y="172000"/>
                  <a:pt x="452603" y="173067"/>
                </a:cubicBezTo>
                <a:cubicBezTo>
                  <a:pt x="452336" y="174134"/>
                  <a:pt x="452069" y="175113"/>
                  <a:pt x="451625" y="176180"/>
                </a:cubicBezTo>
                <a:cubicBezTo>
                  <a:pt x="451269" y="177158"/>
                  <a:pt x="450735" y="178136"/>
                  <a:pt x="450112" y="179025"/>
                </a:cubicBezTo>
                <a:cubicBezTo>
                  <a:pt x="449489" y="179914"/>
                  <a:pt x="448867" y="180714"/>
                  <a:pt x="448066" y="181515"/>
                </a:cubicBezTo>
                <a:cubicBezTo>
                  <a:pt x="447265" y="182315"/>
                  <a:pt x="446465" y="182937"/>
                  <a:pt x="445575" y="183560"/>
                </a:cubicBezTo>
                <a:cubicBezTo>
                  <a:pt x="444685" y="184182"/>
                  <a:pt x="443707" y="184716"/>
                  <a:pt x="442728" y="185071"/>
                </a:cubicBezTo>
                <a:cubicBezTo>
                  <a:pt x="441660" y="185516"/>
                  <a:pt x="440682" y="185783"/>
                  <a:pt x="439614" y="186049"/>
                </a:cubicBezTo>
                <a:cubicBezTo>
                  <a:pt x="438547" y="186227"/>
                  <a:pt x="437479" y="186316"/>
                  <a:pt x="436411" y="186316"/>
                </a:cubicBezTo>
                <a:cubicBezTo>
                  <a:pt x="432052" y="186316"/>
                  <a:pt x="427782" y="184627"/>
                  <a:pt x="424668" y="181515"/>
                </a:cubicBezTo>
                <a:cubicBezTo>
                  <a:pt x="423867" y="180714"/>
                  <a:pt x="423245" y="179914"/>
                  <a:pt x="422622" y="179025"/>
                </a:cubicBezTo>
                <a:cubicBezTo>
                  <a:pt x="421999" y="178136"/>
                  <a:pt x="421554" y="177158"/>
                  <a:pt x="421110" y="176180"/>
                </a:cubicBezTo>
                <a:cubicBezTo>
                  <a:pt x="420665" y="175113"/>
                  <a:pt x="420309" y="174134"/>
                  <a:pt x="420131" y="173067"/>
                </a:cubicBezTo>
                <a:cubicBezTo>
                  <a:pt x="419953" y="172000"/>
                  <a:pt x="419864" y="170844"/>
                  <a:pt x="419864" y="169777"/>
                </a:cubicBezTo>
                <a:cubicBezTo>
                  <a:pt x="419864" y="168710"/>
                  <a:pt x="419953" y="167643"/>
                  <a:pt x="420131" y="166576"/>
                </a:cubicBezTo>
                <a:cubicBezTo>
                  <a:pt x="420309" y="165509"/>
                  <a:pt x="420665" y="164442"/>
                  <a:pt x="421110" y="163464"/>
                </a:cubicBezTo>
                <a:cubicBezTo>
                  <a:pt x="421554" y="162486"/>
                  <a:pt x="421999" y="161508"/>
                  <a:pt x="422622" y="160619"/>
                </a:cubicBezTo>
                <a:cubicBezTo>
                  <a:pt x="423245" y="159730"/>
                  <a:pt x="423867" y="158841"/>
                  <a:pt x="424668" y="158129"/>
                </a:cubicBezTo>
                <a:cubicBezTo>
                  <a:pt x="425469" y="157329"/>
                  <a:pt x="426269" y="156707"/>
                  <a:pt x="427159" y="156084"/>
                </a:cubicBezTo>
                <a:cubicBezTo>
                  <a:pt x="428049" y="155462"/>
                  <a:pt x="429027" y="154928"/>
                  <a:pt x="430006" y="154573"/>
                </a:cubicBezTo>
                <a:cubicBezTo>
                  <a:pt x="431074" y="154128"/>
                  <a:pt x="432052" y="153861"/>
                  <a:pt x="433120" y="153595"/>
                </a:cubicBezTo>
                <a:close/>
                <a:moveTo>
                  <a:pt x="100576" y="131262"/>
                </a:moveTo>
                <a:lnTo>
                  <a:pt x="100576" y="345984"/>
                </a:lnTo>
                <a:lnTo>
                  <a:pt x="141073" y="345984"/>
                </a:lnTo>
                <a:lnTo>
                  <a:pt x="141073" y="238623"/>
                </a:lnTo>
                <a:cubicBezTo>
                  <a:pt x="141073" y="229558"/>
                  <a:pt x="148461" y="222092"/>
                  <a:pt x="157628" y="222092"/>
                </a:cubicBezTo>
                <a:cubicBezTo>
                  <a:pt x="166707" y="222092"/>
                  <a:pt x="174183" y="229558"/>
                  <a:pt x="174183" y="238623"/>
                </a:cubicBezTo>
                <a:lnTo>
                  <a:pt x="174183" y="345984"/>
                </a:lnTo>
                <a:lnTo>
                  <a:pt x="196168" y="345984"/>
                </a:lnTo>
                <a:lnTo>
                  <a:pt x="214592" y="345984"/>
                </a:lnTo>
                <a:lnTo>
                  <a:pt x="214592" y="131262"/>
                </a:lnTo>
                <a:close/>
                <a:moveTo>
                  <a:pt x="497628" y="47098"/>
                </a:moveTo>
                <a:cubicBezTo>
                  <a:pt x="468524" y="65318"/>
                  <a:pt x="438885" y="81137"/>
                  <a:pt x="409157" y="94202"/>
                </a:cubicBezTo>
                <a:cubicBezTo>
                  <a:pt x="363676" y="114376"/>
                  <a:pt x="306890" y="126996"/>
                  <a:pt x="247702" y="130374"/>
                </a:cubicBezTo>
                <a:lnTo>
                  <a:pt x="247702" y="153214"/>
                </a:lnTo>
                <a:lnTo>
                  <a:pt x="386728" y="153214"/>
                </a:lnTo>
                <a:cubicBezTo>
                  <a:pt x="395806" y="153214"/>
                  <a:pt x="403283" y="160680"/>
                  <a:pt x="403283" y="169745"/>
                </a:cubicBezTo>
                <a:cubicBezTo>
                  <a:pt x="403283" y="178899"/>
                  <a:pt x="395806" y="186276"/>
                  <a:pt x="386728" y="186276"/>
                </a:cubicBezTo>
                <a:lnTo>
                  <a:pt x="247702" y="186276"/>
                </a:lnTo>
                <a:lnTo>
                  <a:pt x="247702" y="346872"/>
                </a:lnTo>
                <a:cubicBezTo>
                  <a:pt x="306890" y="350161"/>
                  <a:pt x="363676" y="362870"/>
                  <a:pt x="409157" y="382956"/>
                </a:cubicBezTo>
                <a:cubicBezTo>
                  <a:pt x="438885" y="396109"/>
                  <a:pt x="468524" y="411929"/>
                  <a:pt x="497628" y="430148"/>
                </a:cubicBezTo>
                <a:lnTo>
                  <a:pt x="497628" y="325098"/>
                </a:lnTo>
                <a:lnTo>
                  <a:pt x="497628" y="176322"/>
                </a:lnTo>
                <a:close/>
                <a:moveTo>
                  <a:pt x="521927" y="1950"/>
                </a:moveTo>
                <a:cubicBezTo>
                  <a:pt x="527356" y="4794"/>
                  <a:pt x="530738" y="10393"/>
                  <a:pt x="530738" y="16525"/>
                </a:cubicBezTo>
                <a:lnTo>
                  <a:pt x="530738" y="160858"/>
                </a:lnTo>
                <a:cubicBezTo>
                  <a:pt x="574262" y="167701"/>
                  <a:pt x="607639" y="205384"/>
                  <a:pt x="607639" y="250710"/>
                </a:cubicBezTo>
                <a:cubicBezTo>
                  <a:pt x="607639" y="296036"/>
                  <a:pt x="574262" y="333719"/>
                  <a:pt x="530738" y="340562"/>
                </a:cubicBezTo>
                <a:lnTo>
                  <a:pt x="530738" y="460721"/>
                </a:lnTo>
                <a:cubicBezTo>
                  <a:pt x="530738" y="466764"/>
                  <a:pt x="527356" y="472363"/>
                  <a:pt x="521927" y="475296"/>
                </a:cubicBezTo>
                <a:cubicBezTo>
                  <a:pt x="519524" y="476540"/>
                  <a:pt x="516854" y="477251"/>
                  <a:pt x="514183" y="477251"/>
                </a:cubicBezTo>
                <a:cubicBezTo>
                  <a:pt x="510890" y="477251"/>
                  <a:pt x="507686" y="476274"/>
                  <a:pt x="504927" y="474407"/>
                </a:cubicBezTo>
                <a:lnTo>
                  <a:pt x="497628" y="469519"/>
                </a:lnTo>
                <a:cubicBezTo>
                  <a:pt x="464251" y="447301"/>
                  <a:pt x="429984" y="428282"/>
                  <a:pt x="395806" y="413173"/>
                </a:cubicBezTo>
                <a:cubicBezTo>
                  <a:pt x="360471" y="397531"/>
                  <a:pt x="317482" y="386866"/>
                  <a:pt x="271733" y="381978"/>
                </a:cubicBezTo>
                <a:cubicBezTo>
                  <a:pt x="277518" y="391843"/>
                  <a:pt x="280901" y="403397"/>
                  <a:pt x="280901" y="415750"/>
                </a:cubicBezTo>
                <a:cubicBezTo>
                  <a:pt x="280901" y="446945"/>
                  <a:pt x="259361" y="473252"/>
                  <a:pt x="230346" y="480629"/>
                </a:cubicBezTo>
                <a:lnTo>
                  <a:pt x="241738" y="558038"/>
                </a:lnTo>
                <a:cubicBezTo>
                  <a:pt x="243073" y="567104"/>
                  <a:pt x="236843" y="575458"/>
                  <a:pt x="227853" y="576791"/>
                </a:cubicBezTo>
                <a:lnTo>
                  <a:pt x="119089" y="592877"/>
                </a:lnTo>
                <a:cubicBezTo>
                  <a:pt x="118288" y="592966"/>
                  <a:pt x="117487" y="593055"/>
                  <a:pt x="116686" y="593055"/>
                </a:cubicBezTo>
                <a:cubicBezTo>
                  <a:pt x="113126" y="593055"/>
                  <a:pt x="109655" y="591900"/>
                  <a:pt x="106806" y="589767"/>
                </a:cubicBezTo>
                <a:cubicBezTo>
                  <a:pt x="103246" y="587189"/>
                  <a:pt x="100932" y="583279"/>
                  <a:pt x="100309" y="578924"/>
                </a:cubicBezTo>
                <a:lnTo>
                  <a:pt x="69424" y="370246"/>
                </a:lnTo>
                <a:cubicBezTo>
                  <a:pt x="68178" y="367936"/>
                  <a:pt x="67466" y="365269"/>
                  <a:pt x="67466" y="362514"/>
                </a:cubicBezTo>
                <a:lnTo>
                  <a:pt x="67466" y="343051"/>
                </a:lnTo>
                <a:lnTo>
                  <a:pt x="16555" y="343051"/>
                </a:lnTo>
                <a:cubicBezTo>
                  <a:pt x="7387" y="343051"/>
                  <a:pt x="0" y="335585"/>
                  <a:pt x="0" y="326520"/>
                </a:cubicBezTo>
                <a:lnTo>
                  <a:pt x="0" y="147793"/>
                </a:lnTo>
                <a:cubicBezTo>
                  <a:pt x="0" y="138639"/>
                  <a:pt x="7387" y="131262"/>
                  <a:pt x="16555" y="131262"/>
                </a:cubicBezTo>
                <a:lnTo>
                  <a:pt x="67466" y="131262"/>
                </a:lnTo>
                <a:lnTo>
                  <a:pt x="67466" y="114732"/>
                </a:lnTo>
                <a:cubicBezTo>
                  <a:pt x="67466" y="105578"/>
                  <a:pt x="74942" y="98201"/>
                  <a:pt x="84021" y="98201"/>
                </a:cubicBezTo>
                <a:lnTo>
                  <a:pt x="228744" y="98201"/>
                </a:lnTo>
                <a:cubicBezTo>
                  <a:pt x="229367" y="98112"/>
                  <a:pt x="229990" y="98023"/>
                  <a:pt x="230702" y="98023"/>
                </a:cubicBezTo>
                <a:cubicBezTo>
                  <a:pt x="291403" y="96335"/>
                  <a:pt x="350058" y="84248"/>
                  <a:pt x="395806" y="63984"/>
                </a:cubicBezTo>
                <a:cubicBezTo>
                  <a:pt x="429984" y="48876"/>
                  <a:pt x="464251" y="29945"/>
                  <a:pt x="497628" y="7727"/>
                </a:cubicBezTo>
                <a:lnTo>
                  <a:pt x="504927" y="2750"/>
                </a:lnTo>
                <a:cubicBezTo>
                  <a:pt x="510000" y="-627"/>
                  <a:pt x="516587" y="-894"/>
                  <a:pt x="521927" y="195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cxnSp>
        <p:nvCxnSpPr>
          <p:cNvPr id="15" name="直線接點 14"/>
          <p:cNvCxnSpPr/>
          <p:nvPr userDrawn="1"/>
        </p:nvCxnSpPr>
        <p:spPr>
          <a:xfrm>
            <a:off x="1558702" y="3309885"/>
            <a:ext cx="9073008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0830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概念插播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題目</a:t>
            </a:r>
            <a:r>
              <a:rPr lang="en-US" altLang="zh-TW" dirty="0" err="1"/>
              <a:t>36pt</a:t>
            </a:r>
            <a:r>
              <a:rPr lang="zh-TW" altLang="en-US" dirty="0"/>
              <a:t>，正黑體、行距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3130351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概念插播：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accent6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0" name="protest_352345"/>
          <p:cNvSpPr>
            <a:spLocks noChangeAspect="1"/>
          </p:cNvSpPr>
          <p:nvPr userDrawn="1"/>
        </p:nvSpPr>
        <p:spPr bwMode="auto">
          <a:xfrm>
            <a:off x="338946" y="155805"/>
            <a:ext cx="609685" cy="595051"/>
          </a:xfrm>
          <a:custGeom>
            <a:avLst/>
            <a:gdLst>
              <a:gd name="connsiteX0" fmla="*/ 215749 w 607639"/>
              <a:gd name="connsiteY0" fmla="*/ 381889 h 593055"/>
              <a:gd name="connsiteX1" fmla="*/ 225450 w 607639"/>
              <a:gd name="connsiteY1" fmla="*/ 447567 h 593055"/>
              <a:gd name="connsiteX2" fmla="*/ 247791 w 607639"/>
              <a:gd name="connsiteY2" fmla="*/ 415750 h 593055"/>
              <a:gd name="connsiteX3" fmla="*/ 215749 w 607639"/>
              <a:gd name="connsiteY3" fmla="*/ 381889 h 593055"/>
              <a:gd name="connsiteX4" fmla="*/ 104225 w 607639"/>
              <a:gd name="connsiteY4" fmla="*/ 379045 h 593055"/>
              <a:gd name="connsiteX5" fmla="*/ 130660 w 607639"/>
              <a:gd name="connsiteY5" fmla="*/ 557772 h 593055"/>
              <a:gd name="connsiteX6" fmla="*/ 206581 w 607639"/>
              <a:gd name="connsiteY6" fmla="*/ 546574 h 593055"/>
              <a:gd name="connsiteX7" fmla="*/ 181838 w 607639"/>
              <a:gd name="connsiteY7" fmla="*/ 379045 h 593055"/>
              <a:gd name="connsiteX8" fmla="*/ 530738 w 607639"/>
              <a:gd name="connsiteY8" fmla="*/ 194541 h 593055"/>
              <a:gd name="connsiteX9" fmla="*/ 530738 w 607639"/>
              <a:gd name="connsiteY9" fmla="*/ 306879 h 593055"/>
              <a:gd name="connsiteX10" fmla="*/ 574529 w 607639"/>
              <a:gd name="connsiteY10" fmla="*/ 250710 h 593055"/>
              <a:gd name="connsiteX11" fmla="*/ 530738 w 607639"/>
              <a:gd name="connsiteY11" fmla="*/ 194541 h 593055"/>
              <a:gd name="connsiteX12" fmla="*/ 154323 w 607639"/>
              <a:gd name="connsiteY12" fmla="*/ 172860 h 593055"/>
              <a:gd name="connsiteX13" fmla="*/ 160822 w 607639"/>
              <a:gd name="connsiteY13" fmla="*/ 172860 h 593055"/>
              <a:gd name="connsiteX14" fmla="*/ 163937 w 607639"/>
              <a:gd name="connsiteY14" fmla="*/ 173838 h 593055"/>
              <a:gd name="connsiteX15" fmla="*/ 166786 w 607639"/>
              <a:gd name="connsiteY15" fmla="*/ 175349 h 593055"/>
              <a:gd name="connsiteX16" fmla="*/ 169278 w 607639"/>
              <a:gd name="connsiteY16" fmla="*/ 177394 h 593055"/>
              <a:gd name="connsiteX17" fmla="*/ 171325 w 607639"/>
              <a:gd name="connsiteY17" fmla="*/ 179884 h 593055"/>
              <a:gd name="connsiteX18" fmla="*/ 172839 w 607639"/>
              <a:gd name="connsiteY18" fmla="*/ 182729 h 593055"/>
              <a:gd name="connsiteX19" fmla="*/ 173818 w 607639"/>
              <a:gd name="connsiteY19" fmla="*/ 185842 h 593055"/>
              <a:gd name="connsiteX20" fmla="*/ 174085 w 607639"/>
              <a:gd name="connsiteY20" fmla="*/ 189043 h 593055"/>
              <a:gd name="connsiteX21" fmla="*/ 169278 w 607639"/>
              <a:gd name="connsiteY21" fmla="*/ 200780 h 593055"/>
              <a:gd name="connsiteX22" fmla="*/ 166786 w 607639"/>
              <a:gd name="connsiteY22" fmla="*/ 202825 h 593055"/>
              <a:gd name="connsiteX23" fmla="*/ 163937 w 607639"/>
              <a:gd name="connsiteY23" fmla="*/ 204336 h 593055"/>
              <a:gd name="connsiteX24" fmla="*/ 160822 w 607639"/>
              <a:gd name="connsiteY24" fmla="*/ 205314 h 593055"/>
              <a:gd name="connsiteX25" fmla="*/ 157617 w 607639"/>
              <a:gd name="connsiteY25" fmla="*/ 205581 h 593055"/>
              <a:gd name="connsiteX26" fmla="*/ 154323 w 607639"/>
              <a:gd name="connsiteY26" fmla="*/ 205314 h 593055"/>
              <a:gd name="connsiteX27" fmla="*/ 151208 w 607639"/>
              <a:gd name="connsiteY27" fmla="*/ 204336 h 593055"/>
              <a:gd name="connsiteX28" fmla="*/ 148359 w 607639"/>
              <a:gd name="connsiteY28" fmla="*/ 202825 h 593055"/>
              <a:gd name="connsiteX29" fmla="*/ 145867 w 607639"/>
              <a:gd name="connsiteY29" fmla="*/ 200780 h 593055"/>
              <a:gd name="connsiteX30" fmla="*/ 141060 w 607639"/>
              <a:gd name="connsiteY30" fmla="*/ 189043 h 593055"/>
              <a:gd name="connsiteX31" fmla="*/ 141327 w 607639"/>
              <a:gd name="connsiteY31" fmla="*/ 185842 h 593055"/>
              <a:gd name="connsiteX32" fmla="*/ 142306 w 607639"/>
              <a:gd name="connsiteY32" fmla="*/ 182729 h 593055"/>
              <a:gd name="connsiteX33" fmla="*/ 143820 w 607639"/>
              <a:gd name="connsiteY33" fmla="*/ 179884 h 593055"/>
              <a:gd name="connsiteX34" fmla="*/ 145867 w 607639"/>
              <a:gd name="connsiteY34" fmla="*/ 177394 h 593055"/>
              <a:gd name="connsiteX35" fmla="*/ 148359 w 607639"/>
              <a:gd name="connsiteY35" fmla="*/ 175349 h 593055"/>
              <a:gd name="connsiteX36" fmla="*/ 151208 w 607639"/>
              <a:gd name="connsiteY36" fmla="*/ 173838 h 593055"/>
              <a:gd name="connsiteX37" fmla="*/ 154323 w 607639"/>
              <a:gd name="connsiteY37" fmla="*/ 172860 h 593055"/>
              <a:gd name="connsiteX38" fmla="*/ 33110 w 607639"/>
              <a:gd name="connsiteY38" fmla="*/ 164324 h 593055"/>
              <a:gd name="connsiteX39" fmla="*/ 33110 w 607639"/>
              <a:gd name="connsiteY39" fmla="*/ 309989 h 593055"/>
              <a:gd name="connsiteX40" fmla="*/ 66754 w 607639"/>
              <a:gd name="connsiteY40" fmla="*/ 309989 h 593055"/>
              <a:gd name="connsiteX41" fmla="*/ 66754 w 607639"/>
              <a:gd name="connsiteY41" fmla="*/ 164324 h 593055"/>
              <a:gd name="connsiteX42" fmla="*/ 433120 w 607639"/>
              <a:gd name="connsiteY42" fmla="*/ 153595 h 593055"/>
              <a:gd name="connsiteX43" fmla="*/ 439614 w 607639"/>
              <a:gd name="connsiteY43" fmla="*/ 153595 h 593055"/>
              <a:gd name="connsiteX44" fmla="*/ 442728 w 607639"/>
              <a:gd name="connsiteY44" fmla="*/ 154573 h 593055"/>
              <a:gd name="connsiteX45" fmla="*/ 445575 w 607639"/>
              <a:gd name="connsiteY45" fmla="*/ 156084 h 593055"/>
              <a:gd name="connsiteX46" fmla="*/ 448066 w 607639"/>
              <a:gd name="connsiteY46" fmla="*/ 158129 h 593055"/>
              <a:gd name="connsiteX47" fmla="*/ 450112 w 607639"/>
              <a:gd name="connsiteY47" fmla="*/ 160619 h 593055"/>
              <a:gd name="connsiteX48" fmla="*/ 451625 w 607639"/>
              <a:gd name="connsiteY48" fmla="*/ 163464 h 593055"/>
              <a:gd name="connsiteX49" fmla="*/ 452603 w 607639"/>
              <a:gd name="connsiteY49" fmla="*/ 166576 h 593055"/>
              <a:gd name="connsiteX50" fmla="*/ 452959 w 607639"/>
              <a:gd name="connsiteY50" fmla="*/ 169777 h 593055"/>
              <a:gd name="connsiteX51" fmla="*/ 452603 w 607639"/>
              <a:gd name="connsiteY51" fmla="*/ 173067 h 593055"/>
              <a:gd name="connsiteX52" fmla="*/ 451625 w 607639"/>
              <a:gd name="connsiteY52" fmla="*/ 176180 h 593055"/>
              <a:gd name="connsiteX53" fmla="*/ 450112 w 607639"/>
              <a:gd name="connsiteY53" fmla="*/ 179025 h 593055"/>
              <a:gd name="connsiteX54" fmla="*/ 448066 w 607639"/>
              <a:gd name="connsiteY54" fmla="*/ 181515 h 593055"/>
              <a:gd name="connsiteX55" fmla="*/ 445575 w 607639"/>
              <a:gd name="connsiteY55" fmla="*/ 183560 h 593055"/>
              <a:gd name="connsiteX56" fmla="*/ 442728 w 607639"/>
              <a:gd name="connsiteY56" fmla="*/ 185071 h 593055"/>
              <a:gd name="connsiteX57" fmla="*/ 439614 w 607639"/>
              <a:gd name="connsiteY57" fmla="*/ 186049 h 593055"/>
              <a:gd name="connsiteX58" fmla="*/ 436411 w 607639"/>
              <a:gd name="connsiteY58" fmla="*/ 186316 h 593055"/>
              <a:gd name="connsiteX59" fmla="*/ 424668 w 607639"/>
              <a:gd name="connsiteY59" fmla="*/ 181515 h 593055"/>
              <a:gd name="connsiteX60" fmla="*/ 422622 w 607639"/>
              <a:gd name="connsiteY60" fmla="*/ 179025 h 593055"/>
              <a:gd name="connsiteX61" fmla="*/ 421110 w 607639"/>
              <a:gd name="connsiteY61" fmla="*/ 176180 h 593055"/>
              <a:gd name="connsiteX62" fmla="*/ 420131 w 607639"/>
              <a:gd name="connsiteY62" fmla="*/ 173067 h 593055"/>
              <a:gd name="connsiteX63" fmla="*/ 419864 w 607639"/>
              <a:gd name="connsiteY63" fmla="*/ 169777 h 593055"/>
              <a:gd name="connsiteX64" fmla="*/ 420131 w 607639"/>
              <a:gd name="connsiteY64" fmla="*/ 166576 h 593055"/>
              <a:gd name="connsiteX65" fmla="*/ 421110 w 607639"/>
              <a:gd name="connsiteY65" fmla="*/ 163464 h 593055"/>
              <a:gd name="connsiteX66" fmla="*/ 422622 w 607639"/>
              <a:gd name="connsiteY66" fmla="*/ 160619 h 593055"/>
              <a:gd name="connsiteX67" fmla="*/ 424668 w 607639"/>
              <a:gd name="connsiteY67" fmla="*/ 158129 h 593055"/>
              <a:gd name="connsiteX68" fmla="*/ 427159 w 607639"/>
              <a:gd name="connsiteY68" fmla="*/ 156084 h 593055"/>
              <a:gd name="connsiteX69" fmla="*/ 430006 w 607639"/>
              <a:gd name="connsiteY69" fmla="*/ 154573 h 593055"/>
              <a:gd name="connsiteX70" fmla="*/ 433120 w 607639"/>
              <a:gd name="connsiteY70" fmla="*/ 153595 h 593055"/>
              <a:gd name="connsiteX71" fmla="*/ 100576 w 607639"/>
              <a:gd name="connsiteY71" fmla="*/ 131262 h 593055"/>
              <a:gd name="connsiteX72" fmla="*/ 100576 w 607639"/>
              <a:gd name="connsiteY72" fmla="*/ 345984 h 593055"/>
              <a:gd name="connsiteX73" fmla="*/ 141073 w 607639"/>
              <a:gd name="connsiteY73" fmla="*/ 345984 h 593055"/>
              <a:gd name="connsiteX74" fmla="*/ 141073 w 607639"/>
              <a:gd name="connsiteY74" fmla="*/ 238623 h 593055"/>
              <a:gd name="connsiteX75" fmla="*/ 157628 w 607639"/>
              <a:gd name="connsiteY75" fmla="*/ 222092 h 593055"/>
              <a:gd name="connsiteX76" fmla="*/ 174183 w 607639"/>
              <a:gd name="connsiteY76" fmla="*/ 238623 h 593055"/>
              <a:gd name="connsiteX77" fmla="*/ 174183 w 607639"/>
              <a:gd name="connsiteY77" fmla="*/ 345984 h 593055"/>
              <a:gd name="connsiteX78" fmla="*/ 196168 w 607639"/>
              <a:gd name="connsiteY78" fmla="*/ 345984 h 593055"/>
              <a:gd name="connsiteX79" fmla="*/ 214592 w 607639"/>
              <a:gd name="connsiteY79" fmla="*/ 345984 h 593055"/>
              <a:gd name="connsiteX80" fmla="*/ 214592 w 607639"/>
              <a:gd name="connsiteY80" fmla="*/ 131262 h 593055"/>
              <a:gd name="connsiteX81" fmla="*/ 497628 w 607639"/>
              <a:gd name="connsiteY81" fmla="*/ 47098 h 593055"/>
              <a:gd name="connsiteX82" fmla="*/ 409157 w 607639"/>
              <a:gd name="connsiteY82" fmla="*/ 94202 h 593055"/>
              <a:gd name="connsiteX83" fmla="*/ 247702 w 607639"/>
              <a:gd name="connsiteY83" fmla="*/ 130374 h 593055"/>
              <a:gd name="connsiteX84" fmla="*/ 247702 w 607639"/>
              <a:gd name="connsiteY84" fmla="*/ 153214 h 593055"/>
              <a:gd name="connsiteX85" fmla="*/ 386728 w 607639"/>
              <a:gd name="connsiteY85" fmla="*/ 153214 h 593055"/>
              <a:gd name="connsiteX86" fmla="*/ 403283 w 607639"/>
              <a:gd name="connsiteY86" fmla="*/ 169745 h 593055"/>
              <a:gd name="connsiteX87" fmla="*/ 386728 w 607639"/>
              <a:gd name="connsiteY87" fmla="*/ 186276 h 593055"/>
              <a:gd name="connsiteX88" fmla="*/ 247702 w 607639"/>
              <a:gd name="connsiteY88" fmla="*/ 186276 h 593055"/>
              <a:gd name="connsiteX89" fmla="*/ 247702 w 607639"/>
              <a:gd name="connsiteY89" fmla="*/ 346872 h 593055"/>
              <a:gd name="connsiteX90" fmla="*/ 409157 w 607639"/>
              <a:gd name="connsiteY90" fmla="*/ 382956 h 593055"/>
              <a:gd name="connsiteX91" fmla="*/ 497628 w 607639"/>
              <a:gd name="connsiteY91" fmla="*/ 430148 h 593055"/>
              <a:gd name="connsiteX92" fmla="*/ 497628 w 607639"/>
              <a:gd name="connsiteY92" fmla="*/ 325098 h 593055"/>
              <a:gd name="connsiteX93" fmla="*/ 497628 w 607639"/>
              <a:gd name="connsiteY93" fmla="*/ 176322 h 593055"/>
              <a:gd name="connsiteX94" fmla="*/ 521927 w 607639"/>
              <a:gd name="connsiteY94" fmla="*/ 1950 h 593055"/>
              <a:gd name="connsiteX95" fmla="*/ 530738 w 607639"/>
              <a:gd name="connsiteY95" fmla="*/ 16525 h 593055"/>
              <a:gd name="connsiteX96" fmla="*/ 530738 w 607639"/>
              <a:gd name="connsiteY96" fmla="*/ 160858 h 593055"/>
              <a:gd name="connsiteX97" fmla="*/ 607639 w 607639"/>
              <a:gd name="connsiteY97" fmla="*/ 250710 h 593055"/>
              <a:gd name="connsiteX98" fmla="*/ 530738 w 607639"/>
              <a:gd name="connsiteY98" fmla="*/ 340562 h 593055"/>
              <a:gd name="connsiteX99" fmla="*/ 530738 w 607639"/>
              <a:gd name="connsiteY99" fmla="*/ 460721 h 593055"/>
              <a:gd name="connsiteX100" fmla="*/ 521927 w 607639"/>
              <a:gd name="connsiteY100" fmla="*/ 475296 h 593055"/>
              <a:gd name="connsiteX101" fmla="*/ 514183 w 607639"/>
              <a:gd name="connsiteY101" fmla="*/ 477251 h 593055"/>
              <a:gd name="connsiteX102" fmla="*/ 504927 w 607639"/>
              <a:gd name="connsiteY102" fmla="*/ 474407 h 593055"/>
              <a:gd name="connsiteX103" fmla="*/ 497628 w 607639"/>
              <a:gd name="connsiteY103" fmla="*/ 469519 h 593055"/>
              <a:gd name="connsiteX104" fmla="*/ 395806 w 607639"/>
              <a:gd name="connsiteY104" fmla="*/ 413173 h 593055"/>
              <a:gd name="connsiteX105" fmla="*/ 271733 w 607639"/>
              <a:gd name="connsiteY105" fmla="*/ 381978 h 593055"/>
              <a:gd name="connsiteX106" fmla="*/ 280901 w 607639"/>
              <a:gd name="connsiteY106" fmla="*/ 415750 h 593055"/>
              <a:gd name="connsiteX107" fmla="*/ 230346 w 607639"/>
              <a:gd name="connsiteY107" fmla="*/ 480629 h 593055"/>
              <a:gd name="connsiteX108" fmla="*/ 241738 w 607639"/>
              <a:gd name="connsiteY108" fmla="*/ 558038 h 593055"/>
              <a:gd name="connsiteX109" fmla="*/ 227853 w 607639"/>
              <a:gd name="connsiteY109" fmla="*/ 576791 h 593055"/>
              <a:gd name="connsiteX110" fmla="*/ 119089 w 607639"/>
              <a:gd name="connsiteY110" fmla="*/ 592877 h 593055"/>
              <a:gd name="connsiteX111" fmla="*/ 116686 w 607639"/>
              <a:gd name="connsiteY111" fmla="*/ 593055 h 593055"/>
              <a:gd name="connsiteX112" fmla="*/ 106806 w 607639"/>
              <a:gd name="connsiteY112" fmla="*/ 589767 h 593055"/>
              <a:gd name="connsiteX113" fmla="*/ 100309 w 607639"/>
              <a:gd name="connsiteY113" fmla="*/ 578924 h 593055"/>
              <a:gd name="connsiteX114" fmla="*/ 69424 w 607639"/>
              <a:gd name="connsiteY114" fmla="*/ 370246 h 593055"/>
              <a:gd name="connsiteX115" fmla="*/ 67466 w 607639"/>
              <a:gd name="connsiteY115" fmla="*/ 362514 h 593055"/>
              <a:gd name="connsiteX116" fmla="*/ 67466 w 607639"/>
              <a:gd name="connsiteY116" fmla="*/ 343051 h 593055"/>
              <a:gd name="connsiteX117" fmla="*/ 16555 w 607639"/>
              <a:gd name="connsiteY117" fmla="*/ 343051 h 593055"/>
              <a:gd name="connsiteX118" fmla="*/ 0 w 607639"/>
              <a:gd name="connsiteY118" fmla="*/ 326520 h 593055"/>
              <a:gd name="connsiteX119" fmla="*/ 0 w 607639"/>
              <a:gd name="connsiteY119" fmla="*/ 147793 h 593055"/>
              <a:gd name="connsiteX120" fmla="*/ 16555 w 607639"/>
              <a:gd name="connsiteY120" fmla="*/ 131262 h 593055"/>
              <a:gd name="connsiteX121" fmla="*/ 67466 w 607639"/>
              <a:gd name="connsiteY121" fmla="*/ 131262 h 593055"/>
              <a:gd name="connsiteX122" fmla="*/ 67466 w 607639"/>
              <a:gd name="connsiteY122" fmla="*/ 114732 h 593055"/>
              <a:gd name="connsiteX123" fmla="*/ 84021 w 607639"/>
              <a:gd name="connsiteY123" fmla="*/ 98201 h 593055"/>
              <a:gd name="connsiteX124" fmla="*/ 228744 w 607639"/>
              <a:gd name="connsiteY124" fmla="*/ 98201 h 593055"/>
              <a:gd name="connsiteX125" fmla="*/ 230702 w 607639"/>
              <a:gd name="connsiteY125" fmla="*/ 98023 h 593055"/>
              <a:gd name="connsiteX126" fmla="*/ 395806 w 607639"/>
              <a:gd name="connsiteY126" fmla="*/ 63984 h 593055"/>
              <a:gd name="connsiteX127" fmla="*/ 497628 w 607639"/>
              <a:gd name="connsiteY127" fmla="*/ 7727 h 593055"/>
              <a:gd name="connsiteX128" fmla="*/ 504927 w 607639"/>
              <a:gd name="connsiteY128" fmla="*/ 2750 h 593055"/>
              <a:gd name="connsiteX129" fmla="*/ 521927 w 607639"/>
              <a:gd name="connsiteY129" fmla="*/ 1950 h 59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607639" h="593055">
                <a:moveTo>
                  <a:pt x="215749" y="381889"/>
                </a:moveTo>
                <a:lnTo>
                  <a:pt x="225450" y="447567"/>
                </a:lnTo>
                <a:cubicBezTo>
                  <a:pt x="238445" y="442857"/>
                  <a:pt x="247791" y="430326"/>
                  <a:pt x="247791" y="415750"/>
                </a:cubicBezTo>
                <a:cubicBezTo>
                  <a:pt x="247791" y="397620"/>
                  <a:pt x="233550" y="382867"/>
                  <a:pt x="215749" y="381889"/>
                </a:cubicBezTo>
                <a:close/>
                <a:moveTo>
                  <a:pt x="104225" y="379045"/>
                </a:moveTo>
                <a:lnTo>
                  <a:pt x="130660" y="557772"/>
                </a:lnTo>
                <a:lnTo>
                  <a:pt x="206581" y="546574"/>
                </a:lnTo>
                <a:lnTo>
                  <a:pt x="181838" y="379045"/>
                </a:lnTo>
                <a:close/>
                <a:moveTo>
                  <a:pt x="530738" y="194541"/>
                </a:moveTo>
                <a:lnTo>
                  <a:pt x="530738" y="306879"/>
                </a:lnTo>
                <a:cubicBezTo>
                  <a:pt x="555838" y="300569"/>
                  <a:pt x="574529" y="277728"/>
                  <a:pt x="574529" y="250710"/>
                </a:cubicBezTo>
                <a:cubicBezTo>
                  <a:pt x="574529" y="223692"/>
                  <a:pt x="555838" y="200940"/>
                  <a:pt x="530738" y="194541"/>
                </a:cubicBezTo>
                <a:close/>
                <a:moveTo>
                  <a:pt x="154323" y="172860"/>
                </a:moveTo>
                <a:cubicBezTo>
                  <a:pt x="156460" y="172415"/>
                  <a:pt x="158685" y="172415"/>
                  <a:pt x="160822" y="172860"/>
                </a:cubicBezTo>
                <a:cubicBezTo>
                  <a:pt x="161890" y="173037"/>
                  <a:pt x="162869" y="173393"/>
                  <a:pt x="163937" y="173838"/>
                </a:cubicBezTo>
                <a:cubicBezTo>
                  <a:pt x="164916" y="174193"/>
                  <a:pt x="165896" y="174727"/>
                  <a:pt x="166786" y="175349"/>
                </a:cubicBezTo>
                <a:cubicBezTo>
                  <a:pt x="167676" y="175972"/>
                  <a:pt x="168477" y="176594"/>
                  <a:pt x="169278" y="177394"/>
                </a:cubicBezTo>
                <a:cubicBezTo>
                  <a:pt x="170079" y="178195"/>
                  <a:pt x="170702" y="178995"/>
                  <a:pt x="171325" y="179884"/>
                </a:cubicBezTo>
                <a:cubicBezTo>
                  <a:pt x="171949" y="180773"/>
                  <a:pt x="172483" y="181751"/>
                  <a:pt x="172839" y="182729"/>
                </a:cubicBezTo>
                <a:cubicBezTo>
                  <a:pt x="173284" y="183796"/>
                  <a:pt x="173640" y="184775"/>
                  <a:pt x="173818" y="185842"/>
                </a:cubicBezTo>
                <a:cubicBezTo>
                  <a:pt x="173996" y="186909"/>
                  <a:pt x="174085" y="187976"/>
                  <a:pt x="174085" y="189043"/>
                </a:cubicBezTo>
                <a:cubicBezTo>
                  <a:pt x="174085" y="193399"/>
                  <a:pt x="172394" y="197667"/>
                  <a:pt x="169278" y="200780"/>
                </a:cubicBezTo>
                <a:cubicBezTo>
                  <a:pt x="168477" y="201491"/>
                  <a:pt x="167676" y="202202"/>
                  <a:pt x="166786" y="202825"/>
                </a:cubicBezTo>
                <a:cubicBezTo>
                  <a:pt x="165896" y="203447"/>
                  <a:pt x="164916" y="203892"/>
                  <a:pt x="163937" y="204336"/>
                </a:cubicBezTo>
                <a:cubicBezTo>
                  <a:pt x="162869" y="204781"/>
                  <a:pt x="161890" y="205048"/>
                  <a:pt x="160822" y="205314"/>
                </a:cubicBezTo>
                <a:cubicBezTo>
                  <a:pt x="159753" y="205492"/>
                  <a:pt x="158685" y="205581"/>
                  <a:pt x="157617" y="205581"/>
                </a:cubicBezTo>
                <a:cubicBezTo>
                  <a:pt x="156460" y="205581"/>
                  <a:pt x="155392" y="205492"/>
                  <a:pt x="154323" y="205314"/>
                </a:cubicBezTo>
                <a:cubicBezTo>
                  <a:pt x="153255" y="205048"/>
                  <a:pt x="152276" y="204781"/>
                  <a:pt x="151208" y="204336"/>
                </a:cubicBezTo>
                <a:cubicBezTo>
                  <a:pt x="150229" y="203892"/>
                  <a:pt x="149249" y="203447"/>
                  <a:pt x="148359" y="202825"/>
                </a:cubicBezTo>
                <a:cubicBezTo>
                  <a:pt x="147469" y="202202"/>
                  <a:pt x="146668" y="201491"/>
                  <a:pt x="145867" y="200780"/>
                </a:cubicBezTo>
                <a:cubicBezTo>
                  <a:pt x="142751" y="197667"/>
                  <a:pt x="141060" y="193399"/>
                  <a:pt x="141060" y="189043"/>
                </a:cubicBezTo>
                <a:cubicBezTo>
                  <a:pt x="141060" y="187976"/>
                  <a:pt x="141149" y="186909"/>
                  <a:pt x="141327" y="185842"/>
                </a:cubicBezTo>
                <a:cubicBezTo>
                  <a:pt x="141594" y="184775"/>
                  <a:pt x="141861" y="183796"/>
                  <a:pt x="142306" y="182729"/>
                </a:cubicBezTo>
                <a:cubicBezTo>
                  <a:pt x="142751" y="181751"/>
                  <a:pt x="143196" y="180773"/>
                  <a:pt x="143820" y="179884"/>
                </a:cubicBezTo>
                <a:cubicBezTo>
                  <a:pt x="144443" y="178995"/>
                  <a:pt x="145066" y="178195"/>
                  <a:pt x="145867" y="177394"/>
                </a:cubicBezTo>
                <a:cubicBezTo>
                  <a:pt x="146668" y="176594"/>
                  <a:pt x="147469" y="175972"/>
                  <a:pt x="148359" y="175349"/>
                </a:cubicBezTo>
                <a:cubicBezTo>
                  <a:pt x="149249" y="174727"/>
                  <a:pt x="150229" y="174193"/>
                  <a:pt x="151208" y="173838"/>
                </a:cubicBezTo>
                <a:cubicBezTo>
                  <a:pt x="152276" y="173393"/>
                  <a:pt x="153255" y="173037"/>
                  <a:pt x="154323" y="172860"/>
                </a:cubicBezTo>
                <a:close/>
                <a:moveTo>
                  <a:pt x="33110" y="164324"/>
                </a:moveTo>
                <a:lnTo>
                  <a:pt x="33110" y="309989"/>
                </a:lnTo>
                <a:lnTo>
                  <a:pt x="66754" y="309989"/>
                </a:lnTo>
                <a:lnTo>
                  <a:pt x="66754" y="164324"/>
                </a:lnTo>
                <a:close/>
                <a:moveTo>
                  <a:pt x="433120" y="153595"/>
                </a:moveTo>
                <a:cubicBezTo>
                  <a:pt x="435255" y="153150"/>
                  <a:pt x="437479" y="153150"/>
                  <a:pt x="439614" y="153595"/>
                </a:cubicBezTo>
                <a:cubicBezTo>
                  <a:pt x="440682" y="153861"/>
                  <a:pt x="441660" y="154128"/>
                  <a:pt x="442728" y="154573"/>
                </a:cubicBezTo>
                <a:cubicBezTo>
                  <a:pt x="443707" y="154928"/>
                  <a:pt x="444685" y="155462"/>
                  <a:pt x="445575" y="156084"/>
                </a:cubicBezTo>
                <a:cubicBezTo>
                  <a:pt x="446465" y="156707"/>
                  <a:pt x="447265" y="157329"/>
                  <a:pt x="448066" y="158129"/>
                </a:cubicBezTo>
                <a:cubicBezTo>
                  <a:pt x="448867" y="158841"/>
                  <a:pt x="449489" y="159730"/>
                  <a:pt x="450112" y="160619"/>
                </a:cubicBezTo>
                <a:cubicBezTo>
                  <a:pt x="450735" y="161508"/>
                  <a:pt x="451269" y="162486"/>
                  <a:pt x="451625" y="163464"/>
                </a:cubicBezTo>
                <a:cubicBezTo>
                  <a:pt x="452069" y="164442"/>
                  <a:pt x="452336" y="165509"/>
                  <a:pt x="452603" y="166576"/>
                </a:cubicBezTo>
                <a:cubicBezTo>
                  <a:pt x="452781" y="167643"/>
                  <a:pt x="452959" y="168710"/>
                  <a:pt x="452959" y="169777"/>
                </a:cubicBezTo>
                <a:cubicBezTo>
                  <a:pt x="452959" y="170844"/>
                  <a:pt x="452781" y="172000"/>
                  <a:pt x="452603" y="173067"/>
                </a:cubicBezTo>
                <a:cubicBezTo>
                  <a:pt x="452336" y="174134"/>
                  <a:pt x="452069" y="175113"/>
                  <a:pt x="451625" y="176180"/>
                </a:cubicBezTo>
                <a:cubicBezTo>
                  <a:pt x="451269" y="177158"/>
                  <a:pt x="450735" y="178136"/>
                  <a:pt x="450112" y="179025"/>
                </a:cubicBezTo>
                <a:cubicBezTo>
                  <a:pt x="449489" y="179914"/>
                  <a:pt x="448867" y="180714"/>
                  <a:pt x="448066" y="181515"/>
                </a:cubicBezTo>
                <a:cubicBezTo>
                  <a:pt x="447265" y="182315"/>
                  <a:pt x="446465" y="182937"/>
                  <a:pt x="445575" y="183560"/>
                </a:cubicBezTo>
                <a:cubicBezTo>
                  <a:pt x="444685" y="184182"/>
                  <a:pt x="443707" y="184716"/>
                  <a:pt x="442728" y="185071"/>
                </a:cubicBezTo>
                <a:cubicBezTo>
                  <a:pt x="441660" y="185516"/>
                  <a:pt x="440682" y="185783"/>
                  <a:pt x="439614" y="186049"/>
                </a:cubicBezTo>
                <a:cubicBezTo>
                  <a:pt x="438547" y="186227"/>
                  <a:pt x="437479" y="186316"/>
                  <a:pt x="436411" y="186316"/>
                </a:cubicBezTo>
                <a:cubicBezTo>
                  <a:pt x="432052" y="186316"/>
                  <a:pt x="427782" y="184627"/>
                  <a:pt x="424668" y="181515"/>
                </a:cubicBezTo>
                <a:cubicBezTo>
                  <a:pt x="423867" y="180714"/>
                  <a:pt x="423245" y="179914"/>
                  <a:pt x="422622" y="179025"/>
                </a:cubicBezTo>
                <a:cubicBezTo>
                  <a:pt x="421999" y="178136"/>
                  <a:pt x="421554" y="177158"/>
                  <a:pt x="421110" y="176180"/>
                </a:cubicBezTo>
                <a:cubicBezTo>
                  <a:pt x="420665" y="175113"/>
                  <a:pt x="420309" y="174134"/>
                  <a:pt x="420131" y="173067"/>
                </a:cubicBezTo>
                <a:cubicBezTo>
                  <a:pt x="419953" y="172000"/>
                  <a:pt x="419864" y="170844"/>
                  <a:pt x="419864" y="169777"/>
                </a:cubicBezTo>
                <a:cubicBezTo>
                  <a:pt x="419864" y="168710"/>
                  <a:pt x="419953" y="167643"/>
                  <a:pt x="420131" y="166576"/>
                </a:cubicBezTo>
                <a:cubicBezTo>
                  <a:pt x="420309" y="165509"/>
                  <a:pt x="420665" y="164442"/>
                  <a:pt x="421110" y="163464"/>
                </a:cubicBezTo>
                <a:cubicBezTo>
                  <a:pt x="421554" y="162486"/>
                  <a:pt x="421999" y="161508"/>
                  <a:pt x="422622" y="160619"/>
                </a:cubicBezTo>
                <a:cubicBezTo>
                  <a:pt x="423245" y="159730"/>
                  <a:pt x="423867" y="158841"/>
                  <a:pt x="424668" y="158129"/>
                </a:cubicBezTo>
                <a:cubicBezTo>
                  <a:pt x="425469" y="157329"/>
                  <a:pt x="426269" y="156707"/>
                  <a:pt x="427159" y="156084"/>
                </a:cubicBezTo>
                <a:cubicBezTo>
                  <a:pt x="428049" y="155462"/>
                  <a:pt x="429027" y="154928"/>
                  <a:pt x="430006" y="154573"/>
                </a:cubicBezTo>
                <a:cubicBezTo>
                  <a:pt x="431074" y="154128"/>
                  <a:pt x="432052" y="153861"/>
                  <a:pt x="433120" y="153595"/>
                </a:cubicBezTo>
                <a:close/>
                <a:moveTo>
                  <a:pt x="100576" y="131262"/>
                </a:moveTo>
                <a:lnTo>
                  <a:pt x="100576" y="345984"/>
                </a:lnTo>
                <a:lnTo>
                  <a:pt x="141073" y="345984"/>
                </a:lnTo>
                <a:lnTo>
                  <a:pt x="141073" y="238623"/>
                </a:lnTo>
                <a:cubicBezTo>
                  <a:pt x="141073" y="229558"/>
                  <a:pt x="148461" y="222092"/>
                  <a:pt x="157628" y="222092"/>
                </a:cubicBezTo>
                <a:cubicBezTo>
                  <a:pt x="166707" y="222092"/>
                  <a:pt x="174183" y="229558"/>
                  <a:pt x="174183" y="238623"/>
                </a:cubicBezTo>
                <a:lnTo>
                  <a:pt x="174183" y="345984"/>
                </a:lnTo>
                <a:lnTo>
                  <a:pt x="196168" y="345984"/>
                </a:lnTo>
                <a:lnTo>
                  <a:pt x="214592" y="345984"/>
                </a:lnTo>
                <a:lnTo>
                  <a:pt x="214592" y="131262"/>
                </a:lnTo>
                <a:close/>
                <a:moveTo>
                  <a:pt x="497628" y="47098"/>
                </a:moveTo>
                <a:cubicBezTo>
                  <a:pt x="468524" y="65318"/>
                  <a:pt x="438885" y="81137"/>
                  <a:pt x="409157" y="94202"/>
                </a:cubicBezTo>
                <a:cubicBezTo>
                  <a:pt x="363676" y="114376"/>
                  <a:pt x="306890" y="126996"/>
                  <a:pt x="247702" y="130374"/>
                </a:cubicBezTo>
                <a:lnTo>
                  <a:pt x="247702" y="153214"/>
                </a:lnTo>
                <a:lnTo>
                  <a:pt x="386728" y="153214"/>
                </a:lnTo>
                <a:cubicBezTo>
                  <a:pt x="395806" y="153214"/>
                  <a:pt x="403283" y="160680"/>
                  <a:pt x="403283" y="169745"/>
                </a:cubicBezTo>
                <a:cubicBezTo>
                  <a:pt x="403283" y="178899"/>
                  <a:pt x="395806" y="186276"/>
                  <a:pt x="386728" y="186276"/>
                </a:cubicBezTo>
                <a:lnTo>
                  <a:pt x="247702" y="186276"/>
                </a:lnTo>
                <a:lnTo>
                  <a:pt x="247702" y="346872"/>
                </a:lnTo>
                <a:cubicBezTo>
                  <a:pt x="306890" y="350161"/>
                  <a:pt x="363676" y="362870"/>
                  <a:pt x="409157" y="382956"/>
                </a:cubicBezTo>
                <a:cubicBezTo>
                  <a:pt x="438885" y="396109"/>
                  <a:pt x="468524" y="411929"/>
                  <a:pt x="497628" y="430148"/>
                </a:cubicBezTo>
                <a:lnTo>
                  <a:pt x="497628" y="325098"/>
                </a:lnTo>
                <a:lnTo>
                  <a:pt x="497628" y="176322"/>
                </a:lnTo>
                <a:close/>
                <a:moveTo>
                  <a:pt x="521927" y="1950"/>
                </a:moveTo>
                <a:cubicBezTo>
                  <a:pt x="527356" y="4794"/>
                  <a:pt x="530738" y="10393"/>
                  <a:pt x="530738" y="16525"/>
                </a:cubicBezTo>
                <a:lnTo>
                  <a:pt x="530738" y="160858"/>
                </a:lnTo>
                <a:cubicBezTo>
                  <a:pt x="574262" y="167701"/>
                  <a:pt x="607639" y="205384"/>
                  <a:pt x="607639" y="250710"/>
                </a:cubicBezTo>
                <a:cubicBezTo>
                  <a:pt x="607639" y="296036"/>
                  <a:pt x="574262" y="333719"/>
                  <a:pt x="530738" y="340562"/>
                </a:cubicBezTo>
                <a:lnTo>
                  <a:pt x="530738" y="460721"/>
                </a:lnTo>
                <a:cubicBezTo>
                  <a:pt x="530738" y="466764"/>
                  <a:pt x="527356" y="472363"/>
                  <a:pt x="521927" y="475296"/>
                </a:cubicBezTo>
                <a:cubicBezTo>
                  <a:pt x="519524" y="476540"/>
                  <a:pt x="516854" y="477251"/>
                  <a:pt x="514183" y="477251"/>
                </a:cubicBezTo>
                <a:cubicBezTo>
                  <a:pt x="510890" y="477251"/>
                  <a:pt x="507686" y="476274"/>
                  <a:pt x="504927" y="474407"/>
                </a:cubicBezTo>
                <a:lnTo>
                  <a:pt x="497628" y="469519"/>
                </a:lnTo>
                <a:cubicBezTo>
                  <a:pt x="464251" y="447301"/>
                  <a:pt x="429984" y="428282"/>
                  <a:pt x="395806" y="413173"/>
                </a:cubicBezTo>
                <a:cubicBezTo>
                  <a:pt x="360471" y="397531"/>
                  <a:pt x="317482" y="386866"/>
                  <a:pt x="271733" y="381978"/>
                </a:cubicBezTo>
                <a:cubicBezTo>
                  <a:pt x="277518" y="391843"/>
                  <a:pt x="280901" y="403397"/>
                  <a:pt x="280901" y="415750"/>
                </a:cubicBezTo>
                <a:cubicBezTo>
                  <a:pt x="280901" y="446945"/>
                  <a:pt x="259361" y="473252"/>
                  <a:pt x="230346" y="480629"/>
                </a:cubicBezTo>
                <a:lnTo>
                  <a:pt x="241738" y="558038"/>
                </a:lnTo>
                <a:cubicBezTo>
                  <a:pt x="243073" y="567104"/>
                  <a:pt x="236843" y="575458"/>
                  <a:pt x="227853" y="576791"/>
                </a:cubicBezTo>
                <a:lnTo>
                  <a:pt x="119089" y="592877"/>
                </a:lnTo>
                <a:cubicBezTo>
                  <a:pt x="118288" y="592966"/>
                  <a:pt x="117487" y="593055"/>
                  <a:pt x="116686" y="593055"/>
                </a:cubicBezTo>
                <a:cubicBezTo>
                  <a:pt x="113126" y="593055"/>
                  <a:pt x="109655" y="591900"/>
                  <a:pt x="106806" y="589767"/>
                </a:cubicBezTo>
                <a:cubicBezTo>
                  <a:pt x="103246" y="587189"/>
                  <a:pt x="100932" y="583279"/>
                  <a:pt x="100309" y="578924"/>
                </a:cubicBezTo>
                <a:lnTo>
                  <a:pt x="69424" y="370246"/>
                </a:lnTo>
                <a:cubicBezTo>
                  <a:pt x="68178" y="367936"/>
                  <a:pt x="67466" y="365269"/>
                  <a:pt x="67466" y="362514"/>
                </a:cubicBezTo>
                <a:lnTo>
                  <a:pt x="67466" y="343051"/>
                </a:lnTo>
                <a:lnTo>
                  <a:pt x="16555" y="343051"/>
                </a:lnTo>
                <a:cubicBezTo>
                  <a:pt x="7387" y="343051"/>
                  <a:pt x="0" y="335585"/>
                  <a:pt x="0" y="326520"/>
                </a:cubicBezTo>
                <a:lnTo>
                  <a:pt x="0" y="147793"/>
                </a:lnTo>
                <a:cubicBezTo>
                  <a:pt x="0" y="138639"/>
                  <a:pt x="7387" y="131262"/>
                  <a:pt x="16555" y="131262"/>
                </a:cubicBezTo>
                <a:lnTo>
                  <a:pt x="67466" y="131262"/>
                </a:lnTo>
                <a:lnTo>
                  <a:pt x="67466" y="114732"/>
                </a:lnTo>
                <a:cubicBezTo>
                  <a:pt x="67466" y="105578"/>
                  <a:pt x="74942" y="98201"/>
                  <a:pt x="84021" y="98201"/>
                </a:cubicBezTo>
                <a:lnTo>
                  <a:pt x="228744" y="98201"/>
                </a:lnTo>
                <a:cubicBezTo>
                  <a:pt x="229367" y="98112"/>
                  <a:pt x="229990" y="98023"/>
                  <a:pt x="230702" y="98023"/>
                </a:cubicBezTo>
                <a:cubicBezTo>
                  <a:pt x="291403" y="96335"/>
                  <a:pt x="350058" y="84248"/>
                  <a:pt x="395806" y="63984"/>
                </a:cubicBezTo>
                <a:cubicBezTo>
                  <a:pt x="429984" y="48876"/>
                  <a:pt x="464251" y="29945"/>
                  <a:pt x="497628" y="7727"/>
                </a:cubicBezTo>
                <a:lnTo>
                  <a:pt x="504927" y="2750"/>
                </a:lnTo>
                <a:cubicBezTo>
                  <a:pt x="510000" y="-627"/>
                  <a:pt x="516587" y="-894"/>
                  <a:pt x="521927" y="1950"/>
                </a:cubicBez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</p:spPr>
      </p:sp>
      <p:sp>
        <p:nvSpPr>
          <p:cNvPr id="11" name="標題 1"/>
          <p:cNvSpPr>
            <a:spLocks noGrp="1"/>
          </p:cNvSpPr>
          <p:nvPr>
            <p:ph type="title" hasCustomPrompt="1"/>
          </p:nvPr>
        </p:nvSpPr>
        <p:spPr>
          <a:xfrm>
            <a:off x="3790950" y="45418"/>
            <a:ext cx="6408712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</a:t>
            </a:r>
          </a:p>
        </p:txBody>
      </p:sp>
    </p:spTree>
    <p:extLst>
      <p:ext uri="{BB962C8B-B14F-4D97-AF65-F5344CB8AC3E}">
        <p14:creationId xmlns:p14="http://schemas.microsoft.com/office/powerpoint/2010/main" val="17848606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職涯導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B8D4D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職涯導航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FB8D4D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6" descr="C:\Users\K1011102\Desktop\3 (1)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69537"/>
            <a:ext cx="720714" cy="56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1932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段標">
    <p:bg>
      <p:bgPr>
        <a:solidFill>
          <a:srgbClr val="FCD5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333376" y="2419350"/>
            <a:ext cx="11518420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cxnSp>
        <p:nvCxnSpPr>
          <p:cNvPr id="33" name="直線接點 32"/>
          <p:cNvCxnSpPr/>
          <p:nvPr userDrawn="1"/>
        </p:nvCxnSpPr>
        <p:spPr>
          <a:xfrm>
            <a:off x="334394" y="3309885"/>
            <a:ext cx="11517401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2720845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段標"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333376" y="2419350"/>
            <a:ext cx="11518420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cxnSp>
        <p:nvCxnSpPr>
          <p:cNvPr id="33" name="直線接點 32"/>
          <p:cNvCxnSpPr/>
          <p:nvPr userDrawn="1"/>
        </p:nvCxnSpPr>
        <p:spPr>
          <a:xfrm>
            <a:off x="334394" y="3309885"/>
            <a:ext cx="11517401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843183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37209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 userDrawn="1"/>
        </p:nvSpPr>
        <p:spPr>
          <a:xfrm>
            <a:off x="334963" y="333450"/>
            <a:ext cx="2663899" cy="4897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4" name="矩形 13"/>
          <p:cNvSpPr/>
          <p:nvPr userDrawn="1"/>
        </p:nvSpPr>
        <p:spPr>
          <a:xfrm>
            <a:off x="9725314" y="0"/>
            <a:ext cx="2465099" cy="6480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6" name="直線接點 5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human-footprint_3832"/>
          <p:cNvSpPr>
            <a:spLocks noChangeAspect="1"/>
          </p:cNvSpPr>
          <p:nvPr userDrawn="1"/>
        </p:nvSpPr>
        <p:spPr bwMode="auto">
          <a:xfrm>
            <a:off x="478582" y="347973"/>
            <a:ext cx="359999" cy="417525"/>
          </a:xfrm>
          <a:custGeom>
            <a:avLst/>
            <a:gdLst>
              <a:gd name="T0" fmla="*/ 64 w 186"/>
              <a:gd name="T1" fmla="*/ 181 h 216"/>
              <a:gd name="T2" fmla="*/ 29 w 186"/>
              <a:gd name="T3" fmla="*/ 124 h 216"/>
              <a:gd name="T4" fmla="*/ 8 w 186"/>
              <a:gd name="T5" fmla="*/ 66 h 216"/>
              <a:gd name="T6" fmla="*/ 48 w 186"/>
              <a:gd name="T7" fmla="*/ 34 h 216"/>
              <a:gd name="T8" fmla="*/ 81 w 186"/>
              <a:gd name="T9" fmla="*/ 54 h 216"/>
              <a:gd name="T10" fmla="*/ 54 w 186"/>
              <a:gd name="T11" fmla="*/ 106 h 216"/>
              <a:gd name="T12" fmla="*/ 65 w 186"/>
              <a:gd name="T13" fmla="*/ 30 h 216"/>
              <a:gd name="T14" fmla="*/ 65 w 186"/>
              <a:gd name="T15" fmla="*/ 0 h 216"/>
              <a:gd name="T16" fmla="*/ 65 w 186"/>
              <a:gd name="T17" fmla="*/ 30 h 216"/>
              <a:gd name="T18" fmla="*/ 49 w 186"/>
              <a:gd name="T19" fmla="*/ 18 h 216"/>
              <a:gd name="T20" fmla="*/ 36 w 186"/>
              <a:gd name="T21" fmla="*/ 20 h 216"/>
              <a:gd name="T22" fmla="*/ 28 w 186"/>
              <a:gd name="T23" fmla="*/ 32 h 216"/>
              <a:gd name="T24" fmla="*/ 25 w 186"/>
              <a:gd name="T25" fmla="*/ 19 h 216"/>
              <a:gd name="T26" fmla="*/ 28 w 186"/>
              <a:gd name="T27" fmla="*/ 32 h 216"/>
              <a:gd name="T28" fmla="*/ 18 w 186"/>
              <a:gd name="T29" fmla="*/ 33 h 216"/>
              <a:gd name="T30" fmla="*/ 9 w 186"/>
              <a:gd name="T31" fmla="*/ 36 h 216"/>
              <a:gd name="T32" fmla="*/ 2 w 186"/>
              <a:gd name="T33" fmla="*/ 41 h 216"/>
              <a:gd name="T34" fmla="*/ 6 w 186"/>
              <a:gd name="T35" fmla="*/ 49 h 216"/>
              <a:gd name="T36" fmla="*/ 2 w 186"/>
              <a:gd name="T37" fmla="*/ 41 h 216"/>
              <a:gd name="T38" fmla="*/ 140 w 186"/>
              <a:gd name="T39" fmla="*/ 67 h 216"/>
              <a:gd name="T40" fmla="*/ 105 w 186"/>
              <a:gd name="T41" fmla="*/ 83 h 216"/>
              <a:gd name="T42" fmla="*/ 127 w 186"/>
              <a:gd name="T43" fmla="*/ 138 h 216"/>
              <a:gd name="T44" fmla="*/ 111 w 186"/>
              <a:gd name="T45" fmla="*/ 212 h 216"/>
              <a:gd name="T46" fmla="*/ 151 w 186"/>
              <a:gd name="T47" fmla="*/ 157 h 216"/>
              <a:gd name="T48" fmla="*/ 177 w 186"/>
              <a:gd name="T49" fmla="*/ 102 h 216"/>
              <a:gd name="T50" fmla="*/ 123 w 186"/>
              <a:gd name="T51" fmla="*/ 61 h 216"/>
              <a:gd name="T52" fmla="*/ 126 w 186"/>
              <a:gd name="T53" fmla="*/ 31 h 216"/>
              <a:gd name="T54" fmla="*/ 123 w 186"/>
              <a:gd name="T55" fmla="*/ 61 h 216"/>
              <a:gd name="T56" fmla="*/ 153 w 186"/>
              <a:gd name="T57" fmla="*/ 53 h 216"/>
              <a:gd name="T58" fmla="*/ 140 w 186"/>
              <a:gd name="T59" fmla="*/ 50 h 216"/>
              <a:gd name="T60" fmla="*/ 160 w 186"/>
              <a:gd name="T61" fmla="*/ 67 h 216"/>
              <a:gd name="T62" fmla="*/ 164 w 186"/>
              <a:gd name="T63" fmla="*/ 53 h 216"/>
              <a:gd name="T64" fmla="*/ 160 w 186"/>
              <a:gd name="T65" fmla="*/ 67 h 216"/>
              <a:gd name="T66" fmla="*/ 170 w 186"/>
              <a:gd name="T67" fmla="*/ 68 h 216"/>
              <a:gd name="T68" fmla="*/ 178 w 186"/>
              <a:gd name="T69" fmla="*/ 72 h 216"/>
              <a:gd name="T70" fmla="*/ 185 w 186"/>
              <a:gd name="T71" fmla="*/ 78 h 216"/>
              <a:gd name="T72" fmla="*/ 181 w 186"/>
              <a:gd name="T73" fmla="*/ 86 h 216"/>
              <a:gd name="T74" fmla="*/ 185 w 186"/>
              <a:gd name="T75" fmla="*/ 78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6" h="216">
                <a:moveTo>
                  <a:pt x="81" y="151"/>
                </a:moveTo>
                <a:cubicBezTo>
                  <a:pt x="82" y="171"/>
                  <a:pt x="78" y="179"/>
                  <a:pt x="64" y="181"/>
                </a:cubicBezTo>
                <a:cubicBezTo>
                  <a:pt x="50" y="184"/>
                  <a:pt x="36" y="172"/>
                  <a:pt x="34" y="154"/>
                </a:cubicBezTo>
                <a:cubicBezTo>
                  <a:pt x="32" y="147"/>
                  <a:pt x="31" y="131"/>
                  <a:pt x="29" y="124"/>
                </a:cubicBezTo>
                <a:lnTo>
                  <a:pt x="17" y="90"/>
                </a:lnTo>
                <a:cubicBezTo>
                  <a:pt x="17" y="87"/>
                  <a:pt x="9" y="72"/>
                  <a:pt x="8" y="66"/>
                </a:cubicBezTo>
                <a:cubicBezTo>
                  <a:pt x="5" y="54"/>
                  <a:pt x="13" y="41"/>
                  <a:pt x="26" y="39"/>
                </a:cubicBezTo>
                <a:cubicBezTo>
                  <a:pt x="26" y="39"/>
                  <a:pt x="44" y="35"/>
                  <a:pt x="48" y="34"/>
                </a:cubicBezTo>
                <a:cubicBezTo>
                  <a:pt x="51" y="34"/>
                  <a:pt x="61" y="33"/>
                  <a:pt x="61" y="33"/>
                </a:cubicBezTo>
                <a:cubicBezTo>
                  <a:pt x="74" y="33"/>
                  <a:pt x="81" y="40"/>
                  <a:pt x="81" y="54"/>
                </a:cubicBezTo>
                <a:cubicBezTo>
                  <a:pt x="81" y="61"/>
                  <a:pt x="67" y="73"/>
                  <a:pt x="67" y="73"/>
                </a:cubicBezTo>
                <a:cubicBezTo>
                  <a:pt x="67" y="73"/>
                  <a:pt x="47" y="92"/>
                  <a:pt x="54" y="106"/>
                </a:cubicBezTo>
                <a:cubicBezTo>
                  <a:pt x="61" y="120"/>
                  <a:pt x="77" y="124"/>
                  <a:pt x="81" y="151"/>
                </a:cubicBezTo>
                <a:close/>
                <a:moveTo>
                  <a:pt x="65" y="30"/>
                </a:moveTo>
                <a:cubicBezTo>
                  <a:pt x="71" y="30"/>
                  <a:pt x="75" y="23"/>
                  <a:pt x="75" y="15"/>
                </a:cubicBezTo>
                <a:cubicBezTo>
                  <a:pt x="75" y="7"/>
                  <a:pt x="71" y="0"/>
                  <a:pt x="65" y="0"/>
                </a:cubicBezTo>
                <a:cubicBezTo>
                  <a:pt x="60" y="0"/>
                  <a:pt x="55" y="7"/>
                  <a:pt x="55" y="15"/>
                </a:cubicBezTo>
                <a:cubicBezTo>
                  <a:pt x="55" y="23"/>
                  <a:pt x="60" y="30"/>
                  <a:pt x="65" y="30"/>
                </a:cubicBezTo>
                <a:close/>
                <a:moveTo>
                  <a:pt x="44" y="28"/>
                </a:moveTo>
                <a:cubicBezTo>
                  <a:pt x="47" y="28"/>
                  <a:pt x="50" y="23"/>
                  <a:pt x="49" y="18"/>
                </a:cubicBezTo>
                <a:cubicBezTo>
                  <a:pt x="48" y="12"/>
                  <a:pt x="45" y="9"/>
                  <a:pt x="41" y="9"/>
                </a:cubicBezTo>
                <a:cubicBezTo>
                  <a:pt x="37" y="10"/>
                  <a:pt x="35" y="14"/>
                  <a:pt x="36" y="20"/>
                </a:cubicBezTo>
                <a:cubicBezTo>
                  <a:pt x="37" y="25"/>
                  <a:pt x="40" y="29"/>
                  <a:pt x="44" y="28"/>
                </a:cubicBezTo>
                <a:close/>
                <a:moveTo>
                  <a:pt x="28" y="32"/>
                </a:moveTo>
                <a:cubicBezTo>
                  <a:pt x="31" y="32"/>
                  <a:pt x="32" y="28"/>
                  <a:pt x="31" y="24"/>
                </a:cubicBezTo>
                <a:cubicBezTo>
                  <a:pt x="30" y="21"/>
                  <a:pt x="28" y="18"/>
                  <a:pt x="25" y="19"/>
                </a:cubicBezTo>
                <a:cubicBezTo>
                  <a:pt x="22" y="19"/>
                  <a:pt x="21" y="23"/>
                  <a:pt x="22" y="27"/>
                </a:cubicBezTo>
                <a:cubicBezTo>
                  <a:pt x="23" y="30"/>
                  <a:pt x="26" y="33"/>
                  <a:pt x="28" y="32"/>
                </a:cubicBezTo>
                <a:close/>
                <a:moveTo>
                  <a:pt x="16" y="40"/>
                </a:moveTo>
                <a:cubicBezTo>
                  <a:pt x="18" y="40"/>
                  <a:pt x="19" y="36"/>
                  <a:pt x="18" y="33"/>
                </a:cubicBezTo>
                <a:cubicBezTo>
                  <a:pt x="16" y="29"/>
                  <a:pt x="13" y="27"/>
                  <a:pt x="11" y="28"/>
                </a:cubicBezTo>
                <a:cubicBezTo>
                  <a:pt x="9" y="29"/>
                  <a:pt x="8" y="33"/>
                  <a:pt x="9" y="36"/>
                </a:cubicBezTo>
                <a:cubicBezTo>
                  <a:pt x="11" y="39"/>
                  <a:pt x="14" y="41"/>
                  <a:pt x="16" y="40"/>
                </a:cubicBezTo>
                <a:close/>
                <a:moveTo>
                  <a:pt x="2" y="41"/>
                </a:moveTo>
                <a:cubicBezTo>
                  <a:pt x="1" y="42"/>
                  <a:pt x="0" y="44"/>
                  <a:pt x="1" y="46"/>
                </a:cubicBezTo>
                <a:cubicBezTo>
                  <a:pt x="2" y="49"/>
                  <a:pt x="4" y="50"/>
                  <a:pt x="6" y="49"/>
                </a:cubicBezTo>
                <a:cubicBezTo>
                  <a:pt x="7" y="49"/>
                  <a:pt x="8" y="46"/>
                  <a:pt x="7" y="44"/>
                </a:cubicBezTo>
                <a:cubicBezTo>
                  <a:pt x="6" y="42"/>
                  <a:pt x="4" y="41"/>
                  <a:pt x="2" y="41"/>
                </a:cubicBezTo>
                <a:close/>
                <a:moveTo>
                  <a:pt x="162" y="73"/>
                </a:moveTo>
                <a:cubicBezTo>
                  <a:pt x="162" y="73"/>
                  <a:pt x="143" y="68"/>
                  <a:pt x="140" y="67"/>
                </a:cubicBezTo>
                <a:cubicBezTo>
                  <a:pt x="137" y="66"/>
                  <a:pt x="127" y="65"/>
                  <a:pt x="127" y="65"/>
                </a:cubicBezTo>
                <a:cubicBezTo>
                  <a:pt x="114" y="64"/>
                  <a:pt x="107" y="70"/>
                  <a:pt x="105" y="83"/>
                </a:cubicBezTo>
                <a:cubicBezTo>
                  <a:pt x="105" y="91"/>
                  <a:pt x="117" y="104"/>
                  <a:pt x="117" y="104"/>
                </a:cubicBezTo>
                <a:cubicBezTo>
                  <a:pt x="117" y="104"/>
                  <a:pt x="135" y="125"/>
                  <a:pt x="127" y="138"/>
                </a:cubicBezTo>
                <a:cubicBezTo>
                  <a:pt x="119" y="152"/>
                  <a:pt x="103" y="154"/>
                  <a:pt x="97" y="180"/>
                </a:cubicBezTo>
                <a:cubicBezTo>
                  <a:pt x="94" y="200"/>
                  <a:pt x="98" y="209"/>
                  <a:pt x="111" y="212"/>
                </a:cubicBezTo>
                <a:cubicBezTo>
                  <a:pt x="125" y="216"/>
                  <a:pt x="140" y="205"/>
                  <a:pt x="144" y="188"/>
                </a:cubicBezTo>
                <a:cubicBezTo>
                  <a:pt x="146" y="180"/>
                  <a:pt x="148" y="164"/>
                  <a:pt x="151" y="157"/>
                </a:cubicBezTo>
                <a:lnTo>
                  <a:pt x="165" y="125"/>
                </a:lnTo>
                <a:cubicBezTo>
                  <a:pt x="166" y="122"/>
                  <a:pt x="176" y="108"/>
                  <a:pt x="177" y="102"/>
                </a:cubicBezTo>
                <a:cubicBezTo>
                  <a:pt x="181" y="90"/>
                  <a:pt x="174" y="77"/>
                  <a:pt x="162" y="73"/>
                </a:cubicBezTo>
                <a:close/>
                <a:moveTo>
                  <a:pt x="123" y="61"/>
                </a:moveTo>
                <a:cubicBezTo>
                  <a:pt x="129" y="61"/>
                  <a:pt x="134" y="55"/>
                  <a:pt x="134" y="47"/>
                </a:cubicBezTo>
                <a:cubicBezTo>
                  <a:pt x="135" y="39"/>
                  <a:pt x="131" y="32"/>
                  <a:pt x="126" y="31"/>
                </a:cubicBezTo>
                <a:cubicBezTo>
                  <a:pt x="120" y="31"/>
                  <a:pt x="115" y="37"/>
                  <a:pt x="114" y="45"/>
                </a:cubicBezTo>
                <a:cubicBezTo>
                  <a:pt x="113" y="53"/>
                  <a:pt x="117" y="60"/>
                  <a:pt x="123" y="61"/>
                </a:cubicBezTo>
                <a:close/>
                <a:moveTo>
                  <a:pt x="145" y="61"/>
                </a:moveTo>
                <a:cubicBezTo>
                  <a:pt x="148" y="62"/>
                  <a:pt x="152" y="58"/>
                  <a:pt x="153" y="53"/>
                </a:cubicBezTo>
                <a:cubicBezTo>
                  <a:pt x="154" y="48"/>
                  <a:pt x="152" y="43"/>
                  <a:pt x="149" y="43"/>
                </a:cubicBezTo>
                <a:cubicBezTo>
                  <a:pt x="145" y="42"/>
                  <a:pt x="142" y="45"/>
                  <a:pt x="140" y="50"/>
                </a:cubicBezTo>
                <a:cubicBezTo>
                  <a:pt x="139" y="56"/>
                  <a:pt x="141" y="60"/>
                  <a:pt x="145" y="61"/>
                </a:cubicBezTo>
                <a:close/>
                <a:moveTo>
                  <a:pt x="160" y="67"/>
                </a:moveTo>
                <a:cubicBezTo>
                  <a:pt x="162" y="67"/>
                  <a:pt x="165" y="65"/>
                  <a:pt x="166" y="61"/>
                </a:cubicBezTo>
                <a:cubicBezTo>
                  <a:pt x="168" y="58"/>
                  <a:pt x="166" y="54"/>
                  <a:pt x="164" y="53"/>
                </a:cubicBezTo>
                <a:cubicBezTo>
                  <a:pt x="161" y="52"/>
                  <a:pt x="158" y="55"/>
                  <a:pt x="157" y="58"/>
                </a:cubicBezTo>
                <a:cubicBezTo>
                  <a:pt x="156" y="62"/>
                  <a:pt x="157" y="66"/>
                  <a:pt x="160" y="67"/>
                </a:cubicBezTo>
                <a:close/>
                <a:moveTo>
                  <a:pt x="177" y="64"/>
                </a:moveTo>
                <a:cubicBezTo>
                  <a:pt x="175" y="63"/>
                  <a:pt x="172" y="65"/>
                  <a:pt x="170" y="68"/>
                </a:cubicBezTo>
                <a:cubicBezTo>
                  <a:pt x="169" y="71"/>
                  <a:pt x="169" y="75"/>
                  <a:pt x="171" y="76"/>
                </a:cubicBezTo>
                <a:cubicBezTo>
                  <a:pt x="173" y="77"/>
                  <a:pt x="176" y="75"/>
                  <a:pt x="178" y="72"/>
                </a:cubicBezTo>
                <a:cubicBezTo>
                  <a:pt x="180" y="69"/>
                  <a:pt x="179" y="65"/>
                  <a:pt x="177" y="64"/>
                </a:cubicBezTo>
                <a:close/>
                <a:moveTo>
                  <a:pt x="185" y="78"/>
                </a:moveTo>
                <a:cubicBezTo>
                  <a:pt x="183" y="77"/>
                  <a:pt x="181" y="78"/>
                  <a:pt x="180" y="80"/>
                </a:cubicBezTo>
                <a:cubicBezTo>
                  <a:pt x="179" y="83"/>
                  <a:pt x="179" y="85"/>
                  <a:pt x="181" y="86"/>
                </a:cubicBezTo>
                <a:cubicBezTo>
                  <a:pt x="182" y="86"/>
                  <a:pt x="184" y="85"/>
                  <a:pt x="185" y="83"/>
                </a:cubicBezTo>
                <a:cubicBezTo>
                  <a:pt x="186" y="81"/>
                  <a:pt x="186" y="79"/>
                  <a:pt x="185" y="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Text Box 10"/>
          <p:cNvSpPr txBox="1">
            <a:spLocks noChangeArrowheads="1"/>
          </p:cNvSpPr>
          <p:nvPr userDrawn="1"/>
        </p:nvSpPr>
        <p:spPr bwMode="auto">
          <a:xfrm>
            <a:off x="838622" y="69156"/>
            <a:ext cx="161818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逐步解析</a:t>
            </a:r>
          </a:p>
        </p:txBody>
      </p:sp>
      <p:sp>
        <p:nvSpPr>
          <p:cNvPr id="16" name="Text Box 10"/>
          <p:cNvSpPr txBox="1">
            <a:spLocks noChangeArrowheads="1"/>
          </p:cNvSpPr>
          <p:nvPr userDrawn="1"/>
        </p:nvSpPr>
        <p:spPr bwMode="auto">
          <a:xfrm>
            <a:off x="2998862" y="117426"/>
            <a:ext cx="324036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問題思考</a:t>
            </a:r>
          </a:p>
        </p:txBody>
      </p:sp>
      <p:sp>
        <p:nvSpPr>
          <p:cNvPr id="1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9144619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sp>
        <p:nvSpPr>
          <p:cNvPr id="18" name="內容版面配置區 2"/>
          <p:cNvSpPr>
            <a:spLocks noGrp="1"/>
          </p:cNvSpPr>
          <p:nvPr>
            <p:ph idx="10" hasCustomPrompt="1"/>
          </p:nvPr>
        </p:nvSpPr>
        <p:spPr>
          <a:xfrm>
            <a:off x="2278782" y="-58140"/>
            <a:ext cx="864096" cy="11116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4295" indent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5400" b="1" cap="none" spc="0" baseline="0">
                <a:ln w="28575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en-US" altLang="zh-TW" dirty="0"/>
              <a:t>A</a:t>
            </a:r>
            <a:endParaRPr lang="zh-TW" altLang="en-US" dirty="0"/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9695606" y="981522"/>
            <a:ext cx="0" cy="5828779"/>
          </a:xfrm>
          <a:prstGeom prst="line">
            <a:avLst/>
          </a:prstGeom>
          <a:ln w="57150" cap="rnd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410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逐步解析(關鍵積木)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4" name="矩形 13"/>
          <p:cNvSpPr/>
          <p:nvPr userDrawn="1"/>
        </p:nvSpPr>
        <p:spPr>
          <a:xfrm>
            <a:off x="9725314" y="0"/>
            <a:ext cx="2465099" cy="6480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6" name="直線接點 5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7686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sp>
        <p:nvSpPr>
          <p:cNvPr id="13" name="矩形 12"/>
          <p:cNvSpPr/>
          <p:nvPr userDrawn="1"/>
        </p:nvSpPr>
        <p:spPr>
          <a:xfrm>
            <a:off x="334963" y="333450"/>
            <a:ext cx="2663899" cy="4897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human-footprint_3832"/>
          <p:cNvSpPr>
            <a:spLocks noChangeAspect="1"/>
          </p:cNvSpPr>
          <p:nvPr userDrawn="1"/>
        </p:nvSpPr>
        <p:spPr bwMode="auto">
          <a:xfrm>
            <a:off x="478582" y="347973"/>
            <a:ext cx="359999" cy="417525"/>
          </a:xfrm>
          <a:custGeom>
            <a:avLst/>
            <a:gdLst>
              <a:gd name="T0" fmla="*/ 64 w 186"/>
              <a:gd name="T1" fmla="*/ 181 h 216"/>
              <a:gd name="T2" fmla="*/ 29 w 186"/>
              <a:gd name="T3" fmla="*/ 124 h 216"/>
              <a:gd name="T4" fmla="*/ 8 w 186"/>
              <a:gd name="T5" fmla="*/ 66 h 216"/>
              <a:gd name="T6" fmla="*/ 48 w 186"/>
              <a:gd name="T7" fmla="*/ 34 h 216"/>
              <a:gd name="T8" fmla="*/ 81 w 186"/>
              <a:gd name="T9" fmla="*/ 54 h 216"/>
              <a:gd name="T10" fmla="*/ 54 w 186"/>
              <a:gd name="T11" fmla="*/ 106 h 216"/>
              <a:gd name="T12" fmla="*/ 65 w 186"/>
              <a:gd name="T13" fmla="*/ 30 h 216"/>
              <a:gd name="T14" fmla="*/ 65 w 186"/>
              <a:gd name="T15" fmla="*/ 0 h 216"/>
              <a:gd name="T16" fmla="*/ 65 w 186"/>
              <a:gd name="T17" fmla="*/ 30 h 216"/>
              <a:gd name="T18" fmla="*/ 49 w 186"/>
              <a:gd name="T19" fmla="*/ 18 h 216"/>
              <a:gd name="T20" fmla="*/ 36 w 186"/>
              <a:gd name="T21" fmla="*/ 20 h 216"/>
              <a:gd name="T22" fmla="*/ 28 w 186"/>
              <a:gd name="T23" fmla="*/ 32 h 216"/>
              <a:gd name="T24" fmla="*/ 25 w 186"/>
              <a:gd name="T25" fmla="*/ 19 h 216"/>
              <a:gd name="T26" fmla="*/ 28 w 186"/>
              <a:gd name="T27" fmla="*/ 32 h 216"/>
              <a:gd name="T28" fmla="*/ 18 w 186"/>
              <a:gd name="T29" fmla="*/ 33 h 216"/>
              <a:gd name="T30" fmla="*/ 9 w 186"/>
              <a:gd name="T31" fmla="*/ 36 h 216"/>
              <a:gd name="T32" fmla="*/ 2 w 186"/>
              <a:gd name="T33" fmla="*/ 41 h 216"/>
              <a:gd name="T34" fmla="*/ 6 w 186"/>
              <a:gd name="T35" fmla="*/ 49 h 216"/>
              <a:gd name="T36" fmla="*/ 2 w 186"/>
              <a:gd name="T37" fmla="*/ 41 h 216"/>
              <a:gd name="T38" fmla="*/ 140 w 186"/>
              <a:gd name="T39" fmla="*/ 67 h 216"/>
              <a:gd name="T40" fmla="*/ 105 w 186"/>
              <a:gd name="T41" fmla="*/ 83 h 216"/>
              <a:gd name="T42" fmla="*/ 127 w 186"/>
              <a:gd name="T43" fmla="*/ 138 h 216"/>
              <a:gd name="T44" fmla="*/ 111 w 186"/>
              <a:gd name="T45" fmla="*/ 212 h 216"/>
              <a:gd name="T46" fmla="*/ 151 w 186"/>
              <a:gd name="T47" fmla="*/ 157 h 216"/>
              <a:gd name="T48" fmla="*/ 177 w 186"/>
              <a:gd name="T49" fmla="*/ 102 h 216"/>
              <a:gd name="T50" fmla="*/ 123 w 186"/>
              <a:gd name="T51" fmla="*/ 61 h 216"/>
              <a:gd name="T52" fmla="*/ 126 w 186"/>
              <a:gd name="T53" fmla="*/ 31 h 216"/>
              <a:gd name="T54" fmla="*/ 123 w 186"/>
              <a:gd name="T55" fmla="*/ 61 h 216"/>
              <a:gd name="T56" fmla="*/ 153 w 186"/>
              <a:gd name="T57" fmla="*/ 53 h 216"/>
              <a:gd name="T58" fmla="*/ 140 w 186"/>
              <a:gd name="T59" fmla="*/ 50 h 216"/>
              <a:gd name="T60" fmla="*/ 160 w 186"/>
              <a:gd name="T61" fmla="*/ 67 h 216"/>
              <a:gd name="T62" fmla="*/ 164 w 186"/>
              <a:gd name="T63" fmla="*/ 53 h 216"/>
              <a:gd name="T64" fmla="*/ 160 w 186"/>
              <a:gd name="T65" fmla="*/ 67 h 216"/>
              <a:gd name="T66" fmla="*/ 170 w 186"/>
              <a:gd name="T67" fmla="*/ 68 h 216"/>
              <a:gd name="T68" fmla="*/ 178 w 186"/>
              <a:gd name="T69" fmla="*/ 72 h 216"/>
              <a:gd name="T70" fmla="*/ 185 w 186"/>
              <a:gd name="T71" fmla="*/ 78 h 216"/>
              <a:gd name="T72" fmla="*/ 181 w 186"/>
              <a:gd name="T73" fmla="*/ 86 h 216"/>
              <a:gd name="T74" fmla="*/ 185 w 186"/>
              <a:gd name="T75" fmla="*/ 78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6" h="216">
                <a:moveTo>
                  <a:pt x="81" y="151"/>
                </a:moveTo>
                <a:cubicBezTo>
                  <a:pt x="82" y="171"/>
                  <a:pt x="78" y="179"/>
                  <a:pt x="64" y="181"/>
                </a:cubicBezTo>
                <a:cubicBezTo>
                  <a:pt x="50" y="184"/>
                  <a:pt x="36" y="172"/>
                  <a:pt x="34" y="154"/>
                </a:cubicBezTo>
                <a:cubicBezTo>
                  <a:pt x="32" y="147"/>
                  <a:pt x="31" y="131"/>
                  <a:pt x="29" y="124"/>
                </a:cubicBezTo>
                <a:lnTo>
                  <a:pt x="17" y="90"/>
                </a:lnTo>
                <a:cubicBezTo>
                  <a:pt x="17" y="87"/>
                  <a:pt x="9" y="72"/>
                  <a:pt x="8" y="66"/>
                </a:cubicBezTo>
                <a:cubicBezTo>
                  <a:pt x="5" y="54"/>
                  <a:pt x="13" y="41"/>
                  <a:pt x="26" y="39"/>
                </a:cubicBezTo>
                <a:cubicBezTo>
                  <a:pt x="26" y="39"/>
                  <a:pt x="44" y="35"/>
                  <a:pt x="48" y="34"/>
                </a:cubicBezTo>
                <a:cubicBezTo>
                  <a:pt x="51" y="34"/>
                  <a:pt x="61" y="33"/>
                  <a:pt x="61" y="33"/>
                </a:cubicBezTo>
                <a:cubicBezTo>
                  <a:pt x="74" y="33"/>
                  <a:pt x="81" y="40"/>
                  <a:pt x="81" y="54"/>
                </a:cubicBezTo>
                <a:cubicBezTo>
                  <a:pt x="81" y="61"/>
                  <a:pt x="67" y="73"/>
                  <a:pt x="67" y="73"/>
                </a:cubicBezTo>
                <a:cubicBezTo>
                  <a:pt x="67" y="73"/>
                  <a:pt x="47" y="92"/>
                  <a:pt x="54" y="106"/>
                </a:cubicBezTo>
                <a:cubicBezTo>
                  <a:pt x="61" y="120"/>
                  <a:pt x="77" y="124"/>
                  <a:pt x="81" y="151"/>
                </a:cubicBezTo>
                <a:close/>
                <a:moveTo>
                  <a:pt x="65" y="30"/>
                </a:moveTo>
                <a:cubicBezTo>
                  <a:pt x="71" y="30"/>
                  <a:pt x="75" y="23"/>
                  <a:pt x="75" y="15"/>
                </a:cubicBezTo>
                <a:cubicBezTo>
                  <a:pt x="75" y="7"/>
                  <a:pt x="71" y="0"/>
                  <a:pt x="65" y="0"/>
                </a:cubicBezTo>
                <a:cubicBezTo>
                  <a:pt x="60" y="0"/>
                  <a:pt x="55" y="7"/>
                  <a:pt x="55" y="15"/>
                </a:cubicBezTo>
                <a:cubicBezTo>
                  <a:pt x="55" y="23"/>
                  <a:pt x="60" y="30"/>
                  <a:pt x="65" y="30"/>
                </a:cubicBezTo>
                <a:close/>
                <a:moveTo>
                  <a:pt x="44" y="28"/>
                </a:moveTo>
                <a:cubicBezTo>
                  <a:pt x="47" y="28"/>
                  <a:pt x="50" y="23"/>
                  <a:pt x="49" y="18"/>
                </a:cubicBezTo>
                <a:cubicBezTo>
                  <a:pt x="48" y="12"/>
                  <a:pt x="45" y="9"/>
                  <a:pt x="41" y="9"/>
                </a:cubicBezTo>
                <a:cubicBezTo>
                  <a:pt x="37" y="10"/>
                  <a:pt x="35" y="14"/>
                  <a:pt x="36" y="20"/>
                </a:cubicBezTo>
                <a:cubicBezTo>
                  <a:pt x="37" y="25"/>
                  <a:pt x="40" y="29"/>
                  <a:pt x="44" y="28"/>
                </a:cubicBezTo>
                <a:close/>
                <a:moveTo>
                  <a:pt x="28" y="32"/>
                </a:moveTo>
                <a:cubicBezTo>
                  <a:pt x="31" y="32"/>
                  <a:pt x="32" y="28"/>
                  <a:pt x="31" y="24"/>
                </a:cubicBezTo>
                <a:cubicBezTo>
                  <a:pt x="30" y="21"/>
                  <a:pt x="28" y="18"/>
                  <a:pt x="25" y="19"/>
                </a:cubicBezTo>
                <a:cubicBezTo>
                  <a:pt x="22" y="19"/>
                  <a:pt x="21" y="23"/>
                  <a:pt x="22" y="27"/>
                </a:cubicBezTo>
                <a:cubicBezTo>
                  <a:pt x="23" y="30"/>
                  <a:pt x="26" y="33"/>
                  <a:pt x="28" y="32"/>
                </a:cubicBezTo>
                <a:close/>
                <a:moveTo>
                  <a:pt x="16" y="40"/>
                </a:moveTo>
                <a:cubicBezTo>
                  <a:pt x="18" y="40"/>
                  <a:pt x="19" y="36"/>
                  <a:pt x="18" y="33"/>
                </a:cubicBezTo>
                <a:cubicBezTo>
                  <a:pt x="16" y="29"/>
                  <a:pt x="13" y="27"/>
                  <a:pt x="11" y="28"/>
                </a:cubicBezTo>
                <a:cubicBezTo>
                  <a:pt x="9" y="29"/>
                  <a:pt x="8" y="33"/>
                  <a:pt x="9" y="36"/>
                </a:cubicBezTo>
                <a:cubicBezTo>
                  <a:pt x="11" y="39"/>
                  <a:pt x="14" y="41"/>
                  <a:pt x="16" y="40"/>
                </a:cubicBezTo>
                <a:close/>
                <a:moveTo>
                  <a:pt x="2" y="41"/>
                </a:moveTo>
                <a:cubicBezTo>
                  <a:pt x="1" y="42"/>
                  <a:pt x="0" y="44"/>
                  <a:pt x="1" y="46"/>
                </a:cubicBezTo>
                <a:cubicBezTo>
                  <a:pt x="2" y="49"/>
                  <a:pt x="4" y="50"/>
                  <a:pt x="6" y="49"/>
                </a:cubicBezTo>
                <a:cubicBezTo>
                  <a:pt x="7" y="49"/>
                  <a:pt x="8" y="46"/>
                  <a:pt x="7" y="44"/>
                </a:cubicBezTo>
                <a:cubicBezTo>
                  <a:pt x="6" y="42"/>
                  <a:pt x="4" y="41"/>
                  <a:pt x="2" y="41"/>
                </a:cubicBezTo>
                <a:close/>
                <a:moveTo>
                  <a:pt x="162" y="73"/>
                </a:moveTo>
                <a:cubicBezTo>
                  <a:pt x="162" y="73"/>
                  <a:pt x="143" y="68"/>
                  <a:pt x="140" y="67"/>
                </a:cubicBezTo>
                <a:cubicBezTo>
                  <a:pt x="137" y="66"/>
                  <a:pt x="127" y="65"/>
                  <a:pt x="127" y="65"/>
                </a:cubicBezTo>
                <a:cubicBezTo>
                  <a:pt x="114" y="64"/>
                  <a:pt x="107" y="70"/>
                  <a:pt x="105" y="83"/>
                </a:cubicBezTo>
                <a:cubicBezTo>
                  <a:pt x="105" y="91"/>
                  <a:pt x="117" y="104"/>
                  <a:pt x="117" y="104"/>
                </a:cubicBezTo>
                <a:cubicBezTo>
                  <a:pt x="117" y="104"/>
                  <a:pt x="135" y="125"/>
                  <a:pt x="127" y="138"/>
                </a:cubicBezTo>
                <a:cubicBezTo>
                  <a:pt x="119" y="152"/>
                  <a:pt x="103" y="154"/>
                  <a:pt x="97" y="180"/>
                </a:cubicBezTo>
                <a:cubicBezTo>
                  <a:pt x="94" y="200"/>
                  <a:pt x="98" y="209"/>
                  <a:pt x="111" y="212"/>
                </a:cubicBezTo>
                <a:cubicBezTo>
                  <a:pt x="125" y="216"/>
                  <a:pt x="140" y="205"/>
                  <a:pt x="144" y="188"/>
                </a:cubicBezTo>
                <a:cubicBezTo>
                  <a:pt x="146" y="180"/>
                  <a:pt x="148" y="164"/>
                  <a:pt x="151" y="157"/>
                </a:cubicBezTo>
                <a:lnTo>
                  <a:pt x="165" y="125"/>
                </a:lnTo>
                <a:cubicBezTo>
                  <a:pt x="166" y="122"/>
                  <a:pt x="176" y="108"/>
                  <a:pt x="177" y="102"/>
                </a:cubicBezTo>
                <a:cubicBezTo>
                  <a:pt x="181" y="90"/>
                  <a:pt x="174" y="77"/>
                  <a:pt x="162" y="73"/>
                </a:cubicBezTo>
                <a:close/>
                <a:moveTo>
                  <a:pt x="123" y="61"/>
                </a:moveTo>
                <a:cubicBezTo>
                  <a:pt x="129" y="61"/>
                  <a:pt x="134" y="55"/>
                  <a:pt x="134" y="47"/>
                </a:cubicBezTo>
                <a:cubicBezTo>
                  <a:pt x="135" y="39"/>
                  <a:pt x="131" y="32"/>
                  <a:pt x="126" y="31"/>
                </a:cubicBezTo>
                <a:cubicBezTo>
                  <a:pt x="120" y="31"/>
                  <a:pt x="115" y="37"/>
                  <a:pt x="114" y="45"/>
                </a:cubicBezTo>
                <a:cubicBezTo>
                  <a:pt x="113" y="53"/>
                  <a:pt x="117" y="60"/>
                  <a:pt x="123" y="61"/>
                </a:cubicBezTo>
                <a:close/>
                <a:moveTo>
                  <a:pt x="145" y="61"/>
                </a:moveTo>
                <a:cubicBezTo>
                  <a:pt x="148" y="62"/>
                  <a:pt x="152" y="58"/>
                  <a:pt x="153" y="53"/>
                </a:cubicBezTo>
                <a:cubicBezTo>
                  <a:pt x="154" y="48"/>
                  <a:pt x="152" y="43"/>
                  <a:pt x="149" y="43"/>
                </a:cubicBezTo>
                <a:cubicBezTo>
                  <a:pt x="145" y="42"/>
                  <a:pt x="142" y="45"/>
                  <a:pt x="140" y="50"/>
                </a:cubicBezTo>
                <a:cubicBezTo>
                  <a:pt x="139" y="56"/>
                  <a:pt x="141" y="60"/>
                  <a:pt x="145" y="61"/>
                </a:cubicBezTo>
                <a:close/>
                <a:moveTo>
                  <a:pt x="160" y="67"/>
                </a:moveTo>
                <a:cubicBezTo>
                  <a:pt x="162" y="67"/>
                  <a:pt x="165" y="65"/>
                  <a:pt x="166" y="61"/>
                </a:cubicBezTo>
                <a:cubicBezTo>
                  <a:pt x="168" y="58"/>
                  <a:pt x="166" y="54"/>
                  <a:pt x="164" y="53"/>
                </a:cubicBezTo>
                <a:cubicBezTo>
                  <a:pt x="161" y="52"/>
                  <a:pt x="158" y="55"/>
                  <a:pt x="157" y="58"/>
                </a:cubicBezTo>
                <a:cubicBezTo>
                  <a:pt x="156" y="62"/>
                  <a:pt x="157" y="66"/>
                  <a:pt x="160" y="67"/>
                </a:cubicBezTo>
                <a:close/>
                <a:moveTo>
                  <a:pt x="177" y="64"/>
                </a:moveTo>
                <a:cubicBezTo>
                  <a:pt x="175" y="63"/>
                  <a:pt x="172" y="65"/>
                  <a:pt x="170" y="68"/>
                </a:cubicBezTo>
                <a:cubicBezTo>
                  <a:pt x="169" y="71"/>
                  <a:pt x="169" y="75"/>
                  <a:pt x="171" y="76"/>
                </a:cubicBezTo>
                <a:cubicBezTo>
                  <a:pt x="173" y="77"/>
                  <a:pt x="176" y="75"/>
                  <a:pt x="178" y="72"/>
                </a:cubicBezTo>
                <a:cubicBezTo>
                  <a:pt x="180" y="69"/>
                  <a:pt x="179" y="65"/>
                  <a:pt x="177" y="64"/>
                </a:cubicBezTo>
                <a:close/>
                <a:moveTo>
                  <a:pt x="185" y="78"/>
                </a:moveTo>
                <a:cubicBezTo>
                  <a:pt x="183" y="77"/>
                  <a:pt x="181" y="78"/>
                  <a:pt x="180" y="80"/>
                </a:cubicBezTo>
                <a:cubicBezTo>
                  <a:pt x="179" y="83"/>
                  <a:pt x="179" y="85"/>
                  <a:pt x="181" y="86"/>
                </a:cubicBezTo>
                <a:cubicBezTo>
                  <a:pt x="182" y="86"/>
                  <a:pt x="184" y="85"/>
                  <a:pt x="185" y="83"/>
                </a:cubicBezTo>
                <a:cubicBezTo>
                  <a:pt x="186" y="81"/>
                  <a:pt x="186" y="79"/>
                  <a:pt x="185" y="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9" name="Text Box 10"/>
          <p:cNvSpPr txBox="1">
            <a:spLocks noChangeArrowheads="1"/>
          </p:cNvSpPr>
          <p:nvPr userDrawn="1"/>
        </p:nvSpPr>
        <p:spPr bwMode="auto">
          <a:xfrm>
            <a:off x="838622" y="69156"/>
            <a:ext cx="161818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逐步解析</a:t>
            </a:r>
          </a:p>
        </p:txBody>
      </p:sp>
      <p:sp>
        <p:nvSpPr>
          <p:cNvPr id="20" name="Text Box 10"/>
          <p:cNvSpPr txBox="1">
            <a:spLocks noChangeArrowheads="1"/>
          </p:cNvSpPr>
          <p:nvPr userDrawn="1"/>
        </p:nvSpPr>
        <p:spPr bwMode="auto">
          <a:xfrm>
            <a:off x="2998862" y="117426"/>
            <a:ext cx="324036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關鍵積木</a:t>
            </a:r>
          </a:p>
        </p:txBody>
      </p:sp>
      <p:sp>
        <p:nvSpPr>
          <p:cNvPr id="21" name="內容版面配置區 2"/>
          <p:cNvSpPr>
            <a:spLocks noGrp="1"/>
          </p:cNvSpPr>
          <p:nvPr>
            <p:ph idx="10" hasCustomPrompt="1"/>
          </p:nvPr>
        </p:nvSpPr>
        <p:spPr>
          <a:xfrm>
            <a:off x="2278782" y="-54234"/>
            <a:ext cx="864096" cy="11116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4295" indent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5400" b="1" cap="none" spc="0" baseline="0">
                <a:ln w="28575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en-US" altLang="zh-TW" dirty="0"/>
              <a:t>A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35289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解題示範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5" name="Text Box 10"/>
          <p:cNvSpPr txBox="1">
            <a:spLocks noChangeArrowheads="1"/>
          </p:cNvSpPr>
          <p:nvPr userDrawn="1"/>
        </p:nvSpPr>
        <p:spPr bwMode="auto">
          <a:xfrm>
            <a:off x="4727054" y="2133650"/>
            <a:ext cx="5688632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7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請看老師</a:t>
            </a:r>
            <a:endParaRPr kumimoji="1" lang="en-US" altLang="zh-TW" sz="72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kumimoji="1" lang="zh-TW" altLang="en-US" sz="7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　　解題示範</a:t>
            </a:r>
          </a:p>
        </p:txBody>
      </p:sp>
      <p:sp>
        <p:nvSpPr>
          <p:cNvPr id="16" name="students-teacher-and-blackboard_42968"/>
          <p:cNvSpPr>
            <a:spLocks noChangeAspect="1"/>
          </p:cNvSpPr>
          <p:nvPr userDrawn="1"/>
        </p:nvSpPr>
        <p:spPr bwMode="auto">
          <a:xfrm>
            <a:off x="1414686" y="1989634"/>
            <a:ext cx="2592288" cy="2507865"/>
          </a:xfrm>
          <a:custGeom>
            <a:avLst/>
            <a:gdLst>
              <a:gd name="connsiteX0" fmla="*/ 453585 w 600029"/>
              <a:gd name="connsiteY0" fmla="*/ 282542 h 580488"/>
              <a:gd name="connsiteX1" fmla="*/ 549682 w 600029"/>
              <a:gd name="connsiteY1" fmla="*/ 282542 h 580488"/>
              <a:gd name="connsiteX2" fmla="*/ 549682 w 600029"/>
              <a:gd name="connsiteY2" fmla="*/ 318406 h 580488"/>
              <a:gd name="connsiteX3" fmla="*/ 453585 w 600029"/>
              <a:gd name="connsiteY3" fmla="*/ 318406 h 580488"/>
              <a:gd name="connsiteX4" fmla="*/ 430645 w 600029"/>
              <a:gd name="connsiteY4" fmla="*/ 219282 h 580488"/>
              <a:gd name="connsiteX5" fmla="*/ 424903 w 600029"/>
              <a:gd name="connsiteY5" fmla="*/ 223582 h 580488"/>
              <a:gd name="connsiteX6" fmla="*/ 424903 w 600029"/>
              <a:gd name="connsiteY6" fmla="*/ 227882 h 580488"/>
              <a:gd name="connsiteX7" fmla="*/ 427774 w 600029"/>
              <a:gd name="connsiteY7" fmla="*/ 232182 h 580488"/>
              <a:gd name="connsiteX8" fmla="*/ 436387 w 600029"/>
              <a:gd name="connsiteY8" fmla="*/ 229315 h 580488"/>
              <a:gd name="connsiteX9" fmla="*/ 433516 w 600029"/>
              <a:gd name="connsiteY9" fmla="*/ 220715 h 580488"/>
              <a:gd name="connsiteX10" fmla="*/ 430645 w 600029"/>
              <a:gd name="connsiteY10" fmla="*/ 219282 h 580488"/>
              <a:gd name="connsiteX11" fmla="*/ 354564 w 600029"/>
              <a:gd name="connsiteY11" fmla="*/ 219282 h 580488"/>
              <a:gd name="connsiteX12" fmla="*/ 348822 w 600029"/>
              <a:gd name="connsiteY12" fmla="*/ 222148 h 580488"/>
              <a:gd name="connsiteX13" fmla="*/ 347387 w 600029"/>
              <a:gd name="connsiteY13" fmla="*/ 226448 h 580488"/>
              <a:gd name="connsiteX14" fmla="*/ 350258 w 600029"/>
              <a:gd name="connsiteY14" fmla="*/ 230748 h 580488"/>
              <a:gd name="connsiteX15" fmla="*/ 358871 w 600029"/>
              <a:gd name="connsiteY15" fmla="*/ 227882 h 580488"/>
              <a:gd name="connsiteX16" fmla="*/ 357435 w 600029"/>
              <a:gd name="connsiteY16" fmla="*/ 219282 h 580488"/>
              <a:gd name="connsiteX17" fmla="*/ 354564 w 600029"/>
              <a:gd name="connsiteY17" fmla="*/ 219282 h 580488"/>
              <a:gd name="connsiteX18" fmla="*/ 469403 w 600029"/>
              <a:gd name="connsiteY18" fmla="*/ 199215 h 580488"/>
              <a:gd name="connsiteX19" fmla="*/ 462225 w 600029"/>
              <a:gd name="connsiteY19" fmla="*/ 204948 h 580488"/>
              <a:gd name="connsiteX20" fmla="*/ 465096 w 600029"/>
              <a:gd name="connsiteY20" fmla="*/ 209248 h 580488"/>
              <a:gd name="connsiteX21" fmla="*/ 469403 w 600029"/>
              <a:gd name="connsiteY21" fmla="*/ 212115 h 580488"/>
              <a:gd name="connsiteX22" fmla="*/ 475145 w 600029"/>
              <a:gd name="connsiteY22" fmla="*/ 204948 h 580488"/>
              <a:gd name="connsiteX23" fmla="*/ 469403 w 600029"/>
              <a:gd name="connsiteY23" fmla="*/ 199215 h 580488"/>
              <a:gd name="connsiteX24" fmla="*/ 391887 w 600029"/>
              <a:gd name="connsiteY24" fmla="*/ 197781 h 580488"/>
              <a:gd name="connsiteX25" fmla="*/ 386145 w 600029"/>
              <a:gd name="connsiteY25" fmla="*/ 204948 h 580488"/>
              <a:gd name="connsiteX26" fmla="*/ 391887 w 600029"/>
              <a:gd name="connsiteY26" fmla="*/ 210681 h 580488"/>
              <a:gd name="connsiteX27" fmla="*/ 399064 w 600029"/>
              <a:gd name="connsiteY27" fmla="*/ 204948 h 580488"/>
              <a:gd name="connsiteX28" fmla="*/ 391887 w 600029"/>
              <a:gd name="connsiteY28" fmla="*/ 197781 h 580488"/>
              <a:gd name="connsiteX29" fmla="*/ 315806 w 600029"/>
              <a:gd name="connsiteY29" fmla="*/ 197781 h 580488"/>
              <a:gd name="connsiteX30" fmla="*/ 310064 w 600029"/>
              <a:gd name="connsiteY30" fmla="*/ 200648 h 580488"/>
              <a:gd name="connsiteX31" fmla="*/ 310064 w 600029"/>
              <a:gd name="connsiteY31" fmla="*/ 206381 h 580488"/>
              <a:gd name="connsiteX32" fmla="*/ 312935 w 600029"/>
              <a:gd name="connsiteY32" fmla="*/ 209248 h 580488"/>
              <a:gd name="connsiteX33" fmla="*/ 321548 w 600029"/>
              <a:gd name="connsiteY33" fmla="*/ 207815 h 580488"/>
              <a:gd name="connsiteX34" fmla="*/ 318677 w 600029"/>
              <a:gd name="connsiteY34" fmla="*/ 199215 h 580488"/>
              <a:gd name="connsiteX35" fmla="*/ 315806 w 600029"/>
              <a:gd name="connsiteY35" fmla="*/ 197781 h 580488"/>
              <a:gd name="connsiteX36" fmla="*/ 469403 w 600029"/>
              <a:gd name="connsiteY36" fmla="*/ 156214 h 580488"/>
              <a:gd name="connsiteX37" fmla="*/ 462225 w 600029"/>
              <a:gd name="connsiteY37" fmla="*/ 161947 h 580488"/>
              <a:gd name="connsiteX38" fmla="*/ 469403 w 600029"/>
              <a:gd name="connsiteY38" fmla="*/ 169114 h 580488"/>
              <a:gd name="connsiteX39" fmla="*/ 475145 w 600029"/>
              <a:gd name="connsiteY39" fmla="*/ 161947 h 580488"/>
              <a:gd name="connsiteX40" fmla="*/ 473709 w 600029"/>
              <a:gd name="connsiteY40" fmla="*/ 157647 h 580488"/>
              <a:gd name="connsiteX41" fmla="*/ 469403 w 600029"/>
              <a:gd name="connsiteY41" fmla="*/ 156214 h 580488"/>
              <a:gd name="connsiteX42" fmla="*/ 391887 w 600029"/>
              <a:gd name="connsiteY42" fmla="*/ 154780 h 580488"/>
              <a:gd name="connsiteX43" fmla="*/ 386145 w 600029"/>
              <a:gd name="connsiteY43" fmla="*/ 160514 h 580488"/>
              <a:gd name="connsiteX44" fmla="*/ 391887 w 600029"/>
              <a:gd name="connsiteY44" fmla="*/ 167681 h 580488"/>
              <a:gd name="connsiteX45" fmla="*/ 397629 w 600029"/>
              <a:gd name="connsiteY45" fmla="*/ 160514 h 580488"/>
              <a:gd name="connsiteX46" fmla="*/ 396193 w 600029"/>
              <a:gd name="connsiteY46" fmla="*/ 156214 h 580488"/>
              <a:gd name="connsiteX47" fmla="*/ 391887 w 600029"/>
              <a:gd name="connsiteY47" fmla="*/ 154780 h 580488"/>
              <a:gd name="connsiteX48" fmla="*/ 311500 w 600029"/>
              <a:gd name="connsiteY48" fmla="*/ 154780 h 580488"/>
              <a:gd name="connsiteX49" fmla="*/ 310064 w 600029"/>
              <a:gd name="connsiteY49" fmla="*/ 163381 h 580488"/>
              <a:gd name="connsiteX50" fmla="*/ 318677 w 600029"/>
              <a:gd name="connsiteY50" fmla="*/ 166247 h 580488"/>
              <a:gd name="connsiteX51" fmla="*/ 321548 w 600029"/>
              <a:gd name="connsiteY51" fmla="*/ 161947 h 580488"/>
              <a:gd name="connsiteX52" fmla="*/ 320113 w 600029"/>
              <a:gd name="connsiteY52" fmla="*/ 157647 h 580488"/>
              <a:gd name="connsiteX53" fmla="*/ 314371 w 600029"/>
              <a:gd name="connsiteY53" fmla="*/ 154780 h 580488"/>
              <a:gd name="connsiteX54" fmla="*/ 311500 w 600029"/>
              <a:gd name="connsiteY54" fmla="*/ 154780 h 580488"/>
              <a:gd name="connsiteX55" fmla="*/ 417725 w 600029"/>
              <a:gd name="connsiteY55" fmla="*/ 147614 h 580488"/>
              <a:gd name="connsiteX56" fmla="*/ 404806 w 600029"/>
              <a:gd name="connsiteY56" fmla="*/ 156214 h 580488"/>
              <a:gd name="connsiteX57" fmla="*/ 406241 w 600029"/>
              <a:gd name="connsiteY57" fmla="*/ 160514 h 580488"/>
              <a:gd name="connsiteX58" fmla="*/ 397629 w 600029"/>
              <a:gd name="connsiteY58" fmla="*/ 173414 h 580488"/>
              <a:gd name="connsiteX59" fmla="*/ 397629 w 600029"/>
              <a:gd name="connsiteY59" fmla="*/ 192048 h 580488"/>
              <a:gd name="connsiteX60" fmla="*/ 406241 w 600029"/>
              <a:gd name="connsiteY60" fmla="*/ 204948 h 580488"/>
              <a:gd name="connsiteX61" fmla="*/ 404806 w 600029"/>
              <a:gd name="connsiteY61" fmla="*/ 209248 h 580488"/>
              <a:gd name="connsiteX62" fmla="*/ 419161 w 600029"/>
              <a:gd name="connsiteY62" fmla="*/ 217848 h 580488"/>
              <a:gd name="connsiteX63" fmla="*/ 430645 w 600029"/>
              <a:gd name="connsiteY63" fmla="*/ 212115 h 580488"/>
              <a:gd name="connsiteX64" fmla="*/ 437822 w 600029"/>
              <a:gd name="connsiteY64" fmla="*/ 213548 h 580488"/>
              <a:gd name="connsiteX65" fmla="*/ 442129 w 600029"/>
              <a:gd name="connsiteY65" fmla="*/ 217848 h 580488"/>
              <a:gd name="connsiteX66" fmla="*/ 455048 w 600029"/>
              <a:gd name="connsiteY66" fmla="*/ 209248 h 580488"/>
              <a:gd name="connsiteX67" fmla="*/ 455048 w 600029"/>
              <a:gd name="connsiteY67" fmla="*/ 204948 h 580488"/>
              <a:gd name="connsiteX68" fmla="*/ 467967 w 600029"/>
              <a:gd name="connsiteY68" fmla="*/ 192048 h 580488"/>
              <a:gd name="connsiteX69" fmla="*/ 467967 w 600029"/>
              <a:gd name="connsiteY69" fmla="*/ 176281 h 580488"/>
              <a:gd name="connsiteX70" fmla="*/ 455048 w 600029"/>
              <a:gd name="connsiteY70" fmla="*/ 161947 h 580488"/>
              <a:gd name="connsiteX71" fmla="*/ 455048 w 600029"/>
              <a:gd name="connsiteY71" fmla="*/ 160514 h 580488"/>
              <a:gd name="connsiteX72" fmla="*/ 439258 w 600029"/>
              <a:gd name="connsiteY72" fmla="*/ 150480 h 580488"/>
              <a:gd name="connsiteX73" fmla="*/ 429209 w 600029"/>
              <a:gd name="connsiteY73" fmla="*/ 154780 h 580488"/>
              <a:gd name="connsiteX74" fmla="*/ 423467 w 600029"/>
              <a:gd name="connsiteY74" fmla="*/ 153347 h 580488"/>
              <a:gd name="connsiteX75" fmla="*/ 417725 w 600029"/>
              <a:gd name="connsiteY75" fmla="*/ 147614 h 580488"/>
              <a:gd name="connsiteX76" fmla="*/ 341645 w 600029"/>
              <a:gd name="connsiteY76" fmla="*/ 147614 h 580488"/>
              <a:gd name="connsiteX77" fmla="*/ 327290 w 600029"/>
              <a:gd name="connsiteY77" fmla="*/ 154780 h 580488"/>
              <a:gd name="connsiteX78" fmla="*/ 328725 w 600029"/>
              <a:gd name="connsiteY78" fmla="*/ 163381 h 580488"/>
              <a:gd name="connsiteX79" fmla="*/ 321548 w 600029"/>
              <a:gd name="connsiteY79" fmla="*/ 171981 h 580488"/>
              <a:gd name="connsiteX80" fmla="*/ 318677 w 600029"/>
              <a:gd name="connsiteY80" fmla="*/ 173414 h 580488"/>
              <a:gd name="connsiteX81" fmla="*/ 318677 w 600029"/>
              <a:gd name="connsiteY81" fmla="*/ 190614 h 580488"/>
              <a:gd name="connsiteX82" fmla="*/ 322983 w 600029"/>
              <a:gd name="connsiteY82" fmla="*/ 192048 h 580488"/>
              <a:gd name="connsiteX83" fmla="*/ 328725 w 600029"/>
              <a:gd name="connsiteY83" fmla="*/ 209248 h 580488"/>
              <a:gd name="connsiteX84" fmla="*/ 343080 w 600029"/>
              <a:gd name="connsiteY84" fmla="*/ 216415 h 580488"/>
              <a:gd name="connsiteX85" fmla="*/ 354564 w 600029"/>
              <a:gd name="connsiteY85" fmla="*/ 210681 h 580488"/>
              <a:gd name="connsiteX86" fmla="*/ 360306 w 600029"/>
              <a:gd name="connsiteY86" fmla="*/ 213548 h 580488"/>
              <a:gd name="connsiteX87" fmla="*/ 364612 w 600029"/>
              <a:gd name="connsiteY87" fmla="*/ 216415 h 580488"/>
              <a:gd name="connsiteX88" fmla="*/ 378967 w 600029"/>
              <a:gd name="connsiteY88" fmla="*/ 207815 h 580488"/>
              <a:gd name="connsiteX89" fmla="*/ 377532 w 600029"/>
              <a:gd name="connsiteY89" fmla="*/ 203515 h 580488"/>
              <a:gd name="connsiteX90" fmla="*/ 387580 w 600029"/>
              <a:gd name="connsiteY90" fmla="*/ 190614 h 580488"/>
              <a:gd name="connsiteX91" fmla="*/ 387580 w 600029"/>
              <a:gd name="connsiteY91" fmla="*/ 173414 h 580488"/>
              <a:gd name="connsiteX92" fmla="*/ 377532 w 600029"/>
              <a:gd name="connsiteY92" fmla="*/ 160514 h 580488"/>
              <a:gd name="connsiteX93" fmla="*/ 377532 w 600029"/>
              <a:gd name="connsiteY93" fmla="*/ 159080 h 580488"/>
              <a:gd name="connsiteX94" fmla="*/ 363177 w 600029"/>
              <a:gd name="connsiteY94" fmla="*/ 149047 h 580488"/>
              <a:gd name="connsiteX95" fmla="*/ 353129 w 600029"/>
              <a:gd name="connsiteY95" fmla="*/ 153347 h 580488"/>
              <a:gd name="connsiteX96" fmla="*/ 345951 w 600029"/>
              <a:gd name="connsiteY96" fmla="*/ 151914 h 580488"/>
              <a:gd name="connsiteX97" fmla="*/ 341645 w 600029"/>
              <a:gd name="connsiteY97" fmla="*/ 147614 h 580488"/>
              <a:gd name="connsiteX98" fmla="*/ 429209 w 600029"/>
              <a:gd name="connsiteY98" fmla="*/ 134713 h 580488"/>
              <a:gd name="connsiteX99" fmla="*/ 423467 w 600029"/>
              <a:gd name="connsiteY99" fmla="*/ 137580 h 580488"/>
              <a:gd name="connsiteX100" fmla="*/ 426338 w 600029"/>
              <a:gd name="connsiteY100" fmla="*/ 146180 h 580488"/>
              <a:gd name="connsiteX101" fmla="*/ 434951 w 600029"/>
              <a:gd name="connsiteY101" fmla="*/ 144747 h 580488"/>
              <a:gd name="connsiteX102" fmla="*/ 436387 w 600029"/>
              <a:gd name="connsiteY102" fmla="*/ 139013 h 580488"/>
              <a:gd name="connsiteX103" fmla="*/ 433516 w 600029"/>
              <a:gd name="connsiteY103" fmla="*/ 136147 h 580488"/>
              <a:gd name="connsiteX104" fmla="*/ 429209 w 600029"/>
              <a:gd name="connsiteY104" fmla="*/ 134713 h 580488"/>
              <a:gd name="connsiteX105" fmla="*/ 353129 w 600029"/>
              <a:gd name="connsiteY105" fmla="*/ 133280 h 580488"/>
              <a:gd name="connsiteX106" fmla="*/ 347387 w 600029"/>
              <a:gd name="connsiteY106" fmla="*/ 136147 h 580488"/>
              <a:gd name="connsiteX107" fmla="*/ 350258 w 600029"/>
              <a:gd name="connsiteY107" fmla="*/ 144747 h 580488"/>
              <a:gd name="connsiteX108" fmla="*/ 358871 w 600029"/>
              <a:gd name="connsiteY108" fmla="*/ 143313 h 580488"/>
              <a:gd name="connsiteX109" fmla="*/ 358871 w 600029"/>
              <a:gd name="connsiteY109" fmla="*/ 137580 h 580488"/>
              <a:gd name="connsiteX110" fmla="*/ 356000 w 600029"/>
              <a:gd name="connsiteY110" fmla="*/ 134713 h 580488"/>
              <a:gd name="connsiteX111" fmla="*/ 353129 w 600029"/>
              <a:gd name="connsiteY111" fmla="*/ 133280 h 580488"/>
              <a:gd name="connsiteX112" fmla="*/ 429209 w 600029"/>
              <a:gd name="connsiteY112" fmla="*/ 90279 h 580488"/>
              <a:gd name="connsiteX113" fmla="*/ 423467 w 600029"/>
              <a:gd name="connsiteY113" fmla="*/ 97446 h 580488"/>
              <a:gd name="connsiteX114" fmla="*/ 429209 w 600029"/>
              <a:gd name="connsiteY114" fmla="*/ 103179 h 580488"/>
              <a:gd name="connsiteX115" fmla="*/ 436387 w 600029"/>
              <a:gd name="connsiteY115" fmla="*/ 97446 h 580488"/>
              <a:gd name="connsiteX116" fmla="*/ 433516 w 600029"/>
              <a:gd name="connsiteY116" fmla="*/ 93146 h 580488"/>
              <a:gd name="connsiteX117" fmla="*/ 429209 w 600029"/>
              <a:gd name="connsiteY117" fmla="*/ 90279 h 580488"/>
              <a:gd name="connsiteX118" fmla="*/ 353129 w 600029"/>
              <a:gd name="connsiteY118" fmla="*/ 90279 h 580488"/>
              <a:gd name="connsiteX119" fmla="*/ 345951 w 600029"/>
              <a:gd name="connsiteY119" fmla="*/ 96013 h 580488"/>
              <a:gd name="connsiteX120" fmla="*/ 353129 w 600029"/>
              <a:gd name="connsiteY120" fmla="*/ 103179 h 580488"/>
              <a:gd name="connsiteX121" fmla="*/ 358871 w 600029"/>
              <a:gd name="connsiteY121" fmla="*/ 96013 h 580488"/>
              <a:gd name="connsiteX122" fmla="*/ 357435 w 600029"/>
              <a:gd name="connsiteY122" fmla="*/ 91713 h 580488"/>
              <a:gd name="connsiteX123" fmla="*/ 353129 w 600029"/>
              <a:gd name="connsiteY123" fmla="*/ 90279 h 580488"/>
              <a:gd name="connsiteX124" fmla="*/ 378967 w 600029"/>
              <a:gd name="connsiteY124" fmla="*/ 83112 h 580488"/>
              <a:gd name="connsiteX125" fmla="*/ 366048 w 600029"/>
              <a:gd name="connsiteY125" fmla="*/ 90279 h 580488"/>
              <a:gd name="connsiteX126" fmla="*/ 366048 w 600029"/>
              <a:gd name="connsiteY126" fmla="*/ 96013 h 580488"/>
              <a:gd name="connsiteX127" fmla="*/ 358871 w 600029"/>
              <a:gd name="connsiteY127" fmla="*/ 108913 h 580488"/>
              <a:gd name="connsiteX128" fmla="*/ 358871 w 600029"/>
              <a:gd name="connsiteY128" fmla="*/ 127547 h 580488"/>
              <a:gd name="connsiteX129" fmla="*/ 361742 w 600029"/>
              <a:gd name="connsiteY129" fmla="*/ 128980 h 580488"/>
              <a:gd name="connsiteX130" fmla="*/ 366048 w 600029"/>
              <a:gd name="connsiteY130" fmla="*/ 136147 h 580488"/>
              <a:gd name="connsiteX131" fmla="*/ 366048 w 600029"/>
              <a:gd name="connsiteY131" fmla="*/ 143313 h 580488"/>
              <a:gd name="connsiteX132" fmla="*/ 381838 w 600029"/>
              <a:gd name="connsiteY132" fmla="*/ 151914 h 580488"/>
              <a:gd name="connsiteX133" fmla="*/ 391887 w 600029"/>
              <a:gd name="connsiteY133" fmla="*/ 147614 h 580488"/>
              <a:gd name="connsiteX134" fmla="*/ 400500 w 600029"/>
              <a:gd name="connsiteY134" fmla="*/ 149047 h 580488"/>
              <a:gd name="connsiteX135" fmla="*/ 416290 w 600029"/>
              <a:gd name="connsiteY135" fmla="*/ 140447 h 580488"/>
              <a:gd name="connsiteX136" fmla="*/ 417725 w 600029"/>
              <a:gd name="connsiteY136" fmla="*/ 134713 h 580488"/>
              <a:gd name="connsiteX137" fmla="*/ 427774 w 600029"/>
              <a:gd name="connsiteY137" fmla="*/ 127547 h 580488"/>
              <a:gd name="connsiteX138" fmla="*/ 427774 w 600029"/>
              <a:gd name="connsiteY138" fmla="*/ 110346 h 580488"/>
              <a:gd name="connsiteX139" fmla="*/ 414854 w 600029"/>
              <a:gd name="connsiteY139" fmla="*/ 97446 h 580488"/>
              <a:gd name="connsiteX140" fmla="*/ 416290 w 600029"/>
              <a:gd name="connsiteY140" fmla="*/ 94579 h 580488"/>
              <a:gd name="connsiteX141" fmla="*/ 400500 w 600029"/>
              <a:gd name="connsiteY141" fmla="*/ 85979 h 580488"/>
              <a:gd name="connsiteX142" fmla="*/ 390451 w 600029"/>
              <a:gd name="connsiteY142" fmla="*/ 90279 h 580488"/>
              <a:gd name="connsiteX143" fmla="*/ 383274 w 600029"/>
              <a:gd name="connsiteY143" fmla="*/ 88846 h 580488"/>
              <a:gd name="connsiteX144" fmla="*/ 378967 w 600029"/>
              <a:gd name="connsiteY144" fmla="*/ 83112 h 580488"/>
              <a:gd name="connsiteX145" fmla="*/ 390451 w 600029"/>
              <a:gd name="connsiteY145" fmla="*/ 70212 h 580488"/>
              <a:gd name="connsiteX146" fmla="*/ 384709 w 600029"/>
              <a:gd name="connsiteY146" fmla="*/ 73079 h 580488"/>
              <a:gd name="connsiteX147" fmla="*/ 387580 w 600029"/>
              <a:gd name="connsiteY147" fmla="*/ 81679 h 580488"/>
              <a:gd name="connsiteX148" fmla="*/ 396193 w 600029"/>
              <a:gd name="connsiteY148" fmla="*/ 78812 h 580488"/>
              <a:gd name="connsiteX149" fmla="*/ 396193 w 600029"/>
              <a:gd name="connsiteY149" fmla="*/ 74512 h 580488"/>
              <a:gd name="connsiteX150" fmla="*/ 393322 w 600029"/>
              <a:gd name="connsiteY150" fmla="*/ 70212 h 580488"/>
              <a:gd name="connsiteX151" fmla="*/ 390451 w 600029"/>
              <a:gd name="connsiteY151" fmla="*/ 70212 h 580488"/>
              <a:gd name="connsiteX152" fmla="*/ 390451 w 600029"/>
              <a:gd name="connsiteY152" fmla="*/ 61612 h 580488"/>
              <a:gd name="connsiteX153" fmla="*/ 397629 w 600029"/>
              <a:gd name="connsiteY153" fmla="*/ 64479 h 580488"/>
              <a:gd name="connsiteX154" fmla="*/ 403370 w 600029"/>
              <a:gd name="connsiteY154" fmla="*/ 73079 h 580488"/>
              <a:gd name="connsiteX155" fmla="*/ 403370 w 600029"/>
              <a:gd name="connsiteY155" fmla="*/ 78812 h 580488"/>
              <a:gd name="connsiteX156" fmla="*/ 419161 w 600029"/>
              <a:gd name="connsiteY156" fmla="*/ 88846 h 580488"/>
              <a:gd name="connsiteX157" fmla="*/ 429209 w 600029"/>
              <a:gd name="connsiteY157" fmla="*/ 83112 h 580488"/>
              <a:gd name="connsiteX158" fmla="*/ 439258 w 600029"/>
              <a:gd name="connsiteY158" fmla="*/ 87412 h 580488"/>
              <a:gd name="connsiteX159" fmla="*/ 443564 w 600029"/>
              <a:gd name="connsiteY159" fmla="*/ 97446 h 580488"/>
              <a:gd name="connsiteX160" fmla="*/ 434951 w 600029"/>
              <a:gd name="connsiteY160" fmla="*/ 110346 h 580488"/>
              <a:gd name="connsiteX161" fmla="*/ 436387 w 600029"/>
              <a:gd name="connsiteY161" fmla="*/ 127547 h 580488"/>
              <a:gd name="connsiteX162" fmla="*/ 439258 w 600029"/>
              <a:gd name="connsiteY162" fmla="*/ 130413 h 580488"/>
              <a:gd name="connsiteX163" fmla="*/ 443564 w 600029"/>
              <a:gd name="connsiteY163" fmla="*/ 137580 h 580488"/>
              <a:gd name="connsiteX164" fmla="*/ 443564 w 600029"/>
              <a:gd name="connsiteY164" fmla="*/ 144747 h 580488"/>
              <a:gd name="connsiteX165" fmla="*/ 457919 w 600029"/>
              <a:gd name="connsiteY165" fmla="*/ 153347 h 580488"/>
              <a:gd name="connsiteX166" fmla="*/ 469403 w 600029"/>
              <a:gd name="connsiteY166" fmla="*/ 147614 h 580488"/>
              <a:gd name="connsiteX167" fmla="*/ 479451 w 600029"/>
              <a:gd name="connsiteY167" fmla="*/ 151914 h 580488"/>
              <a:gd name="connsiteX168" fmla="*/ 482322 w 600029"/>
              <a:gd name="connsiteY168" fmla="*/ 161947 h 580488"/>
              <a:gd name="connsiteX169" fmla="*/ 475145 w 600029"/>
              <a:gd name="connsiteY169" fmla="*/ 174847 h 580488"/>
              <a:gd name="connsiteX170" fmla="*/ 475145 w 600029"/>
              <a:gd name="connsiteY170" fmla="*/ 193481 h 580488"/>
              <a:gd name="connsiteX171" fmla="*/ 482322 w 600029"/>
              <a:gd name="connsiteY171" fmla="*/ 206381 h 580488"/>
              <a:gd name="connsiteX172" fmla="*/ 469403 w 600029"/>
              <a:gd name="connsiteY172" fmla="*/ 219282 h 580488"/>
              <a:gd name="connsiteX173" fmla="*/ 459354 w 600029"/>
              <a:gd name="connsiteY173" fmla="*/ 216415 h 580488"/>
              <a:gd name="connsiteX174" fmla="*/ 444999 w 600029"/>
              <a:gd name="connsiteY174" fmla="*/ 225015 h 580488"/>
              <a:gd name="connsiteX175" fmla="*/ 443564 w 600029"/>
              <a:gd name="connsiteY175" fmla="*/ 233615 h 580488"/>
              <a:gd name="connsiteX176" fmla="*/ 430645 w 600029"/>
              <a:gd name="connsiteY176" fmla="*/ 239349 h 580488"/>
              <a:gd name="connsiteX177" fmla="*/ 423467 w 600029"/>
              <a:gd name="connsiteY177" fmla="*/ 237915 h 580488"/>
              <a:gd name="connsiteX178" fmla="*/ 417725 w 600029"/>
              <a:gd name="connsiteY178" fmla="*/ 229315 h 580488"/>
              <a:gd name="connsiteX179" fmla="*/ 416290 w 600029"/>
              <a:gd name="connsiteY179" fmla="*/ 225015 h 580488"/>
              <a:gd name="connsiteX180" fmla="*/ 400500 w 600029"/>
              <a:gd name="connsiteY180" fmla="*/ 214981 h 580488"/>
              <a:gd name="connsiteX181" fmla="*/ 391887 w 600029"/>
              <a:gd name="connsiteY181" fmla="*/ 217848 h 580488"/>
              <a:gd name="connsiteX182" fmla="*/ 383274 w 600029"/>
              <a:gd name="connsiteY182" fmla="*/ 214981 h 580488"/>
              <a:gd name="connsiteX183" fmla="*/ 367483 w 600029"/>
              <a:gd name="connsiteY183" fmla="*/ 223582 h 580488"/>
              <a:gd name="connsiteX184" fmla="*/ 366048 w 600029"/>
              <a:gd name="connsiteY184" fmla="*/ 232182 h 580488"/>
              <a:gd name="connsiteX185" fmla="*/ 353129 w 600029"/>
              <a:gd name="connsiteY185" fmla="*/ 239349 h 580488"/>
              <a:gd name="connsiteX186" fmla="*/ 347387 w 600029"/>
              <a:gd name="connsiteY186" fmla="*/ 236482 h 580488"/>
              <a:gd name="connsiteX187" fmla="*/ 340209 w 600029"/>
              <a:gd name="connsiteY187" fmla="*/ 229315 h 580488"/>
              <a:gd name="connsiteX188" fmla="*/ 340209 w 600029"/>
              <a:gd name="connsiteY188" fmla="*/ 223582 h 580488"/>
              <a:gd name="connsiteX189" fmla="*/ 324419 w 600029"/>
              <a:gd name="connsiteY189" fmla="*/ 214981 h 580488"/>
              <a:gd name="connsiteX190" fmla="*/ 315806 w 600029"/>
              <a:gd name="connsiteY190" fmla="*/ 217848 h 580488"/>
              <a:gd name="connsiteX191" fmla="*/ 308629 w 600029"/>
              <a:gd name="connsiteY191" fmla="*/ 216415 h 580488"/>
              <a:gd name="connsiteX192" fmla="*/ 302887 w 600029"/>
              <a:gd name="connsiteY192" fmla="*/ 207815 h 580488"/>
              <a:gd name="connsiteX193" fmla="*/ 304322 w 600029"/>
              <a:gd name="connsiteY193" fmla="*/ 196348 h 580488"/>
              <a:gd name="connsiteX194" fmla="*/ 311500 w 600029"/>
              <a:gd name="connsiteY194" fmla="*/ 190614 h 580488"/>
              <a:gd name="connsiteX195" fmla="*/ 310064 w 600029"/>
              <a:gd name="connsiteY195" fmla="*/ 173414 h 580488"/>
              <a:gd name="connsiteX196" fmla="*/ 304322 w 600029"/>
              <a:gd name="connsiteY196" fmla="*/ 170547 h 580488"/>
              <a:gd name="connsiteX197" fmla="*/ 289967 w 600029"/>
              <a:gd name="connsiteY197" fmla="*/ 180581 h 580488"/>
              <a:gd name="connsiteX198" fmla="*/ 295709 w 600029"/>
              <a:gd name="connsiteY198" fmla="*/ 192048 h 580488"/>
              <a:gd name="connsiteX199" fmla="*/ 169387 w 600029"/>
              <a:gd name="connsiteY199" fmla="*/ 256549 h 580488"/>
              <a:gd name="connsiteX200" fmla="*/ 162210 w 600029"/>
              <a:gd name="connsiteY200" fmla="*/ 388418 h 580488"/>
              <a:gd name="connsiteX201" fmla="*/ 157903 w 600029"/>
              <a:gd name="connsiteY201" fmla="*/ 388418 h 580488"/>
              <a:gd name="connsiteX202" fmla="*/ 157903 w 600029"/>
              <a:gd name="connsiteY202" fmla="*/ 405618 h 580488"/>
              <a:gd name="connsiteX203" fmla="*/ 157903 w 600029"/>
              <a:gd name="connsiteY203" fmla="*/ 417085 h 580488"/>
              <a:gd name="connsiteX204" fmla="*/ 157903 w 600029"/>
              <a:gd name="connsiteY204" fmla="*/ 547521 h 580488"/>
              <a:gd name="connsiteX205" fmla="*/ 162210 w 600029"/>
              <a:gd name="connsiteY205" fmla="*/ 547521 h 580488"/>
              <a:gd name="connsiteX206" fmla="*/ 192355 w 600029"/>
              <a:gd name="connsiteY206" fmla="*/ 554688 h 580488"/>
              <a:gd name="connsiteX207" fmla="*/ 192355 w 600029"/>
              <a:gd name="connsiteY207" fmla="*/ 580488 h 580488"/>
              <a:gd name="connsiteX208" fmla="*/ 166516 w 600029"/>
              <a:gd name="connsiteY208" fmla="*/ 580488 h 580488"/>
              <a:gd name="connsiteX209" fmla="*/ 137806 w 600029"/>
              <a:gd name="connsiteY209" fmla="*/ 576188 h 580488"/>
              <a:gd name="connsiteX210" fmla="*/ 137806 w 600029"/>
              <a:gd name="connsiteY210" fmla="*/ 580488 h 580488"/>
              <a:gd name="connsiteX211" fmla="*/ 104790 w 600029"/>
              <a:gd name="connsiteY211" fmla="*/ 580488 h 580488"/>
              <a:gd name="connsiteX212" fmla="*/ 104790 w 600029"/>
              <a:gd name="connsiteY212" fmla="*/ 550388 h 580488"/>
              <a:gd name="connsiteX213" fmla="*/ 104790 w 600029"/>
              <a:gd name="connsiteY213" fmla="*/ 547521 h 580488"/>
              <a:gd name="connsiteX214" fmla="*/ 104790 w 600029"/>
              <a:gd name="connsiteY214" fmla="*/ 417085 h 580488"/>
              <a:gd name="connsiteX215" fmla="*/ 86129 w 600029"/>
              <a:gd name="connsiteY215" fmla="*/ 417085 h 580488"/>
              <a:gd name="connsiteX216" fmla="*/ 86129 w 600029"/>
              <a:gd name="connsiteY216" fmla="*/ 547521 h 580488"/>
              <a:gd name="connsiteX217" fmla="*/ 86129 w 600029"/>
              <a:gd name="connsiteY217" fmla="*/ 550388 h 580488"/>
              <a:gd name="connsiteX218" fmla="*/ 86129 w 600029"/>
              <a:gd name="connsiteY218" fmla="*/ 580488 h 580488"/>
              <a:gd name="connsiteX219" fmla="*/ 54548 w 600029"/>
              <a:gd name="connsiteY219" fmla="*/ 580488 h 580488"/>
              <a:gd name="connsiteX220" fmla="*/ 54548 w 600029"/>
              <a:gd name="connsiteY220" fmla="*/ 576188 h 580488"/>
              <a:gd name="connsiteX221" fmla="*/ 24403 w 600029"/>
              <a:gd name="connsiteY221" fmla="*/ 580488 h 580488"/>
              <a:gd name="connsiteX222" fmla="*/ 0 w 600029"/>
              <a:gd name="connsiteY222" fmla="*/ 580488 h 580488"/>
              <a:gd name="connsiteX223" fmla="*/ 0 w 600029"/>
              <a:gd name="connsiteY223" fmla="*/ 554688 h 580488"/>
              <a:gd name="connsiteX224" fmla="*/ 28710 w 600029"/>
              <a:gd name="connsiteY224" fmla="*/ 547521 h 580488"/>
              <a:gd name="connsiteX225" fmla="*/ 34452 w 600029"/>
              <a:gd name="connsiteY225" fmla="*/ 547521 h 580488"/>
              <a:gd name="connsiteX226" fmla="*/ 34452 w 600029"/>
              <a:gd name="connsiteY226" fmla="*/ 417085 h 580488"/>
              <a:gd name="connsiteX227" fmla="*/ 34452 w 600029"/>
              <a:gd name="connsiteY227" fmla="*/ 405618 h 580488"/>
              <a:gd name="connsiteX228" fmla="*/ 34452 w 600029"/>
              <a:gd name="connsiteY228" fmla="*/ 388418 h 580488"/>
              <a:gd name="connsiteX229" fmla="*/ 30145 w 600029"/>
              <a:gd name="connsiteY229" fmla="*/ 388418 h 580488"/>
              <a:gd name="connsiteX230" fmla="*/ 28710 w 600029"/>
              <a:gd name="connsiteY230" fmla="*/ 361184 h 580488"/>
              <a:gd name="connsiteX231" fmla="*/ 4306 w 600029"/>
              <a:gd name="connsiteY231" fmla="*/ 361184 h 580488"/>
              <a:gd name="connsiteX232" fmla="*/ 7177 w 600029"/>
              <a:gd name="connsiteY232" fmla="*/ 230748 h 580488"/>
              <a:gd name="connsiteX233" fmla="*/ 67468 w 600029"/>
              <a:gd name="connsiteY233" fmla="*/ 219282 h 580488"/>
              <a:gd name="connsiteX234" fmla="*/ 94742 w 600029"/>
              <a:gd name="connsiteY234" fmla="*/ 252249 h 580488"/>
              <a:gd name="connsiteX235" fmla="*/ 122016 w 600029"/>
              <a:gd name="connsiteY235" fmla="*/ 219282 h 580488"/>
              <a:gd name="connsiteX236" fmla="*/ 163645 w 600029"/>
              <a:gd name="connsiteY236" fmla="*/ 219282 h 580488"/>
              <a:gd name="connsiteX237" fmla="*/ 278484 w 600029"/>
              <a:gd name="connsiteY237" fmla="*/ 159080 h 580488"/>
              <a:gd name="connsiteX238" fmla="*/ 285661 w 600029"/>
              <a:gd name="connsiteY238" fmla="*/ 171981 h 580488"/>
              <a:gd name="connsiteX239" fmla="*/ 301451 w 600029"/>
              <a:gd name="connsiteY239" fmla="*/ 161947 h 580488"/>
              <a:gd name="connsiteX240" fmla="*/ 307193 w 600029"/>
              <a:gd name="connsiteY240" fmla="*/ 149047 h 580488"/>
              <a:gd name="connsiteX241" fmla="*/ 314371 w 600029"/>
              <a:gd name="connsiteY241" fmla="*/ 146180 h 580488"/>
              <a:gd name="connsiteX242" fmla="*/ 322983 w 600029"/>
              <a:gd name="connsiteY242" fmla="*/ 149047 h 580488"/>
              <a:gd name="connsiteX243" fmla="*/ 338774 w 600029"/>
              <a:gd name="connsiteY243" fmla="*/ 139013 h 580488"/>
              <a:gd name="connsiteX244" fmla="*/ 340209 w 600029"/>
              <a:gd name="connsiteY244" fmla="*/ 133280 h 580488"/>
              <a:gd name="connsiteX245" fmla="*/ 348822 w 600029"/>
              <a:gd name="connsiteY245" fmla="*/ 126113 h 580488"/>
              <a:gd name="connsiteX246" fmla="*/ 348822 w 600029"/>
              <a:gd name="connsiteY246" fmla="*/ 108913 h 580488"/>
              <a:gd name="connsiteX247" fmla="*/ 338774 w 600029"/>
              <a:gd name="connsiteY247" fmla="*/ 98879 h 580488"/>
              <a:gd name="connsiteX248" fmla="*/ 341645 w 600029"/>
              <a:gd name="connsiteY248" fmla="*/ 87412 h 580488"/>
              <a:gd name="connsiteX249" fmla="*/ 353129 w 600029"/>
              <a:gd name="connsiteY249" fmla="*/ 81679 h 580488"/>
              <a:gd name="connsiteX250" fmla="*/ 360306 w 600029"/>
              <a:gd name="connsiteY250" fmla="*/ 84546 h 580488"/>
              <a:gd name="connsiteX251" fmla="*/ 376096 w 600029"/>
              <a:gd name="connsiteY251" fmla="*/ 75946 h 580488"/>
              <a:gd name="connsiteX252" fmla="*/ 378967 w 600029"/>
              <a:gd name="connsiteY252" fmla="*/ 68779 h 580488"/>
              <a:gd name="connsiteX253" fmla="*/ 390451 w 600029"/>
              <a:gd name="connsiteY253" fmla="*/ 61612 h 580488"/>
              <a:gd name="connsiteX254" fmla="*/ 94832 w 600029"/>
              <a:gd name="connsiteY254" fmla="*/ 61612 h 580488"/>
              <a:gd name="connsiteX255" fmla="*/ 168054 w 600029"/>
              <a:gd name="connsiteY255" fmla="*/ 134719 h 580488"/>
              <a:gd name="connsiteX256" fmla="*/ 94832 w 600029"/>
              <a:gd name="connsiteY256" fmla="*/ 207826 h 580488"/>
              <a:gd name="connsiteX257" fmla="*/ 21610 w 600029"/>
              <a:gd name="connsiteY257" fmla="*/ 134719 h 580488"/>
              <a:gd name="connsiteX258" fmla="*/ 94832 w 600029"/>
              <a:gd name="connsiteY258" fmla="*/ 61612 h 580488"/>
              <a:gd name="connsiteX259" fmla="*/ 56095 w 600029"/>
              <a:gd name="connsiteY259" fmla="*/ 0 h 580488"/>
              <a:gd name="connsiteX260" fmla="*/ 600029 w 600029"/>
              <a:gd name="connsiteY260" fmla="*/ 0 h 580488"/>
              <a:gd name="connsiteX261" fmla="*/ 600029 w 600029"/>
              <a:gd name="connsiteY261" fmla="*/ 364156 h 580488"/>
              <a:gd name="connsiteX262" fmla="*/ 180956 w 600029"/>
              <a:gd name="connsiteY262" fmla="*/ 364156 h 580488"/>
              <a:gd name="connsiteX263" fmla="*/ 182391 w 600029"/>
              <a:gd name="connsiteY263" fmla="*/ 339783 h 580488"/>
              <a:gd name="connsiteX264" fmla="*/ 574196 w 600029"/>
              <a:gd name="connsiteY264" fmla="*/ 339783 h 580488"/>
              <a:gd name="connsiteX265" fmla="*/ 574196 w 600029"/>
              <a:gd name="connsiteY265" fmla="*/ 24373 h 580488"/>
              <a:gd name="connsiteX266" fmla="*/ 80493 w 600029"/>
              <a:gd name="connsiteY266" fmla="*/ 24373 h 580488"/>
              <a:gd name="connsiteX267" fmla="*/ 80493 w 600029"/>
              <a:gd name="connsiteY267" fmla="*/ 48745 h 580488"/>
              <a:gd name="connsiteX268" fmla="*/ 56095 w 600029"/>
              <a:gd name="connsiteY268" fmla="*/ 57347 h 58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</a:cxnLst>
            <a:rect l="l" t="t" r="r" b="b"/>
            <a:pathLst>
              <a:path w="600029" h="580488">
                <a:moveTo>
                  <a:pt x="453585" y="282542"/>
                </a:moveTo>
                <a:lnTo>
                  <a:pt x="549682" y="282542"/>
                </a:lnTo>
                <a:lnTo>
                  <a:pt x="549682" y="318406"/>
                </a:lnTo>
                <a:lnTo>
                  <a:pt x="453585" y="318406"/>
                </a:lnTo>
                <a:close/>
                <a:moveTo>
                  <a:pt x="430645" y="219282"/>
                </a:moveTo>
                <a:cubicBezTo>
                  <a:pt x="429209" y="219282"/>
                  <a:pt x="426338" y="220715"/>
                  <a:pt x="424903" y="223582"/>
                </a:cubicBezTo>
                <a:cubicBezTo>
                  <a:pt x="424903" y="225015"/>
                  <a:pt x="424903" y="226448"/>
                  <a:pt x="424903" y="227882"/>
                </a:cubicBezTo>
                <a:cubicBezTo>
                  <a:pt x="424903" y="229315"/>
                  <a:pt x="426338" y="230748"/>
                  <a:pt x="427774" y="232182"/>
                </a:cubicBezTo>
                <a:cubicBezTo>
                  <a:pt x="430645" y="233615"/>
                  <a:pt x="434951" y="232182"/>
                  <a:pt x="436387" y="229315"/>
                </a:cubicBezTo>
                <a:cubicBezTo>
                  <a:pt x="437822" y="226448"/>
                  <a:pt x="436387" y="222148"/>
                  <a:pt x="433516" y="220715"/>
                </a:cubicBezTo>
                <a:cubicBezTo>
                  <a:pt x="433516" y="220715"/>
                  <a:pt x="432080" y="219282"/>
                  <a:pt x="430645" y="219282"/>
                </a:cubicBezTo>
                <a:close/>
                <a:moveTo>
                  <a:pt x="354564" y="219282"/>
                </a:moveTo>
                <a:cubicBezTo>
                  <a:pt x="351693" y="219282"/>
                  <a:pt x="348822" y="219282"/>
                  <a:pt x="348822" y="222148"/>
                </a:cubicBezTo>
                <a:cubicBezTo>
                  <a:pt x="347387" y="223582"/>
                  <a:pt x="347387" y="225015"/>
                  <a:pt x="347387" y="226448"/>
                </a:cubicBezTo>
                <a:cubicBezTo>
                  <a:pt x="348822" y="227882"/>
                  <a:pt x="348822" y="229315"/>
                  <a:pt x="350258" y="230748"/>
                </a:cubicBezTo>
                <a:cubicBezTo>
                  <a:pt x="353129" y="232182"/>
                  <a:pt x="357435" y="230748"/>
                  <a:pt x="358871" y="227882"/>
                </a:cubicBezTo>
                <a:cubicBezTo>
                  <a:pt x="361742" y="225015"/>
                  <a:pt x="360306" y="220715"/>
                  <a:pt x="357435" y="219282"/>
                </a:cubicBezTo>
                <a:cubicBezTo>
                  <a:pt x="356000" y="219282"/>
                  <a:pt x="354564" y="219282"/>
                  <a:pt x="354564" y="219282"/>
                </a:cubicBezTo>
                <a:close/>
                <a:moveTo>
                  <a:pt x="469403" y="199215"/>
                </a:moveTo>
                <a:cubicBezTo>
                  <a:pt x="465096" y="199215"/>
                  <a:pt x="462225" y="202081"/>
                  <a:pt x="462225" y="204948"/>
                </a:cubicBezTo>
                <a:cubicBezTo>
                  <a:pt x="462225" y="207815"/>
                  <a:pt x="463661" y="209248"/>
                  <a:pt x="465096" y="209248"/>
                </a:cubicBezTo>
                <a:cubicBezTo>
                  <a:pt x="465096" y="210681"/>
                  <a:pt x="466532" y="212115"/>
                  <a:pt x="469403" y="212115"/>
                </a:cubicBezTo>
                <a:cubicBezTo>
                  <a:pt x="472274" y="212115"/>
                  <a:pt x="475145" y="209248"/>
                  <a:pt x="475145" y="204948"/>
                </a:cubicBezTo>
                <a:cubicBezTo>
                  <a:pt x="475145" y="202081"/>
                  <a:pt x="472274" y="199215"/>
                  <a:pt x="469403" y="199215"/>
                </a:cubicBezTo>
                <a:close/>
                <a:moveTo>
                  <a:pt x="391887" y="197781"/>
                </a:moveTo>
                <a:cubicBezTo>
                  <a:pt x="389016" y="197781"/>
                  <a:pt x="386145" y="200648"/>
                  <a:pt x="386145" y="204948"/>
                </a:cubicBezTo>
                <a:cubicBezTo>
                  <a:pt x="386145" y="207815"/>
                  <a:pt x="389016" y="210681"/>
                  <a:pt x="391887" y="210681"/>
                </a:cubicBezTo>
                <a:cubicBezTo>
                  <a:pt x="396193" y="210681"/>
                  <a:pt x="399064" y="207815"/>
                  <a:pt x="399064" y="204948"/>
                </a:cubicBezTo>
                <a:cubicBezTo>
                  <a:pt x="399064" y="200648"/>
                  <a:pt x="396193" y="197781"/>
                  <a:pt x="391887" y="197781"/>
                </a:cubicBezTo>
                <a:close/>
                <a:moveTo>
                  <a:pt x="315806" y="197781"/>
                </a:moveTo>
                <a:cubicBezTo>
                  <a:pt x="312935" y="197781"/>
                  <a:pt x="311500" y="199215"/>
                  <a:pt x="310064" y="200648"/>
                </a:cubicBezTo>
                <a:cubicBezTo>
                  <a:pt x="310064" y="202081"/>
                  <a:pt x="308629" y="203515"/>
                  <a:pt x="310064" y="206381"/>
                </a:cubicBezTo>
                <a:cubicBezTo>
                  <a:pt x="310064" y="207815"/>
                  <a:pt x="311500" y="209248"/>
                  <a:pt x="312935" y="209248"/>
                </a:cubicBezTo>
                <a:cubicBezTo>
                  <a:pt x="315806" y="210681"/>
                  <a:pt x="320113" y="210681"/>
                  <a:pt x="321548" y="207815"/>
                </a:cubicBezTo>
                <a:cubicBezTo>
                  <a:pt x="322983" y="203515"/>
                  <a:pt x="321548" y="200648"/>
                  <a:pt x="318677" y="199215"/>
                </a:cubicBezTo>
                <a:cubicBezTo>
                  <a:pt x="318677" y="197781"/>
                  <a:pt x="317242" y="197781"/>
                  <a:pt x="315806" y="197781"/>
                </a:cubicBezTo>
                <a:close/>
                <a:moveTo>
                  <a:pt x="469403" y="156214"/>
                </a:moveTo>
                <a:cubicBezTo>
                  <a:pt x="465096" y="156214"/>
                  <a:pt x="462225" y="159080"/>
                  <a:pt x="462225" y="161947"/>
                </a:cubicBezTo>
                <a:cubicBezTo>
                  <a:pt x="462225" y="166247"/>
                  <a:pt x="465096" y="169114"/>
                  <a:pt x="469403" y="169114"/>
                </a:cubicBezTo>
                <a:cubicBezTo>
                  <a:pt x="472274" y="169114"/>
                  <a:pt x="475145" y="166247"/>
                  <a:pt x="475145" y="161947"/>
                </a:cubicBezTo>
                <a:cubicBezTo>
                  <a:pt x="475145" y="160514"/>
                  <a:pt x="475145" y="159080"/>
                  <a:pt x="473709" y="157647"/>
                </a:cubicBezTo>
                <a:cubicBezTo>
                  <a:pt x="472274" y="156214"/>
                  <a:pt x="470838" y="156214"/>
                  <a:pt x="469403" y="156214"/>
                </a:cubicBezTo>
                <a:close/>
                <a:moveTo>
                  <a:pt x="391887" y="154780"/>
                </a:moveTo>
                <a:cubicBezTo>
                  <a:pt x="389016" y="154780"/>
                  <a:pt x="386145" y="157647"/>
                  <a:pt x="386145" y="160514"/>
                </a:cubicBezTo>
                <a:cubicBezTo>
                  <a:pt x="386145" y="164814"/>
                  <a:pt x="389016" y="167681"/>
                  <a:pt x="391887" y="167681"/>
                </a:cubicBezTo>
                <a:cubicBezTo>
                  <a:pt x="394758" y="167681"/>
                  <a:pt x="397629" y="164814"/>
                  <a:pt x="397629" y="160514"/>
                </a:cubicBezTo>
                <a:cubicBezTo>
                  <a:pt x="399064" y="159080"/>
                  <a:pt x="397629" y="157647"/>
                  <a:pt x="396193" y="156214"/>
                </a:cubicBezTo>
                <a:cubicBezTo>
                  <a:pt x="394758" y="154780"/>
                  <a:pt x="393322" y="154780"/>
                  <a:pt x="391887" y="154780"/>
                </a:cubicBezTo>
                <a:close/>
                <a:moveTo>
                  <a:pt x="311500" y="154780"/>
                </a:moveTo>
                <a:cubicBezTo>
                  <a:pt x="308629" y="156214"/>
                  <a:pt x="307193" y="160514"/>
                  <a:pt x="310064" y="163381"/>
                </a:cubicBezTo>
                <a:cubicBezTo>
                  <a:pt x="311500" y="166247"/>
                  <a:pt x="315806" y="167681"/>
                  <a:pt x="318677" y="166247"/>
                </a:cubicBezTo>
                <a:cubicBezTo>
                  <a:pt x="320113" y="164814"/>
                  <a:pt x="320113" y="163381"/>
                  <a:pt x="321548" y="161947"/>
                </a:cubicBezTo>
                <a:cubicBezTo>
                  <a:pt x="321548" y="160514"/>
                  <a:pt x="321548" y="159080"/>
                  <a:pt x="320113" y="157647"/>
                </a:cubicBezTo>
                <a:cubicBezTo>
                  <a:pt x="318677" y="154780"/>
                  <a:pt x="317242" y="154780"/>
                  <a:pt x="314371" y="154780"/>
                </a:cubicBezTo>
                <a:cubicBezTo>
                  <a:pt x="314371" y="154780"/>
                  <a:pt x="312935" y="154780"/>
                  <a:pt x="311500" y="154780"/>
                </a:cubicBezTo>
                <a:close/>
                <a:moveTo>
                  <a:pt x="417725" y="147614"/>
                </a:moveTo>
                <a:lnTo>
                  <a:pt x="404806" y="156214"/>
                </a:lnTo>
                <a:cubicBezTo>
                  <a:pt x="404806" y="157647"/>
                  <a:pt x="406241" y="159080"/>
                  <a:pt x="406241" y="160514"/>
                </a:cubicBezTo>
                <a:cubicBezTo>
                  <a:pt x="406241" y="166247"/>
                  <a:pt x="401935" y="171981"/>
                  <a:pt x="397629" y="173414"/>
                </a:cubicBezTo>
                <a:lnTo>
                  <a:pt x="397629" y="192048"/>
                </a:lnTo>
                <a:cubicBezTo>
                  <a:pt x="403370" y="194914"/>
                  <a:pt x="406241" y="199215"/>
                  <a:pt x="406241" y="204948"/>
                </a:cubicBezTo>
                <a:cubicBezTo>
                  <a:pt x="406241" y="206381"/>
                  <a:pt x="406241" y="207815"/>
                  <a:pt x="404806" y="209248"/>
                </a:cubicBezTo>
                <a:lnTo>
                  <a:pt x="419161" y="217848"/>
                </a:lnTo>
                <a:cubicBezTo>
                  <a:pt x="422032" y="214981"/>
                  <a:pt x="426338" y="212115"/>
                  <a:pt x="430645" y="212115"/>
                </a:cubicBezTo>
                <a:cubicBezTo>
                  <a:pt x="433516" y="212115"/>
                  <a:pt x="434951" y="213548"/>
                  <a:pt x="437822" y="213548"/>
                </a:cubicBezTo>
                <a:cubicBezTo>
                  <a:pt x="439258" y="214981"/>
                  <a:pt x="440693" y="216415"/>
                  <a:pt x="442129" y="217848"/>
                </a:cubicBezTo>
                <a:lnTo>
                  <a:pt x="455048" y="209248"/>
                </a:lnTo>
                <a:cubicBezTo>
                  <a:pt x="455048" y="207815"/>
                  <a:pt x="455048" y="206381"/>
                  <a:pt x="455048" y="204948"/>
                </a:cubicBezTo>
                <a:cubicBezTo>
                  <a:pt x="455048" y="197781"/>
                  <a:pt x="460790" y="192048"/>
                  <a:pt x="467967" y="192048"/>
                </a:cubicBezTo>
                <a:lnTo>
                  <a:pt x="467967" y="176281"/>
                </a:lnTo>
                <a:cubicBezTo>
                  <a:pt x="460790" y="174847"/>
                  <a:pt x="455048" y="169114"/>
                  <a:pt x="455048" y="161947"/>
                </a:cubicBezTo>
                <a:cubicBezTo>
                  <a:pt x="455048" y="160514"/>
                  <a:pt x="455048" y="160514"/>
                  <a:pt x="455048" y="160514"/>
                </a:cubicBezTo>
                <a:lnTo>
                  <a:pt x="439258" y="150480"/>
                </a:lnTo>
                <a:cubicBezTo>
                  <a:pt x="436387" y="153347"/>
                  <a:pt x="433516" y="154780"/>
                  <a:pt x="429209" y="154780"/>
                </a:cubicBezTo>
                <a:cubicBezTo>
                  <a:pt x="427774" y="154780"/>
                  <a:pt x="424903" y="154780"/>
                  <a:pt x="423467" y="153347"/>
                </a:cubicBezTo>
                <a:cubicBezTo>
                  <a:pt x="420596" y="151914"/>
                  <a:pt x="419161" y="150480"/>
                  <a:pt x="417725" y="147614"/>
                </a:cubicBezTo>
                <a:close/>
                <a:moveTo>
                  <a:pt x="341645" y="147614"/>
                </a:moveTo>
                <a:lnTo>
                  <a:pt x="327290" y="154780"/>
                </a:lnTo>
                <a:cubicBezTo>
                  <a:pt x="328725" y="157647"/>
                  <a:pt x="328725" y="160514"/>
                  <a:pt x="328725" y="163381"/>
                </a:cubicBezTo>
                <a:cubicBezTo>
                  <a:pt x="327290" y="167681"/>
                  <a:pt x="325854" y="170547"/>
                  <a:pt x="321548" y="171981"/>
                </a:cubicBezTo>
                <a:cubicBezTo>
                  <a:pt x="320113" y="173414"/>
                  <a:pt x="320113" y="173414"/>
                  <a:pt x="318677" y="173414"/>
                </a:cubicBezTo>
                <a:lnTo>
                  <a:pt x="318677" y="190614"/>
                </a:lnTo>
                <a:cubicBezTo>
                  <a:pt x="320113" y="190614"/>
                  <a:pt x="321548" y="190614"/>
                  <a:pt x="322983" y="192048"/>
                </a:cubicBezTo>
                <a:cubicBezTo>
                  <a:pt x="328725" y="194914"/>
                  <a:pt x="331596" y="203515"/>
                  <a:pt x="328725" y="209248"/>
                </a:cubicBezTo>
                <a:lnTo>
                  <a:pt x="343080" y="216415"/>
                </a:lnTo>
                <a:cubicBezTo>
                  <a:pt x="344516" y="213548"/>
                  <a:pt x="348822" y="210681"/>
                  <a:pt x="354564" y="210681"/>
                </a:cubicBezTo>
                <a:cubicBezTo>
                  <a:pt x="356000" y="210681"/>
                  <a:pt x="358871" y="212115"/>
                  <a:pt x="360306" y="213548"/>
                </a:cubicBezTo>
                <a:cubicBezTo>
                  <a:pt x="361742" y="213548"/>
                  <a:pt x="363177" y="214981"/>
                  <a:pt x="364612" y="216415"/>
                </a:cubicBezTo>
                <a:lnTo>
                  <a:pt x="378967" y="207815"/>
                </a:lnTo>
                <a:cubicBezTo>
                  <a:pt x="378967" y="206381"/>
                  <a:pt x="377532" y="204948"/>
                  <a:pt x="377532" y="203515"/>
                </a:cubicBezTo>
                <a:cubicBezTo>
                  <a:pt x="377532" y="197781"/>
                  <a:pt x="381838" y="193481"/>
                  <a:pt x="387580" y="190614"/>
                </a:cubicBezTo>
                <a:lnTo>
                  <a:pt x="387580" y="173414"/>
                </a:lnTo>
                <a:cubicBezTo>
                  <a:pt x="381838" y="171981"/>
                  <a:pt x="377532" y="167681"/>
                  <a:pt x="377532" y="160514"/>
                </a:cubicBezTo>
                <a:cubicBezTo>
                  <a:pt x="377532" y="160514"/>
                  <a:pt x="377532" y="159080"/>
                  <a:pt x="377532" y="159080"/>
                </a:cubicBezTo>
                <a:lnTo>
                  <a:pt x="363177" y="149047"/>
                </a:lnTo>
                <a:cubicBezTo>
                  <a:pt x="360306" y="151914"/>
                  <a:pt x="356000" y="153347"/>
                  <a:pt x="353129" y="153347"/>
                </a:cubicBezTo>
                <a:cubicBezTo>
                  <a:pt x="350258" y="153347"/>
                  <a:pt x="347387" y="153347"/>
                  <a:pt x="345951" y="151914"/>
                </a:cubicBezTo>
                <a:cubicBezTo>
                  <a:pt x="344516" y="150480"/>
                  <a:pt x="341645" y="149047"/>
                  <a:pt x="341645" y="147614"/>
                </a:cubicBezTo>
                <a:close/>
                <a:moveTo>
                  <a:pt x="429209" y="134713"/>
                </a:moveTo>
                <a:cubicBezTo>
                  <a:pt x="427774" y="134713"/>
                  <a:pt x="424903" y="136147"/>
                  <a:pt x="423467" y="137580"/>
                </a:cubicBezTo>
                <a:cubicBezTo>
                  <a:pt x="422032" y="140447"/>
                  <a:pt x="423467" y="144747"/>
                  <a:pt x="426338" y="146180"/>
                </a:cubicBezTo>
                <a:cubicBezTo>
                  <a:pt x="429209" y="147614"/>
                  <a:pt x="433516" y="147614"/>
                  <a:pt x="434951" y="144747"/>
                </a:cubicBezTo>
                <a:cubicBezTo>
                  <a:pt x="436387" y="143313"/>
                  <a:pt x="436387" y="140447"/>
                  <a:pt x="436387" y="139013"/>
                </a:cubicBezTo>
                <a:cubicBezTo>
                  <a:pt x="434951" y="137580"/>
                  <a:pt x="434951" y="136147"/>
                  <a:pt x="433516" y="136147"/>
                </a:cubicBezTo>
                <a:cubicBezTo>
                  <a:pt x="432080" y="134713"/>
                  <a:pt x="430645" y="134713"/>
                  <a:pt x="429209" y="134713"/>
                </a:cubicBezTo>
                <a:close/>
                <a:moveTo>
                  <a:pt x="353129" y="133280"/>
                </a:moveTo>
                <a:cubicBezTo>
                  <a:pt x="350258" y="133280"/>
                  <a:pt x="348822" y="134713"/>
                  <a:pt x="347387" y="136147"/>
                </a:cubicBezTo>
                <a:cubicBezTo>
                  <a:pt x="345951" y="139013"/>
                  <a:pt x="345951" y="143313"/>
                  <a:pt x="350258" y="144747"/>
                </a:cubicBezTo>
                <a:cubicBezTo>
                  <a:pt x="353129" y="147614"/>
                  <a:pt x="356000" y="146180"/>
                  <a:pt x="358871" y="143313"/>
                </a:cubicBezTo>
                <a:cubicBezTo>
                  <a:pt x="358871" y="141880"/>
                  <a:pt x="358871" y="140447"/>
                  <a:pt x="358871" y="137580"/>
                </a:cubicBezTo>
                <a:cubicBezTo>
                  <a:pt x="358871" y="136147"/>
                  <a:pt x="357435" y="134713"/>
                  <a:pt x="356000" y="134713"/>
                </a:cubicBezTo>
                <a:cubicBezTo>
                  <a:pt x="354564" y="133280"/>
                  <a:pt x="354564" y="133280"/>
                  <a:pt x="353129" y="133280"/>
                </a:cubicBezTo>
                <a:close/>
                <a:moveTo>
                  <a:pt x="429209" y="90279"/>
                </a:moveTo>
                <a:cubicBezTo>
                  <a:pt x="426338" y="90279"/>
                  <a:pt x="423467" y="93146"/>
                  <a:pt x="423467" y="97446"/>
                </a:cubicBezTo>
                <a:cubicBezTo>
                  <a:pt x="423467" y="100313"/>
                  <a:pt x="426338" y="103179"/>
                  <a:pt x="429209" y="103179"/>
                </a:cubicBezTo>
                <a:cubicBezTo>
                  <a:pt x="433516" y="103179"/>
                  <a:pt x="436387" y="100313"/>
                  <a:pt x="436387" y="97446"/>
                </a:cubicBezTo>
                <a:cubicBezTo>
                  <a:pt x="436387" y="96013"/>
                  <a:pt x="434951" y="94579"/>
                  <a:pt x="433516" y="93146"/>
                </a:cubicBezTo>
                <a:cubicBezTo>
                  <a:pt x="433516" y="91713"/>
                  <a:pt x="430645" y="90279"/>
                  <a:pt x="429209" y="90279"/>
                </a:cubicBezTo>
                <a:close/>
                <a:moveTo>
                  <a:pt x="353129" y="90279"/>
                </a:moveTo>
                <a:cubicBezTo>
                  <a:pt x="348822" y="90279"/>
                  <a:pt x="345951" y="93146"/>
                  <a:pt x="345951" y="96013"/>
                </a:cubicBezTo>
                <a:cubicBezTo>
                  <a:pt x="345951" y="98879"/>
                  <a:pt x="348822" y="103179"/>
                  <a:pt x="353129" y="103179"/>
                </a:cubicBezTo>
                <a:cubicBezTo>
                  <a:pt x="356000" y="103179"/>
                  <a:pt x="358871" y="100313"/>
                  <a:pt x="358871" y="96013"/>
                </a:cubicBezTo>
                <a:cubicBezTo>
                  <a:pt x="358871" y="94579"/>
                  <a:pt x="358871" y="93146"/>
                  <a:pt x="357435" y="91713"/>
                </a:cubicBezTo>
                <a:cubicBezTo>
                  <a:pt x="356000" y="90279"/>
                  <a:pt x="354564" y="90279"/>
                  <a:pt x="353129" y="90279"/>
                </a:cubicBezTo>
                <a:close/>
                <a:moveTo>
                  <a:pt x="378967" y="83112"/>
                </a:moveTo>
                <a:lnTo>
                  <a:pt x="366048" y="90279"/>
                </a:lnTo>
                <a:cubicBezTo>
                  <a:pt x="366048" y="93146"/>
                  <a:pt x="366048" y="94579"/>
                  <a:pt x="366048" y="96013"/>
                </a:cubicBezTo>
                <a:cubicBezTo>
                  <a:pt x="366048" y="101746"/>
                  <a:pt x="363177" y="106046"/>
                  <a:pt x="358871" y="108913"/>
                </a:cubicBezTo>
                <a:lnTo>
                  <a:pt x="358871" y="127547"/>
                </a:lnTo>
                <a:cubicBezTo>
                  <a:pt x="360306" y="127547"/>
                  <a:pt x="360306" y="127547"/>
                  <a:pt x="361742" y="128980"/>
                </a:cubicBezTo>
                <a:cubicBezTo>
                  <a:pt x="363177" y="130413"/>
                  <a:pt x="366048" y="133280"/>
                  <a:pt x="366048" y="136147"/>
                </a:cubicBezTo>
                <a:cubicBezTo>
                  <a:pt x="367483" y="139013"/>
                  <a:pt x="367483" y="140447"/>
                  <a:pt x="366048" y="143313"/>
                </a:cubicBezTo>
                <a:lnTo>
                  <a:pt x="381838" y="151914"/>
                </a:lnTo>
                <a:cubicBezTo>
                  <a:pt x="384709" y="149047"/>
                  <a:pt x="387580" y="147614"/>
                  <a:pt x="391887" y="147614"/>
                </a:cubicBezTo>
                <a:cubicBezTo>
                  <a:pt x="394758" y="147614"/>
                  <a:pt x="397629" y="147614"/>
                  <a:pt x="400500" y="149047"/>
                </a:cubicBezTo>
                <a:lnTo>
                  <a:pt x="416290" y="140447"/>
                </a:lnTo>
                <a:cubicBezTo>
                  <a:pt x="416290" y="139013"/>
                  <a:pt x="416290" y="136147"/>
                  <a:pt x="417725" y="134713"/>
                </a:cubicBezTo>
                <a:cubicBezTo>
                  <a:pt x="419161" y="130413"/>
                  <a:pt x="423467" y="127547"/>
                  <a:pt x="427774" y="127547"/>
                </a:cubicBezTo>
                <a:lnTo>
                  <a:pt x="427774" y="110346"/>
                </a:lnTo>
                <a:cubicBezTo>
                  <a:pt x="420596" y="110346"/>
                  <a:pt x="414854" y="104613"/>
                  <a:pt x="414854" y="97446"/>
                </a:cubicBezTo>
                <a:cubicBezTo>
                  <a:pt x="414854" y="96013"/>
                  <a:pt x="416290" y="96013"/>
                  <a:pt x="416290" y="94579"/>
                </a:cubicBezTo>
                <a:lnTo>
                  <a:pt x="400500" y="85979"/>
                </a:lnTo>
                <a:cubicBezTo>
                  <a:pt x="397629" y="88846"/>
                  <a:pt x="393322" y="90279"/>
                  <a:pt x="390451" y="90279"/>
                </a:cubicBezTo>
                <a:cubicBezTo>
                  <a:pt x="387580" y="90279"/>
                  <a:pt x="386145" y="88846"/>
                  <a:pt x="383274" y="88846"/>
                </a:cubicBezTo>
                <a:cubicBezTo>
                  <a:pt x="381838" y="87412"/>
                  <a:pt x="380403" y="84546"/>
                  <a:pt x="378967" y="83112"/>
                </a:cubicBezTo>
                <a:close/>
                <a:moveTo>
                  <a:pt x="390451" y="70212"/>
                </a:moveTo>
                <a:cubicBezTo>
                  <a:pt x="387580" y="70212"/>
                  <a:pt x="386145" y="70212"/>
                  <a:pt x="384709" y="73079"/>
                </a:cubicBezTo>
                <a:cubicBezTo>
                  <a:pt x="383274" y="75946"/>
                  <a:pt x="384709" y="80246"/>
                  <a:pt x="387580" y="81679"/>
                </a:cubicBezTo>
                <a:cubicBezTo>
                  <a:pt x="390451" y="83112"/>
                  <a:pt x="394758" y="81679"/>
                  <a:pt x="396193" y="78812"/>
                </a:cubicBezTo>
                <a:cubicBezTo>
                  <a:pt x="396193" y="77379"/>
                  <a:pt x="397629" y="75946"/>
                  <a:pt x="396193" y="74512"/>
                </a:cubicBezTo>
                <a:cubicBezTo>
                  <a:pt x="396193" y="73079"/>
                  <a:pt x="394758" y="71646"/>
                  <a:pt x="393322" y="70212"/>
                </a:cubicBezTo>
                <a:cubicBezTo>
                  <a:pt x="391887" y="70212"/>
                  <a:pt x="391887" y="70212"/>
                  <a:pt x="390451" y="70212"/>
                </a:cubicBezTo>
                <a:close/>
                <a:moveTo>
                  <a:pt x="390451" y="61612"/>
                </a:moveTo>
                <a:cubicBezTo>
                  <a:pt x="393322" y="61612"/>
                  <a:pt x="394758" y="63045"/>
                  <a:pt x="397629" y="64479"/>
                </a:cubicBezTo>
                <a:cubicBezTo>
                  <a:pt x="400500" y="65912"/>
                  <a:pt x="403370" y="68779"/>
                  <a:pt x="403370" y="73079"/>
                </a:cubicBezTo>
                <a:cubicBezTo>
                  <a:pt x="404806" y="74512"/>
                  <a:pt x="404806" y="77379"/>
                  <a:pt x="403370" y="78812"/>
                </a:cubicBezTo>
                <a:lnTo>
                  <a:pt x="419161" y="88846"/>
                </a:lnTo>
                <a:cubicBezTo>
                  <a:pt x="422032" y="84546"/>
                  <a:pt x="424903" y="83112"/>
                  <a:pt x="429209" y="83112"/>
                </a:cubicBezTo>
                <a:cubicBezTo>
                  <a:pt x="433516" y="83112"/>
                  <a:pt x="436387" y="84546"/>
                  <a:pt x="439258" y="87412"/>
                </a:cubicBezTo>
                <a:cubicBezTo>
                  <a:pt x="442129" y="90279"/>
                  <a:pt x="443564" y="93146"/>
                  <a:pt x="443564" y="97446"/>
                </a:cubicBezTo>
                <a:cubicBezTo>
                  <a:pt x="443564" y="103179"/>
                  <a:pt x="440693" y="107480"/>
                  <a:pt x="434951" y="110346"/>
                </a:cubicBezTo>
                <a:lnTo>
                  <a:pt x="436387" y="127547"/>
                </a:lnTo>
                <a:cubicBezTo>
                  <a:pt x="437822" y="128980"/>
                  <a:pt x="437822" y="130413"/>
                  <a:pt x="439258" y="130413"/>
                </a:cubicBezTo>
                <a:cubicBezTo>
                  <a:pt x="440693" y="133280"/>
                  <a:pt x="442129" y="134713"/>
                  <a:pt x="443564" y="137580"/>
                </a:cubicBezTo>
                <a:cubicBezTo>
                  <a:pt x="443564" y="139013"/>
                  <a:pt x="443564" y="141880"/>
                  <a:pt x="443564" y="144747"/>
                </a:cubicBezTo>
                <a:lnTo>
                  <a:pt x="457919" y="153347"/>
                </a:lnTo>
                <a:cubicBezTo>
                  <a:pt x="460790" y="150480"/>
                  <a:pt x="465096" y="147614"/>
                  <a:pt x="469403" y="147614"/>
                </a:cubicBezTo>
                <a:cubicBezTo>
                  <a:pt x="472274" y="147614"/>
                  <a:pt x="476580" y="150480"/>
                  <a:pt x="479451" y="151914"/>
                </a:cubicBezTo>
                <a:cubicBezTo>
                  <a:pt x="480887" y="154780"/>
                  <a:pt x="482322" y="159080"/>
                  <a:pt x="482322" y="161947"/>
                </a:cubicBezTo>
                <a:cubicBezTo>
                  <a:pt x="482322" y="167681"/>
                  <a:pt x="479451" y="171981"/>
                  <a:pt x="475145" y="174847"/>
                </a:cubicBezTo>
                <a:lnTo>
                  <a:pt x="475145" y="193481"/>
                </a:lnTo>
                <a:cubicBezTo>
                  <a:pt x="479451" y="194914"/>
                  <a:pt x="482322" y="200648"/>
                  <a:pt x="482322" y="206381"/>
                </a:cubicBezTo>
                <a:cubicBezTo>
                  <a:pt x="482322" y="213548"/>
                  <a:pt x="476580" y="219282"/>
                  <a:pt x="469403" y="219282"/>
                </a:cubicBezTo>
                <a:cubicBezTo>
                  <a:pt x="465096" y="219282"/>
                  <a:pt x="462225" y="217848"/>
                  <a:pt x="459354" y="216415"/>
                </a:cubicBezTo>
                <a:lnTo>
                  <a:pt x="444999" y="225015"/>
                </a:lnTo>
                <a:cubicBezTo>
                  <a:pt x="444999" y="227882"/>
                  <a:pt x="444999" y="230748"/>
                  <a:pt x="443564" y="233615"/>
                </a:cubicBezTo>
                <a:cubicBezTo>
                  <a:pt x="440693" y="237915"/>
                  <a:pt x="436387" y="239349"/>
                  <a:pt x="430645" y="239349"/>
                </a:cubicBezTo>
                <a:cubicBezTo>
                  <a:pt x="427774" y="239349"/>
                  <a:pt x="426338" y="239349"/>
                  <a:pt x="423467" y="237915"/>
                </a:cubicBezTo>
                <a:cubicBezTo>
                  <a:pt x="420596" y="236482"/>
                  <a:pt x="417725" y="233615"/>
                  <a:pt x="417725" y="229315"/>
                </a:cubicBezTo>
                <a:cubicBezTo>
                  <a:pt x="416290" y="227882"/>
                  <a:pt x="416290" y="226448"/>
                  <a:pt x="416290" y="225015"/>
                </a:cubicBezTo>
                <a:lnTo>
                  <a:pt x="400500" y="214981"/>
                </a:lnTo>
                <a:cubicBezTo>
                  <a:pt x="397629" y="217848"/>
                  <a:pt x="394758" y="217848"/>
                  <a:pt x="391887" y="217848"/>
                </a:cubicBezTo>
                <a:cubicBezTo>
                  <a:pt x="389016" y="217848"/>
                  <a:pt x="384709" y="216415"/>
                  <a:pt x="383274" y="214981"/>
                </a:cubicBezTo>
                <a:lnTo>
                  <a:pt x="367483" y="223582"/>
                </a:lnTo>
                <a:cubicBezTo>
                  <a:pt x="367483" y="226448"/>
                  <a:pt x="367483" y="229315"/>
                  <a:pt x="366048" y="232182"/>
                </a:cubicBezTo>
                <a:cubicBezTo>
                  <a:pt x="363177" y="236482"/>
                  <a:pt x="358871" y="239349"/>
                  <a:pt x="353129" y="239349"/>
                </a:cubicBezTo>
                <a:cubicBezTo>
                  <a:pt x="351693" y="239349"/>
                  <a:pt x="348822" y="237915"/>
                  <a:pt x="347387" y="236482"/>
                </a:cubicBezTo>
                <a:cubicBezTo>
                  <a:pt x="343080" y="235049"/>
                  <a:pt x="341645" y="232182"/>
                  <a:pt x="340209" y="229315"/>
                </a:cubicBezTo>
                <a:cubicBezTo>
                  <a:pt x="340209" y="226448"/>
                  <a:pt x="340209" y="225015"/>
                  <a:pt x="340209" y="223582"/>
                </a:cubicBezTo>
                <a:lnTo>
                  <a:pt x="324419" y="214981"/>
                </a:lnTo>
                <a:cubicBezTo>
                  <a:pt x="321548" y="216415"/>
                  <a:pt x="318677" y="217848"/>
                  <a:pt x="315806" y="217848"/>
                </a:cubicBezTo>
                <a:cubicBezTo>
                  <a:pt x="312935" y="217848"/>
                  <a:pt x="311500" y="217848"/>
                  <a:pt x="308629" y="216415"/>
                </a:cubicBezTo>
                <a:cubicBezTo>
                  <a:pt x="305758" y="213548"/>
                  <a:pt x="302887" y="210681"/>
                  <a:pt x="302887" y="207815"/>
                </a:cubicBezTo>
                <a:cubicBezTo>
                  <a:pt x="301451" y="203515"/>
                  <a:pt x="301451" y="200648"/>
                  <a:pt x="304322" y="196348"/>
                </a:cubicBezTo>
                <a:cubicBezTo>
                  <a:pt x="305758" y="194914"/>
                  <a:pt x="308629" y="192048"/>
                  <a:pt x="311500" y="190614"/>
                </a:cubicBezTo>
                <a:lnTo>
                  <a:pt x="310064" y="173414"/>
                </a:lnTo>
                <a:cubicBezTo>
                  <a:pt x="308629" y="173414"/>
                  <a:pt x="307193" y="171981"/>
                  <a:pt x="304322" y="170547"/>
                </a:cubicBezTo>
                <a:lnTo>
                  <a:pt x="289967" y="180581"/>
                </a:lnTo>
                <a:lnTo>
                  <a:pt x="295709" y="192048"/>
                </a:lnTo>
                <a:lnTo>
                  <a:pt x="169387" y="256549"/>
                </a:lnTo>
                <a:lnTo>
                  <a:pt x="162210" y="388418"/>
                </a:lnTo>
                <a:lnTo>
                  <a:pt x="157903" y="388418"/>
                </a:lnTo>
                <a:lnTo>
                  <a:pt x="157903" y="405618"/>
                </a:lnTo>
                <a:lnTo>
                  <a:pt x="157903" y="417085"/>
                </a:lnTo>
                <a:lnTo>
                  <a:pt x="157903" y="547521"/>
                </a:lnTo>
                <a:lnTo>
                  <a:pt x="162210" y="547521"/>
                </a:lnTo>
                <a:lnTo>
                  <a:pt x="192355" y="554688"/>
                </a:lnTo>
                <a:lnTo>
                  <a:pt x="192355" y="580488"/>
                </a:lnTo>
                <a:lnTo>
                  <a:pt x="166516" y="580488"/>
                </a:lnTo>
                <a:lnTo>
                  <a:pt x="137806" y="576188"/>
                </a:lnTo>
                <a:lnTo>
                  <a:pt x="137806" y="580488"/>
                </a:lnTo>
                <a:lnTo>
                  <a:pt x="104790" y="580488"/>
                </a:lnTo>
                <a:lnTo>
                  <a:pt x="104790" y="550388"/>
                </a:lnTo>
                <a:lnTo>
                  <a:pt x="104790" y="547521"/>
                </a:lnTo>
                <a:lnTo>
                  <a:pt x="104790" y="417085"/>
                </a:lnTo>
                <a:lnTo>
                  <a:pt x="86129" y="417085"/>
                </a:lnTo>
                <a:lnTo>
                  <a:pt x="86129" y="547521"/>
                </a:lnTo>
                <a:lnTo>
                  <a:pt x="86129" y="550388"/>
                </a:lnTo>
                <a:lnTo>
                  <a:pt x="86129" y="580488"/>
                </a:lnTo>
                <a:lnTo>
                  <a:pt x="54548" y="580488"/>
                </a:lnTo>
                <a:lnTo>
                  <a:pt x="54548" y="576188"/>
                </a:lnTo>
                <a:lnTo>
                  <a:pt x="24403" y="580488"/>
                </a:lnTo>
                <a:lnTo>
                  <a:pt x="0" y="580488"/>
                </a:lnTo>
                <a:lnTo>
                  <a:pt x="0" y="554688"/>
                </a:lnTo>
                <a:lnTo>
                  <a:pt x="28710" y="547521"/>
                </a:lnTo>
                <a:lnTo>
                  <a:pt x="34452" y="547521"/>
                </a:lnTo>
                <a:lnTo>
                  <a:pt x="34452" y="417085"/>
                </a:lnTo>
                <a:lnTo>
                  <a:pt x="34452" y="405618"/>
                </a:lnTo>
                <a:lnTo>
                  <a:pt x="34452" y="388418"/>
                </a:lnTo>
                <a:lnTo>
                  <a:pt x="30145" y="388418"/>
                </a:lnTo>
                <a:lnTo>
                  <a:pt x="28710" y="361184"/>
                </a:lnTo>
                <a:lnTo>
                  <a:pt x="4306" y="361184"/>
                </a:lnTo>
                <a:lnTo>
                  <a:pt x="7177" y="230748"/>
                </a:lnTo>
                <a:lnTo>
                  <a:pt x="67468" y="219282"/>
                </a:lnTo>
                <a:lnTo>
                  <a:pt x="94742" y="252249"/>
                </a:lnTo>
                <a:lnTo>
                  <a:pt x="122016" y="219282"/>
                </a:lnTo>
                <a:lnTo>
                  <a:pt x="163645" y="219282"/>
                </a:lnTo>
                <a:lnTo>
                  <a:pt x="278484" y="159080"/>
                </a:lnTo>
                <a:lnTo>
                  <a:pt x="285661" y="171981"/>
                </a:lnTo>
                <a:lnTo>
                  <a:pt x="301451" y="161947"/>
                </a:lnTo>
                <a:cubicBezTo>
                  <a:pt x="301451" y="156214"/>
                  <a:pt x="302887" y="151914"/>
                  <a:pt x="307193" y="149047"/>
                </a:cubicBezTo>
                <a:cubicBezTo>
                  <a:pt x="310064" y="147614"/>
                  <a:pt x="312935" y="146180"/>
                  <a:pt x="314371" y="146180"/>
                </a:cubicBezTo>
                <a:cubicBezTo>
                  <a:pt x="317242" y="146180"/>
                  <a:pt x="320113" y="147614"/>
                  <a:pt x="322983" y="149047"/>
                </a:cubicBezTo>
                <a:lnTo>
                  <a:pt x="338774" y="139013"/>
                </a:lnTo>
                <a:cubicBezTo>
                  <a:pt x="338774" y="137580"/>
                  <a:pt x="340209" y="134713"/>
                  <a:pt x="340209" y="133280"/>
                </a:cubicBezTo>
                <a:cubicBezTo>
                  <a:pt x="343080" y="130413"/>
                  <a:pt x="345951" y="127547"/>
                  <a:pt x="348822" y="126113"/>
                </a:cubicBezTo>
                <a:lnTo>
                  <a:pt x="348822" y="108913"/>
                </a:lnTo>
                <a:cubicBezTo>
                  <a:pt x="344516" y="108913"/>
                  <a:pt x="340209" y="106046"/>
                  <a:pt x="338774" y="98879"/>
                </a:cubicBezTo>
                <a:cubicBezTo>
                  <a:pt x="337338" y="91713"/>
                  <a:pt x="341645" y="88846"/>
                  <a:pt x="341645" y="87412"/>
                </a:cubicBezTo>
                <a:cubicBezTo>
                  <a:pt x="343080" y="84546"/>
                  <a:pt x="348822" y="81679"/>
                  <a:pt x="353129" y="81679"/>
                </a:cubicBezTo>
                <a:cubicBezTo>
                  <a:pt x="356000" y="81679"/>
                  <a:pt x="358871" y="83112"/>
                  <a:pt x="360306" y="84546"/>
                </a:cubicBezTo>
                <a:lnTo>
                  <a:pt x="376096" y="75946"/>
                </a:lnTo>
                <a:cubicBezTo>
                  <a:pt x="376096" y="73079"/>
                  <a:pt x="377532" y="71646"/>
                  <a:pt x="378967" y="68779"/>
                </a:cubicBezTo>
                <a:cubicBezTo>
                  <a:pt x="380403" y="64479"/>
                  <a:pt x="384709" y="61612"/>
                  <a:pt x="390451" y="61612"/>
                </a:cubicBezTo>
                <a:close/>
                <a:moveTo>
                  <a:pt x="94832" y="61612"/>
                </a:moveTo>
                <a:cubicBezTo>
                  <a:pt x="135271" y="61612"/>
                  <a:pt x="168054" y="94343"/>
                  <a:pt x="168054" y="134719"/>
                </a:cubicBezTo>
                <a:cubicBezTo>
                  <a:pt x="168054" y="175095"/>
                  <a:pt x="135271" y="207826"/>
                  <a:pt x="94832" y="207826"/>
                </a:cubicBezTo>
                <a:cubicBezTo>
                  <a:pt x="54393" y="207826"/>
                  <a:pt x="21610" y="175095"/>
                  <a:pt x="21610" y="134719"/>
                </a:cubicBezTo>
                <a:cubicBezTo>
                  <a:pt x="21610" y="94343"/>
                  <a:pt x="54393" y="61612"/>
                  <a:pt x="94832" y="61612"/>
                </a:cubicBezTo>
                <a:close/>
                <a:moveTo>
                  <a:pt x="56095" y="0"/>
                </a:moveTo>
                <a:lnTo>
                  <a:pt x="600029" y="0"/>
                </a:lnTo>
                <a:lnTo>
                  <a:pt x="600029" y="364156"/>
                </a:lnTo>
                <a:lnTo>
                  <a:pt x="180956" y="364156"/>
                </a:lnTo>
                <a:lnTo>
                  <a:pt x="182391" y="339783"/>
                </a:lnTo>
                <a:lnTo>
                  <a:pt x="574196" y="339783"/>
                </a:lnTo>
                <a:lnTo>
                  <a:pt x="574196" y="24373"/>
                </a:lnTo>
                <a:lnTo>
                  <a:pt x="80493" y="24373"/>
                </a:lnTo>
                <a:lnTo>
                  <a:pt x="80493" y="48745"/>
                </a:lnTo>
                <a:lnTo>
                  <a:pt x="56095" y="5734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zh-HK" altLang="en-US"/>
          </a:p>
        </p:txBody>
      </p:sp>
      <p:cxnSp>
        <p:nvCxnSpPr>
          <p:cNvPr id="4" name="直線接點 3"/>
          <p:cNvCxnSpPr/>
          <p:nvPr userDrawn="1"/>
        </p:nvCxnSpPr>
        <p:spPr>
          <a:xfrm>
            <a:off x="4511030" y="1989634"/>
            <a:ext cx="6120680" cy="0"/>
          </a:xfrm>
          <a:prstGeom prst="line">
            <a:avLst/>
          </a:prstGeom>
          <a:ln w="762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/>
          <p:cNvCxnSpPr/>
          <p:nvPr userDrawn="1"/>
        </p:nvCxnSpPr>
        <p:spPr>
          <a:xfrm>
            <a:off x="4511030" y="4497499"/>
            <a:ext cx="6120680" cy="0"/>
          </a:xfrm>
          <a:prstGeom prst="line">
            <a:avLst/>
          </a:prstGeom>
          <a:ln w="762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6965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課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1"/>
          <p:cNvSpPr>
            <a:spLocks noGrp="1"/>
          </p:cNvSpPr>
          <p:nvPr>
            <p:ph type="title" hasCustomPrompt="1"/>
          </p:nvPr>
        </p:nvSpPr>
        <p:spPr>
          <a:xfrm>
            <a:off x="333375" y="1"/>
            <a:ext cx="9938295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粗體，微軟正黑體</a:t>
            </a:r>
          </a:p>
        </p:txBody>
      </p:sp>
      <p:sp>
        <p:nvSpPr>
          <p:cNvPr id="9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cxnSp>
        <p:nvCxnSpPr>
          <p:cNvPr id="10" name="直線接點 9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識快遞"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A936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知識快遞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EDA936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  <a:ln>
            <a:noFill/>
          </a:ln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pic>
        <p:nvPicPr>
          <p:cNvPr id="8" name="圖片 7">
            <a:hlinkClick r:id="rId2" action="ppaction://hlinksldjump"/>
            <a:extLst>
              <a:ext uri="{FF2B5EF4-FFF2-40B4-BE49-F238E27FC236}">
                <a16:creationId xmlns="" xmlns:a16="http://schemas.microsoft.com/office/drawing/2014/main" id="{9E552A6D-83AE-4630-979C-36EDD74F24D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199" b="93578" l="1887" r="91824">
                        <a14:foregroundMark x1="22327" y1="25382" x2="44025" y2="37003"/>
                        <a14:foregroundMark x1="27673" y1="17431" x2="38679" y2="3394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4963" y="90273"/>
            <a:ext cx="698449" cy="718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344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D:\圖片雜彙\康軒文教事業.png"/>
          <p:cNvPicPr>
            <a:picLocks noChangeAspect="1" noChangeArrowheads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25474" y="6526513"/>
            <a:ext cx="2161036" cy="359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群組 12"/>
          <p:cNvGrpSpPr/>
          <p:nvPr userDrawn="1"/>
        </p:nvGrpSpPr>
        <p:grpSpPr>
          <a:xfrm>
            <a:off x="10260264" y="-5902"/>
            <a:ext cx="2094103" cy="545578"/>
            <a:chOff x="7689850" y="-4426"/>
            <a:chExt cx="1570782" cy="409089"/>
          </a:xfrm>
        </p:grpSpPr>
        <p:sp>
          <p:nvSpPr>
            <p:cNvPr id="14" name="平行四邊形 13"/>
            <p:cNvSpPr/>
            <p:nvPr userDrawn="1"/>
          </p:nvSpPr>
          <p:spPr bwMode="auto">
            <a:xfrm rot="10800000" flipV="1">
              <a:off x="7689850" y="-4426"/>
              <a:ext cx="1570782" cy="409089"/>
            </a:xfrm>
            <a:prstGeom prst="parallelogram">
              <a:avLst>
                <a:gd name="adj" fmla="val 30791"/>
              </a:avLst>
            </a:prstGeom>
            <a:solidFill>
              <a:schemeClr val="tx1">
                <a:lumMod val="75000"/>
                <a:lumOff val="25000"/>
              </a:schemeClr>
            </a:solidFill>
            <a:ln w="6350" cmpd="sng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fontAlgn="auto">
                <a:spcBef>
                  <a:spcPts val="800"/>
                </a:spcBef>
                <a:spcAft>
                  <a:spcPts val="0"/>
                </a:spcAft>
                <a:tabLst>
                  <a:tab pos="1430775" algn="l"/>
                </a:tabLst>
                <a:defRPr/>
              </a:pPr>
              <a:endParaRPr kumimoji="0" lang="zh-TW" altLang="en-US" sz="3500" spc="-400" dirty="0">
                <a:solidFill>
                  <a:prstClr val="white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5" name="向右箭號 14">
              <a:hlinkClick r:id="" action="ppaction://hlinkshowjump?jump=previousslide"/>
            </p:cNvPr>
            <p:cNvSpPr/>
            <p:nvPr userDrawn="1"/>
          </p:nvSpPr>
          <p:spPr bwMode="auto">
            <a:xfrm rot="10800000">
              <a:off x="7884368" y="28185"/>
              <a:ext cx="325559" cy="308349"/>
            </a:xfrm>
            <a:prstGeom prst="rightArrow">
              <a:avLst/>
            </a:pr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20000"/>
                </a:spcBef>
                <a:defRPr/>
              </a:pPr>
              <a:endParaRPr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16" name="向右箭號 15">
              <a:hlinkClick r:id="" action="ppaction://hlinkshowjump?jump=nextslide"/>
            </p:cNvPr>
            <p:cNvSpPr/>
            <p:nvPr userDrawn="1"/>
          </p:nvSpPr>
          <p:spPr bwMode="auto">
            <a:xfrm rot="10800000" flipH="1">
              <a:off x="8748464" y="28185"/>
              <a:ext cx="325559" cy="308349"/>
            </a:xfrm>
            <a:prstGeom prst="rightArrow">
              <a:avLst/>
            </a:pr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20000"/>
                </a:spcBef>
                <a:defRPr/>
              </a:pPr>
              <a:endParaRPr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17" name="動作按鈕: 首頁 1">
              <a:hlinkClick r:id="" action="ppaction://hlinkshowjump?jump=firstslide" highlightClick="1"/>
            </p:cNvPr>
            <p:cNvSpPr/>
            <p:nvPr userDrawn="1"/>
          </p:nvSpPr>
          <p:spPr bwMode="auto">
            <a:xfrm>
              <a:off x="8316416" y="24120"/>
              <a:ext cx="322055" cy="316479"/>
            </a:xfrm>
            <a:custGeom>
              <a:avLst/>
              <a:gdLst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0 h 385452"/>
                <a:gd name="connsiteX1" fmla="*/ 385452 w 385452"/>
                <a:gd name="connsiteY1" fmla="*/ 385452 h 385452"/>
                <a:gd name="connsiteX2" fmla="*/ 0 w 385452"/>
                <a:gd name="connsiteY2" fmla="*/ 385452 h 385452"/>
                <a:gd name="connsiteX3" fmla="*/ 0 w 385452"/>
                <a:gd name="connsiteY3" fmla="*/ 0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385452 h 385452"/>
                <a:gd name="connsiteX1" fmla="*/ 385452 w 385452"/>
                <a:gd name="connsiteY1" fmla="*/ 385452 h 385452"/>
                <a:gd name="connsiteX2" fmla="*/ 0 w 385452"/>
                <a:gd name="connsiteY2" fmla="*/ 385452 h 385452"/>
                <a:gd name="connsiteX0" fmla="*/ 0 w 385452"/>
                <a:gd name="connsiteY0" fmla="*/ 0 h 537852"/>
                <a:gd name="connsiteX1" fmla="*/ 385452 w 385452"/>
                <a:gd name="connsiteY1" fmla="*/ 0 h 537852"/>
                <a:gd name="connsiteX2" fmla="*/ 385452 w 385452"/>
                <a:gd name="connsiteY2" fmla="*/ 385452 h 537852"/>
                <a:gd name="connsiteX3" fmla="*/ 0 w 385452"/>
                <a:gd name="connsiteY3" fmla="*/ 385452 h 537852"/>
                <a:gd name="connsiteX4" fmla="*/ 0 w 385452"/>
                <a:gd name="connsiteY4" fmla="*/ 0 h 537852"/>
                <a:gd name="connsiteX5" fmla="*/ 192726 w 385452"/>
                <a:gd name="connsiteY5" fmla="*/ 48182 h 537852"/>
                <a:gd name="connsiteX6" fmla="*/ 48182 w 385452"/>
                <a:gd name="connsiteY6" fmla="*/ 192726 h 537852"/>
                <a:gd name="connsiteX7" fmla="*/ 84318 w 385452"/>
                <a:gd name="connsiteY7" fmla="*/ 192726 h 537852"/>
                <a:gd name="connsiteX8" fmla="*/ 84318 w 385452"/>
                <a:gd name="connsiteY8" fmla="*/ 337271 h 537852"/>
                <a:gd name="connsiteX9" fmla="*/ 301134 w 385452"/>
                <a:gd name="connsiteY9" fmla="*/ 337271 h 537852"/>
                <a:gd name="connsiteX10" fmla="*/ 301134 w 385452"/>
                <a:gd name="connsiteY10" fmla="*/ 192726 h 537852"/>
                <a:gd name="connsiteX11" fmla="*/ 337271 w 385452"/>
                <a:gd name="connsiteY11" fmla="*/ 192726 h 537852"/>
                <a:gd name="connsiteX12" fmla="*/ 283066 w 385452"/>
                <a:gd name="connsiteY12" fmla="*/ 138522 h 537852"/>
                <a:gd name="connsiteX13" fmla="*/ 283066 w 385452"/>
                <a:gd name="connsiteY13" fmla="*/ 66250 h 537852"/>
                <a:gd name="connsiteX14" fmla="*/ 246930 w 385452"/>
                <a:gd name="connsiteY14" fmla="*/ 66250 h 537852"/>
                <a:gd name="connsiteX15" fmla="*/ 246930 w 385452"/>
                <a:gd name="connsiteY15" fmla="*/ 102386 h 537852"/>
                <a:gd name="connsiteX16" fmla="*/ 192726 w 385452"/>
                <a:gd name="connsiteY16" fmla="*/ 48182 h 537852"/>
                <a:gd name="connsiteX0" fmla="*/ 283066 w 385452"/>
                <a:gd name="connsiteY0" fmla="*/ 138522 h 537852"/>
                <a:gd name="connsiteX1" fmla="*/ 283066 w 385452"/>
                <a:gd name="connsiteY1" fmla="*/ 66250 h 537852"/>
                <a:gd name="connsiteX2" fmla="*/ 246930 w 385452"/>
                <a:gd name="connsiteY2" fmla="*/ 66250 h 537852"/>
                <a:gd name="connsiteX3" fmla="*/ 246930 w 385452"/>
                <a:gd name="connsiteY3" fmla="*/ 102386 h 537852"/>
                <a:gd name="connsiteX4" fmla="*/ 283066 w 385452"/>
                <a:gd name="connsiteY4" fmla="*/ 138522 h 537852"/>
                <a:gd name="connsiteX5" fmla="*/ 84318 w 385452"/>
                <a:gd name="connsiteY5" fmla="*/ 192726 h 537852"/>
                <a:gd name="connsiteX6" fmla="*/ 84318 w 385452"/>
                <a:gd name="connsiteY6" fmla="*/ 337271 h 537852"/>
                <a:gd name="connsiteX7" fmla="*/ 174658 w 385452"/>
                <a:gd name="connsiteY7" fmla="*/ 337271 h 537852"/>
                <a:gd name="connsiteX8" fmla="*/ 174658 w 385452"/>
                <a:gd name="connsiteY8" fmla="*/ 264998 h 537852"/>
                <a:gd name="connsiteX9" fmla="*/ 210794 w 385452"/>
                <a:gd name="connsiteY9" fmla="*/ 264998 h 537852"/>
                <a:gd name="connsiteX10" fmla="*/ 210794 w 385452"/>
                <a:gd name="connsiteY10" fmla="*/ 337271 h 537852"/>
                <a:gd name="connsiteX11" fmla="*/ 301134 w 385452"/>
                <a:gd name="connsiteY11" fmla="*/ 337271 h 537852"/>
                <a:gd name="connsiteX12" fmla="*/ 301134 w 385452"/>
                <a:gd name="connsiteY12" fmla="*/ 192726 h 537852"/>
                <a:gd name="connsiteX13" fmla="*/ 84318 w 385452"/>
                <a:gd name="connsiteY13" fmla="*/ 192726 h 537852"/>
                <a:gd name="connsiteX0" fmla="*/ 192726 w 385452"/>
                <a:gd name="connsiteY0" fmla="*/ 48182 h 537852"/>
                <a:gd name="connsiteX1" fmla="*/ 48182 w 385452"/>
                <a:gd name="connsiteY1" fmla="*/ 192726 h 537852"/>
                <a:gd name="connsiteX2" fmla="*/ 337271 w 385452"/>
                <a:gd name="connsiteY2" fmla="*/ 192726 h 537852"/>
                <a:gd name="connsiteX3" fmla="*/ 192726 w 385452"/>
                <a:gd name="connsiteY3" fmla="*/ 48182 h 537852"/>
                <a:gd name="connsiteX4" fmla="*/ 174658 w 385452"/>
                <a:gd name="connsiteY4" fmla="*/ 264998 h 537852"/>
                <a:gd name="connsiteX5" fmla="*/ 210794 w 385452"/>
                <a:gd name="connsiteY5" fmla="*/ 264998 h 537852"/>
                <a:gd name="connsiteX6" fmla="*/ 210794 w 385452"/>
                <a:gd name="connsiteY6" fmla="*/ 337271 h 537852"/>
                <a:gd name="connsiteX7" fmla="*/ 174658 w 385452"/>
                <a:gd name="connsiteY7" fmla="*/ 337271 h 537852"/>
                <a:gd name="connsiteX8" fmla="*/ 174658 w 385452"/>
                <a:gd name="connsiteY8" fmla="*/ 264998 h 537852"/>
                <a:gd name="connsiteX0" fmla="*/ 192726 w 385452"/>
                <a:gd name="connsiteY0" fmla="*/ 48182 h 537852"/>
                <a:gd name="connsiteX1" fmla="*/ 246930 w 385452"/>
                <a:gd name="connsiteY1" fmla="*/ 102386 h 537852"/>
                <a:gd name="connsiteX2" fmla="*/ 246930 w 385452"/>
                <a:gd name="connsiteY2" fmla="*/ 66250 h 537852"/>
                <a:gd name="connsiteX3" fmla="*/ 283066 w 385452"/>
                <a:gd name="connsiteY3" fmla="*/ 66250 h 537852"/>
                <a:gd name="connsiteX4" fmla="*/ 283066 w 385452"/>
                <a:gd name="connsiteY4" fmla="*/ 138522 h 537852"/>
                <a:gd name="connsiteX5" fmla="*/ 337271 w 385452"/>
                <a:gd name="connsiteY5" fmla="*/ 192726 h 537852"/>
                <a:gd name="connsiteX6" fmla="*/ 301134 w 385452"/>
                <a:gd name="connsiteY6" fmla="*/ 192726 h 537852"/>
                <a:gd name="connsiteX7" fmla="*/ 301134 w 385452"/>
                <a:gd name="connsiteY7" fmla="*/ 337271 h 537852"/>
                <a:gd name="connsiteX8" fmla="*/ 84318 w 385452"/>
                <a:gd name="connsiteY8" fmla="*/ 337271 h 537852"/>
                <a:gd name="connsiteX9" fmla="*/ 84318 w 385452"/>
                <a:gd name="connsiteY9" fmla="*/ 192726 h 537852"/>
                <a:gd name="connsiteX10" fmla="*/ 48182 w 385452"/>
                <a:gd name="connsiteY10" fmla="*/ 192726 h 537852"/>
                <a:gd name="connsiteX11" fmla="*/ 192726 w 385452"/>
                <a:gd name="connsiteY11" fmla="*/ 48182 h 537852"/>
                <a:gd name="connsiteX12" fmla="*/ 246930 w 385452"/>
                <a:gd name="connsiteY12" fmla="*/ 102386 h 537852"/>
                <a:gd name="connsiteX13" fmla="*/ 283066 w 385452"/>
                <a:gd name="connsiteY13" fmla="*/ 138522 h 537852"/>
                <a:gd name="connsiteX14" fmla="*/ 301134 w 385452"/>
                <a:gd name="connsiteY14" fmla="*/ 192726 h 537852"/>
                <a:gd name="connsiteX15" fmla="*/ 84318 w 385452"/>
                <a:gd name="connsiteY15" fmla="*/ 192726 h 537852"/>
                <a:gd name="connsiteX16" fmla="*/ 174658 w 385452"/>
                <a:gd name="connsiteY16" fmla="*/ 337271 h 537852"/>
                <a:gd name="connsiteX17" fmla="*/ 174658 w 385452"/>
                <a:gd name="connsiteY17" fmla="*/ 264998 h 537852"/>
                <a:gd name="connsiteX18" fmla="*/ 210794 w 385452"/>
                <a:gd name="connsiteY18" fmla="*/ 264998 h 537852"/>
                <a:gd name="connsiteX19" fmla="*/ 210794 w 385452"/>
                <a:gd name="connsiteY19" fmla="*/ 337271 h 537852"/>
                <a:gd name="connsiteX0" fmla="*/ 0 w 385452"/>
                <a:gd name="connsiteY0" fmla="*/ 385452 h 537852"/>
                <a:gd name="connsiteX1" fmla="*/ 204477 w 385452"/>
                <a:gd name="connsiteY1" fmla="*/ 537852 h 537852"/>
                <a:gd name="connsiteX2" fmla="*/ 0 w 385452"/>
                <a:gd name="connsiteY2" fmla="*/ 385452 h 537852"/>
                <a:gd name="connsiteX0" fmla="*/ 90798 w 476250"/>
                <a:gd name="connsiteY0" fmla="*/ 0 h 647700"/>
                <a:gd name="connsiteX1" fmla="*/ 0 w 476250"/>
                <a:gd name="connsiteY1" fmla="*/ 647700 h 647700"/>
                <a:gd name="connsiteX2" fmla="*/ 476250 w 476250"/>
                <a:gd name="connsiteY2" fmla="*/ 385452 h 647700"/>
                <a:gd name="connsiteX3" fmla="*/ 90798 w 476250"/>
                <a:gd name="connsiteY3" fmla="*/ 385452 h 647700"/>
                <a:gd name="connsiteX4" fmla="*/ 90798 w 476250"/>
                <a:gd name="connsiteY4" fmla="*/ 0 h 647700"/>
                <a:gd name="connsiteX5" fmla="*/ 283524 w 476250"/>
                <a:gd name="connsiteY5" fmla="*/ 48182 h 647700"/>
                <a:gd name="connsiteX6" fmla="*/ 138980 w 476250"/>
                <a:gd name="connsiteY6" fmla="*/ 192726 h 647700"/>
                <a:gd name="connsiteX7" fmla="*/ 175116 w 476250"/>
                <a:gd name="connsiteY7" fmla="*/ 192726 h 647700"/>
                <a:gd name="connsiteX8" fmla="*/ 175116 w 476250"/>
                <a:gd name="connsiteY8" fmla="*/ 337271 h 647700"/>
                <a:gd name="connsiteX9" fmla="*/ 391932 w 476250"/>
                <a:gd name="connsiteY9" fmla="*/ 337271 h 647700"/>
                <a:gd name="connsiteX10" fmla="*/ 391932 w 476250"/>
                <a:gd name="connsiteY10" fmla="*/ 192726 h 647700"/>
                <a:gd name="connsiteX11" fmla="*/ 428069 w 476250"/>
                <a:gd name="connsiteY11" fmla="*/ 192726 h 647700"/>
                <a:gd name="connsiteX12" fmla="*/ 373864 w 476250"/>
                <a:gd name="connsiteY12" fmla="*/ 138522 h 647700"/>
                <a:gd name="connsiteX13" fmla="*/ 373864 w 476250"/>
                <a:gd name="connsiteY13" fmla="*/ 66250 h 647700"/>
                <a:gd name="connsiteX14" fmla="*/ 337728 w 476250"/>
                <a:gd name="connsiteY14" fmla="*/ 66250 h 647700"/>
                <a:gd name="connsiteX15" fmla="*/ 337728 w 476250"/>
                <a:gd name="connsiteY15" fmla="*/ 102386 h 647700"/>
                <a:gd name="connsiteX16" fmla="*/ 283524 w 476250"/>
                <a:gd name="connsiteY16" fmla="*/ 48182 h 647700"/>
                <a:gd name="connsiteX0" fmla="*/ 373864 w 476250"/>
                <a:gd name="connsiteY0" fmla="*/ 138522 h 647700"/>
                <a:gd name="connsiteX1" fmla="*/ 373864 w 476250"/>
                <a:gd name="connsiteY1" fmla="*/ 66250 h 647700"/>
                <a:gd name="connsiteX2" fmla="*/ 337728 w 476250"/>
                <a:gd name="connsiteY2" fmla="*/ 66250 h 647700"/>
                <a:gd name="connsiteX3" fmla="*/ 337728 w 476250"/>
                <a:gd name="connsiteY3" fmla="*/ 102386 h 647700"/>
                <a:gd name="connsiteX4" fmla="*/ 373864 w 476250"/>
                <a:gd name="connsiteY4" fmla="*/ 138522 h 647700"/>
                <a:gd name="connsiteX5" fmla="*/ 175116 w 476250"/>
                <a:gd name="connsiteY5" fmla="*/ 192726 h 647700"/>
                <a:gd name="connsiteX6" fmla="*/ 175116 w 476250"/>
                <a:gd name="connsiteY6" fmla="*/ 337271 h 647700"/>
                <a:gd name="connsiteX7" fmla="*/ 265456 w 476250"/>
                <a:gd name="connsiteY7" fmla="*/ 337271 h 647700"/>
                <a:gd name="connsiteX8" fmla="*/ 265456 w 476250"/>
                <a:gd name="connsiteY8" fmla="*/ 264998 h 647700"/>
                <a:gd name="connsiteX9" fmla="*/ 301592 w 476250"/>
                <a:gd name="connsiteY9" fmla="*/ 264998 h 647700"/>
                <a:gd name="connsiteX10" fmla="*/ 301592 w 476250"/>
                <a:gd name="connsiteY10" fmla="*/ 337271 h 647700"/>
                <a:gd name="connsiteX11" fmla="*/ 391932 w 476250"/>
                <a:gd name="connsiteY11" fmla="*/ 337271 h 647700"/>
                <a:gd name="connsiteX12" fmla="*/ 391932 w 476250"/>
                <a:gd name="connsiteY12" fmla="*/ 192726 h 647700"/>
                <a:gd name="connsiteX13" fmla="*/ 175116 w 476250"/>
                <a:gd name="connsiteY13" fmla="*/ 192726 h 647700"/>
                <a:gd name="connsiteX0" fmla="*/ 283524 w 476250"/>
                <a:gd name="connsiteY0" fmla="*/ 48182 h 647700"/>
                <a:gd name="connsiteX1" fmla="*/ 138980 w 476250"/>
                <a:gd name="connsiteY1" fmla="*/ 192726 h 647700"/>
                <a:gd name="connsiteX2" fmla="*/ 428069 w 476250"/>
                <a:gd name="connsiteY2" fmla="*/ 192726 h 647700"/>
                <a:gd name="connsiteX3" fmla="*/ 283524 w 476250"/>
                <a:gd name="connsiteY3" fmla="*/ 48182 h 647700"/>
                <a:gd name="connsiteX4" fmla="*/ 265456 w 476250"/>
                <a:gd name="connsiteY4" fmla="*/ 264998 h 647700"/>
                <a:gd name="connsiteX5" fmla="*/ 301592 w 476250"/>
                <a:gd name="connsiteY5" fmla="*/ 264998 h 647700"/>
                <a:gd name="connsiteX6" fmla="*/ 301592 w 476250"/>
                <a:gd name="connsiteY6" fmla="*/ 337271 h 647700"/>
                <a:gd name="connsiteX7" fmla="*/ 265456 w 476250"/>
                <a:gd name="connsiteY7" fmla="*/ 337271 h 647700"/>
                <a:gd name="connsiteX8" fmla="*/ 265456 w 476250"/>
                <a:gd name="connsiteY8" fmla="*/ 264998 h 647700"/>
                <a:gd name="connsiteX0" fmla="*/ 283524 w 476250"/>
                <a:gd name="connsiteY0" fmla="*/ 48182 h 647700"/>
                <a:gd name="connsiteX1" fmla="*/ 337728 w 476250"/>
                <a:gd name="connsiteY1" fmla="*/ 102386 h 647700"/>
                <a:gd name="connsiteX2" fmla="*/ 337728 w 476250"/>
                <a:gd name="connsiteY2" fmla="*/ 66250 h 647700"/>
                <a:gd name="connsiteX3" fmla="*/ 373864 w 476250"/>
                <a:gd name="connsiteY3" fmla="*/ 66250 h 647700"/>
                <a:gd name="connsiteX4" fmla="*/ 373864 w 476250"/>
                <a:gd name="connsiteY4" fmla="*/ 138522 h 647700"/>
                <a:gd name="connsiteX5" fmla="*/ 428069 w 476250"/>
                <a:gd name="connsiteY5" fmla="*/ 192726 h 647700"/>
                <a:gd name="connsiteX6" fmla="*/ 391932 w 476250"/>
                <a:gd name="connsiteY6" fmla="*/ 192726 h 647700"/>
                <a:gd name="connsiteX7" fmla="*/ 391932 w 476250"/>
                <a:gd name="connsiteY7" fmla="*/ 337271 h 647700"/>
                <a:gd name="connsiteX8" fmla="*/ 175116 w 476250"/>
                <a:gd name="connsiteY8" fmla="*/ 337271 h 647700"/>
                <a:gd name="connsiteX9" fmla="*/ 175116 w 476250"/>
                <a:gd name="connsiteY9" fmla="*/ 192726 h 647700"/>
                <a:gd name="connsiteX10" fmla="*/ 138980 w 476250"/>
                <a:gd name="connsiteY10" fmla="*/ 192726 h 647700"/>
                <a:gd name="connsiteX11" fmla="*/ 283524 w 476250"/>
                <a:gd name="connsiteY11" fmla="*/ 48182 h 647700"/>
                <a:gd name="connsiteX12" fmla="*/ 337728 w 476250"/>
                <a:gd name="connsiteY12" fmla="*/ 102386 h 647700"/>
                <a:gd name="connsiteX13" fmla="*/ 373864 w 476250"/>
                <a:gd name="connsiteY13" fmla="*/ 138522 h 647700"/>
                <a:gd name="connsiteX14" fmla="*/ 391932 w 476250"/>
                <a:gd name="connsiteY14" fmla="*/ 192726 h 647700"/>
                <a:gd name="connsiteX15" fmla="*/ 175116 w 476250"/>
                <a:gd name="connsiteY15" fmla="*/ 192726 h 647700"/>
                <a:gd name="connsiteX16" fmla="*/ 265456 w 476250"/>
                <a:gd name="connsiteY16" fmla="*/ 337271 h 647700"/>
                <a:gd name="connsiteX17" fmla="*/ 265456 w 476250"/>
                <a:gd name="connsiteY17" fmla="*/ 264998 h 647700"/>
                <a:gd name="connsiteX18" fmla="*/ 301592 w 476250"/>
                <a:gd name="connsiteY18" fmla="*/ 264998 h 647700"/>
                <a:gd name="connsiteX19" fmla="*/ 301592 w 476250"/>
                <a:gd name="connsiteY19" fmla="*/ 337271 h 647700"/>
                <a:gd name="connsiteX0" fmla="*/ 90798 w 476250"/>
                <a:gd name="connsiteY0" fmla="*/ 385452 h 647700"/>
                <a:gd name="connsiteX1" fmla="*/ 295275 w 476250"/>
                <a:gd name="connsiteY1" fmla="*/ 537852 h 647700"/>
                <a:gd name="connsiteX2" fmla="*/ 90798 w 476250"/>
                <a:gd name="connsiteY2" fmla="*/ 385452 h 647700"/>
                <a:gd name="connsiteX0" fmla="*/ 90798 w 428069"/>
                <a:gd name="connsiteY0" fmla="*/ 0 h 647700"/>
                <a:gd name="connsiteX1" fmla="*/ 0 w 428069"/>
                <a:gd name="connsiteY1" fmla="*/ 647700 h 647700"/>
                <a:gd name="connsiteX2" fmla="*/ 204788 w 428069"/>
                <a:gd name="connsiteY2" fmla="*/ 552139 h 647700"/>
                <a:gd name="connsiteX3" fmla="*/ 90798 w 428069"/>
                <a:gd name="connsiteY3" fmla="*/ 385452 h 647700"/>
                <a:gd name="connsiteX4" fmla="*/ 90798 w 428069"/>
                <a:gd name="connsiteY4" fmla="*/ 0 h 647700"/>
                <a:gd name="connsiteX5" fmla="*/ 283524 w 428069"/>
                <a:gd name="connsiteY5" fmla="*/ 48182 h 647700"/>
                <a:gd name="connsiteX6" fmla="*/ 138980 w 428069"/>
                <a:gd name="connsiteY6" fmla="*/ 192726 h 647700"/>
                <a:gd name="connsiteX7" fmla="*/ 175116 w 428069"/>
                <a:gd name="connsiteY7" fmla="*/ 192726 h 647700"/>
                <a:gd name="connsiteX8" fmla="*/ 175116 w 428069"/>
                <a:gd name="connsiteY8" fmla="*/ 337271 h 647700"/>
                <a:gd name="connsiteX9" fmla="*/ 391932 w 428069"/>
                <a:gd name="connsiteY9" fmla="*/ 337271 h 647700"/>
                <a:gd name="connsiteX10" fmla="*/ 391932 w 428069"/>
                <a:gd name="connsiteY10" fmla="*/ 192726 h 647700"/>
                <a:gd name="connsiteX11" fmla="*/ 428069 w 428069"/>
                <a:gd name="connsiteY11" fmla="*/ 192726 h 647700"/>
                <a:gd name="connsiteX12" fmla="*/ 373864 w 428069"/>
                <a:gd name="connsiteY12" fmla="*/ 138522 h 647700"/>
                <a:gd name="connsiteX13" fmla="*/ 373864 w 428069"/>
                <a:gd name="connsiteY13" fmla="*/ 66250 h 647700"/>
                <a:gd name="connsiteX14" fmla="*/ 337728 w 428069"/>
                <a:gd name="connsiteY14" fmla="*/ 66250 h 647700"/>
                <a:gd name="connsiteX15" fmla="*/ 337728 w 428069"/>
                <a:gd name="connsiteY15" fmla="*/ 102386 h 647700"/>
                <a:gd name="connsiteX16" fmla="*/ 283524 w 428069"/>
                <a:gd name="connsiteY16" fmla="*/ 48182 h 647700"/>
                <a:gd name="connsiteX0" fmla="*/ 373864 w 428069"/>
                <a:gd name="connsiteY0" fmla="*/ 138522 h 647700"/>
                <a:gd name="connsiteX1" fmla="*/ 373864 w 428069"/>
                <a:gd name="connsiteY1" fmla="*/ 66250 h 647700"/>
                <a:gd name="connsiteX2" fmla="*/ 337728 w 428069"/>
                <a:gd name="connsiteY2" fmla="*/ 66250 h 647700"/>
                <a:gd name="connsiteX3" fmla="*/ 337728 w 428069"/>
                <a:gd name="connsiteY3" fmla="*/ 102386 h 647700"/>
                <a:gd name="connsiteX4" fmla="*/ 373864 w 428069"/>
                <a:gd name="connsiteY4" fmla="*/ 138522 h 647700"/>
                <a:gd name="connsiteX5" fmla="*/ 175116 w 428069"/>
                <a:gd name="connsiteY5" fmla="*/ 192726 h 647700"/>
                <a:gd name="connsiteX6" fmla="*/ 175116 w 428069"/>
                <a:gd name="connsiteY6" fmla="*/ 337271 h 647700"/>
                <a:gd name="connsiteX7" fmla="*/ 265456 w 428069"/>
                <a:gd name="connsiteY7" fmla="*/ 337271 h 647700"/>
                <a:gd name="connsiteX8" fmla="*/ 265456 w 428069"/>
                <a:gd name="connsiteY8" fmla="*/ 264998 h 647700"/>
                <a:gd name="connsiteX9" fmla="*/ 301592 w 428069"/>
                <a:gd name="connsiteY9" fmla="*/ 264998 h 647700"/>
                <a:gd name="connsiteX10" fmla="*/ 301592 w 428069"/>
                <a:gd name="connsiteY10" fmla="*/ 337271 h 647700"/>
                <a:gd name="connsiteX11" fmla="*/ 391932 w 428069"/>
                <a:gd name="connsiteY11" fmla="*/ 337271 h 647700"/>
                <a:gd name="connsiteX12" fmla="*/ 391932 w 428069"/>
                <a:gd name="connsiteY12" fmla="*/ 192726 h 647700"/>
                <a:gd name="connsiteX13" fmla="*/ 175116 w 428069"/>
                <a:gd name="connsiteY13" fmla="*/ 192726 h 647700"/>
                <a:gd name="connsiteX0" fmla="*/ 283524 w 428069"/>
                <a:gd name="connsiteY0" fmla="*/ 48182 h 647700"/>
                <a:gd name="connsiteX1" fmla="*/ 138980 w 428069"/>
                <a:gd name="connsiteY1" fmla="*/ 192726 h 647700"/>
                <a:gd name="connsiteX2" fmla="*/ 428069 w 428069"/>
                <a:gd name="connsiteY2" fmla="*/ 192726 h 647700"/>
                <a:gd name="connsiteX3" fmla="*/ 283524 w 428069"/>
                <a:gd name="connsiteY3" fmla="*/ 48182 h 647700"/>
                <a:gd name="connsiteX4" fmla="*/ 265456 w 428069"/>
                <a:gd name="connsiteY4" fmla="*/ 264998 h 647700"/>
                <a:gd name="connsiteX5" fmla="*/ 301592 w 428069"/>
                <a:gd name="connsiteY5" fmla="*/ 264998 h 647700"/>
                <a:gd name="connsiteX6" fmla="*/ 301592 w 428069"/>
                <a:gd name="connsiteY6" fmla="*/ 337271 h 647700"/>
                <a:gd name="connsiteX7" fmla="*/ 265456 w 428069"/>
                <a:gd name="connsiteY7" fmla="*/ 337271 h 647700"/>
                <a:gd name="connsiteX8" fmla="*/ 265456 w 428069"/>
                <a:gd name="connsiteY8" fmla="*/ 264998 h 647700"/>
                <a:gd name="connsiteX0" fmla="*/ 283524 w 428069"/>
                <a:gd name="connsiteY0" fmla="*/ 48182 h 647700"/>
                <a:gd name="connsiteX1" fmla="*/ 337728 w 428069"/>
                <a:gd name="connsiteY1" fmla="*/ 102386 h 647700"/>
                <a:gd name="connsiteX2" fmla="*/ 337728 w 428069"/>
                <a:gd name="connsiteY2" fmla="*/ 66250 h 647700"/>
                <a:gd name="connsiteX3" fmla="*/ 373864 w 428069"/>
                <a:gd name="connsiteY3" fmla="*/ 66250 h 647700"/>
                <a:gd name="connsiteX4" fmla="*/ 373864 w 428069"/>
                <a:gd name="connsiteY4" fmla="*/ 138522 h 647700"/>
                <a:gd name="connsiteX5" fmla="*/ 428069 w 428069"/>
                <a:gd name="connsiteY5" fmla="*/ 192726 h 647700"/>
                <a:gd name="connsiteX6" fmla="*/ 391932 w 428069"/>
                <a:gd name="connsiteY6" fmla="*/ 192726 h 647700"/>
                <a:gd name="connsiteX7" fmla="*/ 391932 w 428069"/>
                <a:gd name="connsiteY7" fmla="*/ 337271 h 647700"/>
                <a:gd name="connsiteX8" fmla="*/ 175116 w 428069"/>
                <a:gd name="connsiteY8" fmla="*/ 337271 h 647700"/>
                <a:gd name="connsiteX9" fmla="*/ 175116 w 428069"/>
                <a:gd name="connsiteY9" fmla="*/ 192726 h 647700"/>
                <a:gd name="connsiteX10" fmla="*/ 138980 w 428069"/>
                <a:gd name="connsiteY10" fmla="*/ 192726 h 647700"/>
                <a:gd name="connsiteX11" fmla="*/ 283524 w 428069"/>
                <a:gd name="connsiteY11" fmla="*/ 48182 h 647700"/>
                <a:gd name="connsiteX12" fmla="*/ 337728 w 428069"/>
                <a:gd name="connsiteY12" fmla="*/ 102386 h 647700"/>
                <a:gd name="connsiteX13" fmla="*/ 373864 w 428069"/>
                <a:gd name="connsiteY13" fmla="*/ 138522 h 647700"/>
                <a:gd name="connsiteX14" fmla="*/ 391932 w 428069"/>
                <a:gd name="connsiteY14" fmla="*/ 192726 h 647700"/>
                <a:gd name="connsiteX15" fmla="*/ 175116 w 428069"/>
                <a:gd name="connsiteY15" fmla="*/ 192726 h 647700"/>
                <a:gd name="connsiteX16" fmla="*/ 265456 w 428069"/>
                <a:gd name="connsiteY16" fmla="*/ 337271 h 647700"/>
                <a:gd name="connsiteX17" fmla="*/ 265456 w 428069"/>
                <a:gd name="connsiteY17" fmla="*/ 264998 h 647700"/>
                <a:gd name="connsiteX18" fmla="*/ 301592 w 428069"/>
                <a:gd name="connsiteY18" fmla="*/ 264998 h 647700"/>
                <a:gd name="connsiteX19" fmla="*/ 301592 w 428069"/>
                <a:gd name="connsiteY19" fmla="*/ 337271 h 647700"/>
                <a:gd name="connsiteX0" fmla="*/ 90798 w 428069"/>
                <a:gd name="connsiteY0" fmla="*/ 385452 h 647700"/>
                <a:gd name="connsiteX1" fmla="*/ 295275 w 428069"/>
                <a:gd name="connsiteY1" fmla="*/ 537852 h 647700"/>
                <a:gd name="connsiteX2" fmla="*/ 90798 w 428069"/>
                <a:gd name="connsiteY2" fmla="*/ 385452 h 647700"/>
                <a:gd name="connsiteX0" fmla="*/ 66985 w 428069"/>
                <a:gd name="connsiteY0" fmla="*/ 470931 h 599518"/>
                <a:gd name="connsiteX1" fmla="*/ 0 w 428069"/>
                <a:gd name="connsiteY1" fmla="*/ 599518 h 599518"/>
                <a:gd name="connsiteX2" fmla="*/ 204788 w 428069"/>
                <a:gd name="connsiteY2" fmla="*/ 503957 h 599518"/>
                <a:gd name="connsiteX3" fmla="*/ 90798 w 428069"/>
                <a:gd name="connsiteY3" fmla="*/ 337270 h 599518"/>
                <a:gd name="connsiteX4" fmla="*/ 66985 w 428069"/>
                <a:gd name="connsiteY4" fmla="*/ 470931 h 599518"/>
                <a:gd name="connsiteX5" fmla="*/ 283524 w 428069"/>
                <a:gd name="connsiteY5" fmla="*/ 0 h 599518"/>
                <a:gd name="connsiteX6" fmla="*/ 138980 w 428069"/>
                <a:gd name="connsiteY6" fmla="*/ 144544 h 599518"/>
                <a:gd name="connsiteX7" fmla="*/ 175116 w 428069"/>
                <a:gd name="connsiteY7" fmla="*/ 144544 h 599518"/>
                <a:gd name="connsiteX8" fmla="*/ 175116 w 428069"/>
                <a:gd name="connsiteY8" fmla="*/ 289089 h 599518"/>
                <a:gd name="connsiteX9" fmla="*/ 391932 w 428069"/>
                <a:gd name="connsiteY9" fmla="*/ 289089 h 599518"/>
                <a:gd name="connsiteX10" fmla="*/ 391932 w 428069"/>
                <a:gd name="connsiteY10" fmla="*/ 144544 h 599518"/>
                <a:gd name="connsiteX11" fmla="*/ 428069 w 428069"/>
                <a:gd name="connsiteY11" fmla="*/ 144544 h 599518"/>
                <a:gd name="connsiteX12" fmla="*/ 373864 w 428069"/>
                <a:gd name="connsiteY12" fmla="*/ 90340 h 599518"/>
                <a:gd name="connsiteX13" fmla="*/ 373864 w 428069"/>
                <a:gd name="connsiteY13" fmla="*/ 18068 h 599518"/>
                <a:gd name="connsiteX14" fmla="*/ 337728 w 428069"/>
                <a:gd name="connsiteY14" fmla="*/ 18068 h 599518"/>
                <a:gd name="connsiteX15" fmla="*/ 337728 w 428069"/>
                <a:gd name="connsiteY15" fmla="*/ 54204 h 599518"/>
                <a:gd name="connsiteX16" fmla="*/ 283524 w 428069"/>
                <a:gd name="connsiteY16" fmla="*/ 0 h 599518"/>
                <a:gd name="connsiteX0" fmla="*/ 373864 w 428069"/>
                <a:gd name="connsiteY0" fmla="*/ 90340 h 599518"/>
                <a:gd name="connsiteX1" fmla="*/ 373864 w 428069"/>
                <a:gd name="connsiteY1" fmla="*/ 18068 h 599518"/>
                <a:gd name="connsiteX2" fmla="*/ 337728 w 428069"/>
                <a:gd name="connsiteY2" fmla="*/ 18068 h 599518"/>
                <a:gd name="connsiteX3" fmla="*/ 337728 w 428069"/>
                <a:gd name="connsiteY3" fmla="*/ 54204 h 599518"/>
                <a:gd name="connsiteX4" fmla="*/ 373864 w 428069"/>
                <a:gd name="connsiteY4" fmla="*/ 90340 h 599518"/>
                <a:gd name="connsiteX5" fmla="*/ 175116 w 428069"/>
                <a:gd name="connsiteY5" fmla="*/ 144544 h 599518"/>
                <a:gd name="connsiteX6" fmla="*/ 175116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9" fmla="*/ 301592 w 428069"/>
                <a:gd name="connsiteY9" fmla="*/ 216816 h 599518"/>
                <a:gd name="connsiteX10" fmla="*/ 301592 w 428069"/>
                <a:gd name="connsiteY10" fmla="*/ 289089 h 599518"/>
                <a:gd name="connsiteX11" fmla="*/ 391932 w 428069"/>
                <a:gd name="connsiteY11" fmla="*/ 289089 h 599518"/>
                <a:gd name="connsiteX12" fmla="*/ 391932 w 428069"/>
                <a:gd name="connsiteY12" fmla="*/ 144544 h 599518"/>
                <a:gd name="connsiteX13" fmla="*/ 175116 w 428069"/>
                <a:gd name="connsiteY13" fmla="*/ 144544 h 599518"/>
                <a:gd name="connsiteX0" fmla="*/ 283524 w 428069"/>
                <a:gd name="connsiteY0" fmla="*/ 0 h 599518"/>
                <a:gd name="connsiteX1" fmla="*/ 138980 w 428069"/>
                <a:gd name="connsiteY1" fmla="*/ 144544 h 599518"/>
                <a:gd name="connsiteX2" fmla="*/ 428069 w 428069"/>
                <a:gd name="connsiteY2" fmla="*/ 144544 h 599518"/>
                <a:gd name="connsiteX3" fmla="*/ 283524 w 428069"/>
                <a:gd name="connsiteY3" fmla="*/ 0 h 599518"/>
                <a:gd name="connsiteX4" fmla="*/ 265456 w 428069"/>
                <a:gd name="connsiteY4" fmla="*/ 216816 h 599518"/>
                <a:gd name="connsiteX5" fmla="*/ 301592 w 428069"/>
                <a:gd name="connsiteY5" fmla="*/ 216816 h 599518"/>
                <a:gd name="connsiteX6" fmla="*/ 301592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0" fmla="*/ 283524 w 428069"/>
                <a:gd name="connsiteY0" fmla="*/ 0 h 599518"/>
                <a:gd name="connsiteX1" fmla="*/ 337728 w 428069"/>
                <a:gd name="connsiteY1" fmla="*/ 54204 h 599518"/>
                <a:gd name="connsiteX2" fmla="*/ 337728 w 428069"/>
                <a:gd name="connsiteY2" fmla="*/ 18068 h 599518"/>
                <a:gd name="connsiteX3" fmla="*/ 373864 w 428069"/>
                <a:gd name="connsiteY3" fmla="*/ 18068 h 599518"/>
                <a:gd name="connsiteX4" fmla="*/ 373864 w 428069"/>
                <a:gd name="connsiteY4" fmla="*/ 90340 h 599518"/>
                <a:gd name="connsiteX5" fmla="*/ 428069 w 428069"/>
                <a:gd name="connsiteY5" fmla="*/ 144544 h 599518"/>
                <a:gd name="connsiteX6" fmla="*/ 391932 w 428069"/>
                <a:gd name="connsiteY6" fmla="*/ 144544 h 599518"/>
                <a:gd name="connsiteX7" fmla="*/ 391932 w 428069"/>
                <a:gd name="connsiteY7" fmla="*/ 289089 h 599518"/>
                <a:gd name="connsiteX8" fmla="*/ 175116 w 428069"/>
                <a:gd name="connsiteY8" fmla="*/ 289089 h 599518"/>
                <a:gd name="connsiteX9" fmla="*/ 175116 w 428069"/>
                <a:gd name="connsiteY9" fmla="*/ 144544 h 599518"/>
                <a:gd name="connsiteX10" fmla="*/ 138980 w 428069"/>
                <a:gd name="connsiteY10" fmla="*/ 144544 h 599518"/>
                <a:gd name="connsiteX11" fmla="*/ 283524 w 428069"/>
                <a:gd name="connsiteY11" fmla="*/ 0 h 599518"/>
                <a:gd name="connsiteX12" fmla="*/ 337728 w 428069"/>
                <a:gd name="connsiteY12" fmla="*/ 54204 h 599518"/>
                <a:gd name="connsiteX13" fmla="*/ 373864 w 428069"/>
                <a:gd name="connsiteY13" fmla="*/ 90340 h 599518"/>
                <a:gd name="connsiteX14" fmla="*/ 391932 w 428069"/>
                <a:gd name="connsiteY14" fmla="*/ 144544 h 599518"/>
                <a:gd name="connsiteX15" fmla="*/ 175116 w 428069"/>
                <a:gd name="connsiteY15" fmla="*/ 144544 h 599518"/>
                <a:gd name="connsiteX16" fmla="*/ 265456 w 428069"/>
                <a:gd name="connsiteY16" fmla="*/ 289089 h 599518"/>
                <a:gd name="connsiteX17" fmla="*/ 265456 w 428069"/>
                <a:gd name="connsiteY17" fmla="*/ 216816 h 599518"/>
                <a:gd name="connsiteX18" fmla="*/ 301592 w 428069"/>
                <a:gd name="connsiteY18" fmla="*/ 216816 h 599518"/>
                <a:gd name="connsiteX19" fmla="*/ 301592 w 428069"/>
                <a:gd name="connsiteY19" fmla="*/ 289089 h 599518"/>
                <a:gd name="connsiteX0" fmla="*/ 90798 w 428069"/>
                <a:gd name="connsiteY0" fmla="*/ 337270 h 599518"/>
                <a:gd name="connsiteX1" fmla="*/ 295275 w 428069"/>
                <a:gd name="connsiteY1" fmla="*/ 489670 h 599518"/>
                <a:gd name="connsiteX2" fmla="*/ 90798 w 428069"/>
                <a:gd name="connsiteY2" fmla="*/ 337270 h 599518"/>
                <a:gd name="connsiteX0" fmla="*/ 66985 w 428069"/>
                <a:gd name="connsiteY0" fmla="*/ 470931 h 599518"/>
                <a:gd name="connsiteX1" fmla="*/ 0 w 428069"/>
                <a:gd name="connsiteY1" fmla="*/ 599518 h 599518"/>
                <a:gd name="connsiteX2" fmla="*/ 90798 w 428069"/>
                <a:gd name="connsiteY2" fmla="*/ 337270 h 599518"/>
                <a:gd name="connsiteX3" fmla="*/ 66985 w 428069"/>
                <a:gd name="connsiteY3" fmla="*/ 470931 h 599518"/>
                <a:gd name="connsiteX4" fmla="*/ 283524 w 428069"/>
                <a:gd name="connsiteY4" fmla="*/ 0 h 599518"/>
                <a:gd name="connsiteX5" fmla="*/ 138980 w 428069"/>
                <a:gd name="connsiteY5" fmla="*/ 144544 h 599518"/>
                <a:gd name="connsiteX6" fmla="*/ 175116 w 428069"/>
                <a:gd name="connsiteY6" fmla="*/ 144544 h 599518"/>
                <a:gd name="connsiteX7" fmla="*/ 175116 w 428069"/>
                <a:gd name="connsiteY7" fmla="*/ 289089 h 599518"/>
                <a:gd name="connsiteX8" fmla="*/ 391932 w 428069"/>
                <a:gd name="connsiteY8" fmla="*/ 289089 h 599518"/>
                <a:gd name="connsiteX9" fmla="*/ 391932 w 428069"/>
                <a:gd name="connsiteY9" fmla="*/ 144544 h 599518"/>
                <a:gd name="connsiteX10" fmla="*/ 428069 w 428069"/>
                <a:gd name="connsiteY10" fmla="*/ 144544 h 599518"/>
                <a:gd name="connsiteX11" fmla="*/ 373864 w 428069"/>
                <a:gd name="connsiteY11" fmla="*/ 90340 h 599518"/>
                <a:gd name="connsiteX12" fmla="*/ 373864 w 428069"/>
                <a:gd name="connsiteY12" fmla="*/ 18068 h 599518"/>
                <a:gd name="connsiteX13" fmla="*/ 337728 w 428069"/>
                <a:gd name="connsiteY13" fmla="*/ 18068 h 599518"/>
                <a:gd name="connsiteX14" fmla="*/ 337728 w 428069"/>
                <a:gd name="connsiteY14" fmla="*/ 54204 h 599518"/>
                <a:gd name="connsiteX15" fmla="*/ 283524 w 428069"/>
                <a:gd name="connsiteY15" fmla="*/ 0 h 599518"/>
                <a:gd name="connsiteX0" fmla="*/ 373864 w 428069"/>
                <a:gd name="connsiteY0" fmla="*/ 90340 h 599518"/>
                <a:gd name="connsiteX1" fmla="*/ 373864 w 428069"/>
                <a:gd name="connsiteY1" fmla="*/ 18068 h 599518"/>
                <a:gd name="connsiteX2" fmla="*/ 337728 w 428069"/>
                <a:gd name="connsiteY2" fmla="*/ 18068 h 599518"/>
                <a:gd name="connsiteX3" fmla="*/ 337728 w 428069"/>
                <a:gd name="connsiteY3" fmla="*/ 54204 h 599518"/>
                <a:gd name="connsiteX4" fmla="*/ 373864 w 428069"/>
                <a:gd name="connsiteY4" fmla="*/ 90340 h 599518"/>
                <a:gd name="connsiteX5" fmla="*/ 175116 w 428069"/>
                <a:gd name="connsiteY5" fmla="*/ 144544 h 599518"/>
                <a:gd name="connsiteX6" fmla="*/ 175116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9" fmla="*/ 301592 w 428069"/>
                <a:gd name="connsiteY9" fmla="*/ 216816 h 599518"/>
                <a:gd name="connsiteX10" fmla="*/ 301592 w 428069"/>
                <a:gd name="connsiteY10" fmla="*/ 289089 h 599518"/>
                <a:gd name="connsiteX11" fmla="*/ 391932 w 428069"/>
                <a:gd name="connsiteY11" fmla="*/ 289089 h 599518"/>
                <a:gd name="connsiteX12" fmla="*/ 391932 w 428069"/>
                <a:gd name="connsiteY12" fmla="*/ 144544 h 599518"/>
                <a:gd name="connsiteX13" fmla="*/ 175116 w 428069"/>
                <a:gd name="connsiteY13" fmla="*/ 144544 h 599518"/>
                <a:gd name="connsiteX0" fmla="*/ 283524 w 428069"/>
                <a:gd name="connsiteY0" fmla="*/ 0 h 599518"/>
                <a:gd name="connsiteX1" fmla="*/ 138980 w 428069"/>
                <a:gd name="connsiteY1" fmla="*/ 144544 h 599518"/>
                <a:gd name="connsiteX2" fmla="*/ 428069 w 428069"/>
                <a:gd name="connsiteY2" fmla="*/ 144544 h 599518"/>
                <a:gd name="connsiteX3" fmla="*/ 283524 w 428069"/>
                <a:gd name="connsiteY3" fmla="*/ 0 h 599518"/>
                <a:gd name="connsiteX4" fmla="*/ 265456 w 428069"/>
                <a:gd name="connsiteY4" fmla="*/ 216816 h 599518"/>
                <a:gd name="connsiteX5" fmla="*/ 301592 w 428069"/>
                <a:gd name="connsiteY5" fmla="*/ 216816 h 599518"/>
                <a:gd name="connsiteX6" fmla="*/ 301592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0" fmla="*/ 283524 w 428069"/>
                <a:gd name="connsiteY0" fmla="*/ 0 h 599518"/>
                <a:gd name="connsiteX1" fmla="*/ 337728 w 428069"/>
                <a:gd name="connsiteY1" fmla="*/ 54204 h 599518"/>
                <a:gd name="connsiteX2" fmla="*/ 337728 w 428069"/>
                <a:gd name="connsiteY2" fmla="*/ 18068 h 599518"/>
                <a:gd name="connsiteX3" fmla="*/ 373864 w 428069"/>
                <a:gd name="connsiteY3" fmla="*/ 18068 h 599518"/>
                <a:gd name="connsiteX4" fmla="*/ 373864 w 428069"/>
                <a:gd name="connsiteY4" fmla="*/ 90340 h 599518"/>
                <a:gd name="connsiteX5" fmla="*/ 428069 w 428069"/>
                <a:gd name="connsiteY5" fmla="*/ 144544 h 599518"/>
                <a:gd name="connsiteX6" fmla="*/ 391932 w 428069"/>
                <a:gd name="connsiteY6" fmla="*/ 144544 h 599518"/>
                <a:gd name="connsiteX7" fmla="*/ 391932 w 428069"/>
                <a:gd name="connsiteY7" fmla="*/ 289089 h 599518"/>
                <a:gd name="connsiteX8" fmla="*/ 175116 w 428069"/>
                <a:gd name="connsiteY8" fmla="*/ 289089 h 599518"/>
                <a:gd name="connsiteX9" fmla="*/ 175116 w 428069"/>
                <a:gd name="connsiteY9" fmla="*/ 144544 h 599518"/>
                <a:gd name="connsiteX10" fmla="*/ 138980 w 428069"/>
                <a:gd name="connsiteY10" fmla="*/ 144544 h 599518"/>
                <a:gd name="connsiteX11" fmla="*/ 283524 w 428069"/>
                <a:gd name="connsiteY11" fmla="*/ 0 h 599518"/>
                <a:gd name="connsiteX12" fmla="*/ 337728 w 428069"/>
                <a:gd name="connsiteY12" fmla="*/ 54204 h 599518"/>
                <a:gd name="connsiteX13" fmla="*/ 373864 w 428069"/>
                <a:gd name="connsiteY13" fmla="*/ 90340 h 599518"/>
                <a:gd name="connsiteX14" fmla="*/ 391932 w 428069"/>
                <a:gd name="connsiteY14" fmla="*/ 144544 h 599518"/>
                <a:gd name="connsiteX15" fmla="*/ 175116 w 428069"/>
                <a:gd name="connsiteY15" fmla="*/ 144544 h 599518"/>
                <a:gd name="connsiteX16" fmla="*/ 265456 w 428069"/>
                <a:gd name="connsiteY16" fmla="*/ 289089 h 599518"/>
                <a:gd name="connsiteX17" fmla="*/ 265456 w 428069"/>
                <a:gd name="connsiteY17" fmla="*/ 216816 h 599518"/>
                <a:gd name="connsiteX18" fmla="*/ 301592 w 428069"/>
                <a:gd name="connsiteY18" fmla="*/ 216816 h 599518"/>
                <a:gd name="connsiteX19" fmla="*/ 301592 w 428069"/>
                <a:gd name="connsiteY19" fmla="*/ 289089 h 599518"/>
                <a:gd name="connsiteX0" fmla="*/ 90798 w 428069"/>
                <a:gd name="connsiteY0" fmla="*/ 337270 h 599518"/>
                <a:gd name="connsiteX1" fmla="*/ 295275 w 428069"/>
                <a:gd name="connsiteY1" fmla="*/ 489670 h 599518"/>
                <a:gd name="connsiteX2" fmla="*/ 90798 w 428069"/>
                <a:gd name="connsiteY2" fmla="*/ 337270 h 599518"/>
                <a:gd name="connsiteX0" fmla="*/ 0 w 361084"/>
                <a:gd name="connsiteY0" fmla="*/ 470931 h 489670"/>
                <a:gd name="connsiteX1" fmla="*/ 23813 w 361084"/>
                <a:gd name="connsiteY1" fmla="*/ 337270 h 489670"/>
                <a:gd name="connsiteX2" fmla="*/ 0 w 361084"/>
                <a:gd name="connsiteY2" fmla="*/ 470931 h 489670"/>
                <a:gd name="connsiteX3" fmla="*/ 216539 w 361084"/>
                <a:gd name="connsiteY3" fmla="*/ 0 h 489670"/>
                <a:gd name="connsiteX4" fmla="*/ 71995 w 361084"/>
                <a:gd name="connsiteY4" fmla="*/ 144544 h 489670"/>
                <a:gd name="connsiteX5" fmla="*/ 108131 w 361084"/>
                <a:gd name="connsiteY5" fmla="*/ 144544 h 489670"/>
                <a:gd name="connsiteX6" fmla="*/ 108131 w 361084"/>
                <a:gd name="connsiteY6" fmla="*/ 289089 h 489670"/>
                <a:gd name="connsiteX7" fmla="*/ 324947 w 361084"/>
                <a:gd name="connsiteY7" fmla="*/ 289089 h 489670"/>
                <a:gd name="connsiteX8" fmla="*/ 324947 w 361084"/>
                <a:gd name="connsiteY8" fmla="*/ 144544 h 489670"/>
                <a:gd name="connsiteX9" fmla="*/ 361084 w 361084"/>
                <a:gd name="connsiteY9" fmla="*/ 144544 h 489670"/>
                <a:gd name="connsiteX10" fmla="*/ 306879 w 361084"/>
                <a:gd name="connsiteY10" fmla="*/ 90340 h 489670"/>
                <a:gd name="connsiteX11" fmla="*/ 306879 w 361084"/>
                <a:gd name="connsiteY11" fmla="*/ 18068 h 489670"/>
                <a:gd name="connsiteX12" fmla="*/ 270743 w 361084"/>
                <a:gd name="connsiteY12" fmla="*/ 18068 h 489670"/>
                <a:gd name="connsiteX13" fmla="*/ 270743 w 361084"/>
                <a:gd name="connsiteY13" fmla="*/ 54204 h 489670"/>
                <a:gd name="connsiteX14" fmla="*/ 216539 w 361084"/>
                <a:gd name="connsiteY14" fmla="*/ 0 h 489670"/>
                <a:gd name="connsiteX0" fmla="*/ 306879 w 361084"/>
                <a:gd name="connsiteY0" fmla="*/ 90340 h 489670"/>
                <a:gd name="connsiteX1" fmla="*/ 306879 w 361084"/>
                <a:gd name="connsiteY1" fmla="*/ 18068 h 489670"/>
                <a:gd name="connsiteX2" fmla="*/ 270743 w 361084"/>
                <a:gd name="connsiteY2" fmla="*/ 18068 h 489670"/>
                <a:gd name="connsiteX3" fmla="*/ 270743 w 361084"/>
                <a:gd name="connsiteY3" fmla="*/ 54204 h 489670"/>
                <a:gd name="connsiteX4" fmla="*/ 306879 w 361084"/>
                <a:gd name="connsiteY4" fmla="*/ 90340 h 489670"/>
                <a:gd name="connsiteX5" fmla="*/ 108131 w 361084"/>
                <a:gd name="connsiteY5" fmla="*/ 144544 h 489670"/>
                <a:gd name="connsiteX6" fmla="*/ 108131 w 361084"/>
                <a:gd name="connsiteY6" fmla="*/ 289089 h 489670"/>
                <a:gd name="connsiteX7" fmla="*/ 198471 w 361084"/>
                <a:gd name="connsiteY7" fmla="*/ 289089 h 489670"/>
                <a:gd name="connsiteX8" fmla="*/ 198471 w 361084"/>
                <a:gd name="connsiteY8" fmla="*/ 216816 h 489670"/>
                <a:gd name="connsiteX9" fmla="*/ 234607 w 361084"/>
                <a:gd name="connsiteY9" fmla="*/ 216816 h 489670"/>
                <a:gd name="connsiteX10" fmla="*/ 234607 w 361084"/>
                <a:gd name="connsiteY10" fmla="*/ 289089 h 489670"/>
                <a:gd name="connsiteX11" fmla="*/ 324947 w 361084"/>
                <a:gd name="connsiteY11" fmla="*/ 289089 h 489670"/>
                <a:gd name="connsiteX12" fmla="*/ 324947 w 361084"/>
                <a:gd name="connsiteY12" fmla="*/ 144544 h 489670"/>
                <a:gd name="connsiteX13" fmla="*/ 108131 w 361084"/>
                <a:gd name="connsiteY13" fmla="*/ 144544 h 489670"/>
                <a:gd name="connsiteX0" fmla="*/ 216539 w 361084"/>
                <a:gd name="connsiteY0" fmla="*/ 0 h 489670"/>
                <a:gd name="connsiteX1" fmla="*/ 71995 w 361084"/>
                <a:gd name="connsiteY1" fmla="*/ 144544 h 489670"/>
                <a:gd name="connsiteX2" fmla="*/ 361084 w 361084"/>
                <a:gd name="connsiteY2" fmla="*/ 144544 h 489670"/>
                <a:gd name="connsiteX3" fmla="*/ 216539 w 361084"/>
                <a:gd name="connsiteY3" fmla="*/ 0 h 489670"/>
                <a:gd name="connsiteX4" fmla="*/ 198471 w 361084"/>
                <a:gd name="connsiteY4" fmla="*/ 216816 h 489670"/>
                <a:gd name="connsiteX5" fmla="*/ 234607 w 361084"/>
                <a:gd name="connsiteY5" fmla="*/ 216816 h 489670"/>
                <a:gd name="connsiteX6" fmla="*/ 234607 w 361084"/>
                <a:gd name="connsiteY6" fmla="*/ 289089 h 489670"/>
                <a:gd name="connsiteX7" fmla="*/ 198471 w 361084"/>
                <a:gd name="connsiteY7" fmla="*/ 289089 h 489670"/>
                <a:gd name="connsiteX8" fmla="*/ 198471 w 361084"/>
                <a:gd name="connsiteY8" fmla="*/ 216816 h 489670"/>
                <a:gd name="connsiteX0" fmla="*/ 216539 w 361084"/>
                <a:gd name="connsiteY0" fmla="*/ 0 h 489670"/>
                <a:gd name="connsiteX1" fmla="*/ 270743 w 361084"/>
                <a:gd name="connsiteY1" fmla="*/ 54204 h 489670"/>
                <a:gd name="connsiteX2" fmla="*/ 270743 w 361084"/>
                <a:gd name="connsiteY2" fmla="*/ 18068 h 489670"/>
                <a:gd name="connsiteX3" fmla="*/ 306879 w 361084"/>
                <a:gd name="connsiteY3" fmla="*/ 18068 h 489670"/>
                <a:gd name="connsiteX4" fmla="*/ 306879 w 361084"/>
                <a:gd name="connsiteY4" fmla="*/ 90340 h 489670"/>
                <a:gd name="connsiteX5" fmla="*/ 361084 w 361084"/>
                <a:gd name="connsiteY5" fmla="*/ 144544 h 489670"/>
                <a:gd name="connsiteX6" fmla="*/ 324947 w 361084"/>
                <a:gd name="connsiteY6" fmla="*/ 144544 h 489670"/>
                <a:gd name="connsiteX7" fmla="*/ 324947 w 361084"/>
                <a:gd name="connsiteY7" fmla="*/ 289089 h 489670"/>
                <a:gd name="connsiteX8" fmla="*/ 108131 w 361084"/>
                <a:gd name="connsiteY8" fmla="*/ 289089 h 489670"/>
                <a:gd name="connsiteX9" fmla="*/ 108131 w 361084"/>
                <a:gd name="connsiteY9" fmla="*/ 144544 h 489670"/>
                <a:gd name="connsiteX10" fmla="*/ 71995 w 361084"/>
                <a:gd name="connsiteY10" fmla="*/ 144544 h 489670"/>
                <a:gd name="connsiteX11" fmla="*/ 216539 w 361084"/>
                <a:gd name="connsiteY11" fmla="*/ 0 h 489670"/>
                <a:gd name="connsiteX12" fmla="*/ 270743 w 361084"/>
                <a:gd name="connsiteY12" fmla="*/ 54204 h 489670"/>
                <a:gd name="connsiteX13" fmla="*/ 306879 w 361084"/>
                <a:gd name="connsiteY13" fmla="*/ 90340 h 489670"/>
                <a:gd name="connsiteX14" fmla="*/ 324947 w 361084"/>
                <a:gd name="connsiteY14" fmla="*/ 144544 h 489670"/>
                <a:gd name="connsiteX15" fmla="*/ 108131 w 361084"/>
                <a:gd name="connsiteY15" fmla="*/ 144544 h 489670"/>
                <a:gd name="connsiteX16" fmla="*/ 198471 w 361084"/>
                <a:gd name="connsiteY16" fmla="*/ 289089 h 489670"/>
                <a:gd name="connsiteX17" fmla="*/ 198471 w 361084"/>
                <a:gd name="connsiteY17" fmla="*/ 216816 h 489670"/>
                <a:gd name="connsiteX18" fmla="*/ 234607 w 361084"/>
                <a:gd name="connsiteY18" fmla="*/ 216816 h 489670"/>
                <a:gd name="connsiteX19" fmla="*/ 234607 w 361084"/>
                <a:gd name="connsiteY19" fmla="*/ 289089 h 489670"/>
                <a:gd name="connsiteX0" fmla="*/ 23813 w 361084"/>
                <a:gd name="connsiteY0" fmla="*/ 337270 h 489670"/>
                <a:gd name="connsiteX1" fmla="*/ 228290 w 361084"/>
                <a:gd name="connsiteY1" fmla="*/ 489670 h 489670"/>
                <a:gd name="connsiteX2" fmla="*/ 23813 w 361084"/>
                <a:gd name="connsiteY2" fmla="*/ 337270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84318 w 337271"/>
                <a:gd name="connsiteY2" fmla="*/ 144544 h 489670"/>
                <a:gd name="connsiteX3" fmla="*/ 84318 w 337271"/>
                <a:gd name="connsiteY3" fmla="*/ 289089 h 489670"/>
                <a:gd name="connsiteX4" fmla="*/ 301134 w 337271"/>
                <a:gd name="connsiteY4" fmla="*/ 289089 h 489670"/>
                <a:gd name="connsiteX5" fmla="*/ 301134 w 337271"/>
                <a:gd name="connsiteY5" fmla="*/ 144544 h 489670"/>
                <a:gd name="connsiteX6" fmla="*/ 337271 w 337271"/>
                <a:gd name="connsiteY6" fmla="*/ 144544 h 489670"/>
                <a:gd name="connsiteX7" fmla="*/ 283066 w 337271"/>
                <a:gd name="connsiteY7" fmla="*/ 90340 h 489670"/>
                <a:gd name="connsiteX8" fmla="*/ 283066 w 337271"/>
                <a:gd name="connsiteY8" fmla="*/ 18068 h 489670"/>
                <a:gd name="connsiteX9" fmla="*/ 246930 w 337271"/>
                <a:gd name="connsiteY9" fmla="*/ 18068 h 489670"/>
                <a:gd name="connsiteX10" fmla="*/ 246930 w 337271"/>
                <a:gd name="connsiteY10" fmla="*/ 54204 h 489670"/>
                <a:gd name="connsiteX11" fmla="*/ 192726 w 337271"/>
                <a:gd name="connsiteY11" fmla="*/ 0 h 489670"/>
                <a:gd name="connsiteX0" fmla="*/ 283066 w 337271"/>
                <a:gd name="connsiteY0" fmla="*/ 90340 h 489670"/>
                <a:gd name="connsiteX1" fmla="*/ 283066 w 337271"/>
                <a:gd name="connsiteY1" fmla="*/ 18068 h 489670"/>
                <a:gd name="connsiteX2" fmla="*/ 246930 w 337271"/>
                <a:gd name="connsiteY2" fmla="*/ 18068 h 489670"/>
                <a:gd name="connsiteX3" fmla="*/ 246930 w 337271"/>
                <a:gd name="connsiteY3" fmla="*/ 54204 h 489670"/>
                <a:gd name="connsiteX4" fmla="*/ 283066 w 337271"/>
                <a:gd name="connsiteY4" fmla="*/ 90340 h 489670"/>
                <a:gd name="connsiteX5" fmla="*/ 84318 w 337271"/>
                <a:gd name="connsiteY5" fmla="*/ 144544 h 489670"/>
                <a:gd name="connsiteX6" fmla="*/ 84318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9" fmla="*/ 210794 w 337271"/>
                <a:gd name="connsiteY9" fmla="*/ 216816 h 489670"/>
                <a:gd name="connsiteX10" fmla="*/ 210794 w 337271"/>
                <a:gd name="connsiteY10" fmla="*/ 289089 h 489670"/>
                <a:gd name="connsiteX11" fmla="*/ 301134 w 337271"/>
                <a:gd name="connsiteY11" fmla="*/ 289089 h 489670"/>
                <a:gd name="connsiteX12" fmla="*/ 301134 w 337271"/>
                <a:gd name="connsiteY12" fmla="*/ 144544 h 489670"/>
                <a:gd name="connsiteX13" fmla="*/ 84318 w 337271"/>
                <a:gd name="connsiteY13" fmla="*/ 144544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337271 w 337271"/>
                <a:gd name="connsiteY2" fmla="*/ 144544 h 489670"/>
                <a:gd name="connsiteX3" fmla="*/ 192726 w 337271"/>
                <a:gd name="connsiteY3" fmla="*/ 0 h 489670"/>
                <a:gd name="connsiteX4" fmla="*/ 174658 w 337271"/>
                <a:gd name="connsiteY4" fmla="*/ 216816 h 489670"/>
                <a:gd name="connsiteX5" fmla="*/ 210794 w 337271"/>
                <a:gd name="connsiteY5" fmla="*/ 216816 h 489670"/>
                <a:gd name="connsiteX6" fmla="*/ 210794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0" fmla="*/ 192726 w 337271"/>
                <a:gd name="connsiteY0" fmla="*/ 0 h 489670"/>
                <a:gd name="connsiteX1" fmla="*/ 246930 w 337271"/>
                <a:gd name="connsiteY1" fmla="*/ 54204 h 489670"/>
                <a:gd name="connsiteX2" fmla="*/ 246930 w 337271"/>
                <a:gd name="connsiteY2" fmla="*/ 18068 h 489670"/>
                <a:gd name="connsiteX3" fmla="*/ 283066 w 337271"/>
                <a:gd name="connsiteY3" fmla="*/ 18068 h 489670"/>
                <a:gd name="connsiteX4" fmla="*/ 283066 w 337271"/>
                <a:gd name="connsiteY4" fmla="*/ 90340 h 489670"/>
                <a:gd name="connsiteX5" fmla="*/ 337271 w 337271"/>
                <a:gd name="connsiteY5" fmla="*/ 144544 h 489670"/>
                <a:gd name="connsiteX6" fmla="*/ 301134 w 337271"/>
                <a:gd name="connsiteY6" fmla="*/ 144544 h 489670"/>
                <a:gd name="connsiteX7" fmla="*/ 301134 w 337271"/>
                <a:gd name="connsiteY7" fmla="*/ 289089 h 489670"/>
                <a:gd name="connsiteX8" fmla="*/ 84318 w 337271"/>
                <a:gd name="connsiteY8" fmla="*/ 289089 h 489670"/>
                <a:gd name="connsiteX9" fmla="*/ 84318 w 337271"/>
                <a:gd name="connsiteY9" fmla="*/ 144544 h 489670"/>
                <a:gd name="connsiteX10" fmla="*/ 48182 w 337271"/>
                <a:gd name="connsiteY10" fmla="*/ 144544 h 489670"/>
                <a:gd name="connsiteX11" fmla="*/ 192726 w 337271"/>
                <a:gd name="connsiteY11" fmla="*/ 0 h 489670"/>
                <a:gd name="connsiteX12" fmla="*/ 246930 w 337271"/>
                <a:gd name="connsiteY12" fmla="*/ 54204 h 489670"/>
                <a:gd name="connsiteX13" fmla="*/ 283066 w 337271"/>
                <a:gd name="connsiteY13" fmla="*/ 90340 h 489670"/>
                <a:gd name="connsiteX14" fmla="*/ 301134 w 337271"/>
                <a:gd name="connsiteY14" fmla="*/ 144544 h 489670"/>
                <a:gd name="connsiteX15" fmla="*/ 84318 w 337271"/>
                <a:gd name="connsiteY15" fmla="*/ 144544 h 489670"/>
                <a:gd name="connsiteX16" fmla="*/ 174658 w 337271"/>
                <a:gd name="connsiteY16" fmla="*/ 289089 h 489670"/>
                <a:gd name="connsiteX17" fmla="*/ 174658 w 337271"/>
                <a:gd name="connsiteY17" fmla="*/ 216816 h 489670"/>
                <a:gd name="connsiteX18" fmla="*/ 210794 w 337271"/>
                <a:gd name="connsiteY18" fmla="*/ 216816 h 489670"/>
                <a:gd name="connsiteX19" fmla="*/ 210794 w 337271"/>
                <a:gd name="connsiteY19" fmla="*/ 289089 h 489670"/>
                <a:gd name="connsiteX0" fmla="*/ 0 w 337271"/>
                <a:gd name="connsiteY0" fmla="*/ 337270 h 489670"/>
                <a:gd name="connsiteX1" fmla="*/ 204477 w 337271"/>
                <a:gd name="connsiteY1" fmla="*/ 489670 h 489670"/>
                <a:gd name="connsiteX2" fmla="*/ 0 w 337271"/>
                <a:gd name="connsiteY2" fmla="*/ 337270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84318 w 337271"/>
                <a:gd name="connsiteY2" fmla="*/ 144544 h 489670"/>
                <a:gd name="connsiteX3" fmla="*/ 84318 w 337271"/>
                <a:gd name="connsiteY3" fmla="*/ 289089 h 489670"/>
                <a:gd name="connsiteX4" fmla="*/ 301134 w 337271"/>
                <a:gd name="connsiteY4" fmla="*/ 289089 h 489670"/>
                <a:gd name="connsiteX5" fmla="*/ 301134 w 337271"/>
                <a:gd name="connsiteY5" fmla="*/ 144544 h 489670"/>
                <a:gd name="connsiteX6" fmla="*/ 337271 w 337271"/>
                <a:gd name="connsiteY6" fmla="*/ 144544 h 489670"/>
                <a:gd name="connsiteX7" fmla="*/ 283066 w 337271"/>
                <a:gd name="connsiteY7" fmla="*/ 90340 h 489670"/>
                <a:gd name="connsiteX8" fmla="*/ 283066 w 337271"/>
                <a:gd name="connsiteY8" fmla="*/ 18068 h 489670"/>
                <a:gd name="connsiteX9" fmla="*/ 246930 w 337271"/>
                <a:gd name="connsiteY9" fmla="*/ 18068 h 489670"/>
                <a:gd name="connsiteX10" fmla="*/ 246930 w 337271"/>
                <a:gd name="connsiteY10" fmla="*/ 54204 h 489670"/>
                <a:gd name="connsiteX11" fmla="*/ 192726 w 337271"/>
                <a:gd name="connsiteY11" fmla="*/ 0 h 489670"/>
                <a:gd name="connsiteX0" fmla="*/ 283066 w 337271"/>
                <a:gd name="connsiteY0" fmla="*/ 90340 h 489670"/>
                <a:gd name="connsiteX1" fmla="*/ 283066 w 337271"/>
                <a:gd name="connsiteY1" fmla="*/ 18068 h 489670"/>
                <a:gd name="connsiteX2" fmla="*/ 246930 w 337271"/>
                <a:gd name="connsiteY2" fmla="*/ 18068 h 489670"/>
                <a:gd name="connsiteX3" fmla="*/ 246930 w 337271"/>
                <a:gd name="connsiteY3" fmla="*/ 54204 h 489670"/>
                <a:gd name="connsiteX4" fmla="*/ 283066 w 337271"/>
                <a:gd name="connsiteY4" fmla="*/ 90340 h 489670"/>
                <a:gd name="connsiteX5" fmla="*/ 84318 w 337271"/>
                <a:gd name="connsiteY5" fmla="*/ 144544 h 489670"/>
                <a:gd name="connsiteX6" fmla="*/ 84318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9" fmla="*/ 210794 w 337271"/>
                <a:gd name="connsiteY9" fmla="*/ 216816 h 489670"/>
                <a:gd name="connsiteX10" fmla="*/ 210794 w 337271"/>
                <a:gd name="connsiteY10" fmla="*/ 289089 h 489670"/>
                <a:gd name="connsiteX11" fmla="*/ 301134 w 337271"/>
                <a:gd name="connsiteY11" fmla="*/ 289089 h 489670"/>
                <a:gd name="connsiteX12" fmla="*/ 301134 w 337271"/>
                <a:gd name="connsiteY12" fmla="*/ 144544 h 489670"/>
                <a:gd name="connsiteX13" fmla="*/ 84318 w 337271"/>
                <a:gd name="connsiteY13" fmla="*/ 144544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337271 w 337271"/>
                <a:gd name="connsiteY2" fmla="*/ 144544 h 489670"/>
                <a:gd name="connsiteX3" fmla="*/ 192726 w 337271"/>
                <a:gd name="connsiteY3" fmla="*/ 0 h 489670"/>
                <a:gd name="connsiteX4" fmla="*/ 174658 w 337271"/>
                <a:gd name="connsiteY4" fmla="*/ 216816 h 489670"/>
                <a:gd name="connsiteX5" fmla="*/ 210794 w 337271"/>
                <a:gd name="connsiteY5" fmla="*/ 216816 h 489670"/>
                <a:gd name="connsiteX6" fmla="*/ 210794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0" fmla="*/ 192726 w 337271"/>
                <a:gd name="connsiteY0" fmla="*/ 0 h 489670"/>
                <a:gd name="connsiteX1" fmla="*/ 246930 w 337271"/>
                <a:gd name="connsiteY1" fmla="*/ 54204 h 489670"/>
                <a:gd name="connsiteX2" fmla="*/ 246930 w 337271"/>
                <a:gd name="connsiteY2" fmla="*/ 18068 h 489670"/>
                <a:gd name="connsiteX3" fmla="*/ 283066 w 337271"/>
                <a:gd name="connsiteY3" fmla="*/ 18068 h 489670"/>
                <a:gd name="connsiteX4" fmla="*/ 283066 w 337271"/>
                <a:gd name="connsiteY4" fmla="*/ 90340 h 489670"/>
                <a:gd name="connsiteX5" fmla="*/ 337271 w 337271"/>
                <a:gd name="connsiteY5" fmla="*/ 144544 h 489670"/>
                <a:gd name="connsiteX6" fmla="*/ 301134 w 337271"/>
                <a:gd name="connsiteY6" fmla="*/ 144544 h 489670"/>
                <a:gd name="connsiteX7" fmla="*/ 301134 w 337271"/>
                <a:gd name="connsiteY7" fmla="*/ 289089 h 489670"/>
                <a:gd name="connsiteX8" fmla="*/ 84318 w 337271"/>
                <a:gd name="connsiteY8" fmla="*/ 289089 h 489670"/>
                <a:gd name="connsiteX9" fmla="*/ 84318 w 337271"/>
                <a:gd name="connsiteY9" fmla="*/ 144544 h 489670"/>
                <a:gd name="connsiteX10" fmla="*/ 48182 w 337271"/>
                <a:gd name="connsiteY10" fmla="*/ 144544 h 489670"/>
                <a:gd name="connsiteX11" fmla="*/ 192726 w 337271"/>
                <a:gd name="connsiteY11" fmla="*/ 0 h 489670"/>
                <a:gd name="connsiteX12" fmla="*/ 246930 w 337271"/>
                <a:gd name="connsiteY12" fmla="*/ 54204 h 489670"/>
                <a:gd name="connsiteX13" fmla="*/ 283066 w 337271"/>
                <a:gd name="connsiteY13" fmla="*/ 90340 h 489670"/>
                <a:gd name="connsiteX14" fmla="*/ 301134 w 337271"/>
                <a:gd name="connsiteY14" fmla="*/ 144544 h 489670"/>
                <a:gd name="connsiteX15" fmla="*/ 84318 w 337271"/>
                <a:gd name="connsiteY15" fmla="*/ 144544 h 489670"/>
                <a:gd name="connsiteX16" fmla="*/ 174658 w 337271"/>
                <a:gd name="connsiteY16" fmla="*/ 289089 h 489670"/>
                <a:gd name="connsiteX17" fmla="*/ 174658 w 337271"/>
                <a:gd name="connsiteY17" fmla="*/ 216816 h 489670"/>
                <a:gd name="connsiteX18" fmla="*/ 210794 w 337271"/>
                <a:gd name="connsiteY18" fmla="*/ 216816 h 489670"/>
                <a:gd name="connsiteX19" fmla="*/ 210794 w 337271"/>
                <a:gd name="connsiteY19" fmla="*/ 289089 h 489670"/>
                <a:gd name="connsiteX0" fmla="*/ 0 w 337271"/>
                <a:gd name="connsiteY0" fmla="*/ 337270 h 489670"/>
                <a:gd name="connsiteX1" fmla="*/ 204477 w 337271"/>
                <a:gd name="connsiteY1" fmla="*/ 489670 h 489670"/>
                <a:gd name="connsiteX2" fmla="*/ 91440 w 337271"/>
                <a:gd name="connsiteY2" fmla="*/ 428710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36136 w 289089"/>
                <a:gd name="connsiteY2" fmla="*/ 144544 h 489670"/>
                <a:gd name="connsiteX3" fmla="*/ 36136 w 289089"/>
                <a:gd name="connsiteY3" fmla="*/ 289089 h 489670"/>
                <a:gd name="connsiteX4" fmla="*/ 252952 w 289089"/>
                <a:gd name="connsiteY4" fmla="*/ 289089 h 489670"/>
                <a:gd name="connsiteX5" fmla="*/ 252952 w 289089"/>
                <a:gd name="connsiteY5" fmla="*/ 144544 h 489670"/>
                <a:gd name="connsiteX6" fmla="*/ 289089 w 289089"/>
                <a:gd name="connsiteY6" fmla="*/ 144544 h 489670"/>
                <a:gd name="connsiteX7" fmla="*/ 234884 w 289089"/>
                <a:gd name="connsiteY7" fmla="*/ 90340 h 489670"/>
                <a:gd name="connsiteX8" fmla="*/ 234884 w 289089"/>
                <a:gd name="connsiteY8" fmla="*/ 18068 h 489670"/>
                <a:gd name="connsiteX9" fmla="*/ 198748 w 289089"/>
                <a:gd name="connsiteY9" fmla="*/ 18068 h 489670"/>
                <a:gd name="connsiteX10" fmla="*/ 198748 w 289089"/>
                <a:gd name="connsiteY10" fmla="*/ 54204 h 489670"/>
                <a:gd name="connsiteX11" fmla="*/ 144544 w 289089"/>
                <a:gd name="connsiteY11" fmla="*/ 0 h 489670"/>
                <a:gd name="connsiteX0" fmla="*/ 234884 w 289089"/>
                <a:gd name="connsiteY0" fmla="*/ 90340 h 489670"/>
                <a:gd name="connsiteX1" fmla="*/ 234884 w 289089"/>
                <a:gd name="connsiteY1" fmla="*/ 18068 h 489670"/>
                <a:gd name="connsiteX2" fmla="*/ 198748 w 289089"/>
                <a:gd name="connsiteY2" fmla="*/ 18068 h 489670"/>
                <a:gd name="connsiteX3" fmla="*/ 198748 w 289089"/>
                <a:gd name="connsiteY3" fmla="*/ 54204 h 489670"/>
                <a:gd name="connsiteX4" fmla="*/ 234884 w 289089"/>
                <a:gd name="connsiteY4" fmla="*/ 90340 h 489670"/>
                <a:gd name="connsiteX5" fmla="*/ 36136 w 289089"/>
                <a:gd name="connsiteY5" fmla="*/ 144544 h 489670"/>
                <a:gd name="connsiteX6" fmla="*/ 36136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9" fmla="*/ 162612 w 289089"/>
                <a:gd name="connsiteY9" fmla="*/ 216816 h 489670"/>
                <a:gd name="connsiteX10" fmla="*/ 162612 w 289089"/>
                <a:gd name="connsiteY10" fmla="*/ 289089 h 489670"/>
                <a:gd name="connsiteX11" fmla="*/ 252952 w 289089"/>
                <a:gd name="connsiteY11" fmla="*/ 289089 h 489670"/>
                <a:gd name="connsiteX12" fmla="*/ 252952 w 289089"/>
                <a:gd name="connsiteY12" fmla="*/ 144544 h 489670"/>
                <a:gd name="connsiteX13" fmla="*/ 36136 w 289089"/>
                <a:gd name="connsiteY13" fmla="*/ 144544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289089 w 289089"/>
                <a:gd name="connsiteY2" fmla="*/ 144544 h 489670"/>
                <a:gd name="connsiteX3" fmla="*/ 144544 w 289089"/>
                <a:gd name="connsiteY3" fmla="*/ 0 h 489670"/>
                <a:gd name="connsiteX4" fmla="*/ 126476 w 289089"/>
                <a:gd name="connsiteY4" fmla="*/ 216816 h 489670"/>
                <a:gd name="connsiteX5" fmla="*/ 162612 w 289089"/>
                <a:gd name="connsiteY5" fmla="*/ 216816 h 489670"/>
                <a:gd name="connsiteX6" fmla="*/ 162612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0" fmla="*/ 144544 w 289089"/>
                <a:gd name="connsiteY0" fmla="*/ 0 h 489670"/>
                <a:gd name="connsiteX1" fmla="*/ 198748 w 289089"/>
                <a:gd name="connsiteY1" fmla="*/ 54204 h 489670"/>
                <a:gd name="connsiteX2" fmla="*/ 198748 w 289089"/>
                <a:gd name="connsiteY2" fmla="*/ 18068 h 489670"/>
                <a:gd name="connsiteX3" fmla="*/ 234884 w 289089"/>
                <a:gd name="connsiteY3" fmla="*/ 18068 h 489670"/>
                <a:gd name="connsiteX4" fmla="*/ 234884 w 289089"/>
                <a:gd name="connsiteY4" fmla="*/ 90340 h 489670"/>
                <a:gd name="connsiteX5" fmla="*/ 289089 w 289089"/>
                <a:gd name="connsiteY5" fmla="*/ 144544 h 489670"/>
                <a:gd name="connsiteX6" fmla="*/ 252952 w 289089"/>
                <a:gd name="connsiteY6" fmla="*/ 144544 h 489670"/>
                <a:gd name="connsiteX7" fmla="*/ 252952 w 289089"/>
                <a:gd name="connsiteY7" fmla="*/ 289089 h 489670"/>
                <a:gd name="connsiteX8" fmla="*/ 36136 w 289089"/>
                <a:gd name="connsiteY8" fmla="*/ 289089 h 489670"/>
                <a:gd name="connsiteX9" fmla="*/ 36136 w 289089"/>
                <a:gd name="connsiteY9" fmla="*/ 144544 h 489670"/>
                <a:gd name="connsiteX10" fmla="*/ 0 w 289089"/>
                <a:gd name="connsiteY10" fmla="*/ 144544 h 489670"/>
                <a:gd name="connsiteX11" fmla="*/ 144544 w 289089"/>
                <a:gd name="connsiteY11" fmla="*/ 0 h 489670"/>
                <a:gd name="connsiteX12" fmla="*/ 198748 w 289089"/>
                <a:gd name="connsiteY12" fmla="*/ 54204 h 489670"/>
                <a:gd name="connsiteX13" fmla="*/ 234884 w 289089"/>
                <a:gd name="connsiteY13" fmla="*/ 90340 h 489670"/>
                <a:gd name="connsiteX14" fmla="*/ 252952 w 289089"/>
                <a:gd name="connsiteY14" fmla="*/ 144544 h 489670"/>
                <a:gd name="connsiteX15" fmla="*/ 36136 w 289089"/>
                <a:gd name="connsiteY15" fmla="*/ 144544 h 489670"/>
                <a:gd name="connsiteX16" fmla="*/ 126476 w 289089"/>
                <a:gd name="connsiteY16" fmla="*/ 289089 h 489670"/>
                <a:gd name="connsiteX17" fmla="*/ 126476 w 289089"/>
                <a:gd name="connsiteY17" fmla="*/ 216816 h 489670"/>
                <a:gd name="connsiteX18" fmla="*/ 162612 w 289089"/>
                <a:gd name="connsiteY18" fmla="*/ 216816 h 489670"/>
                <a:gd name="connsiteX19" fmla="*/ 162612 w 289089"/>
                <a:gd name="connsiteY19" fmla="*/ 289089 h 489670"/>
                <a:gd name="connsiteX0" fmla="*/ 156295 w 289089"/>
                <a:gd name="connsiteY0" fmla="*/ 489670 h 489670"/>
                <a:gd name="connsiteX1" fmla="*/ 43258 w 289089"/>
                <a:gd name="connsiteY1" fmla="*/ 428710 h 489670"/>
                <a:gd name="connsiteX0" fmla="*/ 144544 w 289089"/>
                <a:gd name="connsiteY0" fmla="*/ 0 h 560500"/>
                <a:gd name="connsiteX1" fmla="*/ 0 w 289089"/>
                <a:gd name="connsiteY1" fmla="*/ 144544 h 560500"/>
                <a:gd name="connsiteX2" fmla="*/ 36136 w 289089"/>
                <a:gd name="connsiteY2" fmla="*/ 144544 h 560500"/>
                <a:gd name="connsiteX3" fmla="*/ 36136 w 289089"/>
                <a:gd name="connsiteY3" fmla="*/ 289089 h 560500"/>
                <a:gd name="connsiteX4" fmla="*/ 252952 w 289089"/>
                <a:gd name="connsiteY4" fmla="*/ 289089 h 560500"/>
                <a:gd name="connsiteX5" fmla="*/ 252952 w 289089"/>
                <a:gd name="connsiteY5" fmla="*/ 144544 h 560500"/>
                <a:gd name="connsiteX6" fmla="*/ 289089 w 289089"/>
                <a:gd name="connsiteY6" fmla="*/ 144544 h 560500"/>
                <a:gd name="connsiteX7" fmla="*/ 234884 w 289089"/>
                <a:gd name="connsiteY7" fmla="*/ 90340 h 560500"/>
                <a:gd name="connsiteX8" fmla="*/ 234884 w 289089"/>
                <a:gd name="connsiteY8" fmla="*/ 18068 h 560500"/>
                <a:gd name="connsiteX9" fmla="*/ 198748 w 289089"/>
                <a:gd name="connsiteY9" fmla="*/ 18068 h 560500"/>
                <a:gd name="connsiteX10" fmla="*/ 198748 w 289089"/>
                <a:gd name="connsiteY10" fmla="*/ 54204 h 560500"/>
                <a:gd name="connsiteX11" fmla="*/ 144544 w 289089"/>
                <a:gd name="connsiteY11" fmla="*/ 0 h 560500"/>
                <a:gd name="connsiteX0" fmla="*/ 234884 w 289089"/>
                <a:gd name="connsiteY0" fmla="*/ 90340 h 560500"/>
                <a:gd name="connsiteX1" fmla="*/ 234884 w 289089"/>
                <a:gd name="connsiteY1" fmla="*/ 18068 h 560500"/>
                <a:gd name="connsiteX2" fmla="*/ 198748 w 289089"/>
                <a:gd name="connsiteY2" fmla="*/ 18068 h 560500"/>
                <a:gd name="connsiteX3" fmla="*/ 198748 w 289089"/>
                <a:gd name="connsiteY3" fmla="*/ 54204 h 560500"/>
                <a:gd name="connsiteX4" fmla="*/ 234884 w 289089"/>
                <a:gd name="connsiteY4" fmla="*/ 90340 h 560500"/>
                <a:gd name="connsiteX5" fmla="*/ 36136 w 289089"/>
                <a:gd name="connsiteY5" fmla="*/ 144544 h 560500"/>
                <a:gd name="connsiteX6" fmla="*/ 36136 w 289089"/>
                <a:gd name="connsiteY6" fmla="*/ 289089 h 560500"/>
                <a:gd name="connsiteX7" fmla="*/ 126476 w 289089"/>
                <a:gd name="connsiteY7" fmla="*/ 289089 h 560500"/>
                <a:gd name="connsiteX8" fmla="*/ 126476 w 289089"/>
                <a:gd name="connsiteY8" fmla="*/ 216816 h 560500"/>
                <a:gd name="connsiteX9" fmla="*/ 162612 w 289089"/>
                <a:gd name="connsiteY9" fmla="*/ 216816 h 560500"/>
                <a:gd name="connsiteX10" fmla="*/ 162612 w 289089"/>
                <a:gd name="connsiteY10" fmla="*/ 289089 h 560500"/>
                <a:gd name="connsiteX11" fmla="*/ 252952 w 289089"/>
                <a:gd name="connsiteY11" fmla="*/ 289089 h 560500"/>
                <a:gd name="connsiteX12" fmla="*/ 252952 w 289089"/>
                <a:gd name="connsiteY12" fmla="*/ 144544 h 560500"/>
                <a:gd name="connsiteX13" fmla="*/ 36136 w 289089"/>
                <a:gd name="connsiteY13" fmla="*/ 144544 h 560500"/>
                <a:gd name="connsiteX0" fmla="*/ 144544 w 289089"/>
                <a:gd name="connsiteY0" fmla="*/ 0 h 560500"/>
                <a:gd name="connsiteX1" fmla="*/ 0 w 289089"/>
                <a:gd name="connsiteY1" fmla="*/ 144544 h 560500"/>
                <a:gd name="connsiteX2" fmla="*/ 289089 w 289089"/>
                <a:gd name="connsiteY2" fmla="*/ 144544 h 560500"/>
                <a:gd name="connsiteX3" fmla="*/ 144544 w 289089"/>
                <a:gd name="connsiteY3" fmla="*/ 0 h 560500"/>
                <a:gd name="connsiteX4" fmla="*/ 126476 w 289089"/>
                <a:gd name="connsiteY4" fmla="*/ 216816 h 560500"/>
                <a:gd name="connsiteX5" fmla="*/ 162612 w 289089"/>
                <a:gd name="connsiteY5" fmla="*/ 216816 h 560500"/>
                <a:gd name="connsiteX6" fmla="*/ 162612 w 289089"/>
                <a:gd name="connsiteY6" fmla="*/ 289089 h 560500"/>
                <a:gd name="connsiteX7" fmla="*/ 126476 w 289089"/>
                <a:gd name="connsiteY7" fmla="*/ 289089 h 560500"/>
                <a:gd name="connsiteX8" fmla="*/ 126476 w 289089"/>
                <a:gd name="connsiteY8" fmla="*/ 216816 h 560500"/>
                <a:gd name="connsiteX0" fmla="*/ 144544 w 289089"/>
                <a:gd name="connsiteY0" fmla="*/ 0 h 560500"/>
                <a:gd name="connsiteX1" fmla="*/ 198748 w 289089"/>
                <a:gd name="connsiteY1" fmla="*/ 54204 h 560500"/>
                <a:gd name="connsiteX2" fmla="*/ 198748 w 289089"/>
                <a:gd name="connsiteY2" fmla="*/ 18068 h 560500"/>
                <a:gd name="connsiteX3" fmla="*/ 234884 w 289089"/>
                <a:gd name="connsiteY3" fmla="*/ 18068 h 560500"/>
                <a:gd name="connsiteX4" fmla="*/ 234884 w 289089"/>
                <a:gd name="connsiteY4" fmla="*/ 90340 h 560500"/>
                <a:gd name="connsiteX5" fmla="*/ 289089 w 289089"/>
                <a:gd name="connsiteY5" fmla="*/ 144544 h 560500"/>
                <a:gd name="connsiteX6" fmla="*/ 252952 w 289089"/>
                <a:gd name="connsiteY6" fmla="*/ 144544 h 560500"/>
                <a:gd name="connsiteX7" fmla="*/ 252952 w 289089"/>
                <a:gd name="connsiteY7" fmla="*/ 289089 h 560500"/>
                <a:gd name="connsiteX8" fmla="*/ 36136 w 289089"/>
                <a:gd name="connsiteY8" fmla="*/ 289089 h 560500"/>
                <a:gd name="connsiteX9" fmla="*/ 36136 w 289089"/>
                <a:gd name="connsiteY9" fmla="*/ 144544 h 560500"/>
                <a:gd name="connsiteX10" fmla="*/ 0 w 289089"/>
                <a:gd name="connsiteY10" fmla="*/ 144544 h 560500"/>
                <a:gd name="connsiteX11" fmla="*/ 144544 w 289089"/>
                <a:gd name="connsiteY11" fmla="*/ 0 h 560500"/>
                <a:gd name="connsiteX12" fmla="*/ 198748 w 289089"/>
                <a:gd name="connsiteY12" fmla="*/ 54204 h 560500"/>
                <a:gd name="connsiteX13" fmla="*/ 234884 w 289089"/>
                <a:gd name="connsiteY13" fmla="*/ 90340 h 560500"/>
                <a:gd name="connsiteX14" fmla="*/ 252952 w 289089"/>
                <a:gd name="connsiteY14" fmla="*/ 144544 h 560500"/>
                <a:gd name="connsiteX15" fmla="*/ 36136 w 289089"/>
                <a:gd name="connsiteY15" fmla="*/ 144544 h 560500"/>
                <a:gd name="connsiteX16" fmla="*/ 126476 w 289089"/>
                <a:gd name="connsiteY16" fmla="*/ 289089 h 560500"/>
                <a:gd name="connsiteX17" fmla="*/ 126476 w 289089"/>
                <a:gd name="connsiteY17" fmla="*/ 216816 h 560500"/>
                <a:gd name="connsiteX18" fmla="*/ 162612 w 289089"/>
                <a:gd name="connsiteY18" fmla="*/ 216816 h 560500"/>
                <a:gd name="connsiteX19" fmla="*/ 162612 w 289089"/>
                <a:gd name="connsiteY19" fmla="*/ 289089 h 560500"/>
                <a:gd name="connsiteX0" fmla="*/ 156295 w 289089"/>
                <a:gd name="connsiteY0" fmla="*/ 489670 h 560500"/>
                <a:gd name="connsiteX1" fmla="*/ 276276 w 289089"/>
                <a:gd name="connsiteY1" fmla="*/ 560500 h 56050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36136 w 289089"/>
                <a:gd name="connsiteY2" fmla="*/ 144544 h 489670"/>
                <a:gd name="connsiteX3" fmla="*/ 36136 w 289089"/>
                <a:gd name="connsiteY3" fmla="*/ 289089 h 489670"/>
                <a:gd name="connsiteX4" fmla="*/ 252952 w 289089"/>
                <a:gd name="connsiteY4" fmla="*/ 289089 h 489670"/>
                <a:gd name="connsiteX5" fmla="*/ 252952 w 289089"/>
                <a:gd name="connsiteY5" fmla="*/ 144544 h 489670"/>
                <a:gd name="connsiteX6" fmla="*/ 289089 w 289089"/>
                <a:gd name="connsiteY6" fmla="*/ 144544 h 489670"/>
                <a:gd name="connsiteX7" fmla="*/ 234884 w 289089"/>
                <a:gd name="connsiteY7" fmla="*/ 90340 h 489670"/>
                <a:gd name="connsiteX8" fmla="*/ 234884 w 289089"/>
                <a:gd name="connsiteY8" fmla="*/ 18068 h 489670"/>
                <a:gd name="connsiteX9" fmla="*/ 198748 w 289089"/>
                <a:gd name="connsiteY9" fmla="*/ 18068 h 489670"/>
                <a:gd name="connsiteX10" fmla="*/ 198748 w 289089"/>
                <a:gd name="connsiteY10" fmla="*/ 54204 h 489670"/>
                <a:gd name="connsiteX11" fmla="*/ 144544 w 289089"/>
                <a:gd name="connsiteY11" fmla="*/ 0 h 489670"/>
                <a:gd name="connsiteX0" fmla="*/ 234884 w 289089"/>
                <a:gd name="connsiteY0" fmla="*/ 90340 h 489670"/>
                <a:gd name="connsiteX1" fmla="*/ 234884 w 289089"/>
                <a:gd name="connsiteY1" fmla="*/ 18068 h 489670"/>
                <a:gd name="connsiteX2" fmla="*/ 198748 w 289089"/>
                <a:gd name="connsiteY2" fmla="*/ 18068 h 489670"/>
                <a:gd name="connsiteX3" fmla="*/ 198748 w 289089"/>
                <a:gd name="connsiteY3" fmla="*/ 54204 h 489670"/>
                <a:gd name="connsiteX4" fmla="*/ 234884 w 289089"/>
                <a:gd name="connsiteY4" fmla="*/ 90340 h 489670"/>
                <a:gd name="connsiteX5" fmla="*/ 36136 w 289089"/>
                <a:gd name="connsiteY5" fmla="*/ 144544 h 489670"/>
                <a:gd name="connsiteX6" fmla="*/ 36136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9" fmla="*/ 162612 w 289089"/>
                <a:gd name="connsiteY9" fmla="*/ 216816 h 489670"/>
                <a:gd name="connsiteX10" fmla="*/ 162612 w 289089"/>
                <a:gd name="connsiteY10" fmla="*/ 289089 h 489670"/>
                <a:gd name="connsiteX11" fmla="*/ 252952 w 289089"/>
                <a:gd name="connsiteY11" fmla="*/ 289089 h 489670"/>
                <a:gd name="connsiteX12" fmla="*/ 252952 w 289089"/>
                <a:gd name="connsiteY12" fmla="*/ 144544 h 489670"/>
                <a:gd name="connsiteX13" fmla="*/ 36136 w 289089"/>
                <a:gd name="connsiteY13" fmla="*/ 144544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289089 w 289089"/>
                <a:gd name="connsiteY2" fmla="*/ 144544 h 489670"/>
                <a:gd name="connsiteX3" fmla="*/ 144544 w 289089"/>
                <a:gd name="connsiteY3" fmla="*/ 0 h 489670"/>
                <a:gd name="connsiteX4" fmla="*/ 126476 w 289089"/>
                <a:gd name="connsiteY4" fmla="*/ 216816 h 489670"/>
                <a:gd name="connsiteX5" fmla="*/ 162612 w 289089"/>
                <a:gd name="connsiteY5" fmla="*/ 216816 h 489670"/>
                <a:gd name="connsiteX6" fmla="*/ 162612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0" fmla="*/ 144544 w 289089"/>
                <a:gd name="connsiteY0" fmla="*/ 0 h 489670"/>
                <a:gd name="connsiteX1" fmla="*/ 198748 w 289089"/>
                <a:gd name="connsiteY1" fmla="*/ 54204 h 489670"/>
                <a:gd name="connsiteX2" fmla="*/ 198748 w 289089"/>
                <a:gd name="connsiteY2" fmla="*/ 18068 h 489670"/>
                <a:gd name="connsiteX3" fmla="*/ 234884 w 289089"/>
                <a:gd name="connsiteY3" fmla="*/ 18068 h 489670"/>
                <a:gd name="connsiteX4" fmla="*/ 234884 w 289089"/>
                <a:gd name="connsiteY4" fmla="*/ 90340 h 489670"/>
                <a:gd name="connsiteX5" fmla="*/ 289089 w 289089"/>
                <a:gd name="connsiteY5" fmla="*/ 144544 h 489670"/>
                <a:gd name="connsiteX6" fmla="*/ 252952 w 289089"/>
                <a:gd name="connsiteY6" fmla="*/ 144544 h 489670"/>
                <a:gd name="connsiteX7" fmla="*/ 252952 w 289089"/>
                <a:gd name="connsiteY7" fmla="*/ 289089 h 489670"/>
                <a:gd name="connsiteX8" fmla="*/ 36136 w 289089"/>
                <a:gd name="connsiteY8" fmla="*/ 289089 h 489670"/>
                <a:gd name="connsiteX9" fmla="*/ 36136 w 289089"/>
                <a:gd name="connsiteY9" fmla="*/ 144544 h 489670"/>
                <a:gd name="connsiteX10" fmla="*/ 0 w 289089"/>
                <a:gd name="connsiteY10" fmla="*/ 144544 h 489670"/>
                <a:gd name="connsiteX11" fmla="*/ 144544 w 289089"/>
                <a:gd name="connsiteY11" fmla="*/ 0 h 489670"/>
                <a:gd name="connsiteX12" fmla="*/ 198748 w 289089"/>
                <a:gd name="connsiteY12" fmla="*/ 54204 h 489670"/>
                <a:gd name="connsiteX13" fmla="*/ 234884 w 289089"/>
                <a:gd name="connsiteY13" fmla="*/ 90340 h 489670"/>
                <a:gd name="connsiteX14" fmla="*/ 252952 w 289089"/>
                <a:gd name="connsiteY14" fmla="*/ 144544 h 489670"/>
                <a:gd name="connsiteX15" fmla="*/ 36136 w 289089"/>
                <a:gd name="connsiteY15" fmla="*/ 144544 h 489670"/>
                <a:gd name="connsiteX16" fmla="*/ 126476 w 289089"/>
                <a:gd name="connsiteY16" fmla="*/ 289089 h 489670"/>
                <a:gd name="connsiteX17" fmla="*/ 126476 w 289089"/>
                <a:gd name="connsiteY17" fmla="*/ 216816 h 489670"/>
                <a:gd name="connsiteX18" fmla="*/ 162612 w 289089"/>
                <a:gd name="connsiteY18" fmla="*/ 216816 h 489670"/>
                <a:gd name="connsiteX19" fmla="*/ 162612 w 289089"/>
                <a:gd name="connsiteY19" fmla="*/ 289089 h 489670"/>
                <a:gd name="connsiteX0" fmla="*/ 156295 w 289089"/>
                <a:gd name="connsiteY0" fmla="*/ 489670 h 489670"/>
                <a:gd name="connsiteX1" fmla="*/ 1238 w 289089"/>
                <a:gd name="connsiteY1" fmla="*/ 144123 h 489670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36136 w 293814"/>
                <a:gd name="connsiteY2" fmla="*/ 144544 h 289089"/>
                <a:gd name="connsiteX3" fmla="*/ 36136 w 293814"/>
                <a:gd name="connsiteY3" fmla="*/ 289089 h 289089"/>
                <a:gd name="connsiteX4" fmla="*/ 252952 w 293814"/>
                <a:gd name="connsiteY4" fmla="*/ 289089 h 289089"/>
                <a:gd name="connsiteX5" fmla="*/ 252952 w 293814"/>
                <a:gd name="connsiteY5" fmla="*/ 144544 h 289089"/>
                <a:gd name="connsiteX6" fmla="*/ 289089 w 293814"/>
                <a:gd name="connsiteY6" fmla="*/ 144544 h 289089"/>
                <a:gd name="connsiteX7" fmla="*/ 234884 w 293814"/>
                <a:gd name="connsiteY7" fmla="*/ 90340 h 289089"/>
                <a:gd name="connsiteX8" fmla="*/ 234884 w 293814"/>
                <a:gd name="connsiteY8" fmla="*/ 18068 h 289089"/>
                <a:gd name="connsiteX9" fmla="*/ 198748 w 293814"/>
                <a:gd name="connsiteY9" fmla="*/ 18068 h 289089"/>
                <a:gd name="connsiteX10" fmla="*/ 198748 w 293814"/>
                <a:gd name="connsiteY10" fmla="*/ 54204 h 289089"/>
                <a:gd name="connsiteX11" fmla="*/ 144544 w 293814"/>
                <a:gd name="connsiteY11" fmla="*/ 0 h 289089"/>
                <a:gd name="connsiteX0" fmla="*/ 234884 w 293814"/>
                <a:gd name="connsiteY0" fmla="*/ 90340 h 289089"/>
                <a:gd name="connsiteX1" fmla="*/ 234884 w 293814"/>
                <a:gd name="connsiteY1" fmla="*/ 18068 h 289089"/>
                <a:gd name="connsiteX2" fmla="*/ 198748 w 293814"/>
                <a:gd name="connsiteY2" fmla="*/ 18068 h 289089"/>
                <a:gd name="connsiteX3" fmla="*/ 198748 w 293814"/>
                <a:gd name="connsiteY3" fmla="*/ 54204 h 289089"/>
                <a:gd name="connsiteX4" fmla="*/ 234884 w 293814"/>
                <a:gd name="connsiteY4" fmla="*/ 90340 h 289089"/>
                <a:gd name="connsiteX5" fmla="*/ 36136 w 293814"/>
                <a:gd name="connsiteY5" fmla="*/ 144544 h 289089"/>
                <a:gd name="connsiteX6" fmla="*/ 36136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9" fmla="*/ 162612 w 293814"/>
                <a:gd name="connsiteY9" fmla="*/ 216816 h 289089"/>
                <a:gd name="connsiteX10" fmla="*/ 162612 w 293814"/>
                <a:gd name="connsiteY10" fmla="*/ 289089 h 289089"/>
                <a:gd name="connsiteX11" fmla="*/ 252952 w 293814"/>
                <a:gd name="connsiteY11" fmla="*/ 289089 h 289089"/>
                <a:gd name="connsiteX12" fmla="*/ 252952 w 293814"/>
                <a:gd name="connsiteY12" fmla="*/ 144544 h 289089"/>
                <a:gd name="connsiteX13" fmla="*/ 36136 w 293814"/>
                <a:gd name="connsiteY13" fmla="*/ 144544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289089 w 293814"/>
                <a:gd name="connsiteY2" fmla="*/ 144544 h 289089"/>
                <a:gd name="connsiteX3" fmla="*/ 144544 w 293814"/>
                <a:gd name="connsiteY3" fmla="*/ 0 h 289089"/>
                <a:gd name="connsiteX4" fmla="*/ 126476 w 293814"/>
                <a:gd name="connsiteY4" fmla="*/ 216816 h 289089"/>
                <a:gd name="connsiteX5" fmla="*/ 162612 w 293814"/>
                <a:gd name="connsiteY5" fmla="*/ 216816 h 289089"/>
                <a:gd name="connsiteX6" fmla="*/ 162612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0" fmla="*/ 144544 w 293814"/>
                <a:gd name="connsiteY0" fmla="*/ 0 h 289089"/>
                <a:gd name="connsiteX1" fmla="*/ 198748 w 293814"/>
                <a:gd name="connsiteY1" fmla="*/ 54204 h 289089"/>
                <a:gd name="connsiteX2" fmla="*/ 198748 w 293814"/>
                <a:gd name="connsiteY2" fmla="*/ 18068 h 289089"/>
                <a:gd name="connsiteX3" fmla="*/ 234884 w 293814"/>
                <a:gd name="connsiteY3" fmla="*/ 18068 h 289089"/>
                <a:gd name="connsiteX4" fmla="*/ 234884 w 293814"/>
                <a:gd name="connsiteY4" fmla="*/ 90340 h 289089"/>
                <a:gd name="connsiteX5" fmla="*/ 289089 w 293814"/>
                <a:gd name="connsiteY5" fmla="*/ 144544 h 289089"/>
                <a:gd name="connsiteX6" fmla="*/ 252952 w 293814"/>
                <a:gd name="connsiteY6" fmla="*/ 144544 h 289089"/>
                <a:gd name="connsiteX7" fmla="*/ 252952 w 293814"/>
                <a:gd name="connsiteY7" fmla="*/ 289089 h 289089"/>
                <a:gd name="connsiteX8" fmla="*/ 36136 w 293814"/>
                <a:gd name="connsiteY8" fmla="*/ 289089 h 289089"/>
                <a:gd name="connsiteX9" fmla="*/ 36136 w 293814"/>
                <a:gd name="connsiteY9" fmla="*/ 144544 h 289089"/>
                <a:gd name="connsiteX10" fmla="*/ 0 w 293814"/>
                <a:gd name="connsiteY10" fmla="*/ 144544 h 289089"/>
                <a:gd name="connsiteX11" fmla="*/ 144544 w 293814"/>
                <a:gd name="connsiteY11" fmla="*/ 0 h 289089"/>
                <a:gd name="connsiteX12" fmla="*/ 198748 w 293814"/>
                <a:gd name="connsiteY12" fmla="*/ 54204 h 289089"/>
                <a:gd name="connsiteX13" fmla="*/ 234884 w 293814"/>
                <a:gd name="connsiteY13" fmla="*/ 90340 h 289089"/>
                <a:gd name="connsiteX14" fmla="*/ 252952 w 293814"/>
                <a:gd name="connsiteY14" fmla="*/ 144544 h 289089"/>
                <a:gd name="connsiteX15" fmla="*/ 36136 w 293814"/>
                <a:gd name="connsiteY15" fmla="*/ 144544 h 289089"/>
                <a:gd name="connsiteX16" fmla="*/ 126476 w 293814"/>
                <a:gd name="connsiteY16" fmla="*/ 289089 h 289089"/>
                <a:gd name="connsiteX17" fmla="*/ 126476 w 293814"/>
                <a:gd name="connsiteY17" fmla="*/ 216816 h 289089"/>
                <a:gd name="connsiteX18" fmla="*/ 162612 w 293814"/>
                <a:gd name="connsiteY18" fmla="*/ 216816 h 289089"/>
                <a:gd name="connsiteX19" fmla="*/ 162612 w 293814"/>
                <a:gd name="connsiteY19" fmla="*/ 289089 h 289089"/>
                <a:gd name="connsiteX0" fmla="*/ 293814 w 293814"/>
                <a:gd name="connsiteY0" fmla="*/ 143963 h 289089"/>
                <a:gd name="connsiteX1" fmla="*/ 1238 w 293814"/>
                <a:gd name="connsiteY1" fmla="*/ 144123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36136 w 293814"/>
                <a:gd name="connsiteY2" fmla="*/ 144544 h 289089"/>
                <a:gd name="connsiteX3" fmla="*/ 36136 w 293814"/>
                <a:gd name="connsiteY3" fmla="*/ 289089 h 289089"/>
                <a:gd name="connsiteX4" fmla="*/ 252952 w 293814"/>
                <a:gd name="connsiteY4" fmla="*/ 289089 h 289089"/>
                <a:gd name="connsiteX5" fmla="*/ 252952 w 293814"/>
                <a:gd name="connsiteY5" fmla="*/ 144544 h 289089"/>
                <a:gd name="connsiteX6" fmla="*/ 289089 w 293814"/>
                <a:gd name="connsiteY6" fmla="*/ 144544 h 289089"/>
                <a:gd name="connsiteX7" fmla="*/ 234884 w 293814"/>
                <a:gd name="connsiteY7" fmla="*/ 90340 h 289089"/>
                <a:gd name="connsiteX8" fmla="*/ 234884 w 293814"/>
                <a:gd name="connsiteY8" fmla="*/ 18068 h 289089"/>
                <a:gd name="connsiteX9" fmla="*/ 198748 w 293814"/>
                <a:gd name="connsiteY9" fmla="*/ 18068 h 289089"/>
                <a:gd name="connsiteX10" fmla="*/ 198748 w 293814"/>
                <a:gd name="connsiteY10" fmla="*/ 54204 h 289089"/>
                <a:gd name="connsiteX11" fmla="*/ 144544 w 293814"/>
                <a:gd name="connsiteY11" fmla="*/ 0 h 289089"/>
                <a:gd name="connsiteX0" fmla="*/ 234884 w 293814"/>
                <a:gd name="connsiteY0" fmla="*/ 90340 h 289089"/>
                <a:gd name="connsiteX1" fmla="*/ 234884 w 293814"/>
                <a:gd name="connsiteY1" fmla="*/ 18068 h 289089"/>
                <a:gd name="connsiteX2" fmla="*/ 198748 w 293814"/>
                <a:gd name="connsiteY2" fmla="*/ 18068 h 289089"/>
                <a:gd name="connsiteX3" fmla="*/ 198748 w 293814"/>
                <a:gd name="connsiteY3" fmla="*/ 54204 h 289089"/>
                <a:gd name="connsiteX4" fmla="*/ 234884 w 293814"/>
                <a:gd name="connsiteY4" fmla="*/ 90340 h 289089"/>
                <a:gd name="connsiteX5" fmla="*/ 36136 w 293814"/>
                <a:gd name="connsiteY5" fmla="*/ 144544 h 289089"/>
                <a:gd name="connsiteX6" fmla="*/ 36136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9" fmla="*/ 162612 w 293814"/>
                <a:gd name="connsiteY9" fmla="*/ 216816 h 289089"/>
                <a:gd name="connsiteX10" fmla="*/ 162612 w 293814"/>
                <a:gd name="connsiteY10" fmla="*/ 289089 h 289089"/>
                <a:gd name="connsiteX11" fmla="*/ 252952 w 293814"/>
                <a:gd name="connsiteY11" fmla="*/ 289089 h 289089"/>
                <a:gd name="connsiteX12" fmla="*/ 252952 w 293814"/>
                <a:gd name="connsiteY12" fmla="*/ 144544 h 289089"/>
                <a:gd name="connsiteX13" fmla="*/ 36136 w 293814"/>
                <a:gd name="connsiteY13" fmla="*/ 144544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289089 w 293814"/>
                <a:gd name="connsiteY2" fmla="*/ 144544 h 289089"/>
                <a:gd name="connsiteX3" fmla="*/ 144544 w 293814"/>
                <a:gd name="connsiteY3" fmla="*/ 0 h 289089"/>
                <a:gd name="connsiteX4" fmla="*/ 126476 w 293814"/>
                <a:gd name="connsiteY4" fmla="*/ 216816 h 289089"/>
                <a:gd name="connsiteX5" fmla="*/ 162612 w 293814"/>
                <a:gd name="connsiteY5" fmla="*/ 216816 h 289089"/>
                <a:gd name="connsiteX6" fmla="*/ 162612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0" fmla="*/ 144544 w 293814"/>
                <a:gd name="connsiteY0" fmla="*/ 0 h 289089"/>
                <a:gd name="connsiteX1" fmla="*/ 198748 w 293814"/>
                <a:gd name="connsiteY1" fmla="*/ 54204 h 289089"/>
                <a:gd name="connsiteX2" fmla="*/ 198748 w 293814"/>
                <a:gd name="connsiteY2" fmla="*/ 18068 h 289089"/>
                <a:gd name="connsiteX3" fmla="*/ 234884 w 293814"/>
                <a:gd name="connsiteY3" fmla="*/ 18068 h 289089"/>
                <a:gd name="connsiteX4" fmla="*/ 234884 w 293814"/>
                <a:gd name="connsiteY4" fmla="*/ 90340 h 289089"/>
                <a:gd name="connsiteX5" fmla="*/ 289089 w 293814"/>
                <a:gd name="connsiteY5" fmla="*/ 144544 h 289089"/>
                <a:gd name="connsiteX6" fmla="*/ 252952 w 293814"/>
                <a:gd name="connsiteY6" fmla="*/ 144544 h 289089"/>
                <a:gd name="connsiteX7" fmla="*/ 252952 w 293814"/>
                <a:gd name="connsiteY7" fmla="*/ 289089 h 289089"/>
                <a:gd name="connsiteX8" fmla="*/ 36136 w 293814"/>
                <a:gd name="connsiteY8" fmla="*/ 289089 h 289089"/>
                <a:gd name="connsiteX9" fmla="*/ 36136 w 293814"/>
                <a:gd name="connsiteY9" fmla="*/ 144544 h 289089"/>
                <a:gd name="connsiteX10" fmla="*/ 0 w 293814"/>
                <a:gd name="connsiteY10" fmla="*/ 144544 h 289089"/>
                <a:gd name="connsiteX11" fmla="*/ 144544 w 293814"/>
                <a:gd name="connsiteY11" fmla="*/ 0 h 289089"/>
                <a:gd name="connsiteX12" fmla="*/ 198748 w 293814"/>
                <a:gd name="connsiteY12" fmla="*/ 54204 h 289089"/>
                <a:gd name="connsiteX13" fmla="*/ 234884 w 293814"/>
                <a:gd name="connsiteY13" fmla="*/ 90340 h 289089"/>
                <a:gd name="connsiteX14" fmla="*/ 252952 w 293814"/>
                <a:gd name="connsiteY14" fmla="*/ 144544 h 289089"/>
                <a:gd name="connsiteX15" fmla="*/ 36136 w 293814"/>
                <a:gd name="connsiteY15" fmla="*/ 144544 h 289089"/>
                <a:gd name="connsiteX16" fmla="*/ 126476 w 293814"/>
                <a:gd name="connsiteY16" fmla="*/ 289089 h 289089"/>
                <a:gd name="connsiteX17" fmla="*/ 126476 w 293814"/>
                <a:gd name="connsiteY17" fmla="*/ 216816 h 289089"/>
                <a:gd name="connsiteX18" fmla="*/ 162612 w 293814"/>
                <a:gd name="connsiteY18" fmla="*/ 216816 h 289089"/>
                <a:gd name="connsiteX19" fmla="*/ 162612 w 293814"/>
                <a:gd name="connsiteY19" fmla="*/ 289089 h 289089"/>
                <a:gd name="connsiteX0" fmla="*/ 293814 w 293814"/>
                <a:gd name="connsiteY0" fmla="*/ 143963 h 289089"/>
                <a:gd name="connsiteX1" fmla="*/ 1238 w 293814"/>
                <a:gd name="connsiteY1" fmla="*/ 144123 h 289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93814" h="289089" stroke="0" extrusionOk="0">
                  <a:moveTo>
                    <a:pt x="144544" y="0"/>
                  </a:moveTo>
                  <a:lnTo>
                    <a:pt x="0" y="144544"/>
                  </a:lnTo>
                  <a:lnTo>
                    <a:pt x="36136" y="144544"/>
                  </a:lnTo>
                  <a:lnTo>
                    <a:pt x="36136" y="289089"/>
                  </a:lnTo>
                  <a:lnTo>
                    <a:pt x="252952" y="289089"/>
                  </a:lnTo>
                  <a:lnTo>
                    <a:pt x="252952" y="144544"/>
                  </a:lnTo>
                  <a:lnTo>
                    <a:pt x="289089" y="144544"/>
                  </a:lnTo>
                  <a:lnTo>
                    <a:pt x="234884" y="90340"/>
                  </a:lnTo>
                  <a:lnTo>
                    <a:pt x="234884" y="18068"/>
                  </a:lnTo>
                  <a:lnTo>
                    <a:pt x="198748" y="18068"/>
                  </a:lnTo>
                  <a:lnTo>
                    <a:pt x="198748" y="54204"/>
                  </a:lnTo>
                  <a:lnTo>
                    <a:pt x="144544" y="0"/>
                  </a:lnTo>
                  <a:close/>
                </a:path>
                <a:path w="293814" h="289089" fill="darkenLess" stroke="0" extrusionOk="0">
                  <a:moveTo>
                    <a:pt x="234884" y="90340"/>
                  </a:moveTo>
                  <a:lnTo>
                    <a:pt x="234884" y="18068"/>
                  </a:lnTo>
                  <a:lnTo>
                    <a:pt x="198748" y="18068"/>
                  </a:lnTo>
                  <a:lnTo>
                    <a:pt x="198748" y="54204"/>
                  </a:lnTo>
                  <a:lnTo>
                    <a:pt x="234884" y="90340"/>
                  </a:lnTo>
                  <a:close/>
                  <a:moveTo>
                    <a:pt x="36136" y="144544"/>
                  </a:moveTo>
                  <a:lnTo>
                    <a:pt x="36136" y="289089"/>
                  </a:lnTo>
                  <a:lnTo>
                    <a:pt x="126476" y="289089"/>
                  </a:lnTo>
                  <a:lnTo>
                    <a:pt x="126476" y="216816"/>
                  </a:lnTo>
                  <a:lnTo>
                    <a:pt x="162612" y="216816"/>
                  </a:lnTo>
                  <a:lnTo>
                    <a:pt x="162612" y="289089"/>
                  </a:lnTo>
                  <a:lnTo>
                    <a:pt x="252952" y="289089"/>
                  </a:lnTo>
                  <a:lnTo>
                    <a:pt x="252952" y="144544"/>
                  </a:lnTo>
                  <a:lnTo>
                    <a:pt x="36136" y="144544"/>
                  </a:lnTo>
                  <a:close/>
                </a:path>
                <a:path w="293814" h="289089" fill="darken" stroke="0" extrusionOk="0">
                  <a:moveTo>
                    <a:pt x="144544" y="0"/>
                  </a:moveTo>
                  <a:lnTo>
                    <a:pt x="0" y="144544"/>
                  </a:lnTo>
                  <a:lnTo>
                    <a:pt x="289089" y="144544"/>
                  </a:lnTo>
                  <a:lnTo>
                    <a:pt x="144544" y="0"/>
                  </a:lnTo>
                  <a:close/>
                  <a:moveTo>
                    <a:pt x="126476" y="216816"/>
                  </a:moveTo>
                  <a:lnTo>
                    <a:pt x="162612" y="216816"/>
                  </a:lnTo>
                  <a:lnTo>
                    <a:pt x="162612" y="289089"/>
                  </a:lnTo>
                  <a:lnTo>
                    <a:pt x="126476" y="289089"/>
                  </a:lnTo>
                  <a:lnTo>
                    <a:pt x="126476" y="216816"/>
                  </a:lnTo>
                  <a:close/>
                </a:path>
                <a:path w="293814" h="289089" fill="none" extrusionOk="0">
                  <a:moveTo>
                    <a:pt x="144544" y="0"/>
                  </a:moveTo>
                  <a:lnTo>
                    <a:pt x="198748" y="54204"/>
                  </a:lnTo>
                  <a:lnTo>
                    <a:pt x="198748" y="18068"/>
                  </a:lnTo>
                  <a:lnTo>
                    <a:pt x="234884" y="18068"/>
                  </a:lnTo>
                  <a:lnTo>
                    <a:pt x="234884" y="90340"/>
                  </a:lnTo>
                  <a:lnTo>
                    <a:pt x="289089" y="144544"/>
                  </a:lnTo>
                  <a:lnTo>
                    <a:pt x="252952" y="144544"/>
                  </a:lnTo>
                  <a:lnTo>
                    <a:pt x="252952" y="289089"/>
                  </a:lnTo>
                  <a:lnTo>
                    <a:pt x="36136" y="289089"/>
                  </a:lnTo>
                  <a:lnTo>
                    <a:pt x="36136" y="144544"/>
                  </a:lnTo>
                  <a:lnTo>
                    <a:pt x="0" y="144544"/>
                  </a:lnTo>
                  <a:lnTo>
                    <a:pt x="144544" y="0"/>
                  </a:lnTo>
                  <a:close/>
                  <a:moveTo>
                    <a:pt x="198748" y="54204"/>
                  </a:moveTo>
                  <a:lnTo>
                    <a:pt x="234884" y="90340"/>
                  </a:lnTo>
                  <a:moveTo>
                    <a:pt x="252952" y="144544"/>
                  </a:moveTo>
                  <a:lnTo>
                    <a:pt x="36136" y="144544"/>
                  </a:lnTo>
                  <a:moveTo>
                    <a:pt x="126476" y="289089"/>
                  </a:moveTo>
                  <a:lnTo>
                    <a:pt x="126476" y="216816"/>
                  </a:lnTo>
                  <a:lnTo>
                    <a:pt x="162612" y="216816"/>
                  </a:lnTo>
                  <a:lnTo>
                    <a:pt x="162612" y="289089"/>
                  </a:lnTo>
                </a:path>
                <a:path w="293814" h="289089" fill="none">
                  <a:moveTo>
                    <a:pt x="293814" y="143963"/>
                  </a:moveTo>
                  <a:cubicBezTo>
                    <a:pt x="154986" y="140913"/>
                    <a:pt x="1238" y="144123"/>
                    <a:pt x="1238" y="144123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</p:grpSp>
      <p:sp>
        <p:nvSpPr>
          <p:cNvPr id="8" name="標題版面配置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121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9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1213" cy="4527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</p:txBody>
      </p:sp>
      <p:sp>
        <p:nvSpPr>
          <p:cNvPr id="10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8" r:id="rId3"/>
    <p:sldLayoutId id="2147483666" r:id="rId4"/>
    <p:sldLayoutId id="2147483687" r:id="rId5"/>
    <p:sldLayoutId id="2147483690" r:id="rId6"/>
    <p:sldLayoutId id="2147483691" r:id="rId7"/>
    <p:sldLayoutId id="2147483651" r:id="rId8"/>
    <p:sldLayoutId id="2147483663" r:id="rId9"/>
    <p:sldLayoutId id="2147483664" r:id="rId10"/>
    <p:sldLayoutId id="2147483669" r:id="rId11"/>
    <p:sldLayoutId id="2147483692" r:id="rId12"/>
    <p:sldLayoutId id="2147483689" r:id="rId13"/>
    <p:sldLayoutId id="2147483665" r:id="rId14"/>
  </p:sldLayoutIdLst>
  <p:hf hdr="0" ftr="0" dt="0"/>
  <p:txStyles>
    <p:titleStyle>
      <a:lvl1pPr algn="ctr" defTabSz="1219122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457171" indent="-457171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1pPr>
      <a:lvl2pPr marL="990535" indent="-380974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2pPr>
      <a:lvl3pPr marL="1523901" indent="-304780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3pPr>
      <a:lvl4pPr marL="2133463" indent="-304780" algn="l" defTabSz="1219122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023" indent="-304780" algn="l" defTabSz="1219122" rtl="0" eaLnBrk="1" latinLnBrk="0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584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146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704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266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61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22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82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43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04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365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25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486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36.xml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4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7.xml"/><Relationship Id="rId1" Type="http://schemas.openxmlformats.org/officeDocument/2006/relationships/slideLayout" Target="../slideLayouts/slideLayout8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>
            <a:extLst>
              <a:ext uri="{FF2B5EF4-FFF2-40B4-BE49-F238E27FC236}">
                <a16:creationId xmlns="" xmlns:a16="http://schemas.microsoft.com/office/drawing/2014/main" id="{738DE608-CEE0-487A-BD21-6156FDF17D5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414686" y="1398803"/>
            <a:ext cx="5472608" cy="4551271"/>
          </a:xfrm>
        </p:spPr>
        <p:txBody>
          <a:bodyPr/>
          <a:lstStyle/>
          <a:p>
            <a:r>
              <a:rPr lang="zh-TW" altLang="en-US" dirty="0">
                <a:hlinkClick r:id="rId2" action="ppaction://hlinksldjump"/>
              </a:rPr>
              <a:t>著作權</a:t>
            </a:r>
            <a:endParaRPr lang="en-US" altLang="zh-TW" dirty="0"/>
          </a:p>
          <a:p>
            <a:r>
              <a:rPr lang="zh-TW" altLang="en-US" dirty="0">
                <a:hlinkClick r:id="rId3" action="ppaction://hlinksldjump"/>
              </a:rPr>
              <a:t>合理使用原則</a:t>
            </a:r>
            <a:endParaRPr lang="en-US" altLang="zh-TW" dirty="0"/>
          </a:p>
        </p:txBody>
      </p:sp>
      <p:sp>
        <p:nvSpPr>
          <p:cNvPr id="4" name="標題 3">
            <a:extLst>
              <a:ext uri="{FF2B5EF4-FFF2-40B4-BE49-F238E27FC236}">
                <a16:creationId xmlns="" xmlns:a16="http://schemas.microsoft.com/office/drawing/2014/main" id="{A1E6C7B9-8214-4FD5-852E-4A8C505A8E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38822" y="429249"/>
            <a:ext cx="8424936" cy="912313"/>
          </a:xfrm>
        </p:spPr>
        <p:txBody>
          <a:bodyPr/>
          <a:lstStyle/>
          <a:p>
            <a:r>
              <a:rPr lang="zh-TW" altLang="en-US" sz="5400" dirty="0"/>
              <a:t>資訊的合理使用</a:t>
            </a:r>
          </a:p>
        </p:txBody>
      </p:sp>
      <p:sp>
        <p:nvSpPr>
          <p:cNvPr id="8" name="副標題 2">
            <a:extLst>
              <a:ext uri="{FF2B5EF4-FFF2-40B4-BE49-F238E27FC236}">
                <a16:creationId xmlns="" xmlns:a16="http://schemas.microsoft.com/office/drawing/2014/main" id="{66CDD31E-BD07-4D9C-81E4-66C3F9443A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8582" y="189434"/>
            <a:ext cx="2592287" cy="766142"/>
          </a:xfrm>
        </p:spPr>
        <p:txBody>
          <a:bodyPr/>
          <a:lstStyle/>
          <a:p>
            <a:r>
              <a:rPr lang="en-US" altLang="zh-TW" sz="6000" dirty="0"/>
              <a:t>3-3 </a:t>
            </a:r>
            <a:endParaRPr lang="zh-TW" altLang="en-US" sz="6000" dirty="0"/>
          </a:p>
        </p:txBody>
      </p:sp>
    </p:spTree>
    <p:extLst>
      <p:ext uri="{BB962C8B-B14F-4D97-AF65-F5344CB8AC3E}">
        <p14:creationId xmlns:p14="http://schemas.microsoft.com/office/powerpoint/2010/main" val="4062805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F6C8F3C9-BA56-4CCA-9AB9-CA2EC93247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1</a:t>
            </a:r>
            <a:r>
              <a:rPr lang="zh-TW" altLang="en-US" dirty="0"/>
              <a:t>：論文寫作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4C7B6237-C434-4D0D-A401-137557F8EB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【</a:t>
            </a:r>
            <a:r>
              <a:rPr lang="zh-TW" altLang="en-US" dirty="0"/>
              <a:t>想一想</a:t>
            </a:r>
            <a:r>
              <a:rPr lang="en-US" altLang="zh-TW" dirty="0"/>
              <a:t>】</a:t>
            </a:r>
            <a:endParaRPr lang="zh-TW" altLang="en-US" dirty="0"/>
          </a:p>
          <a:p>
            <a:r>
              <a:rPr lang="en-US" altLang="zh-TW" dirty="0"/>
              <a:t>2. </a:t>
            </a:r>
            <a:r>
              <a:rPr lang="zh-TW" altLang="en-US" dirty="0"/>
              <a:t>如何在不違反著作權的情況下</a:t>
            </a:r>
            <a:r>
              <a:rPr lang="zh-TW" altLang="en-US" dirty="0" smtClean="0"/>
              <a:t>，</a:t>
            </a:r>
            <a:endParaRPr lang="en-US" altLang="zh-TW" dirty="0" smtClean="0"/>
          </a:p>
          <a:p>
            <a:pPr marL="112713" indent="877888">
              <a:buNone/>
            </a:pPr>
            <a:r>
              <a:rPr lang="zh-TW" altLang="en-US" dirty="0" smtClean="0"/>
              <a:t>引用</a:t>
            </a:r>
            <a:r>
              <a:rPr lang="zh-TW" altLang="en-US" dirty="0"/>
              <a:t>他人的著作？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C8756357-04C2-4238-ABD0-54919692DD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10</a:t>
            </a:fld>
            <a:endParaRPr lang="en-US" altLang="zh-TW"/>
          </a:p>
        </p:txBody>
      </p:sp>
      <p:sp>
        <p:nvSpPr>
          <p:cNvPr id="5" name="內容版面配置區 2">
            <a:extLst>
              <a:ext uri="{FF2B5EF4-FFF2-40B4-BE49-F238E27FC236}">
                <a16:creationId xmlns="" xmlns:a16="http://schemas.microsoft.com/office/drawing/2014/main" id="{7B9F8A83-948F-437F-9B02-59392EF91961}"/>
              </a:ext>
            </a:extLst>
          </p:cNvPr>
          <p:cNvSpPr txBox="1">
            <a:spLocks/>
          </p:cNvSpPr>
          <p:nvPr/>
        </p:nvSpPr>
        <p:spPr>
          <a:xfrm>
            <a:off x="1207898" y="3222481"/>
            <a:ext cx="5679396" cy="2511569"/>
          </a:xfrm>
          <a:prstGeom prst="rect">
            <a:avLst/>
          </a:prstGeom>
        </p:spPr>
        <p:txBody>
          <a:bodyPr/>
          <a:lstStyle>
            <a:lvl1pPr marL="457171" indent="-457171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990535" indent="-380974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523901" indent="-304780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 dirty="0">
                <a:solidFill>
                  <a:srgbClr val="FF0000"/>
                </a:solidFill>
              </a:rPr>
              <a:t>引用他人著作或文章時</a:t>
            </a:r>
            <a:r>
              <a:rPr lang="zh-TW" altLang="en-US" dirty="0" smtClean="0">
                <a:solidFill>
                  <a:srgbClr val="FF0000"/>
                </a:solidFill>
              </a:rPr>
              <a:t>，</a:t>
            </a:r>
            <a:r>
              <a:rPr lang="en-US" altLang="zh-TW" dirty="0" smtClean="0">
                <a:solidFill>
                  <a:srgbClr val="FF0000"/>
                </a:solidFill>
              </a:rPr>
              <a:t/>
            </a:r>
            <a:br>
              <a:rPr lang="en-US" altLang="zh-TW" dirty="0" smtClean="0">
                <a:solidFill>
                  <a:srgbClr val="FF0000"/>
                </a:solidFill>
              </a:rPr>
            </a:br>
            <a:r>
              <a:rPr lang="zh-TW" altLang="en-US" dirty="0" smtClean="0">
                <a:solidFill>
                  <a:srgbClr val="FF0000"/>
                </a:solidFill>
              </a:rPr>
              <a:t>必須</a:t>
            </a:r>
            <a:r>
              <a:rPr lang="zh-TW" altLang="en-US" dirty="0">
                <a:solidFill>
                  <a:srgbClr val="FF0000"/>
                </a:solidFill>
              </a:rPr>
              <a:t>註明出處</a:t>
            </a:r>
            <a:r>
              <a:rPr lang="zh-TW" altLang="en-US" dirty="0" smtClean="0">
                <a:solidFill>
                  <a:srgbClr val="FF0000"/>
                </a:solidFill>
              </a:rPr>
              <a:t>，</a:t>
            </a:r>
            <a:r>
              <a:rPr lang="en-US" altLang="zh-TW" dirty="0" smtClean="0">
                <a:solidFill>
                  <a:srgbClr val="FF0000"/>
                </a:solidFill>
              </a:rPr>
              <a:t/>
            </a:r>
            <a:br>
              <a:rPr lang="en-US" altLang="zh-TW" dirty="0" smtClean="0">
                <a:solidFill>
                  <a:srgbClr val="FF0000"/>
                </a:solidFill>
              </a:rPr>
            </a:br>
            <a:r>
              <a:rPr lang="zh-TW" altLang="en-US" dirty="0" smtClean="0">
                <a:solidFill>
                  <a:srgbClr val="FF0000"/>
                </a:solidFill>
              </a:rPr>
              <a:t>且</a:t>
            </a:r>
            <a:r>
              <a:rPr lang="zh-TW" altLang="en-US" dirty="0">
                <a:solidFill>
                  <a:srgbClr val="FF0000"/>
                </a:solidFill>
              </a:rPr>
              <a:t>避免整篇或整段之引用。</a:t>
            </a:r>
            <a:endParaRPr lang="en-US" altLang="zh-TW" dirty="0">
              <a:solidFill>
                <a:srgbClr val="FF0000"/>
              </a:solidFill>
            </a:endParaRPr>
          </a:p>
        </p:txBody>
      </p:sp>
      <p:pic>
        <p:nvPicPr>
          <p:cNvPr id="6" name="內容版面配置區 6">
            <a:extLst>
              <a:ext uri="{FF2B5EF4-FFF2-40B4-BE49-F238E27FC236}">
                <a16:creationId xmlns="" xmlns:a16="http://schemas.microsoft.com/office/drawing/2014/main" id="{EFBC5437-3455-4D4A-9887-A767C8FEAB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0985" y="3069755"/>
            <a:ext cx="4906145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179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6B1C31FA-32F3-4E7F-A0CB-9FE0A147B7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引用資料不行嗎？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91A0243E-8468-4ECA-99F3-26051CD536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原封不動的「剪貼」他人作品</a:t>
            </a:r>
            <a:endParaRPr lang="en-US" altLang="zh-TW" dirty="0" smtClean="0"/>
          </a:p>
          <a:p>
            <a:pPr marL="114295" indent="0">
              <a:buNone/>
            </a:pPr>
            <a:r>
              <a:rPr lang="zh-TW" altLang="en-US" dirty="0" smtClean="0">
                <a:sym typeface="Wingdings" panose="05000000000000000000" pitchFamily="2" charset="2"/>
              </a:rPr>
              <a:t>　</a:t>
            </a:r>
            <a:r>
              <a:rPr lang="en-US" altLang="zh-TW" dirty="0" smtClean="0">
                <a:sym typeface="Wingdings" panose="05000000000000000000" pitchFamily="2" charset="2"/>
              </a:rPr>
              <a:t></a:t>
            </a:r>
            <a:r>
              <a:rPr lang="zh-TW" altLang="en-US" dirty="0" smtClean="0"/>
              <a:t>違反著作權人的「重製權」</a:t>
            </a:r>
            <a:endParaRPr lang="en-US" altLang="zh-TW" dirty="0" smtClean="0"/>
          </a:p>
          <a:p>
            <a:endParaRPr lang="en-US" altLang="zh-TW" sz="2000" dirty="0" smtClean="0"/>
          </a:p>
          <a:p>
            <a:r>
              <a:rPr lang="zh-TW" altLang="en-US" dirty="0" smtClean="0"/>
              <a:t>引用</a:t>
            </a:r>
            <a:r>
              <a:rPr lang="zh-TW" altLang="en-US" dirty="0"/>
              <a:t>他人的作品</a:t>
            </a:r>
            <a:r>
              <a:rPr lang="zh-TW" altLang="en-US" dirty="0" smtClean="0"/>
              <a:t>時：</a:t>
            </a:r>
            <a:endParaRPr lang="en-US" altLang="zh-TW" dirty="0" smtClean="0"/>
          </a:p>
          <a:p>
            <a:pPr marL="536575" indent="0">
              <a:buNone/>
            </a:pPr>
            <a:r>
              <a:rPr lang="en-US" altLang="zh-TW" dirty="0" smtClean="0"/>
              <a:t>(1)</a:t>
            </a:r>
            <a:r>
              <a:rPr lang="zh-TW" altLang="en-US" dirty="0" smtClean="0"/>
              <a:t>只</a:t>
            </a:r>
            <a:r>
              <a:rPr lang="zh-TW" altLang="en-US" dirty="0"/>
              <a:t>能節錄部分段落，並註明</a:t>
            </a:r>
            <a:r>
              <a:rPr lang="zh-TW" altLang="en-US" dirty="0" smtClean="0"/>
              <a:t>出處</a:t>
            </a:r>
            <a:endParaRPr lang="en-US" altLang="zh-TW" dirty="0" smtClean="0"/>
          </a:p>
          <a:p>
            <a:pPr marL="1081088" indent="-544513">
              <a:buNone/>
            </a:pPr>
            <a:r>
              <a:rPr lang="en-US" altLang="zh-TW" dirty="0" smtClean="0"/>
              <a:t>(2)</a:t>
            </a:r>
            <a:r>
              <a:rPr lang="zh-TW" altLang="en-US" dirty="0" smtClean="0"/>
              <a:t>扣除</a:t>
            </a:r>
            <a:r>
              <a:rPr lang="zh-TW" altLang="en-US" dirty="0"/>
              <a:t>抄錄的部分後</a:t>
            </a:r>
            <a:r>
              <a:rPr lang="zh-TW" altLang="en-US" dirty="0" smtClean="0"/>
              <a:t>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自己</a:t>
            </a:r>
            <a:r>
              <a:rPr lang="zh-TW" altLang="en-US" dirty="0"/>
              <a:t>的著作仍然必須是完整的</a:t>
            </a:r>
            <a:r>
              <a:rPr lang="zh-TW" altLang="en-US" dirty="0" smtClean="0"/>
              <a:t>創作</a:t>
            </a:r>
            <a:endParaRPr lang="en-US" altLang="zh-TW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C0846459-EF58-457D-82D9-8019FEF842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11</a:t>
            </a:fld>
            <a:endParaRPr lang="en-US" altLang="zh-TW"/>
          </a:p>
        </p:txBody>
      </p:sp>
      <p:grpSp>
        <p:nvGrpSpPr>
          <p:cNvPr id="5" name="群組 4">
            <a:extLst>
              <a:ext uri="{FF2B5EF4-FFF2-40B4-BE49-F238E27FC236}">
                <a16:creationId xmlns="" xmlns:a16="http://schemas.microsoft.com/office/drawing/2014/main" id="{F1CD7D06-7632-4AA0-96AB-892A354996F4}"/>
              </a:ext>
            </a:extLst>
          </p:cNvPr>
          <p:cNvGrpSpPr/>
          <p:nvPr/>
        </p:nvGrpSpPr>
        <p:grpSpPr>
          <a:xfrm>
            <a:off x="7319342" y="981522"/>
            <a:ext cx="4536504" cy="2400633"/>
            <a:chOff x="2470324" y="3255539"/>
            <a:chExt cx="4536504" cy="2400633"/>
          </a:xfrm>
        </p:grpSpPr>
        <p:sp>
          <p:nvSpPr>
            <p:cNvPr id="6" name="文字方塊 5">
              <a:extLst>
                <a:ext uri="{FF2B5EF4-FFF2-40B4-BE49-F238E27FC236}">
                  <a16:creationId xmlns="" xmlns:a16="http://schemas.microsoft.com/office/drawing/2014/main" id="{39131CE1-294A-4678-B087-57AC0681DDBF}"/>
                </a:ext>
              </a:extLst>
            </p:cNvPr>
            <p:cNvSpPr txBox="1"/>
            <p:nvPr/>
          </p:nvSpPr>
          <p:spPr>
            <a:xfrm>
              <a:off x="2470324" y="3255539"/>
              <a:ext cx="4536504" cy="2400633"/>
            </a:xfrm>
            <a:prstGeom prst="roundRect">
              <a:avLst>
                <a:gd name="adj" fmla="val 5980"/>
              </a:avLst>
            </a:prstGeom>
            <a:noFill/>
            <a:ln w="19050">
              <a:solidFill>
                <a:schemeClr val="bg1">
                  <a:lumMod val="75000"/>
                </a:schemeClr>
              </a:solidFill>
            </a:ln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　　「重製權</a:t>
              </a:r>
              <a:r>
                <a:rPr lang="zh-TW" altLang="en-US" sz="28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」是指著作權</a:t>
              </a:r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人擁有其著作的重製權利，包括複製、下載、轉貼等，他人若未經授權，不得侵犯。</a:t>
              </a:r>
            </a:p>
          </p:txBody>
        </p:sp>
        <p:sp>
          <p:nvSpPr>
            <p:cNvPr id="7" name="文字方塊 6">
              <a:extLst>
                <a:ext uri="{FF2B5EF4-FFF2-40B4-BE49-F238E27FC236}">
                  <a16:creationId xmlns="" xmlns:a16="http://schemas.microsoft.com/office/drawing/2014/main" id="{4F398A42-EEBE-4596-B69C-EEA8A39C6C56}"/>
                </a:ext>
              </a:extLst>
            </p:cNvPr>
            <p:cNvSpPr txBox="1"/>
            <p:nvPr/>
          </p:nvSpPr>
          <p:spPr>
            <a:xfrm>
              <a:off x="2542332" y="3327547"/>
              <a:ext cx="596325" cy="578882"/>
            </a:xfrm>
            <a:prstGeom prst="roundRect">
              <a:avLst/>
            </a:prstGeom>
            <a:solidFill>
              <a:srgbClr val="F17BA2"/>
            </a:solidFill>
            <a:ln>
              <a:noFill/>
            </a:ln>
          </p:spPr>
          <p:txBody>
            <a:bodyPr wrap="none" rtlCol="0">
              <a:noAutofit/>
            </a:bodyPr>
            <a:lstStyle/>
            <a:p>
              <a:r>
                <a:rPr lang="zh-TW" altLang="en-US" sz="2800" dirty="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註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49102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BE24DA19-8999-452D-81CC-239DC746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2</a:t>
            </a:r>
            <a:r>
              <a:rPr lang="zh-TW" altLang="en-US" dirty="0"/>
              <a:t>：影印書籍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D07256D1-3933-4721-875C-6E5821923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12</a:t>
            </a:fld>
            <a:endParaRPr lang="en-US" altLang="zh-TW"/>
          </a:p>
        </p:txBody>
      </p:sp>
      <p:pic>
        <p:nvPicPr>
          <p:cNvPr id="7" name="內容版面配置區 6">
            <a:extLst>
              <a:ext uri="{FF2B5EF4-FFF2-40B4-BE49-F238E27FC236}">
                <a16:creationId xmlns="" xmlns:a16="http://schemas.microsoft.com/office/drawing/2014/main" id="{7DC62E7D-5181-4756-BEDA-8C6CDB4278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70255" y="931863"/>
            <a:ext cx="7834002" cy="552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441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BE24DA19-8999-452D-81CC-239DC746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2</a:t>
            </a:r>
            <a:r>
              <a:rPr lang="zh-TW" altLang="en-US" dirty="0"/>
              <a:t>：影印書籍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CEC1583C-CB6A-45CC-9C99-9D74F1F483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【</a:t>
            </a:r>
            <a:r>
              <a:rPr lang="zh-TW" altLang="en-US" dirty="0"/>
              <a:t>想一想</a:t>
            </a:r>
            <a:r>
              <a:rPr lang="en-US" altLang="zh-TW" dirty="0"/>
              <a:t>】</a:t>
            </a:r>
          </a:p>
          <a:p>
            <a:r>
              <a:rPr lang="en-US" altLang="zh-TW" dirty="0"/>
              <a:t>1. </a:t>
            </a:r>
            <a:r>
              <a:rPr lang="zh-TW" altLang="en-US" dirty="0"/>
              <a:t>借了同學的課本、筆記去影印</a:t>
            </a:r>
            <a:r>
              <a:rPr lang="zh-TW" altLang="en-US" dirty="0" smtClean="0"/>
              <a:t>，</a:t>
            </a:r>
            <a:endParaRPr lang="en-US" altLang="zh-TW" dirty="0" smtClean="0"/>
          </a:p>
          <a:p>
            <a:pPr marL="112713" indent="877888">
              <a:buNone/>
            </a:pPr>
            <a:r>
              <a:rPr lang="zh-TW" altLang="en-US" dirty="0" smtClean="0"/>
              <a:t>是否</a:t>
            </a:r>
            <a:r>
              <a:rPr lang="zh-TW" altLang="en-US" dirty="0"/>
              <a:t>違反</a:t>
            </a:r>
            <a:r>
              <a:rPr lang="en-US" altLang="zh-TW" dirty="0"/>
              <a:t>《</a:t>
            </a:r>
            <a:r>
              <a:rPr lang="zh-TW" altLang="en-US" dirty="0" smtClean="0"/>
              <a:t>著作權法</a:t>
            </a:r>
            <a:r>
              <a:rPr lang="en-US" altLang="zh-TW" dirty="0"/>
              <a:t>》</a:t>
            </a:r>
            <a:r>
              <a:rPr lang="zh-TW" altLang="en-US" dirty="0"/>
              <a:t>？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D07256D1-3933-4721-875C-6E5821923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13</a:t>
            </a:fld>
            <a:endParaRPr lang="en-US" altLang="zh-TW"/>
          </a:p>
        </p:txBody>
      </p:sp>
      <p:sp>
        <p:nvSpPr>
          <p:cNvPr id="5" name="內容版面配置區 2">
            <a:extLst>
              <a:ext uri="{FF2B5EF4-FFF2-40B4-BE49-F238E27FC236}">
                <a16:creationId xmlns="" xmlns:a16="http://schemas.microsoft.com/office/drawing/2014/main" id="{A16E7568-71F6-45A9-9AE9-782085175470}"/>
              </a:ext>
            </a:extLst>
          </p:cNvPr>
          <p:cNvSpPr txBox="1">
            <a:spLocks/>
          </p:cNvSpPr>
          <p:nvPr/>
        </p:nvSpPr>
        <p:spPr>
          <a:xfrm>
            <a:off x="1207898" y="3222481"/>
            <a:ext cx="5607388" cy="2943617"/>
          </a:xfrm>
          <a:prstGeom prst="rect">
            <a:avLst/>
          </a:prstGeom>
        </p:spPr>
        <p:txBody>
          <a:bodyPr/>
          <a:lstStyle>
            <a:lvl1pPr marL="457171" indent="-457171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990535" indent="-380974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523901" indent="-304780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3400" indent="-53340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altLang="zh-TW" sz="3400" dirty="0" smtClean="0">
                <a:solidFill>
                  <a:srgbClr val="FF0000"/>
                </a:solidFill>
              </a:rPr>
              <a:t>(1</a:t>
            </a:r>
            <a:r>
              <a:rPr lang="en-US" altLang="zh-TW" sz="3400" dirty="0" smtClean="0">
                <a:solidFill>
                  <a:srgbClr val="FF0000"/>
                </a:solidFill>
              </a:rPr>
              <a:t>)</a:t>
            </a:r>
            <a:r>
              <a:rPr lang="zh-TW" altLang="en-US" sz="3400" dirty="0">
                <a:solidFill>
                  <a:srgbClr val="FF0000"/>
                </a:solidFill>
              </a:rPr>
              <a:t>若借筆記時，小美有同意</a:t>
            </a:r>
            <a:r>
              <a:rPr lang="en-US" altLang="zh-TW" sz="3400" dirty="0">
                <a:solidFill>
                  <a:srgbClr val="FF0000"/>
                </a:solidFill>
              </a:rPr>
              <a:t>『</a:t>
            </a:r>
            <a:r>
              <a:rPr lang="zh-TW" altLang="en-US" sz="3400" dirty="0">
                <a:solidFill>
                  <a:srgbClr val="FF0000"/>
                </a:solidFill>
              </a:rPr>
              <a:t>影印</a:t>
            </a:r>
            <a:r>
              <a:rPr lang="en-US" altLang="zh-TW" sz="3400" dirty="0">
                <a:solidFill>
                  <a:srgbClr val="FF0000"/>
                </a:solidFill>
              </a:rPr>
              <a:t>』</a:t>
            </a:r>
            <a:r>
              <a:rPr lang="zh-TW" altLang="en-US" sz="3400" dirty="0">
                <a:solidFill>
                  <a:srgbClr val="FF0000"/>
                </a:solidFill>
              </a:rPr>
              <a:t>則不違法，否則就有違法的疑慮</a:t>
            </a:r>
            <a:r>
              <a:rPr lang="zh-TW" altLang="en-US" sz="3400" dirty="0" smtClean="0">
                <a:solidFill>
                  <a:srgbClr val="FF0000"/>
                </a:solidFill>
              </a:rPr>
              <a:t>。</a:t>
            </a:r>
            <a:endParaRPr lang="en-US" altLang="zh-TW" sz="3400" dirty="0" smtClean="0">
              <a:solidFill>
                <a:srgbClr val="FF0000"/>
              </a:solidFill>
            </a:endParaRPr>
          </a:p>
          <a:p>
            <a:pPr marL="533400" indent="-53340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altLang="zh-TW" sz="3400" dirty="0" smtClean="0">
                <a:solidFill>
                  <a:srgbClr val="FF0000"/>
                </a:solidFill>
              </a:rPr>
              <a:t>(2)</a:t>
            </a:r>
            <a:r>
              <a:rPr lang="zh-TW" altLang="en-US" sz="3400" dirty="0" smtClean="0">
                <a:solidFill>
                  <a:srgbClr val="FF0000"/>
                </a:solidFill>
              </a:rPr>
              <a:t>課本並未</a:t>
            </a:r>
            <a:r>
              <a:rPr lang="zh-TW" altLang="en-US" sz="3400" dirty="0">
                <a:solidFill>
                  <a:srgbClr val="FF0000"/>
                </a:solidFill>
              </a:rPr>
              <a:t>得到出版社的</a:t>
            </a:r>
            <a:r>
              <a:rPr lang="zh-TW" altLang="en-US" sz="3400" dirty="0" smtClean="0">
                <a:solidFill>
                  <a:srgbClr val="FF0000"/>
                </a:solidFill>
              </a:rPr>
              <a:t>授權，違反</a:t>
            </a:r>
            <a:r>
              <a:rPr lang="en-US" altLang="zh-TW" sz="3400" dirty="0" smtClean="0">
                <a:solidFill>
                  <a:srgbClr val="FF0000"/>
                </a:solidFill>
              </a:rPr>
              <a:t>《</a:t>
            </a:r>
            <a:r>
              <a:rPr lang="zh-TW" altLang="en-US" sz="3400" dirty="0" smtClean="0">
                <a:solidFill>
                  <a:srgbClr val="FF0000"/>
                </a:solidFill>
              </a:rPr>
              <a:t>著作權法</a:t>
            </a:r>
            <a:r>
              <a:rPr lang="en-US" altLang="zh-TW" sz="3400" dirty="0" smtClean="0">
                <a:solidFill>
                  <a:srgbClr val="FF0000"/>
                </a:solidFill>
              </a:rPr>
              <a:t>》</a:t>
            </a:r>
            <a:r>
              <a:rPr lang="zh-TW" altLang="en-US" sz="3400" dirty="0" smtClean="0">
                <a:solidFill>
                  <a:srgbClr val="FF0000"/>
                </a:solidFill>
              </a:rPr>
              <a:t>。</a:t>
            </a:r>
            <a:endParaRPr lang="en-US" altLang="zh-TW" sz="3400" dirty="0">
              <a:solidFill>
                <a:srgbClr val="FF0000"/>
              </a:solidFill>
            </a:endParaRPr>
          </a:p>
        </p:txBody>
      </p:sp>
      <p:pic>
        <p:nvPicPr>
          <p:cNvPr id="6" name="內容版面配置區 6">
            <a:extLst>
              <a:ext uri="{FF2B5EF4-FFF2-40B4-BE49-F238E27FC236}">
                <a16:creationId xmlns="" xmlns:a16="http://schemas.microsoft.com/office/drawing/2014/main" id="{7DC62E7D-5181-4756-BEDA-8C6CDB4278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5131" y="3050114"/>
            <a:ext cx="4932000" cy="3476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544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BE24DA19-8999-452D-81CC-239DC746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2</a:t>
            </a:r>
            <a:r>
              <a:rPr lang="zh-TW" altLang="en-US" dirty="0"/>
              <a:t>：影印書籍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CEC1583C-CB6A-45CC-9C99-9D74F1F483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【</a:t>
            </a:r>
            <a:r>
              <a:rPr lang="zh-TW" altLang="en-US" dirty="0"/>
              <a:t>想一想</a:t>
            </a:r>
            <a:r>
              <a:rPr lang="en-US" altLang="zh-TW" dirty="0"/>
              <a:t>】</a:t>
            </a:r>
            <a:endParaRPr lang="zh-TW" altLang="en-US" dirty="0"/>
          </a:p>
          <a:p>
            <a:r>
              <a:rPr lang="en-US" altLang="zh-TW" dirty="0"/>
              <a:t>2. </a:t>
            </a:r>
            <a:r>
              <a:rPr lang="zh-TW" altLang="en-US" dirty="0"/>
              <a:t>影印店老闆幫忙影印課本及筆記</a:t>
            </a:r>
            <a:r>
              <a:rPr lang="zh-TW" altLang="en-US" dirty="0" smtClean="0"/>
              <a:t>，</a:t>
            </a:r>
            <a:endParaRPr lang="en-US" altLang="zh-TW" dirty="0" smtClean="0"/>
          </a:p>
          <a:p>
            <a:pPr marL="112713" indent="877888">
              <a:buNone/>
            </a:pPr>
            <a:r>
              <a:rPr lang="zh-TW" altLang="en-US" dirty="0" smtClean="0"/>
              <a:t>是否</a:t>
            </a:r>
            <a:r>
              <a:rPr lang="zh-TW" altLang="en-US" dirty="0"/>
              <a:t>違反</a:t>
            </a:r>
            <a:r>
              <a:rPr lang="en-US" altLang="zh-TW" dirty="0"/>
              <a:t>《</a:t>
            </a:r>
            <a:r>
              <a:rPr lang="zh-TW" altLang="en-US" dirty="0" smtClean="0"/>
              <a:t>著作權</a:t>
            </a:r>
            <a:r>
              <a:rPr lang="zh-TW" altLang="en-US" dirty="0"/>
              <a:t>法</a:t>
            </a:r>
            <a:r>
              <a:rPr lang="en-US" altLang="zh-TW" dirty="0"/>
              <a:t>》</a:t>
            </a:r>
            <a:r>
              <a:rPr lang="zh-TW" altLang="en-US" dirty="0"/>
              <a:t>？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D07256D1-3933-4721-875C-6E5821923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14</a:t>
            </a:fld>
            <a:endParaRPr lang="en-US" altLang="zh-TW"/>
          </a:p>
        </p:txBody>
      </p:sp>
      <p:sp>
        <p:nvSpPr>
          <p:cNvPr id="5" name="內容版面配置區 2">
            <a:extLst>
              <a:ext uri="{FF2B5EF4-FFF2-40B4-BE49-F238E27FC236}">
                <a16:creationId xmlns="" xmlns:a16="http://schemas.microsoft.com/office/drawing/2014/main" id="{C78B9027-2DF2-45F8-BB94-A7C5A453C9BC}"/>
              </a:ext>
            </a:extLst>
          </p:cNvPr>
          <p:cNvSpPr txBox="1">
            <a:spLocks/>
          </p:cNvSpPr>
          <p:nvPr/>
        </p:nvSpPr>
        <p:spPr>
          <a:xfrm>
            <a:off x="1207898" y="3222481"/>
            <a:ext cx="5679396" cy="3087633"/>
          </a:xfrm>
          <a:prstGeom prst="rect">
            <a:avLst/>
          </a:prstGeom>
        </p:spPr>
        <p:txBody>
          <a:bodyPr/>
          <a:lstStyle>
            <a:lvl1pPr marL="457171" indent="-457171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990535" indent="-380974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523901" indent="-304780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 dirty="0">
                <a:solidFill>
                  <a:srgbClr val="FF0000"/>
                </a:solidFill>
              </a:rPr>
              <a:t>影印店在影印書籍時</a:t>
            </a:r>
            <a:r>
              <a:rPr lang="zh-TW" altLang="en-US" dirty="0" smtClean="0">
                <a:solidFill>
                  <a:srgbClr val="FF0000"/>
                </a:solidFill>
              </a:rPr>
              <a:t>，</a:t>
            </a:r>
            <a:r>
              <a:rPr lang="en-US" altLang="zh-TW" dirty="0">
                <a:solidFill>
                  <a:srgbClr val="FF0000"/>
                </a:solidFill>
              </a:rPr>
              <a:t/>
            </a:r>
            <a:br>
              <a:rPr lang="en-US" altLang="zh-TW" dirty="0">
                <a:solidFill>
                  <a:srgbClr val="FF0000"/>
                </a:solidFill>
              </a:rPr>
            </a:br>
            <a:r>
              <a:rPr lang="zh-TW" altLang="en-US" dirty="0" smtClean="0">
                <a:solidFill>
                  <a:srgbClr val="FF0000"/>
                </a:solidFill>
              </a:rPr>
              <a:t>仍</a:t>
            </a:r>
            <a:r>
              <a:rPr lang="zh-TW" altLang="en-US" dirty="0">
                <a:solidFill>
                  <a:srgbClr val="FF0000"/>
                </a:solidFill>
              </a:rPr>
              <a:t>須取得授權</a:t>
            </a:r>
            <a:r>
              <a:rPr lang="zh-TW" altLang="en-US" dirty="0" smtClean="0">
                <a:solidFill>
                  <a:srgbClr val="FF0000"/>
                </a:solidFill>
              </a:rPr>
              <a:t>，</a:t>
            </a:r>
            <a:r>
              <a:rPr lang="en-US" altLang="zh-TW" dirty="0" smtClean="0">
                <a:solidFill>
                  <a:srgbClr val="FF0000"/>
                </a:solidFill>
              </a:rPr>
              <a:t/>
            </a:r>
            <a:br>
              <a:rPr lang="en-US" altLang="zh-TW" dirty="0" smtClean="0">
                <a:solidFill>
                  <a:srgbClr val="FF0000"/>
                </a:solidFill>
              </a:rPr>
            </a:br>
            <a:r>
              <a:rPr lang="zh-TW" altLang="en-US" dirty="0" smtClean="0">
                <a:solidFill>
                  <a:srgbClr val="FF0000"/>
                </a:solidFill>
              </a:rPr>
              <a:t>才能接受影印</a:t>
            </a:r>
            <a:r>
              <a:rPr lang="zh-TW" altLang="en-US" dirty="0">
                <a:solidFill>
                  <a:srgbClr val="FF0000"/>
                </a:solidFill>
              </a:rPr>
              <a:t>的工作</a:t>
            </a:r>
            <a:r>
              <a:rPr lang="zh-TW" altLang="en-US" dirty="0" smtClean="0">
                <a:solidFill>
                  <a:srgbClr val="FF0000"/>
                </a:solidFill>
              </a:rPr>
              <a:t>，</a:t>
            </a:r>
            <a:r>
              <a:rPr lang="en-US" altLang="zh-TW" dirty="0" smtClean="0">
                <a:solidFill>
                  <a:srgbClr val="FF0000"/>
                </a:solidFill>
              </a:rPr>
              <a:t/>
            </a:r>
            <a:br>
              <a:rPr lang="en-US" altLang="zh-TW" dirty="0" smtClean="0">
                <a:solidFill>
                  <a:srgbClr val="FF0000"/>
                </a:solidFill>
              </a:rPr>
            </a:br>
            <a:r>
              <a:rPr lang="zh-TW" altLang="en-US" dirty="0" smtClean="0">
                <a:solidFill>
                  <a:srgbClr val="FF0000"/>
                </a:solidFill>
              </a:rPr>
              <a:t>否則違反</a:t>
            </a:r>
            <a:r>
              <a:rPr lang="zh-TW" altLang="en-US" dirty="0">
                <a:solidFill>
                  <a:srgbClr val="FF0000"/>
                </a:solidFill>
              </a:rPr>
              <a:t>著作權。</a:t>
            </a:r>
            <a:endParaRPr lang="en-US" altLang="zh-TW" dirty="0">
              <a:solidFill>
                <a:srgbClr val="FF0000"/>
              </a:solidFill>
            </a:endParaRPr>
          </a:p>
        </p:txBody>
      </p:sp>
      <p:pic>
        <p:nvPicPr>
          <p:cNvPr id="6" name="內容版面配置區 6">
            <a:extLst>
              <a:ext uri="{FF2B5EF4-FFF2-40B4-BE49-F238E27FC236}">
                <a16:creationId xmlns="" xmlns:a16="http://schemas.microsoft.com/office/drawing/2014/main" id="{7DC62E7D-5181-4756-BEDA-8C6CDB4278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5131" y="3050114"/>
            <a:ext cx="4932000" cy="3476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178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BE24DA19-8999-452D-81CC-239DC746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影印別人的著作是否違法？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CEC1583C-CB6A-45CC-9C99-9D74F1F483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304587" cy="2858092"/>
          </a:xfrm>
        </p:spPr>
        <p:txBody>
          <a:bodyPr/>
          <a:lstStyle/>
          <a:p>
            <a:r>
              <a:rPr lang="zh-TW" altLang="en-US" dirty="0" smtClean="0"/>
              <a:t>若未</a:t>
            </a:r>
            <a:r>
              <a:rPr lang="zh-TW" altLang="en-US" dirty="0"/>
              <a:t>取得授權</a:t>
            </a:r>
            <a:r>
              <a:rPr lang="zh-TW" altLang="en-US" dirty="0" smtClean="0"/>
              <a:t>，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 smtClean="0"/>
              <a:t>私自</a:t>
            </a:r>
            <a:r>
              <a:rPr lang="zh-TW" altLang="en-US" dirty="0"/>
              <a:t>影印課本或筆記等</a:t>
            </a:r>
            <a:r>
              <a:rPr lang="zh-TW" altLang="en-US" dirty="0" smtClean="0"/>
              <a:t>書籍</a:t>
            </a:r>
            <a:endParaRPr lang="en-US" altLang="zh-TW" dirty="0" smtClean="0"/>
          </a:p>
          <a:p>
            <a:pPr marL="892175" indent="-446088">
              <a:spcBef>
                <a:spcPts val="0"/>
              </a:spcBef>
              <a:buNone/>
            </a:pPr>
            <a:r>
              <a:rPr lang="en-US" altLang="zh-TW" dirty="0" smtClean="0">
                <a:solidFill>
                  <a:srgbClr val="FF0000"/>
                </a:solidFill>
                <a:sym typeface="Wingdings" panose="05000000000000000000" pitchFamily="2" charset="2"/>
              </a:rPr>
              <a:t></a:t>
            </a:r>
            <a:r>
              <a:rPr lang="zh-TW" altLang="en-US" dirty="0" smtClean="0">
                <a:solidFill>
                  <a:srgbClr val="FF0000"/>
                </a:solidFill>
              </a:rPr>
              <a:t>違反著作權人的「</a:t>
            </a:r>
            <a:r>
              <a:rPr lang="zh-TW" altLang="en-US" dirty="0">
                <a:solidFill>
                  <a:srgbClr val="FF0000"/>
                </a:solidFill>
              </a:rPr>
              <a:t>重製權</a:t>
            </a:r>
            <a:r>
              <a:rPr lang="zh-TW" altLang="en-US" dirty="0" smtClean="0">
                <a:solidFill>
                  <a:srgbClr val="FF0000"/>
                </a:solidFill>
              </a:rPr>
              <a:t>」及</a:t>
            </a:r>
            <a:r>
              <a:rPr lang="zh-TW" altLang="en-US" dirty="0">
                <a:solidFill>
                  <a:srgbClr val="FF0000"/>
                </a:solidFill>
              </a:rPr>
              <a:t>「散布權</a:t>
            </a:r>
            <a:r>
              <a:rPr lang="zh-TW" altLang="en-US" dirty="0" smtClean="0">
                <a:solidFill>
                  <a:srgbClr val="FF0000"/>
                </a:solidFill>
              </a:rPr>
              <a:t>」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D07256D1-3933-4721-875C-6E5821923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15</a:t>
            </a:fld>
            <a:endParaRPr lang="en-US" altLang="zh-TW"/>
          </a:p>
        </p:txBody>
      </p:sp>
      <p:grpSp>
        <p:nvGrpSpPr>
          <p:cNvPr id="5" name="群組 4">
            <a:extLst>
              <a:ext uri="{FF2B5EF4-FFF2-40B4-BE49-F238E27FC236}">
                <a16:creationId xmlns="" xmlns:a16="http://schemas.microsoft.com/office/drawing/2014/main" id="{CDC8A4FE-C7E1-4B8E-8007-298BA3D9AF8E}"/>
              </a:ext>
            </a:extLst>
          </p:cNvPr>
          <p:cNvGrpSpPr/>
          <p:nvPr/>
        </p:nvGrpSpPr>
        <p:grpSpPr>
          <a:xfrm>
            <a:off x="838622" y="3429794"/>
            <a:ext cx="5616624" cy="1908000"/>
            <a:chOff x="5566668" y="3255539"/>
            <a:chExt cx="5328592" cy="1908000"/>
          </a:xfrm>
        </p:grpSpPr>
        <p:sp>
          <p:nvSpPr>
            <p:cNvPr id="6" name="文字方塊 5">
              <a:extLst>
                <a:ext uri="{FF2B5EF4-FFF2-40B4-BE49-F238E27FC236}">
                  <a16:creationId xmlns="" xmlns:a16="http://schemas.microsoft.com/office/drawing/2014/main" id="{B79B3119-7DE5-49D4-96F7-C4C237D049FD}"/>
                </a:ext>
              </a:extLst>
            </p:cNvPr>
            <p:cNvSpPr txBox="1"/>
            <p:nvPr/>
          </p:nvSpPr>
          <p:spPr>
            <a:xfrm>
              <a:off x="5566668" y="3255539"/>
              <a:ext cx="5328592" cy="1908000"/>
            </a:xfrm>
            <a:prstGeom prst="roundRect">
              <a:avLst>
                <a:gd name="adj" fmla="val 5980"/>
              </a:avLst>
            </a:prstGeom>
            <a:noFill/>
            <a:ln w="19050">
              <a:solidFill>
                <a:schemeClr val="bg1">
                  <a:lumMod val="75000"/>
                </a:schemeClr>
              </a:solidFill>
            </a:ln>
          </p:spPr>
          <p:txBody>
            <a:bodyPr wrap="square" lIns="72000" tIns="72000" rIns="72000" bIns="72000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　</a:t>
              </a:r>
              <a:r>
                <a:rPr lang="zh-TW" altLang="en-US" sz="28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 「</a:t>
              </a:r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散布權</a:t>
              </a:r>
              <a:r>
                <a:rPr lang="zh-TW" altLang="en-US" sz="28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」是</a:t>
              </a:r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指著作權人可以銷售、贈與或出租著作，擁有讓著作在市場上交易或流通的權利</a:t>
              </a:r>
              <a:r>
                <a:rPr lang="zh-TW" altLang="en-US" sz="28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。</a:t>
              </a:r>
              <a:endPara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" name="文字方塊 6">
              <a:extLst>
                <a:ext uri="{FF2B5EF4-FFF2-40B4-BE49-F238E27FC236}">
                  <a16:creationId xmlns="" xmlns:a16="http://schemas.microsoft.com/office/drawing/2014/main" id="{1731018F-67AB-4706-AD41-450C9049EA5C}"/>
                </a:ext>
              </a:extLst>
            </p:cNvPr>
            <p:cNvSpPr txBox="1"/>
            <p:nvPr/>
          </p:nvSpPr>
          <p:spPr>
            <a:xfrm>
              <a:off x="5638676" y="3349007"/>
              <a:ext cx="596324" cy="578882"/>
            </a:xfrm>
            <a:prstGeom prst="roundRect">
              <a:avLst/>
            </a:prstGeom>
            <a:solidFill>
              <a:srgbClr val="F17BA2"/>
            </a:solidFill>
            <a:ln>
              <a:noFill/>
            </a:ln>
          </p:spPr>
          <p:txBody>
            <a:bodyPr wrap="none" rtlCol="0">
              <a:noAutofit/>
            </a:bodyPr>
            <a:lstStyle/>
            <a:p>
              <a:r>
                <a:rPr lang="zh-TW" altLang="en-US" sz="2800" dirty="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註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14179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BE24DA19-8999-452D-81CC-239DC746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影印別人的著作是否違法？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D07256D1-3933-4721-875C-6E5821923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16</a:t>
            </a:fld>
            <a:endParaRPr lang="en-US" altLang="zh-TW"/>
          </a:p>
        </p:txBody>
      </p:sp>
      <p:sp>
        <p:nvSpPr>
          <p:cNvPr id="8" name="內容版面配置區 2">
            <a:extLst>
              <a:ext uri="{FF2B5EF4-FFF2-40B4-BE49-F238E27FC236}">
                <a16:creationId xmlns="" xmlns:a16="http://schemas.microsoft.com/office/drawing/2014/main" id="{CEC1583C-CB6A-45CC-9C99-9D74F1F483FB}"/>
              </a:ext>
            </a:extLst>
          </p:cNvPr>
          <p:cNvSpPr txBox="1">
            <a:spLocks/>
          </p:cNvSpPr>
          <p:nvPr/>
        </p:nvSpPr>
        <p:spPr>
          <a:xfrm>
            <a:off x="334963" y="931742"/>
            <a:ext cx="11304587" cy="273536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84188" indent="-369888"/>
            <a:r>
              <a:rPr lang="zh-TW" altLang="en-US" dirty="0" smtClean="0"/>
              <a:t>依據</a:t>
            </a:r>
            <a:r>
              <a:rPr lang="en-US" altLang="zh-TW" dirty="0" smtClean="0"/>
              <a:t>《</a:t>
            </a:r>
            <a:r>
              <a:rPr lang="zh-TW" altLang="en-US" dirty="0" smtClean="0"/>
              <a:t>著作權法</a:t>
            </a:r>
            <a:r>
              <a:rPr lang="en-US" altLang="zh-TW" dirty="0" smtClean="0"/>
              <a:t>》</a:t>
            </a:r>
            <a:r>
              <a:rPr lang="zh-TW" altLang="en-US" dirty="0" smtClean="0"/>
              <a:t>規定，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只能在</a:t>
            </a:r>
            <a:r>
              <a:rPr lang="zh-TW" altLang="en-US" spc="-300" dirty="0" smtClean="0"/>
              <a:t>「</a:t>
            </a:r>
            <a:r>
              <a:rPr lang="zh-TW" altLang="en-US" b="1" dirty="0" smtClean="0">
                <a:solidFill>
                  <a:srgbClr val="0070C0"/>
                </a:solidFill>
              </a:rPr>
              <a:t>非營利目的的合理範圍內</a:t>
            </a:r>
            <a:r>
              <a:rPr lang="zh-TW" altLang="en-US" spc="-300" dirty="0" smtClean="0"/>
              <a:t>」，</a:t>
            </a:r>
            <a:r>
              <a:rPr lang="en-US" altLang="zh-TW" spc="-300" dirty="0" smtClean="0"/>
              <a:t/>
            </a:r>
            <a:br>
              <a:rPr lang="en-US" altLang="zh-TW" spc="-300" dirty="0" smtClean="0"/>
            </a:br>
            <a:r>
              <a:rPr lang="zh-TW" altLang="en-US" dirty="0" smtClean="0"/>
              <a:t>利用圖書館及非供公眾使用的機器重製他人的著作，且僅能部分重製，不可以整本影印。 </a:t>
            </a:r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577457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BE24DA19-8999-452D-81CC-239DC746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3</a:t>
            </a:r>
            <a:r>
              <a:rPr lang="zh-TW" altLang="en-US" dirty="0"/>
              <a:t>：好歌分享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D07256D1-3933-4721-875C-6E5821923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17</a:t>
            </a:fld>
            <a:endParaRPr lang="en-US" altLang="zh-TW"/>
          </a:p>
        </p:txBody>
      </p:sp>
      <p:pic>
        <p:nvPicPr>
          <p:cNvPr id="7" name="內容版面配置區 6">
            <a:extLst>
              <a:ext uri="{FF2B5EF4-FFF2-40B4-BE49-F238E27FC236}">
                <a16:creationId xmlns="" xmlns:a16="http://schemas.microsoft.com/office/drawing/2014/main" id="{B09EE191-EAE5-4092-9D26-78C622A53C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79504" y="931863"/>
            <a:ext cx="7815504" cy="552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134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BE24DA19-8999-452D-81CC-239DC746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3</a:t>
            </a:r>
            <a:r>
              <a:rPr lang="zh-TW" altLang="en-US" dirty="0"/>
              <a:t>：好歌分享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CEC1583C-CB6A-45CC-9C99-9D74F1F483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【</a:t>
            </a:r>
            <a:r>
              <a:rPr lang="zh-TW" altLang="en-US" dirty="0"/>
              <a:t>想一想</a:t>
            </a:r>
            <a:r>
              <a:rPr lang="en-US" altLang="zh-TW" dirty="0"/>
              <a:t>】</a:t>
            </a:r>
          </a:p>
          <a:p>
            <a:r>
              <a:rPr lang="en-US" altLang="zh-TW" dirty="0"/>
              <a:t>1. </a:t>
            </a:r>
            <a:r>
              <a:rPr lang="zh-TW" altLang="en-US" dirty="0"/>
              <a:t>下載網路影片再上傳到自己的部落格</a:t>
            </a:r>
            <a:r>
              <a:rPr lang="zh-TW" altLang="en-US" dirty="0" smtClean="0"/>
              <a:t>，</a:t>
            </a:r>
            <a:endParaRPr lang="en-US" altLang="zh-TW" dirty="0"/>
          </a:p>
          <a:p>
            <a:pPr marL="112713" indent="877888">
              <a:buNone/>
            </a:pPr>
            <a:r>
              <a:rPr lang="zh-TW" altLang="en-US" dirty="0" smtClean="0"/>
              <a:t>是否違</a:t>
            </a:r>
            <a:r>
              <a:rPr lang="en-US" altLang="zh-TW" dirty="0" smtClean="0"/>
              <a:t>《</a:t>
            </a:r>
            <a:r>
              <a:rPr lang="zh-TW" altLang="en-US" dirty="0"/>
              <a:t>著作權法</a:t>
            </a:r>
            <a:r>
              <a:rPr lang="en-US" altLang="zh-TW" dirty="0"/>
              <a:t>》</a:t>
            </a:r>
            <a:r>
              <a:rPr lang="zh-TW" altLang="en-US" dirty="0"/>
              <a:t>？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D07256D1-3933-4721-875C-6E5821923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18</a:t>
            </a:fld>
            <a:endParaRPr lang="en-US" altLang="zh-TW"/>
          </a:p>
        </p:txBody>
      </p:sp>
      <p:sp>
        <p:nvSpPr>
          <p:cNvPr id="5" name="內容版面配置區 2">
            <a:extLst>
              <a:ext uri="{FF2B5EF4-FFF2-40B4-BE49-F238E27FC236}">
                <a16:creationId xmlns="" xmlns:a16="http://schemas.microsoft.com/office/drawing/2014/main" id="{3C9F70FA-7278-4D82-BD21-D8C777711BE9}"/>
              </a:ext>
            </a:extLst>
          </p:cNvPr>
          <p:cNvSpPr txBox="1">
            <a:spLocks/>
          </p:cNvSpPr>
          <p:nvPr/>
        </p:nvSpPr>
        <p:spPr>
          <a:xfrm>
            <a:off x="1207898" y="3222481"/>
            <a:ext cx="5607388" cy="3015625"/>
          </a:xfrm>
          <a:prstGeom prst="rect">
            <a:avLst/>
          </a:prstGeom>
        </p:spPr>
        <p:txBody>
          <a:bodyPr/>
          <a:lstStyle>
            <a:lvl1pPr marL="457171" indent="-457171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990535" indent="-380974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523901" indent="-304780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TW" dirty="0" smtClean="0">
                <a:solidFill>
                  <a:srgbClr val="FF0000"/>
                </a:solidFill>
              </a:rPr>
              <a:t>(1)</a:t>
            </a:r>
            <a:r>
              <a:rPr lang="zh-TW" altLang="en-US" dirty="0" smtClean="0">
                <a:solidFill>
                  <a:srgbClr val="FF0000"/>
                </a:solidFill>
              </a:rPr>
              <a:t>影片</a:t>
            </a:r>
            <a:r>
              <a:rPr lang="zh-TW" altLang="en-US" dirty="0">
                <a:solidFill>
                  <a:srgbClr val="FF0000"/>
                </a:solidFill>
              </a:rPr>
              <a:t>屬於著作的</a:t>
            </a:r>
            <a:r>
              <a:rPr lang="zh-TW" altLang="en-US" dirty="0" smtClean="0">
                <a:solidFill>
                  <a:srgbClr val="FF0000"/>
                </a:solidFill>
              </a:rPr>
              <a:t>一種。</a:t>
            </a:r>
            <a:endParaRPr lang="en-US" altLang="zh-TW" dirty="0" smtClean="0">
              <a:solidFill>
                <a:srgbClr val="FF0000"/>
              </a:solidFill>
            </a:endParaRPr>
          </a:p>
          <a:p>
            <a:pPr marL="533400" indent="-533400">
              <a:buNone/>
            </a:pPr>
            <a:r>
              <a:rPr lang="en-US" altLang="zh-TW" dirty="0" smtClean="0">
                <a:solidFill>
                  <a:srgbClr val="FF0000"/>
                </a:solidFill>
              </a:rPr>
              <a:t>(2)</a:t>
            </a:r>
            <a:r>
              <a:rPr lang="zh-TW" altLang="en-US" dirty="0" smtClean="0">
                <a:solidFill>
                  <a:srgbClr val="FF0000"/>
                </a:solidFill>
              </a:rPr>
              <a:t>將</a:t>
            </a:r>
            <a:r>
              <a:rPr lang="zh-TW" altLang="en-US" dirty="0">
                <a:solidFill>
                  <a:srgbClr val="FF0000"/>
                </a:solidFill>
              </a:rPr>
              <a:t>網路影片下載</a:t>
            </a:r>
            <a:r>
              <a:rPr lang="zh-TW" altLang="en-US" dirty="0" smtClean="0">
                <a:solidFill>
                  <a:srgbClr val="FF0000"/>
                </a:solidFill>
              </a:rPr>
              <a:t>再上</a:t>
            </a:r>
            <a:r>
              <a:rPr lang="zh-TW" altLang="en-US" dirty="0">
                <a:solidFill>
                  <a:srgbClr val="FF0000"/>
                </a:solidFill>
              </a:rPr>
              <a:t>傳</a:t>
            </a:r>
            <a:r>
              <a:rPr lang="zh-TW" altLang="en-US" dirty="0" smtClean="0">
                <a:solidFill>
                  <a:srgbClr val="FF0000"/>
                </a:solidFill>
              </a:rPr>
              <a:t>到自己</a:t>
            </a:r>
            <a:r>
              <a:rPr lang="zh-TW" altLang="en-US" dirty="0">
                <a:solidFill>
                  <a:srgbClr val="FF0000"/>
                </a:solidFill>
              </a:rPr>
              <a:t>的部落格，是違反著作權</a:t>
            </a:r>
            <a:r>
              <a:rPr lang="zh-TW" altLang="en-US" dirty="0" smtClean="0">
                <a:solidFill>
                  <a:srgbClr val="FF0000"/>
                </a:solidFill>
              </a:rPr>
              <a:t>的行為</a:t>
            </a:r>
            <a:r>
              <a:rPr lang="zh-TW" altLang="en-US" dirty="0">
                <a:solidFill>
                  <a:srgbClr val="FF0000"/>
                </a:solidFill>
              </a:rPr>
              <a:t>。</a:t>
            </a:r>
            <a:endParaRPr lang="en-US" altLang="zh-TW" dirty="0">
              <a:solidFill>
                <a:srgbClr val="FF0000"/>
              </a:solidFill>
            </a:endParaRPr>
          </a:p>
        </p:txBody>
      </p:sp>
      <p:pic>
        <p:nvPicPr>
          <p:cNvPr id="6" name="內容版面配置區 6">
            <a:extLst>
              <a:ext uri="{FF2B5EF4-FFF2-40B4-BE49-F238E27FC236}">
                <a16:creationId xmlns="" xmlns:a16="http://schemas.microsoft.com/office/drawing/2014/main" id="{B09EE191-EAE5-4092-9D26-78C622A53C3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01"/>
          <a:stretch/>
        </p:blipFill>
        <p:spPr>
          <a:xfrm>
            <a:off x="6887293" y="3040664"/>
            <a:ext cx="4999837" cy="3528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340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BE24DA19-8999-452D-81CC-239DC746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3</a:t>
            </a:r>
            <a:r>
              <a:rPr lang="zh-TW" altLang="en-US" dirty="0"/>
              <a:t>：好歌分享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CEC1583C-CB6A-45CC-9C99-9D74F1F483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【</a:t>
            </a:r>
            <a:r>
              <a:rPr lang="zh-TW" altLang="en-US" dirty="0"/>
              <a:t>想一想</a:t>
            </a:r>
            <a:r>
              <a:rPr lang="en-US" altLang="zh-TW" dirty="0"/>
              <a:t>】</a:t>
            </a:r>
            <a:endParaRPr lang="zh-TW" altLang="en-US" dirty="0"/>
          </a:p>
          <a:p>
            <a:r>
              <a:rPr lang="en-US" altLang="zh-TW" dirty="0"/>
              <a:t>2. </a:t>
            </a:r>
            <a:r>
              <a:rPr lang="zh-TW" altLang="en-US" dirty="0"/>
              <a:t>如果貼在部落格中的歌詞是自己打字的</a:t>
            </a:r>
            <a:r>
              <a:rPr lang="zh-TW" altLang="en-US" dirty="0" smtClean="0"/>
              <a:t>，</a:t>
            </a:r>
            <a:endParaRPr lang="en-US" altLang="zh-TW" dirty="0" smtClean="0"/>
          </a:p>
          <a:p>
            <a:pPr marL="112713" indent="877888">
              <a:buNone/>
            </a:pPr>
            <a:r>
              <a:rPr lang="zh-TW" altLang="en-US" dirty="0" smtClean="0"/>
              <a:t>是否享有著作權</a:t>
            </a:r>
            <a:r>
              <a:rPr lang="zh-TW" altLang="en-US" dirty="0"/>
              <a:t>？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D07256D1-3933-4721-875C-6E5821923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19</a:t>
            </a:fld>
            <a:endParaRPr lang="en-US" altLang="zh-TW"/>
          </a:p>
        </p:txBody>
      </p:sp>
      <p:sp>
        <p:nvSpPr>
          <p:cNvPr id="5" name="內容版面配置區 2">
            <a:extLst>
              <a:ext uri="{FF2B5EF4-FFF2-40B4-BE49-F238E27FC236}">
                <a16:creationId xmlns="" xmlns:a16="http://schemas.microsoft.com/office/drawing/2014/main" id="{67282F36-09DD-4C46-9DB9-7476AA7D4C5C}"/>
              </a:ext>
            </a:extLst>
          </p:cNvPr>
          <p:cNvSpPr txBox="1">
            <a:spLocks/>
          </p:cNvSpPr>
          <p:nvPr/>
        </p:nvSpPr>
        <p:spPr>
          <a:xfrm>
            <a:off x="1207898" y="3222481"/>
            <a:ext cx="5607388" cy="2871609"/>
          </a:xfrm>
          <a:prstGeom prst="rect">
            <a:avLst/>
          </a:prstGeom>
        </p:spPr>
        <p:txBody>
          <a:bodyPr/>
          <a:lstStyle>
            <a:lvl1pPr marL="457171" indent="-457171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990535" indent="-380974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523901" indent="-304780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TW" dirty="0" smtClean="0">
                <a:solidFill>
                  <a:srgbClr val="FF0000"/>
                </a:solidFill>
              </a:rPr>
              <a:t>(1)</a:t>
            </a:r>
            <a:r>
              <a:rPr lang="zh-TW" altLang="en-US" dirty="0" smtClean="0">
                <a:solidFill>
                  <a:srgbClr val="FF0000"/>
                </a:solidFill>
              </a:rPr>
              <a:t>歌詞</a:t>
            </a:r>
            <a:r>
              <a:rPr lang="zh-TW" altLang="en-US" dirty="0">
                <a:solidFill>
                  <a:srgbClr val="FF0000"/>
                </a:solidFill>
              </a:rPr>
              <a:t>是屬於著作的</a:t>
            </a:r>
            <a:r>
              <a:rPr lang="zh-TW" altLang="en-US" dirty="0" smtClean="0">
                <a:solidFill>
                  <a:srgbClr val="FF0000"/>
                </a:solidFill>
              </a:rPr>
              <a:t>一種。</a:t>
            </a:r>
            <a:endParaRPr lang="en-US" altLang="zh-TW" dirty="0" smtClean="0">
              <a:solidFill>
                <a:srgbClr val="FF0000"/>
              </a:solidFill>
            </a:endParaRPr>
          </a:p>
          <a:p>
            <a:pPr marL="533400" indent="-533400">
              <a:buNone/>
            </a:pPr>
            <a:r>
              <a:rPr lang="en-US" altLang="zh-TW" dirty="0" smtClean="0">
                <a:solidFill>
                  <a:srgbClr val="FF0000"/>
                </a:solidFill>
              </a:rPr>
              <a:t>(2)</a:t>
            </a:r>
            <a:r>
              <a:rPr lang="zh-TW" altLang="en-US" dirty="0" smtClean="0">
                <a:solidFill>
                  <a:srgbClr val="FF0000"/>
                </a:solidFill>
              </a:rPr>
              <a:t>自己重新鍵入歌詞，仍是違反著作權的行為。</a:t>
            </a:r>
            <a:endParaRPr lang="en-US" altLang="zh-TW" dirty="0">
              <a:solidFill>
                <a:srgbClr val="FF0000"/>
              </a:solidFill>
            </a:endParaRPr>
          </a:p>
        </p:txBody>
      </p:sp>
      <p:pic>
        <p:nvPicPr>
          <p:cNvPr id="6" name="內容版面配置區 6">
            <a:extLst>
              <a:ext uri="{FF2B5EF4-FFF2-40B4-BE49-F238E27FC236}">
                <a16:creationId xmlns="" xmlns:a16="http://schemas.microsoft.com/office/drawing/2014/main" id="{B09EE191-EAE5-4092-9D26-78C622A53C3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01"/>
          <a:stretch/>
        </p:blipFill>
        <p:spPr>
          <a:xfrm>
            <a:off x="6887293" y="3040664"/>
            <a:ext cx="4999837" cy="3528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899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C2C12D12-9662-4C57-9DFF-8761BBF957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1.</a:t>
            </a:r>
            <a:r>
              <a:rPr lang="zh-TW" altLang="en-US" dirty="0"/>
              <a:t> 著作權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4E97C153-DAE8-4886-9E55-C1F108C380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89922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BE24DA19-8999-452D-81CC-239DC746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分享影片違法嗎？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CEC1583C-CB6A-45CC-9C99-9D74F1F483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影片及歌詞都屬於著作的</a:t>
            </a:r>
            <a:r>
              <a:rPr lang="zh-TW" altLang="en-US" dirty="0" smtClean="0"/>
              <a:t>一種。</a:t>
            </a:r>
            <a:endParaRPr lang="en-US" altLang="zh-TW" dirty="0" smtClean="0"/>
          </a:p>
          <a:p>
            <a:r>
              <a:rPr lang="zh-TW" altLang="en-US" dirty="0" smtClean="0"/>
              <a:t>在</a:t>
            </a:r>
            <a:r>
              <a:rPr lang="zh-TW" altLang="en-US" dirty="0"/>
              <a:t>部落格上分享</a:t>
            </a:r>
            <a:r>
              <a:rPr lang="zh-TW" altLang="en-US" dirty="0" smtClean="0"/>
              <a:t>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會侵害著作權人的</a:t>
            </a:r>
            <a:r>
              <a:rPr lang="zh-TW" altLang="en-US" dirty="0"/>
              <a:t>「重製權」與「公開傳輸權」</a:t>
            </a:r>
            <a:r>
              <a:rPr lang="zh-TW" altLang="en-US" dirty="0" smtClean="0"/>
              <a:t>。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D07256D1-3933-4721-875C-6E5821923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20</a:t>
            </a:fld>
            <a:endParaRPr lang="en-US" altLang="zh-TW"/>
          </a:p>
        </p:txBody>
      </p:sp>
      <p:grpSp>
        <p:nvGrpSpPr>
          <p:cNvPr id="5" name="群組 4">
            <a:extLst>
              <a:ext uri="{FF2B5EF4-FFF2-40B4-BE49-F238E27FC236}">
                <a16:creationId xmlns="" xmlns:a16="http://schemas.microsoft.com/office/drawing/2014/main" id="{A86E6EA7-2DA1-4260-8560-5B9F40679781}"/>
              </a:ext>
            </a:extLst>
          </p:cNvPr>
          <p:cNvGrpSpPr/>
          <p:nvPr/>
        </p:nvGrpSpPr>
        <p:grpSpPr>
          <a:xfrm>
            <a:off x="838622" y="3285778"/>
            <a:ext cx="5400600" cy="2400633"/>
            <a:chOff x="526108" y="3255539"/>
            <a:chExt cx="5400600" cy="2400633"/>
          </a:xfrm>
        </p:grpSpPr>
        <p:sp>
          <p:nvSpPr>
            <p:cNvPr id="6" name="文字方塊 5">
              <a:extLst>
                <a:ext uri="{FF2B5EF4-FFF2-40B4-BE49-F238E27FC236}">
                  <a16:creationId xmlns="" xmlns:a16="http://schemas.microsoft.com/office/drawing/2014/main" id="{1A210670-57B6-4AC0-AA5B-B9A4FE026E36}"/>
                </a:ext>
              </a:extLst>
            </p:cNvPr>
            <p:cNvSpPr txBox="1"/>
            <p:nvPr/>
          </p:nvSpPr>
          <p:spPr>
            <a:xfrm>
              <a:off x="526108" y="3255539"/>
              <a:ext cx="5400600" cy="2400633"/>
            </a:xfrm>
            <a:prstGeom prst="roundRect">
              <a:avLst>
                <a:gd name="adj" fmla="val 5980"/>
              </a:avLst>
            </a:prstGeom>
            <a:noFill/>
            <a:ln w="19050">
              <a:solidFill>
                <a:schemeClr val="bg1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　　</a:t>
              </a:r>
              <a:r>
                <a:rPr lang="zh-TW" altLang="en-US" sz="28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「</a:t>
              </a:r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公開傳輸權</a:t>
              </a:r>
              <a:r>
                <a:rPr lang="zh-TW" altLang="en-US" sz="28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」是</a:t>
              </a:r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指著作權人可以透過網路或其他通訊方法，將著作傳送給公眾瀏覽、觀賞的權利</a:t>
              </a:r>
              <a:r>
                <a:rPr lang="zh-TW" altLang="en-US" sz="28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。</a:t>
              </a:r>
              <a:endParaRPr lang="en-US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" name="文字方塊 6">
              <a:extLst>
                <a:ext uri="{FF2B5EF4-FFF2-40B4-BE49-F238E27FC236}">
                  <a16:creationId xmlns="" xmlns:a16="http://schemas.microsoft.com/office/drawing/2014/main" id="{4F463E5D-71B8-4DE8-9B39-FAD015B48C52}"/>
                </a:ext>
              </a:extLst>
            </p:cNvPr>
            <p:cNvSpPr txBox="1"/>
            <p:nvPr/>
          </p:nvSpPr>
          <p:spPr>
            <a:xfrm>
              <a:off x="612497" y="3349007"/>
              <a:ext cx="596325" cy="578882"/>
            </a:xfrm>
            <a:prstGeom prst="roundRect">
              <a:avLst/>
            </a:prstGeom>
            <a:solidFill>
              <a:srgbClr val="F17BA2"/>
            </a:solidFill>
            <a:ln>
              <a:noFill/>
            </a:ln>
          </p:spPr>
          <p:txBody>
            <a:bodyPr wrap="none" rtlCol="0">
              <a:noAutofit/>
            </a:bodyPr>
            <a:lstStyle/>
            <a:p>
              <a:r>
                <a:rPr lang="zh-TW" altLang="en-US" sz="2800" dirty="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註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16538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BE24DA19-8999-452D-81CC-239DC746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分享影片違法嗎？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CEC1583C-CB6A-45CC-9C99-9D74F1F483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分享</a:t>
            </a:r>
            <a:r>
              <a:rPr lang="zh-TW" altLang="en-US" dirty="0"/>
              <a:t>影片時</a:t>
            </a:r>
            <a:r>
              <a:rPr lang="zh-TW" altLang="en-US" dirty="0" smtClean="0"/>
              <a:t>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可</a:t>
            </a:r>
            <a:r>
              <a:rPr lang="zh-TW" altLang="en-US" dirty="0"/>
              <a:t>採用</a:t>
            </a:r>
            <a:r>
              <a:rPr lang="en-US" altLang="zh-TW" dirty="0"/>
              <a:t>YouTube </a:t>
            </a:r>
            <a:r>
              <a:rPr lang="zh-TW" altLang="en-US" dirty="0"/>
              <a:t>嵌入官方發布的</a:t>
            </a:r>
            <a:r>
              <a:rPr lang="zh-TW" altLang="en-US" dirty="0" smtClean="0"/>
              <a:t>影片。</a:t>
            </a:r>
            <a:endParaRPr lang="en-US" altLang="zh-TW" dirty="0" smtClean="0"/>
          </a:p>
          <a:p>
            <a:r>
              <a:rPr lang="zh-TW" altLang="en-US" dirty="0" smtClean="0"/>
              <a:t>歌詞</a:t>
            </a:r>
            <a:r>
              <a:rPr lang="zh-TW" altLang="en-US" dirty="0"/>
              <a:t>可</a:t>
            </a:r>
            <a:r>
              <a:rPr lang="zh-TW" altLang="en-US" dirty="0" smtClean="0"/>
              <a:t>採用</a:t>
            </a:r>
            <a:r>
              <a:rPr lang="zh-TW" altLang="en-US" dirty="0"/>
              <a:t>提供官方連結的方式分享</a:t>
            </a:r>
            <a:r>
              <a:rPr lang="zh-TW" altLang="en-US" dirty="0" smtClean="0"/>
              <a:t>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以</a:t>
            </a:r>
            <a:r>
              <a:rPr lang="zh-TW" altLang="en-US" dirty="0"/>
              <a:t>避免侵害著作權。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D07256D1-3933-4721-875C-6E5821923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21</a:t>
            </a:fld>
            <a:endParaRPr lang="en-US" altLang="zh-TW"/>
          </a:p>
        </p:txBody>
      </p:sp>
      <p:sp>
        <p:nvSpPr>
          <p:cNvPr id="5" name="screen_183809"/>
          <p:cNvSpPr>
            <a:spLocks noChangeAspect="1"/>
          </p:cNvSpPr>
          <p:nvPr/>
        </p:nvSpPr>
        <p:spPr bwMode="auto">
          <a:xfrm>
            <a:off x="8039422" y="3501802"/>
            <a:ext cx="2897130" cy="2498103"/>
          </a:xfrm>
          <a:custGeom>
            <a:avLst/>
            <a:gdLst>
              <a:gd name="connsiteX0" fmla="*/ 268796 w 607639"/>
              <a:gd name="connsiteY0" fmla="*/ 393405 h 523948"/>
              <a:gd name="connsiteX1" fmla="*/ 268796 w 607639"/>
              <a:gd name="connsiteY1" fmla="*/ 468852 h 523948"/>
              <a:gd name="connsiteX2" fmla="*/ 338754 w 607639"/>
              <a:gd name="connsiteY2" fmla="*/ 468852 h 523948"/>
              <a:gd name="connsiteX3" fmla="*/ 338754 w 607639"/>
              <a:gd name="connsiteY3" fmla="*/ 393405 h 523948"/>
              <a:gd name="connsiteX4" fmla="*/ 230443 w 607639"/>
              <a:gd name="connsiteY4" fmla="*/ 141131 h 523948"/>
              <a:gd name="connsiteX5" fmla="*/ 383963 w 607639"/>
              <a:gd name="connsiteY5" fmla="*/ 200940 h 523948"/>
              <a:gd name="connsiteX6" fmla="*/ 383874 w 607639"/>
              <a:gd name="connsiteY6" fmla="*/ 218713 h 523948"/>
              <a:gd name="connsiteX7" fmla="*/ 230443 w 607639"/>
              <a:gd name="connsiteY7" fmla="*/ 278522 h 523948"/>
              <a:gd name="connsiteX8" fmla="*/ 217271 w 607639"/>
              <a:gd name="connsiteY8" fmla="*/ 269635 h 523948"/>
              <a:gd name="connsiteX9" fmla="*/ 217271 w 607639"/>
              <a:gd name="connsiteY9" fmla="*/ 150018 h 523948"/>
              <a:gd name="connsiteX10" fmla="*/ 230443 w 607639"/>
              <a:gd name="connsiteY10" fmla="*/ 141131 h 523948"/>
              <a:gd name="connsiteX11" fmla="*/ 55272 w 607639"/>
              <a:gd name="connsiteY11" fmla="*/ 55185 h 523948"/>
              <a:gd name="connsiteX12" fmla="*/ 55272 w 607639"/>
              <a:gd name="connsiteY12" fmla="*/ 338309 h 523948"/>
              <a:gd name="connsiteX13" fmla="*/ 552367 w 607639"/>
              <a:gd name="connsiteY13" fmla="*/ 338309 h 523948"/>
              <a:gd name="connsiteX14" fmla="*/ 552367 w 607639"/>
              <a:gd name="connsiteY14" fmla="*/ 55185 h 523948"/>
              <a:gd name="connsiteX15" fmla="*/ 27592 w 607639"/>
              <a:gd name="connsiteY15" fmla="*/ 0 h 523948"/>
              <a:gd name="connsiteX16" fmla="*/ 579958 w 607639"/>
              <a:gd name="connsiteY16" fmla="*/ 0 h 523948"/>
              <a:gd name="connsiteX17" fmla="*/ 607639 w 607639"/>
              <a:gd name="connsiteY17" fmla="*/ 26659 h 523948"/>
              <a:gd name="connsiteX18" fmla="*/ 607639 w 607639"/>
              <a:gd name="connsiteY18" fmla="*/ 364969 h 523948"/>
              <a:gd name="connsiteX19" fmla="*/ 579958 w 607639"/>
              <a:gd name="connsiteY19" fmla="*/ 393405 h 523948"/>
              <a:gd name="connsiteX20" fmla="*/ 394026 w 607639"/>
              <a:gd name="connsiteY20" fmla="*/ 393405 h 523948"/>
              <a:gd name="connsiteX21" fmla="*/ 394026 w 607639"/>
              <a:gd name="connsiteY21" fmla="*/ 468852 h 523948"/>
              <a:gd name="connsiteX22" fmla="*/ 430875 w 607639"/>
              <a:gd name="connsiteY22" fmla="*/ 468852 h 523948"/>
              <a:gd name="connsiteX23" fmla="*/ 458466 w 607639"/>
              <a:gd name="connsiteY23" fmla="*/ 496400 h 523948"/>
              <a:gd name="connsiteX24" fmla="*/ 430875 w 607639"/>
              <a:gd name="connsiteY24" fmla="*/ 523948 h 523948"/>
              <a:gd name="connsiteX25" fmla="*/ 176764 w 607639"/>
              <a:gd name="connsiteY25" fmla="*/ 523948 h 523948"/>
              <a:gd name="connsiteX26" fmla="*/ 149173 w 607639"/>
              <a:gd name="connsiteY26" fmla="*/ 496400 h 523948"/>
              <a:gd name="connsiteX27" fmla="*/ 176764 w 607639"/>
              <a:gd name="connsiteY27" fmla="*/ 468852 h 523948"/>
              <a:gd name="connsiteX28" fmla="*/ 213613 w 607639"/>
              <a:gd name="connsiteY28" fmla="*/ 468852 h 523948"/>
              <a:gd name="connsiteX29" fmla="*/ 213613 w 607639"/>
              <a:gd name="connsiteY29" fmla="*/ 393405 h 523948"/>
              <a:gd name="connsiteX30" fmla="*/ 27592 w 607639"/>
              <a:gd name="connsiteY30" fmla="*/ 393405 h 523948"/>
              <a:gd name="connsiteX31" fmla="*/ 0 w 607639"/>
              <a:gd name="connsiteY31" fmla="*/ 364969 h 523948"/>
              <a:gd name="connsiteX32" fmla="*/ 0 w 607639"/>
              <a:gd name="connsiteY32" fmla="*/ 26659 h 523948"/>
              <a:gd name="connsiteX33" fmla="*/ 27592 w 607639"/>
              <a:gd name="connsiteY33" fmla="*/ 0 h 5239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607639" h="523948">
                <a:moveTo>
                  <a:pt x="268796" y="393405"/>
                </a:moveTo>
                <a:lnTo>
                  <a:pt x="268796" y="468852"/>
                </a:lnTo>
                <a:lnTo>
                  <a:pt x="338754" y="468852"/>
                </a:lnTo>
                <a:lnTo>
                  <a:pt x="338754" y="393405"/>
                </a:lnTo>
                <a:close/>
                <a:moveTo>
                  <a:pt x="230443" y="141131"/>
                </a:moveTo>
                <a:lnTo>
                  <a:pt x="383963" y="200940"/>
                </a:lnTo>
                <a:cubicBezTo>
                  <a:pt x="392062" y="204050"/>
                  <a:pt x="391973" y="215603"/>
                  <a:pt x="383874" y="218713"/>
                </a:cubicBezTo>
                <a:lnTo>
                  <a:pt x="230443" y="278522"/>
                </a:lnTo>
                <a:cubicBezTo>
                  <a:pt x="224213" y="280921"/>
                  <a:pt x="217271" y="276300"/>
                  <a:pt x="217271" y="269635"/>
                </a:cubicBezTo>
                <a:lnTo>
                  <a:pt x="217271" y="150018"/>
                </a:lnTo>
                <a:cubicBezTo>
                  <a:pt x="217271" y="143353"/>
                  <a:pt x="224213" y="138732"/>
                  <a:pt x="230443" y="141131"/>
                </a:cubicBezTo>
                <a:close/>
                <a:moveTo>
                  <a:pt x="55272" y="55185"/>
                </a:moveTo>
                <a:lnTo>
                  <a:pt x="55272" y="338309"/>
                </a:lnTo>
                <a:lnTo>
                  <a:pt x="552367" y="338309"/>
                </a:lnTo>
                <a:lnTo>
                  <a:pt x="552367" y="55185"/>
                </a:lnTo>
                <a:close/>
                <a:moveTo>
                  <a:pt x="27592" y="0"/>
                </a:moveTo>
                <a:lnTo>
                  <a:pt x="579958" y="0"/>
                </a:lnTo>
                <a:cubicBezTo>
                  <a:pt x="595267" y="0"/>
                  <a:pt x="607639" y="11464"/>
                  <a:pt x="607639" y="26659"/>
                </a:cubicBezTo>
                <a:lnTo>
                  <a:pt x="607639" y="364969"/>
                </a:lnTo>
                <a:cubicBezTo>
                  <a:pt x="607639" y="380164"/>
                  <a:pt x="595267" y="393405"/>
                  <a:pt x="579958" y="393405"/>
                </a:cubicBezTo>
                <a:lnTo>
                  <a:pt x="394026" y="393405"/>
                </a:lnTo>
                <a:lnTo>
                  <a:pt x="394026" y="468852"/>
                </a:lnTo>
                <a:lnTo>
                  <a:pt x="430875" y="468852"/>
                </a:lnTo>
                <a:cubicBezTo>
                  <a:pt x="446094" y="468852"/>
                  <a:pt x="458466" y="481204"/>
                  <a:pt x="458466" y="496400"/>
                </a:cubicBezTo>
                <a:cubicBezTo>
                  <a:pt x="458466" y="511596"/>
                  <a:pt x="446094" y="523948"/>
                  <a:pt x="430875" y="523948"/>
                </a:cubicBezTo>
                <a:lnTo>
                  <a:pt x="176764" y="523948"/>
                </a:lnTo>
                <a:cubicBezTo>
                  <a:pt x="161545" y="523948"/>
                  <a:pt x="149173" y="511596"/>
                  <a:pt x="149173" y="496400"/>
                </a:cubicBezTo>
                <a:cubicBezTo>
                  <a:pt x="149173" y="481204"/>
                  <a:pt x="161545" y="468852"/>
                  <a:pt x="176764" y="468852"/>
                </a:cubicBezTo>
                <a:lnTo>
                  <a:pt x="213613" y="468852"/>
                </a:lnTo>
                <a:lnTo>
                  <a:pt x="213613" y="393405"/>
                </a:lnTo>
                <a:lnTo>
                  <a:pt x="27592" y="393405"/>
                </a:lnTo>
                <a:cubicBezTo>
                  <a:pt x="12372" y="393405"/>
                  <a:pt x="0" y="380164"/>
                  <a:pt x="0" y="364969"/>
                </a:cubicBezTo>
                <a:lnTo>
                  <a:pt x="0" y="26659"/>
                </a:lnTo>
                <a:cubicBezTo>
                  <a:pt x="0" y="11464"/>
                  <a:pt x="12372" y="0"/>
                  <a:pt x="27592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368514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BE24DA19-8999-452D-81CC-239DC746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4</a:t>
            </a:r>
            <a:r>
              <a:rPr lang="zh-TW" altLang="en-US" dirty="0"/>
              <a:t>：影片散布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D07256D1-3933-4721-875C-6E5821923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22</a:t>
            </a:fld>
            <a:endParaRPr lang="en-US" altLang="zh-TW"/>
          </a:p>
        </p:txBody>
      </p:sp>
      <p:pic>
        <p:nvPicPr>
          <p:cNvPr id="7" name="內容版面配置區 6">
            <a:extLst>
              <a:ext uri="{FF2B5EF4-FFF2-40B4-BE49-F238E27FC236}">
                <a16:creationId xmlns="" xmlns:a16="http://schemas.microsoft.com/office/drawing/2014/main" id="{5367CE44-153C-4EA0-85AA-736A518AE9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17772" y="931863"/>
            <a:ext cx="7738968" cy="552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60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BE24DA19-8999-452D-81CC-239DC746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4</a:t>
            </a:r>
            <a:r>
              <a:rPr lang="zh-TW" altLang="en-US" dirty="0"/>
              <a:t>：影片散布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CEC1583C-CB6A-45CC-9C99-9D74F1F483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【</a:t>
            </a:r>
            <a:r>
              <a:rPr lang="zh-TW" altLang="en-US" dirty="0"/>
              <a:t>想一想</a:t>
            </a:r>
            <a:r>
              <a:rPr lang="en-US" altLang="zh-TW" dirty="0"/>
              <a:t>】</a:t>
            </a:r>
          </a:p>
          <a:p>
            <a:r>
              <a:rPr lang="en-US" altLang="zh-TW" dirty="0"/>
              <a:t>1. </a:t>
            </a:r>
            <a:r>
              <a:rPr lang="zh-TW" altLang="en-US" dirty="0"/>
              <a:t>利用自己購買的正版</a:t>
            </a:r>
            <a:r>
              <a:rPr lang="en-US" altLang="zh-TW" dirty="0"/>
              <a:t>DVD </a:t>
            </a:r>
            <a:r>
              <a:rPr lang="zh-TW" altLang="en-US" dirty="0"/>
              <a:t>剪輯影片是否合法？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D07256D1-3933-4721-875C-6E5821923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23</a:t>
            </a:fld>
            <a:endParaRPr lang="en-US" altLang="zh-TW"/>
          </a:p>
        </p:txBody>
      </p:sp>
      <p:sp>
        <p:nvSpPr>
          <p:cNvPr id="5" name="內容版面配置區 2">
            <a:extLst>
              <a:ext uri="{FF2B5EF4-FFF2-40B4-BE49-F238E27FC236}">
                <a16:creationId xmlns="" xmlns:a16="http://schemas.microsoft.com/office/drawing/2014/main" id="{6E317DBF-50C9-47DB-99A8-3078AB47AC5A}"/>
              </a:ext>
            </a:extLst>
          </p:cNvPr>
          <p:cNvSpPr txBox="1">
            <a:spLocks/>
          </p:cNvSpPr>
          <p:nvPr/>
        </p:nvSpPr>
        <p:spPr>
          <a:xfrm>
            <a:off x="1207898" y="2421682"/>
            <a:ext cx="5535380" cy="4032448"/>
          </a:xfrm>
          <a:prstGeom prst="rect">
            <a:avLst/>
          </a:prstGeom>
        </p:spPr>
        <p:txBody>
          <a:bodyPr/>
          <a:lstStyle>
            <a:lvl1pPr marL="457171" indent="-457171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990535" indent="-380974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523901" indent="-304780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3400" indent="-533400">
              <a:buNone/>
            </a:pPr>
            <a:r>
              <a:rPr lang="en-US" altLang="zh-TW" dirty="0" smtClean="0">
                <a:solidFill>
                  <a:srgbClr val="FF0000"/>
                </a:solidFill>
              </a:rPr>
              <a:t>(1)</a:t>
            </a:r>
            <a:r>
              <a:rPr lang="zh-TW" altLang="en-US" dirty="0" smtClean="0">
                <a:solidFill>
                  <a:srgbClr val="FF0000"/>
                </a:solidFill>
              </a:rPr>
              <a:t>購買的</a:t>
            </a:r>
            <a:r>
              <a:rPr lang="zh-TW" altLang="en-US" dirty="0">
                <a:solidFill>
                  <a:srgbClr val="FF0000"/>
                </a:solidFill>
              </a:rPr>
              <a:t>正版</a:t>
            </a:r>
            <a:r>
              <a:rPr lang="en-US" altLang="zh-TW" dirty="0">
                <a:solidFill>
                  <a:srgbClr val="FF0000"/>
                </a:solidFill>
              </a:rPr>
              <a:t>DVD</a:t>
            </a:r>
            <a:r>
              <a:rPr lang="zh-TW" altLang="en-US" dirty="0" smtClean="0">
                <a:solidFill>
                  <a:srgbClr val="FF0000"/>
                </a:solidFill>
              </a:rPr>
              <a:t>，只</a:t>
            </a:r>
            <a:r>
              <a:rPr lang="zh-TW" altLang="en-US" dirty="0">
                <a:solidFill>
                  <a:srgbClr val="FF0000"/>
                </a:solidFill>
              </a:rPr>
              <a:t>擁有非公開播放的</a:t>
            </a:r>
            <a:r>
              <a:rPr lang="zh-TW" altLang="en-US" dirty="0" smtClean="0">
                <a:solidFill>
                  <a:srgbClr val="FF0000"/>
                </a:solidFill>
              </a:rPr>
              <a:t>權利。</a:t>
            </a:r>
            <a:endParaRPr lang="en-US" altLang="zh-TW" dirty="0" smtClean="0">
              <a:solidFill>
                <a:srgbClr val="FF0000"/>
              </a:solidFill>
            </a:endParaRPr>
          </a:p>
          <a:p>
            <a:pPr marL="533400" indent="-533400">
              <a:buNone/>
            </a:pPr>
            <a:r>
              <a:rPr lang="en-US" altLang="zh-TW" dirty="0" smtClean="0">
                <a:solidFill>
                  <a:srgbClr val="FF0000"/>
                </a:solidFill>
              </a:rPr>
              <a:t>(2)</a:t>
            </a:r>
            <a:r>
              <a:rPr lang="zh-TW" altLang="en-US" dirty="0" smtClean="0">
                <a:solidFill>
                  <a:srgbClr val="FF0000"/>
                </a:solidFill>
              </a:rPr>
              <a:t>不能</a:t>
            </a:r>
            <a:r>
              <a:rPr lang="zh-TW" altLang="en-US" dirty="0">
                <a:solidFill>
                  <a:srgbClr val="FF0000"/>
                </a:solidFill>
              </a:rPr>
              <a:t>將影片進行改作，</a:t>
            </a:r>
            <a:r>
              <a:rPr lang="zh-TW" altLang="en-US" dirty="0" smtClean="0">
                <a:solidFill>
                  <a:srgbClr val="FF0000"/>
                </a:solidFill>
              </a:rPr>
              <a:t>以免</a:t>
            </a:r>
            <a:r>
              <a:rPr lang="zh-TW" altLang="en-US" dirty="0">
                <a:solidFill>
                  <a:srgbClr val="FF0000"/>
                </a:solidFill>
              </a:rPr>
              <a:t>違反</a:t>
            </a:r>
            <a:r>
              <a:rPr lang="en-US" altLang="zh-TW" dirty="0">
                <a:solidFill>
                  <a:srgbClr val="FF0000"/>
                </a:solidFill>
              </a:rPr>
              <a:t>《</a:t>
            </a:r>
            <a:r>
              <a:rPr lang="zh-TW" altLang="en-US" dirty="0">
                <a:solidFill>
                  <a:srgbClr val="FF0000"/>
                </a:solidFill>
              </a:rPr>
              <a:t>著作權法</a:t>
            </a:r>
            <a:r>
              <a:rPr lang="en-US" altLang="zh-TW" dirty="0">
                <a:solidFill>
                  <a:srgbClr val="FF0000"/>
                </a:solidFill>
              </a:rPr>
              <a:t>》</a:t>
            </a:r>
            <a:r>
              <a:rPr lang="zh-TW" altLang="en-US" dirty="0">
                <a:solidFill>
                  <a:srgbClr val="FF0000"/>
                </a:solidFill>
              </a:rPr>
              <a:t>。</a:t>
            </a:r>
            <a:endParaRPr lang="en-US" altLang="zh-TW" dirty="0">
              <a:solidFill>
                <a:srgbClr val="FF0000"/>
              </a:solidFill>
            </a:endParaRPr>
          </a:p>
        </p:txBody>
      </p:sp>
      <p:pic>
        <p:nvPicPr>
          <p:cNvPr id="6" name="內容版面配置區 6">
            <a:extLst>
              <a:ext uri="{FF2B5EF4-FFF2-40B4-BE49-F238E27FC236}">
                <a16:creationId xmlns="" xmlns:a16="http://schemas.microsoft.com/office/drawing/2014/main" id="{5367CE44-153C-4EA0-85AA-736A518AE9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5286" y="3028383"/>
            <a:ext cx="5071844" cy="3618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448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BE24DA19-8999-452D-81CC-239DC746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4</a:t>
            </a:r>
            <a:r>
              <a:rPr lang="zh-TW" altLang="en-US" dirty="0"/>
              <a:t>：影片散布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CEC1583C-CB6A-45CC-9C99-9D74F1F483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【</a:t>
            </a:r>
            <a:r>
              <a:rPr lang="zh-TW" altLang="en-US" dirty="0"/>
              <a:t>想一想</a:t>
            </a:r>
            <a:r>
              <a:rPr lang="en-US" altLang="zh-TW" dirty="0"/>
              <a:t>】</a:t>
            </a:r>
            <a:endParaRPr lang="zh-TW" altLang="en-US" dirty="0"/>
          </a:p>
          <a:p>
            <a:r>
              <a:rPr lang="en-US" altLang="zh-TW" dirty="0"/>
              <a:t>2. </a:t>
            </a:r>
            <a:r>
              <a:rPr lang="zh-TW" altLang="en-US" dirty="0"/>
              <a:t>將剪輯過的電影分享至網路上是否合法？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D07256D1-3933-4721-875C-6E5821923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24</a:t>
            </a:fld>
            <a:endParaRPr lang="en-US" altLang="zh-TW"/>
          </a:p>
        </p:txBody>
      </p:sp>
      <p:sp>
        <p:nvSpPr>
          <p:cNvPr id="5" name="內容版面配置區 2">
            <a:extLst>
              <a:ext uri="{FF2B5EF4-FFF2-40B4-BE49-F238E27FC236}">
                <a16:creationId xmlns="" xmlns:a16="http://schemas.microsoft.com/office/drawing/2014/main" id="{46814799-F513-48E2-A34A-7B62626C9146}"/>
              </a:ext>
            </a:extLst>
          </p:cNvPr>
          <p:cNvSpPr txBox="1">
            <a:spLocks/>
          </p:cNvSpPr>
          <p:nvPr/>
        </p:nvSpPr>
        <p:spPr>
          <a:xfrm>
            <a:off x="1207898" y="2421682"/>
            <a:ext cx="5535380" cy="2511569"/>
          </a:xfrm>
          <a:prstGeom prst="rect">
            <a:avLst/>
          </a:prstGeom>
        </p:spPr>
        <p:txBody>
          <a:bodyPr/>
          <a:lstStyle>
            <a:lvl1pPr marL="457171" indent="-457171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990535" indent="-380974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523901" indent="-304780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 dirty="0">
                <a:solidFill>
                  <a:srgbClr val="FF0000"/>
                </a:solidFill>
              </a:rPr>
              <a:t>將</a:t>
            </a:r>
            <a:r>
              <a:rPr lang="zh-TW" altLang="en-US" dirty="0" smtClean="0">
                <a:solidFill>
                  <a:srgbClr val="FF0000"/>
                </a:solidFill>
              </a:rPr>
              <a:t>剪輯的</a:t>
            </a:r>
            <a:r>
              <a:rPr lang="zh-TW" altLang="en-US" dirty="0">
                <a:solidFill>
                  <a:srgbClr val="FF0000"/>
                </a:solidFill>
              </a:rPr>
              <a:t>電影分享至</a:t>
            </a:r>
            <a:r>
              <a:rPr lang="zh-TW" altLang="en-US" dirty="0" smtClean="0">
                <a:solidFill>
                  <a:srgbClr val="FF0000"/>
                </a:solidFill>
              </a:rPr>
              <a:t>網路上</a:t>
            </a:r>
            <a:r>
              <a:rPr lang="zh-TW" altLang="en-US" dirty="0">
                <a:solidFill>
                  <a:srgbClr val="FF0000"/>
                </a:solidFill>
              </a:rPr>
              <a:t>，會違反</a:t>
            </a:r>
            <a:r>
              <a:rPr lang="en-US" altLang="zh-TW" dirty="0">
                <a:solidFill>
                  <a:srgbClr val="FF0000"/>
                </a:solidFill>
              </a:rPr>
              <a:t>《</a:t>
            </a:r>
            <a:r>
              <a:rPr lang="zh-TW" altLang="en-US" dirty="0">
                <a:solidFill>
                  <a:srgbClr val="FF0000"/>
                </a:solidFill>
              </a:rPr>
              <a:t>著作權法</a:t>
            </a:r>
            <a:r>
              <a:rPr lang="en-US" altLang="zh-TW" dirty="0">
                <a:solidFill>
                  <a:srgbClr val="FF0000"/>
                </a:solidFill>
              </a:rPr>
              <a:t>》</a:t>
            </a:r>
            <a:r>
              <a:rPr lang="zh-TW" altLang="en-US" dirty="0">
                <a:solidFill>
                  <a:srgbClr val="FF0000"/>
                </a:solidFill>
              </a:rPr>
              <a:t>。</a:t>
            </a:r>
            <a:endParaRPr lang="en-US" altLang="zh-TW" dirty="0">
              <a:solidFill>
                <a:srgbClr val="FF0000"/>
              </a:solidFill>
            </a:endParaRPr>
          </a:p>
        </p:txBody>
      </p:sp>
      <p:pic>
        <p:nvPicPr>
          <p:cNvPr id="6" name="內容版面配置區 6">
            <a:extLst>
              <a:ext uri="{FF2B5EF4-FFF2-40B4-BE49-F238E27FC236}">
                <a16:creationId xmlns="" xmlns:a16="http://schemas.microsoft.com/office/drawing/2014/main" id="{5367CE44-153C-4EA0-85AA-736A518AE9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5286" y="3028383"/>
            <a:ext cx="5071844" cy="3618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11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03A52E9F-F541-48E5-9D34-8A771AC180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剪輯影片不行嗎？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3A37EE94-1D86-4825-88CD-761653FCE9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未經授權剪輯他人影片並上傳</a:t>
            </a:r>
            <a:r>
              <a:rPr lang="zh-TW" altLang="en-US" dirty="0" smtClean="0"/>
              <a:t>到網路上，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會</a:t>
            </a:r>
            <a:r>
              <a:rPr lang="zh-TW" altLang="en-US" dirty="0"/>
              <a:t>侵害到著作權人</a:t>
            </a:r>
            <a:r>
              <a:rPr lang="zh-TW" altLang="en-US" dirty="0" smtClean="0"/>
              <a:t>的：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「</a:t>
            </a:r>
            <a:r>
              <a:rPr lang="zh-TW" altLang="en-US" dirty="0"/>
              <a:t>重製權」、「改作權」、「公開傳輸權</a:t>
            </a:r>
            <a:r>
              <a:rPr lang="zh-TW" altLang="en-US" dirty="0" smtClean="0"/>
              <a:t>」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3E7B3548-774F-4795-BE27-9FC4CC604E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25</a:t>
            </a:fld>
            <a:endParaRPr lang="en-US" altLang="zh-TW"/>
          </a:p>
        </p:txBody>
      </p:sp>
      <p:grpSp>
        <p:nvGrpSpPr>
          <p:cNvPr id="5" name="群組 4">
            <a:extLst>
              <a:ext uri="{FF2B5EF4-FFF2-40B4-BE49-F238E27FC236}">
                <a16:creationId xmlns="" xmlns:a16="http://schemas.microsoft.com/office/drawing/2014/main" id="{1E81001F-955C-411E-92BE-ABE0E897DC1A}"/>
              </a:ext>
            </a:extLst>
          </p:cNvPr>
          <p:cNvGrpSpPr/>
          <p:nvPr/>
        </p:nvGrpSpPr>
        <p:grpSpPr>
          <a:xfrm>
            <a:off x="838622" y="3477774"/>
            <a:ext cx="8424936" cy="2341383"/>
            <a:chOff x="526108" y="3255539"/>
            <a:chExt cx="8424936" cy="2341383"/>
          </a:xfrm>
        </p:grpSpPr>
        <p:sp>
          <p:nvSpPr>
            <p:cNvPr id="6" name="文字方塊 5">
              <a:extLst>
                <a:ext uri="{FF2B5EF4-FFF2-40B4-BE49-F238E27FC236}">
                  <a16:creationId xmlns="" xmlns:a16="http://schemas.microsoft.com/office/drawing/2014/main" id="{CEB88A09-A22D-4AED-AB49-CFE694C2A007}"/>
                </a:ext>
              </a:extLst>
            </p:cNvPr>
            <p:cNvSpPr txBox="1"/>
            <p:nvPr/>
          </p:nvSpPr>
          <p:spPr>
            <a:xfrm>
              <a:off x="526108" y="3255539"/>
              <a:ext cx="8424936" cy="2341383"/>
            </a:xfrm>
            <a:prstGeom prst="roundRect">
              <a:avLst>
                <a:gd name="adj" fmla="val 5980"/>
              </a:avLst>
            </a:prstGeom>
            <a:noFill/>
            <a:ln w="19050">
              <a:solidFill>
                <a:schemeClr val="bg1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marL="990600" indent="-990600">
                <a:lnSpc>
                  <a:spcPct val="130000"/>
                </a:lnSpc>
              </a:pPr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　　</a:t>
              </a:r>
              <a:r>
                <a:rPr lang="en-US" altLang="zh-TW" sz="28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1.</a:t>
              </a:r>
              <a:r>
                <a:rPr lang="zh-TW" altLang="en-US" sz="28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「</a:t>
              </a:r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改作權</a:t>
              </a:r>
              <a:r>
                <a:rPr lang="zh-TW" altLang="en-US" sz="28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」是將</a:t>
              </a:r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原著作另外創作，包括翻譯、編曲、改寫、拍攝等都是改作的行為</a:t>
              </a:r>
              <a:r>
                <a:rPr lang="zh-TW" altLang="en-US" sz="28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。</a:t>
              </a:r>
              <a:endParaRPr lang="en-US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990600" indent="-271463">
                <a:lnSpc>
                  <a:spcPct val="130000"/>
                </a:lnSpc>
              </a:pPr>
              <a:r>
                <a:rPr lang="en-US" altLang="zh-TW" sz="28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2.</a:t>
              </a:r>
              <a:r>
                <a:rPr lang="zh-TW" altLang="en-US" sz="28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若要</a:t>
              </a:r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修改他人著作，必須先取得著作人的同意才可以。</a:t>
              </a:r>
            </a:p>
          </p:txBody>
        </p:sp>
        <p:sp>
          <p:nvSpPr>
            <p:cNvPr id="7" name="文字方塊 6">
              <a:extLst>
                <a:ext uri="{FF2B5EF4-FFF2-40B4-BE49-F238E27FC236}">
                  <a16:creationId xmlns="" xmlns:a16="http://schemas.microsoft.com/office/drawing/2014/main" id="{DA7F5A2B-6FCA-4DE6-901A-01D19011B830}"/>
                </a:ext>
              </a:extLst>
            </p:cNvPr>
            <p:cNvSpPr txBox="1"/>
            <p:nvPr/>
          </p:nvSpPr>
          <p:spPr>
            <a:xfrm>
              <a:off x="612497" y="3349007"/>
              <a:ext cx="596325" cy="578882"/>
            </a:xfrm>
            <a:prstGeom prst="roundRect">
              <a:avLst/>
            </a:prstGeom>
            <a:solidFill>
              <a:srgbClr val="F17BA2"/>
            </a:solidFill>
            <a:ln>
              <a:noFill/>
            </a:ln>
          </p:spPr>
          <p:txBody>
            <a:bodyPr wrap="none" rtlCol="0">
              <a:noAutofit/>
            </a:bodyPr>
            <a:lstStyle/>
            <a:p>
              <a:r>
                <a:rPr lang="zh-TW" altLang="en-US" sz="2800" dirty="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註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67405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03A52E9F-F541-48E5-9D34-8A771AC180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剪輯影片不行嗎？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3A37EE94-1D86-4825-88CD-761653FCE9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尊重著作權，以免觸法：</a:t>
            </a:r>
            <a:endParaRPr lang="en-US" altLang="zh-TW" dirty="0" smtClean="0"/>
          </a:p>
          <a:p>
            <a:pPr marL="449263" indent="0">
              <a:buNone/>
            </a:pPr>
            <a:r>
              <a:rPr lang="en-US" altLang="zh-TW" dirty="0" smtClean="0"/>
              <a:t>1.</a:t>
            </a:r>
            <a:r>
              <a:rPr lang="zh-TW" altLang="en-US" dirty="0" smtClean="0"/>
              <a:t> 不</a:t>
            </a:r>
            <a:r>
              <a:rPr lang="zh-TW" altLang="en-US" dirty="0"/>
              <a:t>使用盜版、違法的</a:t>
            </a:r>
            <a:r>
              <a:rPr lang="zh-TW" altLang="en-US" dirty="0" smtClean="0"/>
              <a:t>多媒體</a:t>
            </a:r>
            <a:endParaRPr lang="en-US" altLang="zh-TW" dirty="0" smtClean="0"/>
          </a:p>
          <a:p>
            <a:pPr marL="449263" indent="0">
              <a:buNone/>
            </a:pPr>
            <a:r>
              <a:rPr lang="en-US" altLang="zh-TW" dirty="0" smtClean="0"/>
              <a:t>2.</a:t>
            </a:r>
            <a:r>
              <a:rPr lang="zh-TW" altLang="en-US" dirty="0" smtClean="0"/>
              <a:t> 合法</a:t>
            </a:r>
            <a:r>
              <a:rPr lang="zh-TW" altLang="en-US" dirty="0"/>
              <a:t>取得的資源</a:t>
            </a:r>
            <a:r>
              <a:rPr lang="zh-TW" altLang="en-US" dirty="0" smtClean="0"/>
              <a:t>，仍須注意使用方式</a:t>
            </a:r>
            <a:endParaRPr lang="en-US" altLang="zh-TW" dirty="0" smtClean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3E7B3548-774F-4795-BE27-9FC4CC604E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26</a:t>
            </a:fld>
            <a:endParaRPr lang="en-US" altLang="zh-TW"/>
          </a:p>
        </p:txBody>
      </p:sp>
      <p:sp>
        <p:nvSpPr>
          <p:cNvPr id="5" name="movie-player_165591"/>
          <p:cNvSpPr>
            <a:spLocks noChangeAspect="1"/>
          </p:cNvSpPr>
          <p:nvPr/>
        </p:nvSpPr>
        <p:spPr bwMode="auto">
          <a:xfrm>
            <a:off x="8903518" y="3789834"/>
            <a:ext cx="2393074" cy="2389172"/>
          </a:xfrm>
          <a:custGeom>
            <a:avLst/>
            <a:gdLst>
              <a:gd name="connsiteX0" fmla="*/ 431467 w 606580"/>
              <a:gd name="connsiteY0" fmla="*/ 507889 h 605592"/>
              <a:gd name="connsiteX1" fmla="*/ 431467 w 606580"/>
              <a:gd name="connsiteY1" fmla="*/ 555443 h 605592"/>
              <a:gd name="connsiteX2" fmla="*/ 556349 w 606580"/>
              <a:gd name="connsiteY2" fmla="*/ 555443 h 605592"/>
              <a:gd name="connsiteX3" fmla="*/ 556349 w 606580"/>
              <a:gd name="connsiteY3" fmla="*/ 507889 h 605592"/>
              <a:gd name="connsiteX4" fmla="*/ 227943 w 606580"/>
              <a:gd name="connsiteY4" fmla="*/ 507889 h 605592"/>
              <a:gd name="connsiteX5" fmla="*/ 227943 w 606580"/>
              <a:gd name="connsiteY5" fmla="*/ 555443 h 605592"/>
              <a:gd name="connsiteX6" fmla="*/ 379937 w 606580"/>
              <a:gd name="connsiteY6" fmla="*/ 555443 h 605592"/>
              <a:gd name="connsiteX7" fmla="*/ 379937 w 606580"/>
              <a:gd name="connsiteY7" fmla="*/ 507889 h 605592"/>
              <a:gd name="connsiteX8" fmla="*/ 51531 w 606580"/>
              <a:gd name="connsiteY8" fmla="*/ 507889 h 605592"/>
              <a:gd name="connsiteX9" fmla="*/ 51531 w 606580"/>
              <a:gd name="connsiteY9" fmla="*/ 555443 h 605592"/>
              <a:gd name="connsiteX10" fmla="*/ 176412 w 606580"/>
              <a:gd name="connsiteY10" fmla="*/ 555443 h 605592"/>
              <a:gd name="connsiteX11" fmla="*/ 176412 w 606580"/>
              <a:gd name="connsiteY11" fmla="*/ 507889 h 605592"/>
              <a:gd name="connsiteX12" fmla="*/ 274379 w 606580"/>
              <a:gd name="connsiteY12" fmla="*/ 264853 h 605592"/>
              <a:gd name="connsiteX13" fmla="*/ 274379 w 606580"/>
              <a:gd name="connsiteY13" fmla="*/ 341961 h 605592"/>
              <a:gd name="connsiteX14" fmla="*/ 332299 w 606580"/>
              <a:gd name="connsiteY14" fmla="*/ 303407 h 605592"/>
              <a:gd name="connsiteX15" fmla="*/ 249710 w 606580"/>
              <a:gd name="connsiteY15" fmla="*/ 192717 h 605592"/>
              <a:gd name="connsiteX16" fmla="*/ 262870 w 606580"/>
              <a:gd name="connsiteY16" fmla="*/ 196828 h 605592"/>
              <a:gd name="connsiteX17" fmla="*/ 391517 w 606580"/>
              <a:gd name="connsiteY17" fmla="*/ 282926 h 605592"/>
              <a:gd name="connsiteX18" fmla="*/ 391517 w 606580"/>
              <a:gd name="connsiteY18" fmla="*/ 323982 h 605592"/>
              <a:gd name="connsiteX19" fmla="*/ 262870 w 606580"/>
              <a:gd name="connsiteY19" fmla="*/ 410080 h 605592"/>
              <a:gd name="connsiteX20" fmla="*/ 224257 w 606580"/>
              <a:gd name="connsiteY20" fmla="*/ 389598 h 605592"/>
              <a:gd name="connsiteX21" fmla="*/ 224257 w 606580"/>
              <a:gd name="connsiteY21" fmla="*/ 217310 h 605592"/>
              <a:gd name="connsiteX22" fmla="*/ 249710 w 606580"/>
              <a:gd name="connsiteY22" fmla="*/ 192717 h 605592"/>
              <a:gd name="connsiteX23" fmla="*/ 51531 w 606580"/>
              <a:gd name="connsiteY23" fmla="*/ 150448 h 605592"/>
              <a:gd name="connsiteX24" fmla="*/ 51531 w 606580"/>
              <a:gd name="connsiteY24" fmla="*/ 456442 h 605592"/>
              <a:gd name="connsiteX25" fmla="*/ 556349 w 606580"/>
              <a:gd name="connsiteY25" fmla="*/ 456442 h 605592"/>
              <a:gd name="connsiteX26" fmla="*/ 556349 w 606580"/>
              <a:gd name="connsiteY26" fmla="*/ 150448 h 605592"/>
              <a:gd name="connsiteX27" fmla="*/ 431467 w 606580"/>
              <a:gd name="connsiteY27" fmla="*/ 51447 h 605592"/>
              <a:gd name="connsiteX28" fmla="*/ 431467 w 606580"/>
              <a:gd name="connsiteY28" fmla="*/ 99001 h 605592"/>
              <a:gd name="connsiteX29" fmla="*/ 556349 w 606580"/>
              <a:gd name="connsiteY29" fmla="*/ 99001 h 605592"/>
              <a:gd name="connsiteX30" fmla="*/ 556349 w 606580"/>
              <a:gd name="connsiteY30" fmla="*/ 51447 h 605592"/>
              <a:gd name="connsiteX31" fmla="*/ 227943 w 606580"/>
              <a:gd name="connsiteY31" fmla="*/ 51447 h 605592"/>
              <a:gd name="connsiteX32" fmla="*/ 227943 w 606580"/>
              <a:gd name="connsiteY32" fmla="*/ 99001 h 605592"/>
              <a:gd name="connsiteX33" fmla="*/ 379937 w 606580"/>
              <a:gd name="connsiteY33" fmla="*/ 99001 h 605592"/>
              <a:gd name="connsiteX34" fmla="*/ 379937 w 606580"/>
              <a:gd name="connsiteY34" fmla="*/ 51447 h 605592"/>
              <a:gd name="connsiteX35" fmla="*/ 51531 w 606580"/>
              <a:gd name="connsiteY35" fmla="*/ 51447 h 605592"/>
              <a:gd name="connsiteX36" fmla="*/ 51531 w 606580"/>
              <a:gd name="connsiteY36" fmla="*/ 99001 h 605592"/>
              <a:gd name="connsiteX37" fmla="*/ 176412 w 606580"/>
              <a:gd name="connsiteY37" fmla="*/ 99001 h 605592"/>
              <a:gd name="connsiteX38" fmla="*/ 176412 w 606580"/>
              <a:gd name="connsiteY38" fmla="*/ 51447 h 605592"/>
              <a:gd name="connsiteX39" fmla="*/ 25719 w 606580"/>
              <a:gd name="connsiteY39" fmla="*/ 0 h 605592"/>
              <a:gd name="connsiteX40" fmla="*/ 580861 w 606580"/>
              <a:gd name="connsiteY40" fmla="*/ 0 h 605592"/>
              <a:gd name="connsiteX41" fmla="*/ 606580 w 606580"/>
              <a:gd name="connsiteY41" fmla="*/ 25677 h 605592"/>
              <a:gd name="connsiteX42" fmla="*/ 606580 w 606580"/>
              <a:gd name="connsiteY42" fmla="*/ 579915 h 605592"/>
              <a:gd name="connsiteX43" fmla="*/ 582068 w 606580"/>
              <a:gd name="connsiteY43" fmla="*/ 605592 h 605592"/>
              <a:gd name="connsiteX44" fmla="*/ 25719 w 606580"/>
              <a:gd name="connsiteY44" fmla="*/ 605592 h 605592"/>
              <a:gd name="connsiteX45" fmla="*/ 0 w 606580"/>
              <a:gd name="connsiteY45" fmla="*/ 579915 h 605592"/>
              <a:gd name="connsiteX46" fmla="*/ 0 w 606580"/>
              <a:gd name="connsiteY46" fmla="*/ 25677 h 605592"/>
              <a:gd name="connsiteX47" fmla="*/ 25719 w 606580"/>
              <a:gd name="connsiteY47" fmla="*/ 0 h 605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606580" h="605592">
                <a:moveTo>
                  <a:pt x="431467" y="507889"/>
                </a:moveTo>
                <a:lnTo>
                  <a:pt x="431467" y="555443"/>
                </a:lnTo>
                <a:lnTo>
                  <a:pt x="556349" y="555443"/>
                </a:lnTo>
                <a:lnTo>
                  <a:pt x="556349" y="507889"/>
                </a:lnTo>
                <a:close/>
                <a:moveTo>
                  <a:pt x="227943" y="507889"/>
                </a:moveTo>
                <a:lnTo>
                  <a:pt x="227943" y="555443"/>
                </a:lnTo>
                <a:lnTo>
                  <a:pt x="379937" y="555443"/>
                </a:lnTo>
                <a:lnTo>
                  <a:pt x="379937" y="507889"/>
                </a:lnTo>
                <a:close/>
                <a:moveTo>
                  <a:pt x="51531" y="507889"/>
                </a:moveTo>
                <a:lnTo>
                  <a:pt x="51531" y="555443"/>
                </a:lnTo>
                <a:lnTo>
                  <a:pt x="176412" y="555443"/>
                </a:lnTo>
                <a:lnTo>
                  <a:pt x="176412" y="507889"/>
                </a:lnTo>
                <a:close/>
                <a:moveTo>
                  <a:pt x="274379" y="264853"/>
                </a:moveTo>
                <a:lnTo>
                  <a:pt x="274379" y="341961"/>
                </a:lnTo>
                <a:lnTo>
                  <a:pt x="332299" y="303407"/>
                </a:lnTo>
                <a:close/>
                <a:moveTo>
                  <a:pt x="249710" y="192717"/>
                </a:moveTo>
                <a:cubicBezTo>
                  <a:pt x="254122" y="192791"/>
                  <a:pt x="258647" y="194071"/>
                  <a:pt x="262870" y="196828"/>
                </a:cubicBezTo>
                <a:lnTo>
                  <a:pt x="391517" y="282926"/>
                </a:lnTo>
                <a:cubicBezTo>
                  <a:pt x="410267" y="296549"/>
                  <a:pt x="403027" y="317772"/>
                  <a:pt x="391517" y="323982"/>
                </a:cubicBezTo>
                <a:lnTo>
                  <a:pt x="262870" y="410080"/>
                </a:lnTo>
                <a:cubicBezTo>
                  <a:pt x="245977" y="420923"/>
                  <a:pt x="224257" y="409431"/>
                  <a:pt x="224257" y="389598"/>
                </a:cubicBezTo>
                <a:lnTo>
                  <a:pt x="224257" y="217310"/>
                </a:lnTo>
                <a:cubicBezTo>
                  <a:pt x="224257" y="203130"/>
                  <a:pt x="236475" y="192495"/>
                  <a:pt x="249710" y="192717"/>
                </a:cubicBezTo>
                <a:close/>
                <a:moveTo>
                  <a:pt x="51531" y="150448"/>
                </a:moveTo>
                <a:lnTo>
                  <a:pt x="51531" y="456442"/>
                </a:lnTo>
                <a:lnTo>
                  <a:pt x="556349" y="456442"/>
                </a:lnTo>
                <a:lnTo>
                  <a:pt x="556349" y="150448"/>
                </a:lnTo>
                <a:close/>
                <a:moveTo>
                  <a:pt x="431467" y="51447"/>
                </a:moveTo>
                <a:lnTo>
                  <a:pt x="431467" y="99001"/>
                </a:lnTo>
                <a:lnTo>
                  <a:pt x="556349" y="99001"/>
                </a:lnTo>
                <a:lnTo>
                  <a:pt x="556349" y="51447"/>
                </a:lnTo>
                <a:close/>
                <a:moveTo>
                  <a:pt x="227943" y="51447"/>
                </a:moveTo>
                <a:lnTo>
                  <a:pt x="227943" y="99001"/>
                </a:lnTo>
                <a:lnTo>
                  <a:pt x="379937" y="99001"/>
                </a:lnTo>
                <a:lnTo>
                  <a:pt x="379937" y="51447"/>
                </a:lnTo>
                <a:close/>
                <a:moveTo>
                  <a:pt x="51531" y="51447"/>
                </a:moveTo>
                <a:lnTo>
                  <a:pt x="51531" y="99001"/>
                </a:lnTo>
                <a:lnTo>
                  <a:pt x="176412" y="99001"/>
                </a:lnTo>
                <a:lnTo>
                  <a:pt x="176412" y="51447"/>
                </a:lnTo>
                <a:close/>
                <a:moveTo>
                  <a:pt x="25719" y="0"/>
                </a:moveTo>
                <a:lnTo>
                  <a:pt x="580861" y="0"/>
                </a:lnTo>
                <a:cubicBezTo>
                  <a:pt x="594974" y="0"/>
                  <a:pt x="606580" y="11587"/>
                  <a:pt x="606580" y="25677"/>
                </a:cubicBezTo>
                <a:lnTo>
                  <a:pt x="606580" y="579915"/>
                </a:lnTo>
                <a:cubicBezTo>
                  <a:pt x="606580" y="595395"/>
                  <a:pt x="596181" y="605592"/>
                  <a:pt x="582068" y="605592"/>
                </a:cubicBezTo>
                <a:lnTo>
                  <a:pt x="25719" y="605592"/>
                </a:lnTo>
                <a:cubicBezTo>
                  <a:pt x="11606" y="605592"/>
                  <a:pt x="0" y="594005"/>
                  <a:pt x="0" y="579915"/>
                </a:cubicBezTo>
                <a:lnTo>
                  <a:pt x="0" y="25677"/>
                </a:lnTo>
                <a:cubicBezTo>
                  <a:pt x="0" y="11587"/>
                  <a:pt x="11606" y="0"/>
                  <a:pt x="25719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650817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BE24DA19-8999-452D-81CC-239DC746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5</a:t>
            </a:r>
            <a:r>
              <a:rPr lang="zh-TW" altLang="en-US" dirty="0"/>
              <a:t>：註明出處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D07256D1-3933-4721-875C-6E5821923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27</a:t>
            </a:fld>
            <a:endParaRPr lang="en-US" altLang="zh-TW"/>
          </a:p>
        </p:txBody>
      </p:sp>
      <p:pic>
        <p:nvPicPr>
          <p:cNvPr id="6" name="內容版面配置區 5">
            <a:extLst>
              <a:ext uri="{FF2B5EF4-FFF2-40B4-BE49-F238E27FC236}">
                <a16:creationId xmlns="" xmlns:a16="http://schemas.microsoft.com/office/drawing/2014/main" id="{D73C4591-3A2A-45FA-B268-9CA493FAD4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06992" y="931863"/>
            <a:ext cx="7760529" cy="552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6818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BE24DA19-8999-452D-81CC-239DC746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5</a:t>
            </a:r>
            <a:r>
              <a:rPr lang="zh-TW" altLang="en-US" dirty="0"/>
              <a:t>：註明出處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CEC1583C-CB6A-45CC-9C99-9D74F1F483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【</a:t>
            </a:r>
            <a:r>
              <a:rPr lang="zh-TW" altLang="en-US" dirty="0"/>
              <a:t>想一想</a:t>
            </a:r>
            <a:r>
              <a:rPr lang="en-US" altLang="zh-TW" dirty="0"/>
              <a:t>】</a:t>
            </a:r>
          </a:p>
          <a:p>
            <a:r>
              <a:rPr lang="en-US" altLang="zh-TW" dirty="0"/>
              <a:t>1. </a:t>
            </a:r>
            <a:r>
              <a:rPr lang="zh-TW" altLang="en-US" dirty="0"/>
              <a:t>把整本書的內容放在網路上</a:t>
            </a:r>
            <a:r>
              <a:rPr lang="zh-TW" altLang="en-US" dirty="0" smtClean="0"/>
              <a:t>，</a:t>
            </a:r>
            <a:endParaRPr lang="en-US" altLang="zh-TW" dirty="0" smtClean="0"/>
          </a:p>
          <a:p>
            <a:pPr marL="993775" indent="0">
              <a:buNone/>
            </a:pPr>
            <a:r>
              <a:rPr lang="zh-TW" altLang="en-US" dirty="0" smtClean="0"/>
              <a:t>是否</a:t>
            </a:r>
            <a:r>
              <a:rPr lang="zh-TW" altLang="en-US" dirty="0"/>
              <a:t>違反</a:t>
            </a:r>
            <a:r>
              <a:rPr lang="en-US" altLang="zh-TW" dirty="0"/>
              <a:t>《</a:t>
            </a:r>
            <a:r>
              <a:rPr lang="zh-TW" altLang="en-US" dirty="0" smtClean="0"/>
              <a:t>著作權法</a:t>
            </a:r>
            <a:r>
              <a:rPr lang="en-US" altLang="zh-TW" dirty="0"/>
              <a:t>》</a:t>
            </a:r>
            <a:r>
              <a:rPr lang="zh-TW" altLang="en-US" dirty="0"/>
              <a:t>？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D07256D1-3933-4721-875C-6E5821923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28</a:t>
            </a:fld>
            <a:endParaRPr lang="en-US" altLang="zh-TW"/>
          </a:p>
        </p:txBody>
      </p:sp>
      <p:sp>
        <p:nvSpPr>
          <p:cNvPr id="5" name="內容版面配置區 2">
            <a:extLst>
              <a:ext uri="{FF2B5EF4-FFF2-40B4-BE49-F238E27FC236}">
                <a16:creationId xmlns="" xmlns:a16="http://schemas.microsoft.com/office/drawing/2014/main" id="{4F580A71-05D2-4ADD-AAE4-F7C2A5F82330}"/>
              </a:ext>
            </a:extLst>
          </p:cNvPr>
          <p:cNvSpPr txBox="1">
            <a:spLocks/>
          </p:cNvSpPr>
          <p:nvPr/>
        </p:nvSpPr>
        <p:spPr>
          <a:xfrm>
            <a:off x="1207898" y="3222481"/>
            <a:ext cx="5463372" cy="3231649"/>
          </a:xfrm>
          <a:prstGeom prst="rect">
            <a:avLst/>
          </a:prstGeom>
        </p:spPr>
        <p:txBody>
          <a:bodyPr/>
          <a:lstStyle>
            <a:lvl1pPr marL="457171" indent="-457171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990535" indent="-380974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523901" indent="-304780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 dirty="0" smtClean="0">
                <a:solidFill>
                  <a:srgbClr val="FF0000"/>
                </a:solidFill>
              </a:rPr>
              <a:t>將整本書放到網路上，</a:t>
            </a:r>
            <a:r>
              <a:rPr lang="en-US" altLang="zh-TW" dirty="0" smtClean="0">
                <a:solidFill>
                  <a:srgbClr val="FF0000"/>
                </a:solidFill>
              </a:rPr>
              <a:t/>
            </a:r>
            <a:br>
              <a:rPr lang="en-US" altLang="zh-TW" dirty="0" smtClean="0">
                <a:solidFill>
                  <a:srgbClr val="FF0000"/>
                </a:solidFill>
              </a:rPr>
            </a:br>
            <a:r>
              <a:rPr lang="zh-TW" altLang="en-US" dirty="0" smtClean="0">
                <a:solidFill>
                  <a:srgbClr val="FF0000"/>
                </a:solidFill>
              </a:rPr>
              <a:t>違反</a:t>
            </a:r>
            <a:r>
              <a:rPr lang="en-US" altLang="zh-TW" dirty="0">
                <a:solidFill>
                  <a:srgbClr val="FF0000"/>
                </a:solidFill>
              </a:rPr>
              <a:t>《</a:t>
            </a:r>
            <a:r>
              <a:rPr lang="zh-TW" altLang="en-US" dirty="0">
                <a:solidFill>
                  <a:srgbClr val="FF0000"/>
                </a:solidFill>
              </a:rPr>
              <a:t>著作權法</a:t>
            </a:r>
            <a:r>
              <a:rPr lang="en-US" altLang="zh-TW" dirty="0">
                <a:solidFill>
                  <a:srgbClr val="FF0000"/>
                </a:solidFill>
              </a:rPr>
              <a:t>》</a:t>
            </a:r>
            <a:r>
              <a:rPr lang="zh-TW" altLang="en-US" dirty="0">
                <a:solidFill>
                  <a:srgbClr val="FF0000"/>
                </a:solidFill>
              </a:rPr>
              <a:t>。</a:t>
            </a:r>
            <a:endParaRPr lang="en-US" altLang="zh-TW" dirty="0">
              <a:solidFill>
                <a:srgbClr val="FF0000"/>
              </a:solidFill>
            </a:endParaRPr>
          </a:p>
        </p:txBody>
      </p:sp>
      <p:pic>
        <p:nvPicPr>
          <p:cNvPr id="6" name="內容版面配置區 5">
            <a:extLst>
              <a:ext uri="{FF2B5EF4-FFF2-40B4-BE49-F238E27FC236}">
                <a16:creationId xmlns="" xmlns:a16="http://schemas.microsoft.com/office/drawing/2014/main" id="{D73C4591-3A2A-45FA-B268-9CA493FAD4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5286" y="3038436"/>
            <a:ext cx="5071844" cy="3608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074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BE24DA19-8999-452D-81CC-239DC746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5</a:t>
            </a:r>
            <a:r>
              <a:rPr lang="zh-TW" altLang="en-US" dirty="0"/>
              <a:t>：註明出處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CEC1583C-CB6A-45CC-9C99-9D74F1F483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【</a:t>
            </a:r>
            <a:r>
              <a:rPr lang="zh-TW" altLang="en-US" dirty="0"/>
              <a:t>想一想</a:t>
            </a:r>
            <a:r>
              <a:rPr lang="en-US" altLang="zh-TW" dirty="0"/>
              <a:t>】</a:t>
            </a:r>
            <a:endParaRPr lang="zh-TW" altLang="en-US" dirty="0"/>
          </a:p>
          <a:p>
            <a:r>
              <a:rPr lang="en-US" altLang="zh-TW" dirty="0"/>
              <a:t>2. </a:t>
            </a:r>
            <a:r>
              <a:rPr lang="zh-TW" altLang="en-US" dirty="0"/>
              <a:t>若詳細註明作者和出版社等資料</a:t>
            </a:r>
            <a:r>
              <a:rPr lang="zh-TW" altLang="en-US" dirty="0" smtClean="0"/>
              <a:t>，</a:t>
            </a:r>
            <a:endParaRPr lang="en-US" altLang="zh-TW" dirty="0" smtClean="0"/>
          </a:p>
          <a:p>
            <a:pPr marL="993775" indent="0">
              <a:buNone/>
            </a:pPr>
            <a:r>
              <a:rPr lang="zh-TW" altLang="en-US" dirty="0" smtClean="0"/>
              <a:t>是否</a:t>
            </a:r>
            <a:r>
              <a:rPr lang="zh-TW" altLang="en-US" dirty="0"/>
              <a:t>可以合法</a:t>
            </a:r>
            <a:r>
              <a:rPr lang="zh-TW" altLang="en-US" dirty="0" smtClean="0"/>
              <a:t>上傳</a:t>
            </a:r>
            <a:r>
              <a:rPr lang="zh-TW" altLang="en-US" dirty="0"/>
              <a:t>？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D07256D1-3933-4721-875C-6E5821923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29</a:t>
            </a:fld>
            <a:endParaRPr lang="en-US" altLang="zh-TW"/>
          </a:p>
        </p:txBody>
      </p:sp>
      <p:sp>
        <p:nvSpPr>
          <p:cNvPr id="5" name="內容版面配置區 2">
            <a:extLst>
              <a:ext uri="{FF2B5EF4-FFF2-40B4-BE49-F238E27FC236}">
                <a16:creationId xmlns="" xmlns:a16="http://schemas.microsoft.com/office/drawing/2014/main" id="{58CA7B23-743A-49FE-8D38-0BF9FF8D00DF}"/>
              </a:ext>
            </a:extLst>
          </p:cNvPr>
          <p:cNvSpPr txBox="1">
            <a:spLocks/>
          </p:cNvSpPr>
          <p:nvPr/>
        </p:nvSpPr>
        <p:spPr>
          <a:xfrm>
            <a:off x="1207898" y="3222481"/>
            <a:ext cx="5535380" cy="2511569"/>
          </a:xfrm>
          <a:prstGeom prst="rect">
            <a:avLst/>
          </a:prstGeom>
        </p:spPr>
        <p:txBody>
          <a:bodyPr/>
          <a:lstStyle>
            <a:lvl1pPr marL="457171" indent="-457171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990535" indent="-380974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523901" indent="-304780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3400" indent="-533400">
              <a:buNone/>
            </a:pPr>
            <a:r>
              <a:rPr lang="en-US" altLang="zh-TW" dirty="0" smtClean="0">
                <a:solidFill>
                  <a:srgbClr val="FF0000"/>
                </a:solidFill>
              </a:rPr>
              <a:t>(1)</a:t>
            </a:r>
            <a:r>
              <a:rPr lang="zh-TW" altLang="en-US" dirty="0" smtClean="0">
                <a:solidFill>
                  <a:srgbClr val="FF0000"/>
                </a:solidFill>
              </a:rPr>
              <a:t>不是只註明</a:t>
            </a:r>
            <a:r>
              <a:rPr lang="zh-TW" altLang="en-US" dirty="0">
                <a:solidFill>
                  <a:srgbClr val="FF0000"/>
                </a:solidFill>
              </a:rPr>
              <a:t>、作者出處即屬於「合理</a:t>
            </a:r>
            <a:r>
              <a:rPr lang="zh-TW" altLang="en-US" dirty="0" smtClean="0">
                <a:solidFill>
                  <a:srgbClr val="FF0000"/>
                </a:solidFill>
              </a:rPr>
              <a:t>使用」。</a:t>
            </a:r>
            <a:endParaRPr lang="en-US" altLang="zh-TW" dirty="0" smtClean="0">
              <a:solidFill>
                <a:srgbClr val="FF0000"/>
              </a:solidFill>
            </a:endParaRPr>
          </a:p>
          <a:p>
            <a:pPr marL="533400" indent="-533400">
              <a:buNone/>
            </a:pPr>
            <a:r>
              <a:rPr lang="en-US" altLang="zh-TW" dirty="0" smtClean="0">
                <a:solidFill>
                  <a:srgbClr val="FF0000"/>
                </a:solidFill>
              </a:rPr>
              <a:t>(2)</a:t>
            </a:r>
            <a:r>
              <a:rPr lang="zh-TW" altLang="en-US" dirty="0" smtClean="0">
                <a:solidFill>
                  <a:srgbClr val="FF0000"/>
                </a:solidFill>
              </a:rPr>
              <a:t>必須取得</a:t>
            </a:r>
            <a:r>
              <a:rPr lang="zh-TW" altLang="en-US" dirty="0">
                <a:solidFill>
                  <a:srgbClr val="FF0000"/>
                </a:solidFill>
              </a:rPr>
              <a:t>著作權人的授權才能使用。</a:t>
            </a:r>
            <a:endParaRPr lang="en-US" altLang="zh-TW" dirty="0">
              <a:solidFill>
                <a:srgbClr val="FF0000"/>
              </a:solidFill>
            </a:endParaRPr>
          </a:p>
        </p:txBody>
      </p:sp>
      <p:pic>
        <p:nvPicPr>
          <p:cNvPr id="6" name="內容版面配置區 5">
            <a:extLst>
              <a:ext uri="{FF2B5EF4-FFF2-40B4-BE49-F238E27FC236}">
                <a16:creationId xmlns="" xmlns:a16="http://schemas.microsoft.com/office/drawing/2014/main" id="{D73C4591-3A2A-45FA-B268-9CA493FAD4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5286" y="3038436"/>
            <a:ext cx="5071844" cy="3608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187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D3755EDD-9B1C-4A12-9224-7432024A7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《</a:t>
            </a:r>
            <a:r>
              <a:rPr lang="zh-TW" altLang="en-US" dirty="0" smtClean="0"/>
              <a:t>著作權法</a:t>
            </a:r>
            <a:r>
              <a:rPr lang="en-US" altLang="zh-TW" dirty="0" smtClean="0"/>
              <a:t>》</a:t>
            </a:r>
            <a:endParaRPr lang="zh-TW" altLang="en-US" b="0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75589764-5DF2-44E7-BE8F-B410A5FAA7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6912371" cy="5521446"/>
          </a:xfrm>
        </p:spPr>
        <p:txBody>
          <a:bodyPr/>
          <a:lstStyle/>
          <a:p>
            <a:pPr marL="1439863" indent="-1327150">
              <a:buNone/>
            </a:pPr>
            <a:r>
              <a:rPr lang="en-US" altLang="zh-TW" dirty="0" smtClean="0"/>
              <a:t>1.</a:t>
            </a:r>
            <a:r>
              <a:rPr lang="zh-TW" altLang="en-US" dirty="0" smtClean="0"/>
              <a:t>保障創作者的權益不受侵害。</a:t>
            </a:r>
            <a:endParaRPr lang="en-US" altLang="zh-TW" dirty="0" smtClean="0"/>
          </a:p>
          <a:p>
            <a:pPr marL="533400" indent="-420688">
              <a:buNone/>
            </a:pPr>
            <a:r>
              <a:rPr lang="en-US" altLang="zh-TW" dirty="0" smtClean="0"/>
              <a:t>2.</a:t>
            </a:r>
            <a:r>
              <a:rPr lang="zh-TW" altLang="en-US" b="1" dirty="0" smtClean="0">
                <a:solidFill>
                  <a:srgbClr val="0070C0"/>
                </a:solidFill>
              </a:rPr>
              <a:t>創作</a:t>
            </a:r>
            <a:r>
              <a:rPr lang="zh-TW" altLang="en-US" b="1" dirty="0">
                <a:solidFill>
                  <a:srgbClr val="0070C0"/>
                </a:solidFill>
              </a:rPr>
              <a:t>完就自動受到保護</a:t>
            </a:r>
            <a:r>
              <a:rPr lang="zh-TW" altLang="en-US" dirty="0" smtClean="0"/>
              <a:t>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不</a:t>
            </a:r>
            <a:r>
              <a:rPr lang="zh-TW" altLang="en-US" dirty="0"/>
              <a:t>須經過申請</a:t>
            </a:r>
            <a:r>
              <a:rPr lang="zh-TW" altLang="en-US" dirty="0" smtClean="0"/>
              <a:t>。</a:t>
            </a:r>
            <a:endParaRPr lang="en-US" altLang="zh-TW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F9B8AF7F-7157-4555-9BCD-F2F4F62557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</a:t>
            </a:fld>
            <a:endParaRPr lang="en-US" altLang="zh-TW"/>
          </a:p>
        </p:txBody>
      </p:sp>
      <p:sp>
        <p:nvSpPr>
          <p:cNvPr id="6" name="male-brain_40488"/>
          <p:cNvSpPr>
            <a:spLocks noChangeAspect="1"/>
          </p:cNvSpPr>
          <p:nvPr/>
        </p:nvSpPr>
        <p:spPr bwMode="auto">
          <a:xfrm>
            <a:off x="8327454" y="1557586"/>
            <a:ext cx="2491432" cy="2775849"/>
          </a:xfrm>
          <a:custGeom>
            <a:avLst/>
            <a:gdLst>
              <a:gd name="T0" fmla="*/ 4288 w 6640"/>
              <a:gd name="T1" fmla="*/ 329 h 7409"/>
              <a:gd name="T2" fmla="*/ 200 w 6640"/>
              <a:gd name="T3" fmla="*/ 4625 h 7409"/>
              <a:gd name="T4" fmla="*/ 616 w 6640"/>
              <a:gd name="T5" fmla="*/ 5386 h 7409"/>
              <a:gd name="T6" fmla="*/ 734 w 6640"/>
              <a:gd name="T7" fmla="*/ 5779 h 7409"/>
              <a:gd name="T8" fmla="*/ 1734 w 6640"/>
              <a:gd name="T9" fmla="*/ 6847 h 7409"/>
              <a:gd name="T10" fmla="*/ 2683 w 6640"/>
              <a:gd name="T11" fmla="*/ 7409 h 7409"/>
              <a:gd name="T12" fmla="*/ 5101 w 6640"/>
              <a:gd name="T13" fmla="*/ 5672 h 7409"/>
              <a:gd name="T14" fmla="*/ 5423 w 6640"/>
              <a:gd name="T15" fmla="*/ 3446 h 7409"/>
              <a:gd name="T16" fmla="*/ 4414 w 6640"/>
              <a:gd name="T17" fmla="*/ 3324 h 7409"/>
              <a:gd name="T18" fmla="*/ 5423 w 6640"/>
              <a:gd name="T19" fmla="*/ 3045 h 7409"/>
              <a:gd name="T20" fmla="*/ 5391 w 6640"/>
              <a:gd name="T21" fmla="*/ 1033 h 7409"/>
              <a:gd name="T22" fmla="*/ 5391 w 6640"/>
              <a:gd name="T23" fmla="*/ 2015 h 7409"/>
              <a:gd name="T24" fmla="*/ 5102 w 6640"/>
              <a:gd name="T25" fmla="*/ 1736 h 7409"/>
              <a:gd name="T26" fmla="*/ 5246 w 6640"/>
              <a:gd name="T27" fmla="*/ 1170 h 7409"/>
              <a:gd name="T28" fmla="*/ 5102 w 6640"/>
              <a:gd name="T29" fmla="*/ 785 h 7409"/>
              <a:gd name="T30" fmla="*/ 4802 w 6640"/>
              <a:gd name="T31" fmla="*/ 1956 h 7409"/>
              <a:gd name="T32" fmla="*/ 4649 w 6640"/>
              <a:gd name="T33" fmla="*/ 1428 h 7409"/>
              <a:gd name="T34" fmla="*/ 4585 w 6640"/>
              <a:gd name="T35" fmla="*/ 702 h 7409"/>
              <a:gd name="T36" fmla="*/ 3354 w 6640"/>
              <a:gd name="T37" fmla="*/ 1315 h 7409"/>
              <a:gd name="T38" fmla="*/ 4028 w 6640"/>
              <a:gd name="T39" fmla="*/ 682 h 7409"/>
              <a:gd name="T40" fmla="*/ 4141 w 6640"/>
              <a:gd name="T41" fmla="*/ 1139 h 7409"/>
              <a:gd name="T42" fmla="*/ 4471 w 6640"/>
              <a:gd name="T43" fmla="*/ 1529 h 7409"/>
              <a:gd name="T44" fmla="*/ 4368 w 6640"/>
              <a:gd name="T45" fmla="*/ 2139 h 7409"/>
              <a:gd name="T46" fmla="*/ 3727 w 6640"/>
              <a:gd name="T47" fmla="*/ 2067 h 7409"/>
              <a:gd name="T48" fmla="*/ 3489 w 6640"/>
              <a:gd name="T49" fmla="*/ 2377 h 7409"/>
              <a:gd name="T50" fmla="*/ 2750 w 6640"/>
              <a:gd name="T51" fmla="*/ 2196 h 7409"/>
              <a:gd name="T52" fmla="*/ 3190 w 6640"/>
              <a:gd name="T53" fmla="*/ 1963 h 7409"/>
              <a:gd name="T54" fmla="*/ 3097 w 6640"/>
              <a:gd name="T55" fmla="*/ 1705 h 7409"/>
              <a:gd name="T56" fmla="*/ 3727 w 6640"/>
              <a:gd name="T57" fmla="*/ 1705 h 7409"/>
              <a:gd name="T58" fmla="*/ 3354 w 6640"/>
              <a:gd name="T59" fmla="*/ 1315 h 7409"/>
              <a:gd name="T60" fmla="*/ 2787 w 6640"/>
              <a:gd name="T61" fmla="*/ 1550 h 7409"/>
              <a:gd name="T62" fmla="*/ 2440 w 6640"/>
              <a:gd name="T63" fmla="*/ 1074 h 7409"/>
              <a:gd name="T64" fmla="*/ 3175 w 6640"/>
              <a:gd name="T65" fmla="*/ 1235 h 7409"/>
              <a:gd name="T66" fmla="*/ 3014 w 6640"/>
              <a:gd name="T67" fmla="*/ 1447 h 7409"/>
              <a:gd name="T68" fmla="*/ 2094 w 6640"/>
              <a:gd name="T69" fmla="*/ 2067 h 7409"/>
              <a:gd name="T70" fmla="*/ 2108 w 6640"/>
              <a:gd name="T71" fmla="*/ 2196 h 7409"/>
              <a:gd name="T72" fmla="*/ 3115 w 6640"/>
              <a:gd name="T73" fmla="*/ 2587 h 7409"/>
              <a:gd name="T74" fmla="*/ 2108 w 6640"/>
              <a:gd name="T75" fmla="*/ 2196 h 7409"/>
              <a:gd name="T76" fmla="*/ 2931 w 6640"/>
              <a:gd name="T77" fmla="*/ 2759 h 7409"/>
              <a:gd name="T78" fmla="*/ 3655 w 6640"/>
              <a:gd name="T79" fmla="*/ 2862 h 7409"/>
              <a:gd name="T80" fmla="*/ 4016 w 6640"/>
              <a:gd name="T81" fmla="*/ 2805 h 7409"/>
              <a:gd name="T82" fmla="*/ 3634 w 6640"/>
              <a:gd name="T83" fmla="*/ 2366 h 7409"/>
              <a:gd name="T84" fmla="*/ 4802 w 6640"/>
              <a:gd name="T85" fmla="*/ 2067 h 7409"/>
              <a:gd name="T86" fmla="*/ 5929 w 6640"/>
              <a:gd name="T87" fmla="*/ 1808 h 7409"/>
              <a:gd name="T88" fmla="*/ 5495 w 6640"/>
              <a:gd name="T89" fmla="*/ 2387 h 7409"/>
              <a:gd name="T90" fmla="*/ 5712 w 6640"/>
              <a:gd name="T91" fmla="*/ 2749 h 7409"/>
              <a:gd name="T92" fmla="*/ 5526 w 6640"/>
              <a:gd name="T93" fmla="*/ 2470 h 7409"/>
              <a:gd name="T94" fmla="*/ 6138 w 6640"/>
              <a:gd name="T95" fmla="*/ 3026 h 7409"/>
              <a:gd name="T96" fmla="*/ 5246 w 6640"/>
              <a:gd name="T97" fmla="*/ 2790 h 7409"/>
              <a:gd name="T98" fmla="*/ 4547 w 6640"/>
              <a:gd name="T99" fmla="*/ 2928 h 7409"/>
              <a:gd name="T100" fmla="*/ 4218 w 6640"/>
              <a:gd name="T101" fmla="*/ 2649 h 7409"/>
              <a:gd name="T102" fmla="*/ 4244 w 6640"/>
              <a:gd name="T103" fmla="*/ 3328 h 7409"/>
              <a:gd name="T104" fmla="*/ 2931 w 6640"/>
              <a:gd name="T105" fmla="*/ 3110 h 7409"/>
              <a:gd name="T106" fmla="*/ 3943 w 6640"/>
              <a:gd name="T107" fmla="*/ 3514 h 7409"/>
              <a:gd name="T108" fmla="*/ 4813 w 6640"/>
              <a:gd name="T109" fmla="*/ 3953 h 74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6640" h="7409">
                <a:moveTo>
                  <a:pt x="6399" y="2506"/>
                </a:moveTo>
                <a:cubicBezTo>
                  <a:pt x="6277" y="1909"/>
                  <a:pt x="6355" y="659"/>
                  <a:pt x="4288" y="329"/>
                </a:cubicBezTo>
                <a:cubicBezTo>
                  <a:pt x="2221" y="0"/>
                  <a:pt x="359" y="1048"/>
                  <a:pt x="827" y="3340"/>
                </a:cubicBezTo>
                <a:cubicBezTo>
                  <a:pt x="827" y="3758"/>
                  <a:pt x="0" y="4406"/>
                  <a:pt x="200" y="4625"/>
                </a:cubicBezTo>
                <a:cubicBezTo>
                  <a:pt x="399" y="4845"/>
                  <a:pt x="737" y="4853"/>
                  <a:pt x="737" y="4853"/>
                </a:cubicBezTo>
                <a:cubicBezTo>
                  <a:pt x="737" y="4853"/>
                  <a:pt x="517" y="5271"/>
                  <a:pt x="616" y="5386"/>
                </a:cubicBezTo>
                <a:cubicBezTo>
                  <a:pt x="715" y="5502"/>
                  <a:pt x="990" y="5452"/>
                  <a:pt x="990" y="5452"/>
                </a:cubicBezTo>
                <a:cubicBezTo>
                  <a:pt x="990" y="5452"/>
                  <a:pt x="734" y="5636"/>
                  <a:pt x="734" y="5779"/>
                </a:cubicBezTo>
                <a:cubicBezTo>
                  <a:pt x="734" y="5922"/>
                  <a:pt x="1166" y="6112"/>
                  <a:pt x="1166" y="6112"/>
                </a:cubicBezTo>
                <a:cubicBezTo>
                  <a:pt x="1166" y="6112"/>
                  <a:pt x="1086" y="6902"/>
                  <a:pt x="1734" y="6847"/>
                </a:cubicBezTo>
                <a:cubicBezTo>
                  <a:pt x="2382" y="6793"/>
                  <a:pt x="2491" y="6610"/>
                  <a:pt x="2491" y="6610"/>
                </a:cubicBezTo>
                <a:lnTo>
                  <a:pt x="2683" y="7409"/>
                </a:lnTo>
                <a:lnTo>
                  <a:pt x="5189" y="7409"/>
                </a:lnTo>
                <a:lnTo>
                  <a:pt x="5101" y="5672"/>
                </a:lnTo>
                <a:cubicBezTo>
                  <a:pt x="5101" y="5672"/>
                  <a:pt x="6640" y="4001"/>
                  <a:pt x="6399" y="2506"/>
                </a:cubicBezTo>
                <a:close/>
                <a:moveTo>
                  <a:pt x="5423" y="3446"/>
                </a:moveTo>
                <a:lnTo>
                  <a:pt x="4725" y="3603"/>
                </a:lnTo>
                <a:lnTo>
                  <a:pt x="4414" y="3324"/>
                </a:lnTo>
                <a:lnTo>
                  <a:pt x="4524" y="3045"/>
                </a:lnTo>
                <a:lnTo>
                  <a:pt x="5423" y="3045"/>
                </a:lnTo>
                <a:lnTo>
                  <a:pt x="5423" y="3446"/>
                </a:lnTo>
                <a:close/>
                <a:moveTo>
                  <a:pt x="5391" y="1033"/>
                </a:moveTo>
                <a:lnTo>
                  <a:pt x="5908" y="1581"/>
                </a:lnTo>
                <a:lnTo>
                  <a:pt x="5391" y="2015"/>
                </a:lnTo>
                <a:lnTo>
                  <a:pt x="5102" y="2015"/>
                </a:lnTo>
                <a:lnTo>
                  <a:pt x="5102" y="1736"/>
                </a:lnTo>
                <a:lnTo>
                  <a:pt x="5267" y="1524"/>
                </a:lnTo>
                <a:lnTo>
                  <a:pt x="5246" y="1170"/>
                </a:lnTo>
                <a:lnTo>
                  <a:pt x="5391" y="1033"/>
                </a:lnTo>
                <a:close/>
                <a:moveTo>
                  <a:pt x="5102" y="785"/>
                </a:moveTo>
                <a:lnTo>
                  <a:pt x="5071" y="1553"/>
                </a:lnTo>
                <a:lnTo>
                  <a:pt x="4802" y="1956"/>
                </a:lnTo>
                <a:lnTo>
                  <a:pt x="4626" y="1891"/>
                </a:lnTo>
                <a:lnTo>
                  <a:pt x="4649" y="1428"/>
                </a:lnTo>
                <a:lnTo>
                  <a:pt x="4197" y="1286"/>
                </a:lnTo>
                <a:lnTo>
                  <a:pt x="4585" y="702"/>
                </a:lnTo>
                <a:lnTo>
                  <a:pt x="5102" y="785"/>
                </a:lnTo>
                <a:close/>
                <a:moveTo>
                  <a:pt x="3354" y="1315"/>
                </a:moveTo>
                <a:lnTo>
                  <a:pt x="3362" y="676"/>
                </a:lnTo>
                <a:lnTo>
                  <a:pt x="4028" y="682"/>
                </a:lnTo>
                <a:lnTo>
                  <a:pt x="4342" y="821"/>
                </a:lnTo>
                <a:lnTo>
                  <a:pt x="4141" y="1139"/>
                </a:lnTo>
                <a:lnTo>
                  <a:pt x="3975" y="1374"/>
                </a:lnTo>
                <a:lnTo>
                  <a:pt x="4471" y="1529"/>
                </a:lnTo>
                <a:lnTo>
                  <a:pt x="4471" y="1850"/>
                </a:lnTo>
                <a:lnTo>
                  <a:pt x="4368" y="2139"/>
                </a:lnTo>
                <a:lnTo>
                  <a:pt x="3727" y="2180"/>
                </a:lnTo>
                <a:lnTo>
                  <a:pt x="3727" y="2067"/>
                </a:lnTo>
                <a:lnTo>
                  <a:pt x="3607" y="2015"/>
                </a:lnTo>
                <a:lnTo>
                  <a:pt x="3489" y="2377"/>
                </a:lnTo>
                <a:lnTo>
                  <a:pt x="3175" y="2501"/>
                </a:lnTo>
                <a:lnTo>
                  <a:pt x="2750" y="2196"/>
                </a:lnTo>
                <a:lnTo>
                  <a:pt x="2931" y="1876"/>
                </a:lnTo>
                <a:lnTo>
                  <a:pt x="3190" y="1963"/>
                </a:lnTo>
                <a:lnTo>
                  <a:pt x="3233" y="1808"/>
                </a:lnTo>
                <a:lnTo>
                  <a:pt x="3097" y="1705"/>
                </a:lnTo>
                <a:lnTo>
                  <a:pt x="3191" y="1524"/>
                </a:lnTo>
                <a:lnTo>
                  <a:pt x="3727" y="1705"/>
                </a:lnTo>
                <a:lnTo>
                  <a:pt x="3887" y="1632"/>
                </a:lnTo>
                <a:lnTo>
                  <a:pt x="3354" y="1315"/>
                </a:lnTo>
                <a:close/>
                <a:moveTo>
                  <a:pt x="2156" y="1550"/>
                </a:moveTo>
                <a:lnTo>
                  <a:pt x="2787" y="1550"/>
                </a:lnTo>
                <a:lnTo>
                  <a:pt x="2291" y="1333"/>
                </a:lnTo>
                <a:lnTo>
                  <a:pt x="2440" y="1074"/>
                </a:lnTo>
                <a:lnTo>
                  <a:pt x="3175" y="789"/>
                </a:lnTo>
                <a:lnTo>
                  <a:pt x="3175" y="1235"/>
                </a:lnTo>
                <a:lnTo>
                  <a:pt x="2673" y="1241"/>
                </a:lnTo>
                <a:lnTo>
                  <a:pt x="3014" y="1447"/>
                </a:lnTo>
                <a:lnTo>
                  <a:pt x="2693" y="2067"/>
                </a:lnTo>
                <a:lnTo>
                  <a:pt x="2094" y="2067"/>
                </a:lnTo>
                <a:cubicBezTo>
                  <a:pt x="2094" y="2067"/>
                  <a:pt x="2125" y="1550"/>
                  <a:pt x="2156" y="1550"/>
                </a:cubicBezTo>
                <a:close/>
                <a:moveTo>
                  <a:pt x="2108" y="2196"/>
                </a:moveTo>
                <a:lnTo>
                  <a:pt x="2547" y="2196"/>
                </a:lnTo>
                <a:lnTo>
                  <a:pt x="3115" y="2587"/>
                </a:lnTo>
                <a:lnTo>
                  <a:pt x="2753" y="2731"/>
                </a:lnTo>
                <a:lnTo>
                  <a:pt x="2108" y="2196"/>
                </a:lnTo>
                <a:close/>
                <a:moveTo>
                  <a:pt x="2931" y="3110"/>
                </a:moveTo>
                <a:lnTo>
                  <a:pt x="2931" y="2759"/>
                </a:lnTo>
                <a:lnTo>
                  <a:pt x="3138" y="2645"/>
                </a:lnTo>
                <a:lnTo>
                  <a:pt x="3655" y="2862"/>
                </a:lnTo>
                <a:lnTo>
                  <a:pt x="3975" y="2966"/>
                </a:lnTo>
                <a:lnTo>
                  <a:pt x="4016" y="2805"/>
                </a:lnTo>
                <a:lnTo>
                  <a:pt x="3603" y="2645"/>
                </a:lnTo>
                <a:lnTo>
                  <a:pt x="3634" y="2366"/>
                </a:lnTo>
                <a:lnTo>
                  <a:pt x="4254" y="2387"/>
                </a:lnTo>
                <a:lnTo>
                  <a:pt x="4802" y="2067"/>
                </a:lnTo>
                <a:lnTo>
                  <a:pt x="5350" y="2232"/>
                </a:lnTo>
                <a:lnTo>
                  <a:pt x="5929" y="1808"/>
                </a:lnTo>
                <a:lnTo>
                  <a:pt x="6239" y="2335"/>
                </a:lnTo>
                <a:lnTo>
                  <a:pt x="5495" y="2387"/>
                </a:lnTo>
                <a:lnTo>
                  <a:pt x="5371" y="2707"/>
                </a:lnTo>
                <a:lnTo>
                  <a:pt x="5712" y="2749"/>
                </a:lnTo>
                <a:lnTo>
                  <a:pt x="5474" y="2635"/>
                </a:lnTo>
                <a:lnTo>
                  <a:pt x="5526" y="2470"/>
                </a:lnTo>
                <a:lnTo>
                  <a:pt x="6190" y="2448"/>
                </a:lnTo>
                <a:lnTo>
                  <a:pt x="6138" y="3026"/>
                </a:lnTo>
                <a:lnTo>
                  <a:pt x="5524" y="3029"/>
                </a:lnTo>
                <a:lnTo>
                  <a:pt x="5246" y="2790"/>
                </a:lnTo>
                <a:lnTo>
                  <a:pt x="4853" y="2940"/>
                </a:lnTo>
                <a:lnTo>
                  <a:pt x="4547" y="2928"/>
                </a:lnTo>
                <a:lnTo>
                  <a:pt x="4812" y="2676"/>
                </a:lnTo>
                <a:lnTo>
                  <a:pt x="4218" y="2649"/>
                </a:lnTo>
                <a:lnTo>
                  <a:pt x="4430" y="2914"/>
                </a:lnTo>
                <a:lnTo>
                  <a:pt x="4244" y="3328"/>
                </a:lnTo>
                <a:lnTo>
                  <a:pt x="3252" y="3328"/>
                </a:lnTo>
                <a:lnTo>
                  <a:pt x="2931" y="3110"/>
                </a:lnTo>
                <a:close/>
                <a:moveTo>
                  <a:pt x="4503" y="4098"/>
                </a:moveTo>
                <a:lnTo>
                  <a:pt x="3943" y="3514"/>
                </a:lnTo>
                <a:cubicBezTo>
                  <a:pt x="4015" y="3514"/>
                  <a:pt x="4336" y="3420"/>
                  <a:pt x="4336" y="3420"/>
                </a:cubicBezTo>
                <a:lnTo>
                  <a:pt x="4813" y="3953"/>
                </a:lnTo>
                <a:lnTo>
                  <a:pt x="4503" y="4098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3432552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03A52E9F-F541-48E5-9D34-8A771AC180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「註明出處」就好了嗎？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3A37EE94-1D86-4825-88CD-761653FCE9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304587" cy="1633956"/>
          </a:xfrm>
        </p:spPr>
        <p:txBody>
          <a:bodyPr/>
          <a:lstStyle/>
          <a:p>
            <a:r>
              <a:rPr lang="zh-TW" altLang="en-US" dirty="0"/>
              <a:t>將圖片、文字上傳到</a:t>
            </a:r>
            <a:r>
              <a:rPr lang="zh-TW" altLang="en-US" dirty="0" smtClean="0"/>
              <a:t>網路上，網友</a:t>
            </a:r>
            <a:r>
              <a:rPr lang="zh-TW" altLang="en-US" dirty="0"/>
              <a:t>就不會購買正</a:t>
            </a:r>
            <a:r>
              <a:rPr lang="zh-TW" altLang="en-US" dirty="0" smtClean="0"/>
              <a:t>版，</a:t>
            </a:r>
            <a:r>
              <a:rPr lang="zh-TW" altLang="en-US" dirty="0"/>
              <a:t>造成著作財產權人的損失，違反</a:t>
            </a:r>
            <a:r>
              <a:rPr lang="en-US" altLang="zh-TW" dirty="0"/>
              <a:t>《</a:t>
            </a:r>
            <a:r>
              <a:rPr lang="zh-TW" altLang="en-US" dirty="0"/>
              <a:t>著作權法</a:t>
            </a:r>
            <a:r>
              <a:rPr lang="en-US" altLang="zh-TW" dirty="0"/>
              <a:t>》</a:t>
            </a:r>
            <a:r>
              <a:rPr lang="zh-TW" altLang="en-US" dirty="0" smtClean="0"/>
              <a:t>。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3E7B3548-774F-4795-BE27-9FC4CC604E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30</a:t>
            </a:fld>
            <a:endParaRPr lang="en-US" altLang="zh-TW"/>
          </a:p>
        </p:txBody>
      </p:sp>
      <p:sp>
        <p:nvSpPr>
          <p:cNvPr id="5" name="內容版面配置區 2">
            <a:extLst>
              <a:ext uri="{FF2B5EF4-FFF2-40B4-BE49-F238E27FC236}">
                <a16:creationId xmlns="" xmlns:a16="http://schemas.microsoft.com/office/drawing/2014/main" id="{3A37EE94-1D86-4825-88CD-761653FCE946}"/>
              </a:ext>
            </a:extLst>
          </p:cNvPr>
          <p:cNvSpPr txBox="1">
            <a:spLocks/>
          </p:cNvSpPr>
          <p:nvPr/>
        </p:nvSpPr>
        <p:spPr>
          <a:xfrm>
            <a:off x="334963" y="2493690"/>
            <a:ext cx="11304587" cy="151216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dirty="0" smtClean="0"/>
              <a:t>「註明作者、出處」是引用他人著作時的義務， 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但不是只要註明作者、出處就可以隨意利用他人著作。</a:t>
            </a:r>
          </a:p>
        </p:txBody>
      </p:sp>
      <p:sp>
        <p:nvSpPr>
          <p:cNvPr id="6" name="內容版面配置區 2">
            <a:extLst>
              <a:ext uri="{FF2B5EF4-FFF2-40B4-BE49-F238E27FC236}">
                <a16:creationId xmlns="" xmlns:a16="http://schemas.microsoft.com/office/drawing/2014/main" id="{3A37EE94-1D86-4825-88CD-761653FCE946}"/>
              </a:ext>
            </a:extLst>
          </p:cNvPr>
          <p:cNvSpPr txBox="1">
            <a:spLocks/>
          </p:cNvSpPr>
          <p:nvPr/>
        </p:nvSpPr>
        <p:spPr>
          <a:xfrm>
            <a:off x="334963" y="4005858"/>
            <a:ext cx="11304587" cy="151216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dirty="0" smtClean="0"/>
              <a:t>要將他人的著作上傳到網站上時，必須取得著作權人的授權。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219991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BE24DA19-8999-452D-81CC-239DC746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6</a:t>
            </a:r>
            <a:r>
              <a:rPr lang="zh-TW" altLang="en-US" dirty="0"/>
              <a:t>：軟體授權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D07256D1-3933-4721-875C-6E5821923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31</a:t>
            </a:fld>
            <a:endParaRPr lang="en-US" altLang="zh-TW"/>
          </a:p>
        </p:txBody>
      </p:sp>
      <p:pic>
        <p:nvPicPr>
          <p:cNvPr id="6" name="內容版面配置區 5">
            <a:extLst>
              <a:ext uri="{FF2B5EF4-FFF2-40B4-BE49-F238E27FC236}">
                <a16:creationId xmlns="" xmlns:a16="http://schemas.microsoft.com/office/drawing/2014/main" id="{4FA6A8F1-C2E7-42C4-A38D-20B7168EDC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06270" y="931863"/>
            <a:ext cx="7761973" cy="552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157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BE24DA19-8999-452D-81CC-239DC746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6</a:t>
            </a:r>
            <a:r>
              <a:rPr lang="zh-TW" altLang="en-US" dirty="0"/>
              <a:t>：軟體授權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CEC1583C-CB6A-45CC-9C99-9D74F1F483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【</a:t>
            </a:r>
            <a:r>
              <a:rPr lang="zh-TW" altLang="en-US" dirty="0"/>
              <a:t>想一想</a:t>
            </a:r>
            <a:r>
              <a:rPr lang="en-US" altLang="zh-TW" dirty="0"/>
              <a:t>】</a:t>
            </a:r>
            <a:endParaRPr lang="zh-TW" altLang="en-US" dirty="0"/>
          </a:p>
          <a:p>
            <a:r>
              <a:rPr lang="en-US" altLang="zh-TW" dirty="0"/>
              <a:t>1. </a:t>
            </a:r>
            <a:r>
              <a:rPr lang="zh-TW" altLang="en-US" dirty="0"/>
              <a:t>電腦軟體是否也有著作權？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D07256D1-3933-4721-875C-6E5821923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32</a:t>
            </a:fld>
            <a:endParaRPr lang="en-US" altLang="zh-TW"/>
          </a:p>
        </p:txBody>
      </p:sp>
      <p:sp>
        <p:nvSpPr>
          <p:cNvPr id="5" name="內容版面配置區 2">
            <a:extLst>
              <a:ext uri="{FF2B5EF4-FFF2-40B4-BE49-F238E27FC236}">
                <a16:creationId xmlns="" xmlns:a16="http://schemas.microsoft.com/office/drawing/2014/main" id="{F3A9A21B-0277-45AD-ACFA-4A537983CFF2}"/>
              </a:ext>
            </a:extLst>
          </p:cNvPr>
          <p:cNvSpPr txBox="1">
            <a:spLocks/>
          </p:cNvSpPr>
          <p:nvPr/>
        </p:nvSpPr>
        <p:spPr>
          <a:xfrm>
            <a:off x="1207898" y="2421682"/>
            <a:ext cx="5463372" cy="2511569"/>
          </a:xfrm>
          <a:prstGeom prst="rect">
            <a:avLst/>
          </a:prstGeom>
        </p:spPr>
        <p:txBody>
          <a:bodyPr/>
          <a:lstStyle>
            <a:lvl1pPr marL="457171" indent="-457171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990535" indent="-380974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523901" indent="-304780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 dirty="0">
                <a:solidFill>
                  <a:srgbClr val="FF0000"/>
                </a:solidFill>
              </a:rPr>
              <a:t>電腦軟體也是著作的一種</a:t>
            </a:r>
            <a:r>
              <a:rPr lang="zh-TW" altLang="en-US" dirty="0" smtClean="0">
                <a:solidFill>
                  <a:srgbClr val="FF0000"/>
                </a:solidFill>
              </a:rPr>
              <a:t>，受到</a:t>
            </a:r>
            <a:r>
              <a:rPr lang="en-US" altLang="zh-TW" dirty="0">
                <a:solidFill>
                  <a:srgbClr val="FF0000"/>
                </a:solidFill>
              </a:rPr>
              <a:t>《</a:t>
            </a:r>
            <a:r>
              <a:rPr lang="zh-TW" altLang="en-US" dirty="0" smtClean="0">
                <a:solidFill>
                  <a:srgbClr val="FF0000"/>
                </a:solidFill>
              </a:rPr>
              <a:t>著作權</a:t>
            </a:r>
            <a:r>
              <a:rPr lang="zh-TW" altLang="en-US" dirty="0">
                <a:solidFill>
                  <a:srgbClr val="FF0000"/>
                </a:solidFill>
              </a:rPr>
              <a:t>法</a:t>
            </a:r>
            <a:r>
              <a:rPr lang="en-US" altLang="zh-TW" dirty="0">
                <a:solidFill>
                  <a:srgbClr val="FF0000"/>
                </a:solidFill>
              </a:rPr>
              <a:t>》</a:t>
            </a:r>
            <a:r>
              <a:rPr lang="zh-TW" altLang="en-US" dirty="0">
                <a:solidFill>
                  <a:srgbClr val="FF0000"/>
                </a:solidFill>
              </a:rPr>
              <a:t>保障。</a:t>
            </a:r>
            <a:endParaRPr lang="en-US" altLang="zh-TW" dirty="0">
              <a:solidFill>
                <a:srgbClr val="FF0000"/>
              </a:solidFill>
            </a:endParaRPr>
          </a:p>
        </p:txBody>
      </p:sp>
      <p:pic>
        <p:nvPicPr>
          <p:cNvPr id="6" name="內容版面配置區 5">
            <a:extLst>
              <a:ext uri="{FF2B5EF4-FFF2-40B4-BE49-F238E27FC236}">
                <a16:creationId xmlns="" xmlns:a16="http://schemas.microsoft.com/office/drawing/2014/main" id="{4FA6A8F1-C2E7-42C4-A38D-20B7168EDC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3278" y="3011177"/>
            <a:ext cx="5143852" cy="3658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143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BE24DA19-8999-452D-81CC-239DC746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6</a:t>
            </a:r>
            <a:r>
              <a:rPr lang="zh-TW" altLang="en-US" dirty="0"/>
              <a:t>：軟體授權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CEC1583C-CB6A-45CC-9C99-9D74F1F483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【</a:t>
            </a:r>
            <a:r>
              <a:rPr lang="zh-TW" altLang="en-US" dirty="0"/>
              <a:t>想一想</a:t>
            </a:r>
            <a:r>
              <a:rPr lang="en-US" altLang="zh-TW" dirty="0"/>
              <a:t>】</a:t>
            </a:r>
            <a:endParaRPr lang="zh-TW" altLang="en-US" dirty="0"/>
          </a:p>
          <a:p>
            <a:r>
              <a:rPr lang="en-US" altLang="zh-TW" dirty="0"/>
              <a:t>2. </a:t>
            </a:r>
            <a:r>
              <a:rPr lang="zh-TW" altLang="en-US" dirty="0"/>
              <a:t>若是自己修改別人的軟體</a:t>
            </a:r>
            <a:r>
              <a:rPr lang="zh-TW" altLang="en-US" dirty="0" smtClean="0"/>
              <a:t>，</a:t>
            </a:r>
            <a:endParaRPr lang="en-US" altLang="zh-TW" dirty="0" smtClean="0"/>
          </a:p>
          <a:p>
            <a:pPr marL="993775" indent="0">
              <a:buNone/>
            </a:pPr>
            <a:r>
              <a:rPr lang="zh-TW" altLang="en-US" dirty="0" smtClean="0"/>
              <a:t>是否</a:t>
            </a:r>
            <a:r>
              <a:rPr lang="zh-TW" altLang="en-US" dirty="0"/>
              <a:t>可以合法上傳？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D07256D1-3933-4721-875C-6E5821923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33</a:t>
            </a:fld>
            <a:endParaRPr lang="en-US" altLang="zh-TW"/>
          </a:p>
        </p:txBody>
      </p:sp>
      <p:sp>
        <p:nvSpPr>
          <p:cNvPr id="5" name="內容版面配置區 2">
            <a:extLst>
              <a:ext uri="{FF2B5EF4-FFF2-40B4-BE49-F238E27FC236}">
                <a16:creationId xmlns="" xmlns:a16="http://schemas.microsoft.com/office/drawing/2014/main" id="{337508DB-54F1-4B1F-964B-A7484A0E1D7E}"/>
              </a:ext>
            </a:extLst>
          </p:cNvPr>
          <p:cNvSpPr txBox="1">
            <a:spLocks/>
          </p:cNvSpPr>
          <p:nvPr/>
        </p:nvSpPr>
        <p:spPr>
          <a:xfrm>
            <a:off x="1207898" y="3366497"/>
            <a:ext cx="5391364" cy="3015625"/>
          </a:xfrm>
          <a:prstGeom prst="rect">
            <a:avLst/>
          </a:prstGeom>
        </p:spPr>
        <p:txBody>
          <a:bodyPr/>
          <a:lstStyle>
            <a:lvl1pPr marL="457171" indent="-457171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990535" indent="-380974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523901" indent="-304780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 dirty="0">
                <a:solidFill>
                  <a:srgbClr val="FF0000"/>
                </a:solidFill>
              </a:rPr>
              <a:t>除了自由軟體之外</a:t>
            </a:r>
            <a:r>
              <a:rPr lang="zh-TW" altLang="en-US" dirty="0" smtClean="0">
                <a:solidFill>
                  <a:srgbClr val="FF0000"/>
                </a:solidFill>
              </a:rPr>
              <a:t>，修改</a:t>
            </a:r>
            <a:r>
              <a:rPr lang="zh-TW" altLang="en-US" dirty="0">
                <a:solidFill>
                  <a:srgbClr val="FF0000"/>
                </a:solidFill>
              </a:rPr>
              <a:t>他人的軟體</a:t>
            </a:r>
            <a:r>
              <a:rPr lang="zh-TW" altLang="en-US" dirty="0" smtClean="0">
                <a:solidFill>
                  <a:srgbClr val="FF0000"/>
                </a:solidFill>
              </a:rPr>
              <a:t>皆違反</a:t>
            </a:r>
            <a:r>
              <a:rPr lang="en-US" altLang="zh-TW" dirty="0">
                <a:solidFill>
                  <a:srgbClr val="FF0000"/>
                </a:solidFill>
              </a:rPr>
              <a:t>《</a:t>
            </a:r>
            <a:r>
              <a:rPr lang="zh-TW" altLang="en-US" dirty="0">
                <a:solidFill>
                  <a:srgbClr val="FF0000"/>
                </a:solidFill>
              </a:rPr>
              <a:t>著作權法</a:t>
            </a:r>
            <a:r>
              <a:rPr lang="en-US" altLang="zh-TW" dirty="0" smtClean="0">
                <a:solidFill>
                  <a:srgbClr val="FF0000"/>
                </a:solidFill>
              </a:rPr>
              <a:t>》</a:t>
            </a:r>
            <a:r>
              <a:rPr lang="zh-TW" altLang="en-US" dirty="0" smtClean="0">
                <a:solidFill>
                  <a:srgbClr val="FF0000"/>
                </a:solidFill>
              </a:rPr>
              <a:t>。</a:t>
            </a:r>
            <a:endParaRPr lang="en-US" altLang="zh-TW" dirty="0">
              <a:solidFill>
                <a:srgbClr val="FF0000"/>
              </a:solidFill>
            </a:endParaRPr>
          </a:p>
        </p:txBody>
      </p:sp>
      <p:pic>
        <p:nvPicPr>
          <p:cNvPr id="6" name="內容版面配置區 5">
            <a:extLst>
              <a:ext uri="{FF2B5EF4-FFF2-40B4-BE49-F238E27FC236}">
                <a16:creationId xmlns="" xmlns:a16="http://schemas.microsoft.com/office/drawing/2014/main" id="{4FA6A8F1-C2E7-42C4-A38D-20B7168EDC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3278" y="3011177"/>
            <a:ext cx="5143852" cy="3658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718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BE24DA19-8999-452D-81CC-239DC746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6</a:t>
            </a:r>
            <a:r>
              <a:rPr lang="zh-TW" altLang="en-US" dirty="0"/>
              <a:t>：軟體授權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CEC1583C-CB6A-45CC-9C99-9D74F1F483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【</a:t>
            </a:r>
            <a:r>
              <a:rPr lang="zh-TW" altLang="en-US" dirty="0"/>
              <a:t>想一想</a:t>
            </a:r>
            <a:r>
              <a:rPr lang="en-US" altLang="zh-TW" dirty="0"/>
              <a:t>】</a:t>
            </a:r>
          </a:p>
          <a:p>
            <a:r>
              <a:rPr lang="en-US" altLang="zh-TW" dirty="0"/>
              <a:t>3. </a:t>
            </a:r>
            <a:r>
              <a:rPr lang="zh-TW" altLang="en-US" dirty="0"/>
              <a:t>所有軟體都要付費才能合法使用嗎？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D07256D1-3933-4721-875C-6E5821923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34</a:t>
            </a:fld>
            <a:endParaRPr lang="en-US" altLang="zh-TW"/>
          </a:p>
        </p:txBody>
      </p:sp>
      <p:sp>
        <p:nvSpPr>
          <p:cNvPr id="5" name="內容版面配置區 2">
            <a:extLst>
              <a:ext uri="{FF2B5EF4-FFF2-40B4-BE49-F238E27FC236}">
                <a16:creationId xmlns="" xmlns:a16="http://schemas.microsoft.com/office/drawing/2014/main" id="{0F12263A-7EA3-4B0E-BFBE-249DEC6D9186}"/>
              </a:ext>
            </a:extLst>
          </p:cNvPr>
          <p:cNvSpPr txBox="1">
            <a:spLocks/>
          </p:cNvSpPr>
          <p:nvPr/>
        </p:nvSpPr>
        <p:spPr>
          <a:xfrm>
            <a:off x="1207898" y="2421682"/>
            <a:ext cx="5391364" cy="3672408"/>
          </a:xfrm>
          <a:prstGeom prst="rect">
            <a:avLst/>
          </a:prstGeom>
        </p:spPr>
        <p:txBody>
          <a:bodyPr/>
          <a:lstStyle>
            <a:lvl1pPr marL="457171" indent="-457171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990535" indent="-380974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523901" indent="-304780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3400" indent="-533400">
              <a:buNone/>
            </a:pPr>
            <a:r>
              <a:rPr lang="en-US" altLang="zh-TW" dirty="0" smtClean="0">
                <a:solidFill>
                  <a:srgbClr val="FF0000"/>
                </a:solidFill>
              </a:rPr>
              <a:t>(1)</a:t>
            </a:r>
            <a:r>
              <a:rPr lang="zh-TW" altLang="en-US" dirty="0" smtClean="0">
                <a:solidFill>
                  <a:srgbClr val="FF0000"/>
                </a:solidFill>
              </a:rPr>
              <a:t>商業軟體必須</a:t>
            </a:r>
            <a:r>
              <a:rPr lang="zh-TW" altLang="en-US" dirty="0">
                <a:solidFill>
                  <a:srgbClr val="FF0000"/>
                </a:solidFill>
              </a:rPr>
              <a:t>付費才能</a:t>
            </a:r>
            <a:r>
              <a:rPr lang="zh-TW" altLang="en-US" dirty="0" smtClean="0">
                <a:solidFill>
                  <a:srgbClr val="FF0000"/>
                </a:solidFill>
              </a:rPr>
              <a:t>使用。</a:t>
            </a:r>
            <a:endParaRPr lang="en-US" altLang="zh-TW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altLang="zh-TW" dirty="0" smtClean="0">
                <a:solidFill>
                  <a:srgbClr val="FF0000"/>
                </a:solidFill>
              </a:rPr>
              <a:t>(2)</a:t>
            </a:r>
            <a:r>
              <a:rPr lang="zh-TW" altLang="en-US" dirty="0" smtClean="0">
                <a:solidFill>
                  <a:srgbClr val="FF0000"/>
                </a:solidFill>
              </a:rPr>
              <a:t>免費軟體可免費使用</a:t>
            </a:r>
            <a:r>
              <a:rPr lang="zh-TW" altLang="en-US" dirty="0">
                <a:solidFill>
                  <a:srgbClr val="FF0000"/>
                </a:solidFill>
              </a:rPr>
              <a:t>。</a:t>
            </a:r>
            <a:endParaRPr lang="en-US" altLang="zh-TW" dirty="0">
              <a:solidFill>
                <a:srgbClr val="FF0000"/>
              </a:solidFill>
            </a:endParaRPr>
          </a:p>
        </p:txBody>
      </p:sp>
      <p:pic>
        <p:nvPicPr>
          <p:cNvPr id="6" name="內容版面配置區 5">
            <a:extLst>
              <a:ext uri="{FF2B5EF4-FFF2-40B4-BE49-F238E27FC236}">
                <a16:creationId xmlns="" xmlns:a16="http://schemas.microsoft.com/office/drawing/2014/main" id="{4FA6A8F1-C2E7-42C4-A38D-20B7168EDC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3278" y="3011177"/>
            <a:ext cx="5143852" cy="3658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726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03A52E9F-F541-48E5-9D34-8A771AC180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軟體到處都能下載使用，不是嗎？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3A37EE94-1D86-4825-88CD-761653FCE9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電腦軟體也是</a:t>
            </a:r>
            <a:r>
              <a:rPr lang="en-US" altLang="zh-TW" dirty="0"/>
              <a:t>《</a:t>
            </a:r>
            <a:r>
              <a:rPr lang="zh-TW" altLang="en-US" dirty="0"/>
              <a:t>著作權法</a:t>
            </a:r>
            <a:r>
              <a:rPr lang="en-US" altLang="zh-TW" dirty="0"/>
              <a:t>》</a:t>
            </a:r>
            <a:r>
              <a:rPr lang="zh-TW" altLang="en-US" dirty="0"/>
              <a:t>所保障的</a:t>
            </a:r>
            <a:r>
              <a:rPr lang="zh-TW" altLang="en-US" dirty="0" smtClean="0"/>
              <a:t>範圍。</a:t>
            </a:r>
            <a:endParaRPr lang="en-US" altLang="zh-TW" dirty="0"/>
          </a:p>
          <a:p>
            <a:r>
              <a:rPr lang="zh-TW" altLang="en-US" dirty="0" smtClean="0"/>
              <a:t>一般</a:t>
            </a:r>
            <a:r>
              <a:rPr lang="zh-TW" altLang="en-US" dirty="0"/>
              <a:t>可以分為下列</a:t>
            </a:r>
            <a:r>
              <a:rPr lang="en-US" altLang="zh-TW" dirty="0"/>
              <a:t>3 </a:t>
            </a:r>
            <a:r>
              <a:rPr lang="zh-TW" altLang="en-US" dirty="0"/>
              <a:t>種： 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3E7B3548-774F-4795-BE27-9FC4CC604E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35</a:t>
            </a:fld>
            <a:endParaRPr lang="en-US" altLang="zh-TW"/>
          </a:p>
        </p:txBody>
      </p:sp>
      <p:pic>
        <p:nvPicPr>
          <p:cNvPr id="8" name="圖片 7">
            <a:extLst>
              <a:ext uri="{FF2B5EF4-FFF2-40B4-BE49-F238E27FC236}">
                <a16:creationId xmlns="" xmlns:a16="http://schemas.microsoft.com/office/drawing/2014/main" id="{90ED4C90-18D1-48F0-85B1-72483D6F9F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621" y="2595892"/>
            <a:ext cx="10967309" cy="3456000"/>
          </a:xfrm>
          <a:prstGeom prst="rect">
            <a:avLst/>
          </a:prstGeom>
          <a:ln w="28575">
            <a:solidFill>
              <a:schemeClr val="bg1">
                <a:lumMod val="6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101687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C2C12D12-9662-4C57-9DFF-8761BBF957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3376" y="2419350"/>
            <a:ext cx="11518420" cy="890536"/>
          </a:xfrm>
        </p:spPr>
        <p:txBody>
          <a:bodyPr/>
          <a:lstStyle/>
          <a:p>
            <a:r>
              <a:rPr lang="en-US" altLang="zh-TW" dirty="0"/>
              <a:t>2. </a:t>
            </a:r>
            <a:r>
              <a:rPr lang="zh-TW" altLang="en-US" dirty="0"/>
              <a:t>合理使用原則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4E97C153-DAE8-4886-9E55-C1F108C380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36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45632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①著作的合理使用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37</a:t>
            </a:fld>
            <a:endParaRPr lang="en-US" altLang="zh-TW"/>
          </a:p>
        </p:txBody>
      </p:sp>
      <p:sp>
        <p:nvSpPr>
          <p:cNvPr id="3" name="文字方塊 2"/>
          <p:cNvSpPr txBox="1"/>
          <p:nvPr/>
        </p:nvSpPr>
        <p:spPr>
          <a:xfrm>
            <a:off x="1135542" y="1773610"/>
            <a:ext cx="3168000" cy="1191816"/>
          </a:xfrm>
          <a:prstGeom prst="roundRect">
            <a:avLst/>
          </a:prstGeom>
          <a:solidFill>
            <a:srgbClr val="E3E3E3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過度保護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個人的知識成果</a:t>
            </a:r>
            <a:endParaRPr lang="zh-TW" altLang="en-US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7895406" y="1773610"/>
            <a:ext cx="3168000" cy="1191816"/>
          </a:xfrm>
          <a:prstGeom prst="roundRect">
            <a:avLst/>
          </a:prstGeom>
          <a:solidFill>
            <a:srgbClr val="E3E3E3"/>
          </a:solidFill>
        </p:spPr>
        <p:txBody>
          <a:bodyPr wrap="square" rtlCol="0">
            <a:spAutoFit/>
          </a:bodyPr>
          <a:lstStyle/>
          <a:p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所有成果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都無償開放使用</a:t>
            </a:r>
            <a:endParaRPr lang="zh-TW" altLang="en-US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1243542" y="1053530"/>
            <a:ext cx="295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 smtClean="0">
                <a:solidFill>
                  <a:schemeClr val="accent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不利文化發展</a:t>
            </a:r>
            <a:endParaRPr lang="zh-TW" altLang="en-US" sz="3600" b="1" dirty="0">
              <a:solidFill>
                <a:schemeClr val="accent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8003406" y="1053530"/>
            <a:ext cx="295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 smtClean="0">
                <a:solidFill>
                  <a:schemeClr val="accent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降低創作意願</a:t>
            </a:r>
            <a:endParaRPr lang="zh-TW" altLang="en-US" sz="3600" b="1" dirty="0">
              <a:solidFill>
                <a:schemeClr val="accent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21" name="群組 20"/>
          <p:cNvGrpSpPr/>
          <p:nvPr/>
        </p:nvGrpSpPr>
        <p:grpSpPr>
          <a:xfrm>
            <a:off x="1144630" y="2842516"/>
            <a:ext cx="9918776" cy="2099446"/>
            <a:chOff x="1144630" y="2842516"/>
            <a:chExt cx="9918776" cy="2099446"/>
          </a:xfrm>
        </p:grpSpPr>
        <p:sp>
          <p:nvSpPr>
            <p:cNvPr id="14" name="右中括弧 13"/>
            <p:cNvSpPr/>
            <p:nvPr/>
          </p:nvSpPr>
          <p:spPr>
            <a:xfrm rot="5400000">
              <a:off x="5879206" y="-37828"/>
              <a:ext cx="432000" cy="6768752"/>
            </a:xfrm>
            <a:prstGeom prst="rightBracket">
              <a:avLst/>
            </a:prstGeom>
            <a:ln w="57150" cap="rnd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" name="等腰三角形 10"/>
            <p:cNvSpPr/>
            <p:nvPr/>
          </p:nvSpPr>
          <p:spPr>
            <a:xfrm>
              <a:off x="5159102" y="3573962"/>
              <a:ext cx="1872208" cy="1368000"/>
            </a:xfrm>
            <a:prstGeom prst="triangl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5" name="流程圖: 延遲 14"/>
            <p:cNvSpPr/>
            <p:nvPr/>
          </p:nvSpPr>
          <p:spPr>
            <a:xfrm rot="5400000">
              <a:off x="2548610" y="1438536"/>
              <a:ext cx="360040" cy="3168000"/>
            </a:xfrm>
            <a:prstGeom prst="flowChartDelay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6" name="流程圖: 延遲 15"/>
            <p:cNvSpPr/>
            <p:nvPr/>
          </p:nvSpPr>
          <p:spPr>
            <a:xfrm rot="5400000">
              <a:off x="9299386" y="1438537"/>
              <a:ext cx="360040" cy="3168000"/>
            </a:xfrm>
            <a:prstGeom prst="flowChartDelay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19" name="文字方塊 18"/>
          <p:cNvSpPr txBox="1"/>
          <p:nvPr/>
        </p:nvSpPr>
        <p:spPr>
          <a:xfrm>
            <a:off x="5087094" y="1845618"/>
            <a:ext cx="180020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5000" b="1" dirty="0">
                <a:solidFill>
                  <a:srgbClr val="F17B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？</a:t>
            </a:r>
          </a:p>
        </p:txBody>
      </p:sp>
      <p:sp>
        <p:nvSpPr>
          <p:cNvPr id="20" name="文字方塊 19"/>
          <p:cNvSpPr txBox="1"/>
          <p:nvPr/>
        </p:nvSpPr>
        <p:spPr>
          <a:xfrm>
            <a:off x="1234666" y="5013970"/>
            <a:ext cx="9721080" cy="1500517"/>
          </a:xfrm>
          <a:prstGeom prst="roundRect">
            <a:avLst>
              <a:gd name="adj" fmla="val 11834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36000" tIns="36000" rIns="36000" bIns="36000" rtlCol="0">
            <a:spAutoFit/>
          </a:bodyPr>
          <a:lstStyle/>
          <a:p>
            <a:pPr marL="114295" lvl="0">
              <a:lnSpc>
                <a:spcPct val="120000"/>
              </a:lnSpc>
              <a:spcBef>
                <a:spcPts val="600"/>
              </a:spcBef>
            </a:pPr>
            <a:r>
              <a:rPr lang="zh-TW" altLang="en-US" sz="34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合理使用</a:t>
            </a:r>
            <a:r>
              <a:rPr lang="zh-TW" altLang="en-US" sz="3400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原則</a:t>
            </a:r>
            <a:r>
              <a:rPr lang="zh-TW" altLang="en-US" sz="3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TW" altLang="en-US" sz="3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可以</a:t>
            </a:r>
            <a:r>
              <a:rPr lang="zh-TW" altLang="en-US" sz="3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在合理的限制範圍內</a:t>
            </a:r>
            <a:r>
              <a:rPr lang="zh-TW" altLang="en-US" sz="3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endParaRPr lang="en-US" altLang="zh-TW" sz="3400" dirty="0" smtClean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14295" lvl="0">
              <a:lnSpc>
                <a:spcPct val="120000"/>
              </a:lnSpc>
              <a:spcBef>
                <a:spcPts val="600"/>
              </a:spcBef>
            </a:pPr>
            <a:r>
              <a:rPr lang="zh-TW" altLang="en-US" sz="3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</a:t>
            </a:r>
            <a:r>
              <a:rPr lang="zh-TW" altLang="en-US" sz="3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經著作權人同意而進行重製、改編及散布行為</a:t>
            </a:r>
            <a:r>
              <a:rPr lang="zh-TW" altLang="en-US" sz="3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en-US" sz="3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44569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9" grpId="0"/>
      <p:bldP spid="20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①著作的合理使用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38</a:t>
            </a:fld>
            <a:endParaRPr lang="en-US" altLang="zh-TW"/>
          </a:p>
        </p:txBody>
      </p:sp>
      <p:sp>
        <p:nvSpPr>
          <p:cNvPr id="5" name="內容版面配置區 2"/>
          <p:cNvSpPr txBox="1">
            <a:spLocks/>
          </p:cNvSpPr>
          <p:nvPr/>
        </p:nvSpPr>
        <p:spPr>
          <a:xfrm>
            <a:off x="6311231" y="931742"/>
            <a:ext cx="5544219" cy="552144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+mn-lt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43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700" kern="1200" baseline="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altLang="zh-TW" dirty="0"/>
          </a:p>
        </p:txBody>
      </p:sp>
      <p:pic>
        <p:nvPicPr>
          <p:cNvPr id="8" name="內容版面配置區 7">
            <a:extLst>
              <a:ext uri="{FF2B5EF4-FFF2-40B4-BE49-F238E27FC236}">
                <a16:creationId xmlns="" xmlns:a16="http://schemas.microsoft.com/office/drawing/2014/main" id="{7416916D-E703-4D96-B03F-D5AB9FD736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8582" y="1004094"/>
            <a:ext cx="11376868" cy="5521325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="" xmlns:a16="http://schemas.microsoft.com/office/drawing/2014/main" id="{1035C394-8509-499F-A507-1228D73CA119}"/>
              </a:ext>
            </a:extLst>
          </p:cNvPr>
          <p:cNvSpPr/>
          <p:nvPr/>
        </p:nvSpPr>
        <p:spPr>
          <a:xfrm>
            <a:off x="730610" y="1190276"/>
            <a:ext cx="10765196" cy="5004000"/>
          </a:xfrm>
          <a:prstGeom prst="rect">
            <a:avLst/>
          </a:prstGeom>
          <a:solidFill>
            <a:srgbClr val="293C25"/>
          </a:solidFill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altLang="zh-TW" sz="28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sz="28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著作權法</a:t>
            </a:r>
            <a:r>
              <a:rPr lang="en-US" altLang="zh-TW" sz="28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zh-TW" altLang="en-US" sz="28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TW" sz="28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65 </a:t>
            </a:r>
            <a:r>
              <a:rPr lang="zh-TW" altLang="en-US" sz="28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條： </a:t>
            </a:r>
          </a:p>
          <a:p>
            <a:pPr algn="just">
              <a:lnSpc>
                <a:spcPct val="130000"/>
              </a:lnSpc>
            </a:pPr>
            <a:r>
              <a:rPr lang="zh-TW" altLang="en-US" sz="28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　　著作之合理使用，不構成著作財產權之侵害。應注意下列事項，以為判斷之基準： </a:t>
            </a:r>
            <a:endParaRPr lang="en-US" altLang="zh-TW" sz="2800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>
              <a:lnSpc>
                <a:spcPct val="130000"/>
              </a:lnSpc>
            </a:pPr>
            <a:endParaRPr lang="zh-TW" altLang="en-US" sz="2800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>
              <a:lnSpc>
                <a:spcPct val="130000"/>
              </a:lnSpc>
            </a:pPr>
            <a:r>
              <a:rPr lang="zh-TW" altLang="en-US" sz="28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一、利用之目的及性質，包括係為商業目的或非營利教育目的。</a:t>
            </a:r>
          </a:p>
          <a:p>
            <a:pPr algn="just">
              <a:lnSpc>
                <a:spcPct val="130000"/>
              </a:lnSpc>
            </a:pPr>
            <a:r>
              <a:rPr lang="zh-TW" altLang="en-US" sz="28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二、著作之性質。</a:t>
            </a:r>
          </a:p>
          <a:p>
            <a:pPr algn="just">
              <a:lnSpc>
                <a:spcPct val="130000"/>
              </a:lnSpc>
            </a:pPr>
            <a:r>
              <a:rPr lang="zh-TW" altLang="en-US" sz="28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三、所利用之質量及其在整個著作所占之比例。</a:t>
            </a:r>
          </a:p>
          <a:p>
            <a:pPr algn="just">
              <a:lnSpc>
                <a:spcPct val="130000"/>
              </a:lnSpc>
            </a:pPr>
            <a:r>
              <a:rPr lang="zh-TW" altLang="en-US" sz="28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四、利用結果對著作潛在市場與現在價值之影響。</a:t>
            </a:r>
            <a:endParaRPr lang="en-US" altLang="zh-TW" sz="2800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>
              <a:lnSpc>
                <a:spcPct val="130000"/>
              </a:lnSpc>
            </a:pPr>
            <a:r>
              <a:rPr lang="zh-TW" altLang="en-US" sz="16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　</a:t>
            </a:r>
            <a:endParaRPr lang="zh-TW" altLang="en-US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50551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BF2BE466-7900-4C2E-A1B1-2B0567132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②合理使用的判定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26242165-BDC9-4580-9FFD-43EAAFDA10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39</a:t>
            </a:fld>
            <a:endParaRPr lang="en-US" altLang="zh-TW"/>
          </a:p>
        </p:txBody>
      </p:sp>
      <p:sp>
        <p:nvSpPr>
          <p:cNvPr id="11" name="內容版面配置區 2">
            <a:extLst>
              <a:ext uri="{FF2B5EF4-FFF2-40B4-BE49-F238E27FC236}">
                <a16:creationId xmlns="" xmlns:a16="http://schemas.microsoft.com/office/drawing/2014/main" id="{0DA4B56F-56BA-4209-9727-3A91210BA1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304587" cy="5521446"/>
          </a:xfrm>
        </p:spPr>
        <p:txBody>
          <a:bodyPr/>
          <a:lstStyle/>
          <a:p>
            <a:pPr marL="114295" indent="0">
              <a:buNone/>
            </a:pPr>
            <a:r>
              <a:rPr lang="en-US" altLang="zh-TW" b="1" dirty="0" smtClean="0"/>
              <a:t>1.</a:t>
            </a:r>
            <a:r>
              <a:rPr lang="zh-TW" altLang="en-US" b="1" dirty="0" smtClean="0"/>
              <a:t> </a:t>
            </a:r>
            <a:r>
              <a:rPr lang="zh-TW" altLang="en-US" dirty="0" smtClean="0"/>
              <a:t>依據</a:t>
            </a:r>
            <a:r>
              <a:rPr lang="zh-TW" altLang="en-US" dirty="0"/>
              <a:t>「引用的目的」判斷</a:t>
            </a:r>
          </a:p>
          <a:p>
            <a:pPr marL="635000" indent="0">
              <a:buNone/>
              <a:tabLst>
                <a:tab pos="631825" algn="l"/>
              </a:tabLst>
            </a:pPr>
            <a:r>
              <a:rPr lang="zh-TW" altLang="en-US" dirty="0"/>
              <a:t>若為了教學、撰寫學校的報告等非營利目的</a:t>
            </a:r>
            <a:r>
              <a:rPr lang="zh-TW" altLang="en-US" dirty="0" smtClean="0"/>
              <a:t>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可</a:t>
            </a:r>
            <a:r>
              <a:rPr lang="zh-TW" altLang="en-US" dirty="0"/>
              <a:t>在合理的範圍內引用他人的著作。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="" xmlns:a16="http://schemas.microsoft.com/office/drawing/2014/main" id="{F1D3F95A-3393-464D-86B2-6A27A1FDD0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95" b="96160" l="6452" r="94293">
                        <a14:foregroundMark x1="23573" y1="94535" x2="39206" y2="89069"/>
                        <a14:foregroundMark x1="69975" y1="93796" x2="51861" y2="86706"/>
                        <a14:foregroundMark x1="20844" y1="63368" x2="26799" y2="57903"/>
                        <a14:foregroundMark x1="42928" y1="54948" x2="49876" y2="57016"/>
                        <a14:foregroundMark x1="69975" y1="56278" x2="73201" y2="5849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870246" y="3523558"/>
            <a:ext cx="1980000" cy="3326204"/>
          </a:xfrm>
          <a:prstGeom prst="rect">
            <a:avLst/>
          </a:prstGeom>
        </p:spPr>
      </p:pic>
      <p:sp>
        <p:nvSpPr>
          <p:cNvPr id="6" name="語音泡泡: 圓角矩形 5">
            <a:extLst>
              <a:ext uri="{FF2B5EF4-FFF2-40B4-BE49-F238E27FC236}">
                <a16:creationId xmlns="" xmlns:a16="http://schemas.microsoft.com/office/drawing/2014/main" id="{0D2DDEA5-D4AE-4F06-A11B-E4D5EDB8361A}"/>
              </a:ext>
            </a:extLst>
          </p:cNvPr>
          <p:cNvSpPr/>
          <p:nvPr/>
        </p:nvSpPr>
        <p:spPr>
          <a:xfrm>
            <a:off x="2638821" y="3717826"/>
            <a:ext cx="6610583" cy="2226993"/>
          </a:xfrm>
          <a:prstGeom prst="wedgeRoundRectCallout">
            <a:avLst>
              <a:gd name="adj1" fmla="val 56927"/>
              <a:gd name="adj2" fmla="val -2069"/>
              <a:gd name="adj3" fmla="val 16667"/>
            </a:avLst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未取得授權時，為了商業目的引用或重製他人著作，可能會違反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著作權法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2728397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66A1D56A-ECAD-4D5E-8140-B157626C66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《</a:t>
            </a:r>
            <a:r>
              <a:rPr lang="zh-TW" altLang="en-US" dirty="0"/>
              <a:t>著作權法</a:t>
            </a:r>
            <a:r>
              <a:rPr lang="en-US" altLang="zh-TW" dirty="0"/>
              <a:t>》</a:t>
            </a:r>
            <a:r>
              <a:rPr lang="zh-TW" altLang="en-US" dirty="0"/>
              <a:t>保障的著作</a:t>
            </a:r>
            <a:r>
              <a:rPr lang="zh-TW" altLang="en-US" dirty="0" smtClean="0"/>
              <a:t>種類</a:t>
            </a:r>
            <a:endParaRPr lang="zh-TW" altLang="en-US" dirty="0"/>
          </a:p>
        </p:txBody>
      </p:sp>
      <p:pic>
        <p:nvPicPr>
          <p:cNvPr id="5" name="內容版面配置區 4">
            <a:extLst>
              <a:ext uri="{FF2B5EF4-FFF2-40B4-BE49-F238E27FC236}">
                <a16:creationId xmlns="" xmlns:a16="http://schemas.microsoft.com/office/drawing/2014/main" id="{94D05F92-AAE5-4A50-8AA5-28609C4366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8582" y="1513574"/>
            <a:ext cx="11160968" cy="5300596"/>
          </a:xfrm>
          <a:prstGeom prst="rect">
            <a:avLst/>
          </a:prstGeom>
        </p:spPr>
      </p:pic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2DF94A76-E72B-4121-968B-D8CAF0775B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</a:t>
            </a:fld>
            <a:endParaRPr lang="en-US" altLang="zh-TW"/>
          </a:p>
        </p:txBody>
      </p:sp>
      <p:sp>
        <p:nvSpPr>
          <p:cNvPr id="6" name="內容版面配置區 2">
            <a:extLst>
              <a:ext uri="{FF2B5EF4-FFF2-40B4-BE49-F238E27FC236}">
                <a16:creationId xmlns="" xmlns:a16="http://schemas.microsoft.com/office/drawing/2014/main" id="{75589764-5DF2-44E7-BE8F-B410A5FAA7D3}"/>
              </a:ext>
            </a:extLst>
          </p:cNvPr>
          <p:cNvSpPr txBox="1">
            <a:spLocks/>
          </p:cNvSpPr>
          <p:nvPr/>
        </p:nvSpPr>
        <p:spPr>
          <a:xfrm>
            <a:off x="334963" y="909514"/>
            <a:ext cx="11304587" cy="552144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439863" indent="-1327150">
              <a:buFont typeface="Calibri" panose="020F0502020204030204" pitchFamily="34" charset="0"/>
              <a:buNone/>
            </a:pPr>
            <a:r>
              <a:rPr lang="zh-TW" altLang="en-US" dirty="0" smtClean="0"/>
              <a:t>文學、科學、藝術等領域不同形式的創作。</a:t>
            </a:r>
            <a:endParaRPr lang="en-US" altLang="zh-TW" dirty="0"/>
          </a:p>
        </p:txBody>
      </p:sp>
      <p:pic>
        <p:nvPicPr>
          <p:cNvPr id="7" name="圖片 6">
            <a:hlinkClick r:id="rId3" action="ppaction://hlinksldjump"/>
            <a:extLst>
              <a:ext uri="{FF2B5EF4-FFF2-40B4-BE49-F238E27FC236}">
                <a16:creationId xmlns="" xmlns:a16="http://schemas.microsoft.com/office/drawing/2014/main" id="{EC7362A9-7805-449C-A79A-0B1E856227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199" b="93578" l="1887" r="91824">
                        <a14:foregroundMark x1="22327" y1="25382" x2="44025" y2="37003"/>
                        <a14:foregroundMark x1="27673" y1="17431" x2="38679" y2="3394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975526" y="920515"/>
            <a:ext cx="594418" cy="611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092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BF2BE466-7900-4C2E-A1B1-2B0567132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②合理使用的判定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26242165-BDC9-4580-9FFD-43EAAFDA10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40</a:t>
            </a:fld>
            <a:endParaRPr lang="en-US" altLang="zh-TW"/>
          </a:p>
        </p:txBody>
      </p:sp>
      <p:sp>
        <p:nvSpPr>
          <p:cNvPr id="11" name="內容版面配置區 2">
            <a:extLst>
              <a:ext uri="{FF2B5EF4-FFF2-40B4-BE49-F238E27FC236}">
                <a16:creationId xmlns="" xmlns:a16="http://schemas.microsoft.com/office/drawing/2014/main" id="{0DA4B56F-56BA-4209-9727-3A91210BA1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304587" cy="5521446"/>
          </a:xfrm>
        </p:spPr>
        <p:txBody>
          <a:bodyPr/>
          <a:lstStyle/>
          <a:p>
            <a:pPr marL="114295" indent="0">
              <a:buNone/>
            </a:pPr>
            <a:r>
              <a:rPr lang="en-US" altLang="zh-TW" b="1" dirty="0" smtClean="0"/>
              <a:t>2.</a:t>
            </a:r>
            <a:r>
              <a:rPr lang="zh-TW" altLang="en-US" b="1" dirty="0" smtClean="0"/>
              <a:t> </a:t>
            </a:r>
            <a:r>
              <a:rPr lang="zh-TW" altLang="en-US" dirty="0" smtClean="0"/>
              <a:t>依據</a:t>
            </a:r>
            <a:r>
              <a:rPr lang="zh-TW" altLang="en-US" dirty="0"/>
              <a:t>「著作的性質」判斷</a:t>
            </a:r>
          </a:p>
          <a:p>
            <a:pPr marL="635000" indent="0">
              <a:buNone/>
            </a:pPr>
            <a:r>
              <a:rPr lang="zh-TW" altLang="en-US" dirty="0"/>
              <a:t>一般而言，學術論文、時事新聞</a:t>
            </a:r>
            <a:r>
              <a:rPr lang="zh-TW" altLang="en-US" dirty="0" smtClean="0"/>
              <a:t>、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公開</a:t>
            </a:r>
            <a:r>
              <a:rPr lang="zh-TW" altLang="en-US" dirty="0"/>
              <a:t>演說的內容較能主張合理使用。</a:t>
            </a:r>
          </a:p>
        </p:txBody>
      </p:sp>
      <p:sp>
        <p:nvSpPr>
          <p:cNvPr id="6" name="語音泡泡: 圓角矩形 5">
            <a:extLst>
              <a:ext uri="{FF2B5EF4-FFF2-40B4-BE49-F238E27FC236}">
                <a16:creationId xmlns="" xmlns:a16="http://schemas.microsoft.com/office/drawing/2014/main" id="{0D2DDEA5-D4AE-4F06-A11B-E4D5EDB8361A}"/>
              </a:ext>
            </a:extLst>
          </p:cNvPr>
          <p:cNvSpPr/>
          <p:nvPr/>
        </p:nvSpPr>
        <p:spPr>
          <a:xfrm>
            <a:off x="4078982" y="3717826"/>
            <a:ext cx="5242431" cy="1518714"/>
          </a:xfrm>
          <a:prstGeom prst="wedgeRoundRectCallout">
            <a:avLst>
              <a:gd name="adj1" fmla="val 59562"/>
              <a:gd name="adj2" fmla="val -34819"/>
              <a:gd name="adj3" fmla="val 16667"/>
            </a:avLst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若引用別人的「商業著作」，</a:t>
            </a:r>
            <a:endParaRPr lang="en-US" altLang="zh-TW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>
              <a:lnSpc>
                <a:spcPct val="130000"/>
              </a:lnSpc>
            </a:pP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可能會違反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著作權法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="" xmlns:a16="http://schemas.microsoft.com/office/drawing/2014/main" id="{4CA0C41F-DF57-45E6-BF9B-5A83962B5D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594" b="99222" l="1229" r="91892">
                        <a14:foregroundMark x1="54545" y1="52010" x2="54791" y2="65110"/>
                        <a14:foregroundMark x1="40295" y1="94553" x2="29238" y2="97795"/>
                        <a14:foregroundMark x1="53808" y1="94423" x2="61671" y2="96887"/>
                        <a14:backgroundMark x1="3931" y1="58495" x2="3931" y2="58495"/>
                        <a14:backgroundMark x1="5160" y1="57847" x2="1229" y2="59403"/>
                        <a14:backgroundMark x1="15479" y1="52399" x2="19410" y2="54345"/>
                        <a14:backgroundMark x1="16216" y1="19066" x2="15971" y2="21012"/>
                        <a14:backgroundMark x1="19165" y1="50584" x2="15479" y2="50584"/>
                        <a14:backgroundMark x1="11057" y1="54086" x2="13268" y2="5408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892844" y="3034162"/>
            <a:ext cx="1957402" cy="37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835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BF2BE466-7900-4C2E-A1B1-2B0567132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②合理使用的判定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26242165-BDC9-4580-9FFD-43EAAFDA10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41</a:t>
            </a:fld>
            <a:endParaRPr lang="en-US" altLang="zh-TW"/>
          </a:p>
        </p:txBody>
      </p:sp>
      <p:sp>
        <p:nvSpPr>
          <p:cNvPr id="11" name="內容版面配置區 2">
            <a:extLst>
              <a:ext uri="{FF2B5EF4-FFF2-40B4-BE49-F238E27FC236}">
                <a16:creationId xmlns="" xmlns:a16="http://schemas.microsoft.com/office/drawing/2014/main" id="{0DA4B56F-56BA-4209-9727-3A91210BA1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304587" cy="5521446"/>
          </a:xfrm>
        </p:spPr>
        <p:txBody>
          <a:bodyPr/>
          <a:lstStyle/>
          <a:p>
            <a:pPr marL="114295" indent="0">
              <a:buNone/>
            </a:pPr>
            <a:r>
              <a:rPr lang="en-US" altLang="zh-TW" b="1" dirty="0" smtClean="0"/>
              <a:t>3.</a:t>
            </a:r>
            <a:r>
              <a:rPr lang="zh-TW" altLang="en-US" b="1" dirty="0" smtClean="0"/>
              <a:t> </a:t>
            </a:r>
            <a:r>
              <a:rPr lang="zh-TW" altLang="en-US" dirty="0" smtClean="0"/>
              <a:t>依據</a:t>
            </a:r>
            <a:r>
              <a:rPr lang="zh-TW" altLang="en-US" dirty="0"/>
              <a:t>「引用的份量」判斷</a:t>
            </a:r>
          </a:p>
          <a:p>
            <a:pPr marL="635000" indent="0">
              <a:buNone/>
            </a:pPr>
            <a:r>
              <a:rPr lang="zh-TW" altLang="en-US" dirty="0" smtClean="0"/>
              <a:t>引用</a:t>
            </a:r>
            <a:r>
              <a:rPr lang="zh-TW" altLang="en-US" dirty="0"/>
              <a:t>的內容只能作為輔佐</a:t>
            </a:r>
            <a:r>
              <a:rPr lang="zh-TW" altLang="en-US" dirty="0" smtClean="0"/>
              <a:t>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若過多</a:t>
            </a:r>
            <a:r>
              <a:rPr lang="zh-TW" altLang="en-US" dirty="0"/>
              <a:t>而成為作品主體時</a:t>
            </a:r>
            <a:r>
              <a:rPr lang="zh-TW" altLang="en-US" dirty="0" smtClean="0"/>
              <a:t>，就</a:t>
            </a:r>
            <a:r>
              <a:rPr lang="zh-TW" altLang="en-US" dirty="0"/>
              <a:t>會違背合理使用原則。</a:t>
            </a:r>
          </a:p>
        </p:txBody>
      </p:sp>
      <p:sp>
        <p:nvSpPr>
          <p:cNvPr id="6" name="語音泡泡: 圓角矩形 5">
            <a:extLst>
              <a:ext uri="{FF2B5EF4-FFF2-40B4-BE49-F238E27FC236}">
                <a16:creationId xmlns="" xmlns:a16="http://schemas.microsoft.com/office/drawing/2014/main" id="{0D2DDEA5-D4AE-4F06-A11B-E4D5EDB8361A}"/>
              </a:ext>
            </a:extLst>
          </p:cNvPr>
          <p:cNvSpPr/>
          <p:nvPr/>
        </p:nvSpPr>
        <p:spPr>
          <a:xfrm>
            <a:off x="1630710" y="3971462"/>
            <a:ext cx="7488832" cy="2226993"/>
          </a:xfrm>
          <a:prstGeom prst="wedgeRoundRectCallout">
            <a:avLst>
              <a:gd name="adj1" fmla="val 57903"/>
              <a:gd name="adj2" fmla="val -20643"/>
              <a:gd name="adj3" fmla="val 16667"/>
            </a:avLst>
          </a:prstGeom>
          <a:ln w="28575">
            <a:solidFill>
              <a:schemeClr val="tx1"/>
            </a:solidFill>
          </a:ln>
        </p:spPr>
        <p:txBody>
          <a:bodyPr wrap="square" lIns="36000" rIns="3600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寫報告時</a:t>
            </a:r>
            <a:r>
              <a:rPr lang="zh-TW" altLang="en-US" sz="3200" spc="-3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在自己的想法之外</a:t>
            </a:r>
            <a:r>
              <a:rPr lang="zh-TW" altLang="en-US" sz="3200" spc="-3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可適度節錄他人的著作當作佐證</a:t>
            </a:r>
            <a:r>
              <a:rPr lang="zh-TW" altLang="en-US" sz="3200" spc="-3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注釋或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評論</a:t>
            </a:r>
            <a:r>
              <a:rPr lang="zh-TW" altLang="en-US" sz="3200" spc="-3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但不能全篇都是抄來的內容哦！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="" xmlns:a16="http://schemas.microsoft.com/office/drawing/2014/main" id="{D7B12EA4-F2B5-459C-9D3E-BBDB7ED54A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88" b="96641" l="7561" r="96585">
                        <a14:foregroundMark x1="32927" y1="95220" x2="36829" y2="89018"/>
                        <a14:foregroundMark x1="63415" y1="93669" x2="57073" y2="88501"/>
                        <a14:foregroundMark x1="78293" y1="45090" x2="80244" y2="55685"/>
                        <a14:foregroundMark x1="85854" y1="42119" x2="84878" y2="44832"/>
                        <a14:foregroundMark x1="76098" y1="42248" x2="70732" y2="48191"/>
                        <a14:foregroundMark x1="73902" y1="42119" x2="68049" y2="50129"/>
                        <a14:foregroundMark x1="90244" y1="40568" x2="88049" y2="42894"/>
                        <a14:foregroundMark x1="92195" y1="48062" x2="94390" y2="43928"/>
                        <a14:backgroundMark x1="75366" y1="2972" x2="69756" y2="10982"/>
                        <a14:backgroundMark x1="81707" y1="39793" x2="79024" y2="38372"/>
                        <a14:backgroundMark x1="93902" y1="49612" x2="97317" y2="5142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886061" y="3141762"/>
            <a:ext cx="1964185" cy="37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446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BF2BE466-7900-4C2E-A1B1-2B0567132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②合理使用的判定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26242165-BDC9-4580-9FFD-43EAAFDA10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42</a:t>
            </a:fld>
            <a:endParaRPr lang="en-US" altLang="zh-TW"/>
          </a:p>
        </p:txBody>
      </p:sp>
      <p:sp>
        <p:nvSpPr>
          <p:cNvPr id="11" name="內容版面配置區 2">
            <a:extLst>
              <a:ext uri="{FF2B5EF4-FFF2-40B4-BE49-F238E27FC236}">
                <a16:creationId xmlns="" xmlns:a16="http://schemas.microsoft.com/office/drawing/2014/main" id="{0DA4B56F-56BA-4209-9727-3A91210BA1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304587" cy="5521446"/>
          </a:xfrm>
        </p:spPr>
        <p:txBody>
          <a:bodyPr/>
          <a:lstStyle/>
          <a:p>
            <a:pPr marL="114295" indent="0">
              <a:buNone/>
            </a:pPr>
            <a:r>
              <a:rPr lang="en-US" altLang="zh-TW" b="1" dirty="0" smtClean="0"/>
              <a:t>4.</a:t>
            </a:r>
            <a:r>
              <a:rPr lang="zh-TW" altLang="en-US" b="1" dirty="0" smtClean="0"/>
              <a:t> </a:t>
            </a:r>
            <a:r>
              <a:rPr lang="zh-TW" altLang="en-US" dirty="0" smtClean="0"/>
              <a:t>依據</a:t>
            </a:r>
            <a:r>
              <a:rPr lang="zh-TW" altLang="en-US" dirty="0"/>
              <a:t>「價值的影響」判斷</a:t>
            </a:r>
          </a:p>
          <a:p>
            <a:pPr marL="635000" indent="0">
              <a:buNone/>
            </a:pPr>
            <a:r>
              <a:rPr lang="zh-TW" altLang="en-US" dirty="0"/>
              <a:t>即使以非營利為目的</a:t>
            </a:r>
            <a:r>
              <a:rPr lang="zh-TW" altLang="en-US" dirty="0" smtClean="0"/>
              <a:t>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但若對其</a:t>
            </a:r>
            <a:r>
              <a:rPr lang="zh-TW" altLang="en-US" dirty="0"/>
              <a:t>市場價值造成影響，就不符合合理使用原則。</a:t>
            </a:r>
          </a:p>
        </p:txBody>
      </p:sp>
      <p:sp>
        <p:nvSpPr>
          <p:cNvPr id="6" name="語音泡泡: 圓角矩形 5">
            <a:extLst>
              <a:ext uri="{FF2B5EF4-FFF2-40B4-BE49-F238E27FC236}">
                <a16:creationId xmlns="" xmlns:a16="http://schemas.microsoft.com/office/drawing/2014/main" id="{0D2DDEA5-D4AE-4F06-A11B-E4D5EDB8361A}"/>
              </a:ext>
            </a:extLst>
          </p:cNvPr>
          <p:cNvSpPr/>
          <p:nvPr/>
        </p:nvSpPr>
        <p:spPr>
          <a:xfrm>
            <a:off x="1846734" y="3717826"/>
            <a:ext cx="6538575" cy="2226993"/>
          </a:xfrm>
          <a:prstGeom prst="wedgeRoundRectCallout">
            <a:avLst>
              <a:gd name="adj1" fmla="val 60727"/>
              <a:gd name="adj2" fmla="val -22599"/>
              <a:gd name="adj3" fmla="val 16667"/>
            </a:avLst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剪輯電影精華版上傳網路，將會造成電影票房的損失，可能會違反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著作權法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="" xmlns:a16="http://schemas.microsoft.com/office/drawing/2014/main" id="{DEA804CC-BA0B-45BA-9C79-BF36FDF9A3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972" b="95478" l="0" r="96243">
                        <a14:foregroundMark x1="28980" y1="92765" x2="38462" y2="90181"/>
                        <a14:foregroundMark x1="56351" y1="89406" x2="62612" y2="93798"/>
                        <a14:backgroundMark x1="12522" y1="49742" x2="3041" y2="55685"/>
                        <a14:backgroundMark x1="4651" y1="53230" x2="2326" y2="59173"/>
                        <a14:backgroundMark x1="1610" y1="52584" x2="2147" y2="57881"/>
                        <a14:backgroundMark x1="25045" y1="32817" x2="27370" y2="36822"/>
                        <a14:backgroundMark x1="27191" y1="7235" x2="33810" y2="3747"/>
                        <a14:backgroundMark x1="26297" y1="4134" x2="30948" y2="503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335566" y="3141762"/>
            <a:ext cx="2678000" cy="37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409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>
          <a:xfrm>
            <a:off x="334390" y="2853730"/>
            <a:ext cx="11521633" cy="890536"/>
          </a:xfrm>
        </p:spPr>
        <p:txBody>
          <a:bodyPr/>
          <a:lstStyle/>
          <a:p>
            <a:r>
              <a:rPr lang="en-US" altLang="zh-TW" dirty="0"/>
              <a:t>3</a:t>
            </a:r>
            <a:r>
              <a:rPr lang="zh-TW" altLang="en-US" dirty="0"/>
              <a:t>．</a:t>
            </a:r>
            <a:r>
              <a:rPr lang="en-US" altLang="zh-TW" dirty="0"/>
              <a:t>3</a:t>
            </a:r>
            <a:r>
              <a:rPr lang="zh-TW" altLang="en-US" dirty="0"/>
              <a:t> 資訊的合理使用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結束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43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12880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="" xmlns:a16="http://schemas.microsoft.com/office/drawing/2014/main" id="{9F467297-28A0-4753-9590-F37088C9E9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</a:t>
            </a:fld>
            <a:endParaRPr lang="en-US" altLang="zh-TW"/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28CA11DB-9D33-4942-BC5D-F72D849A58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592891" cy="5665908"/>
          </a:xfrm>
        </p:spPr>
        <p:txBody>
          <a:bodyPr/>
          <a:lstStyle/>
          <a:p>
            <a:pPr marL="174625" indent="-61913">
              <a:buNone/>
            </a:pPr>
            <a:r>
              <a:rPr lang="en-US" altLang="zh-TW" dirty="0" smtClean="0"/>
              <a:t> </a:t>
            </a:r>
            <a:r>
              <a:rPr lang="zh-TW" altLang="en-US" dirty="0"/>
              <a:t>法律、公文、標語、通用符號等</a:t>
            </a:r>
            <a:r>
              <a:rPr lang="zh-TW" altLang="en-US" dirty="0" smtClean="0"/>
              <a:t>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不</a:t>
            </a:r>
            <a:r>
              <a:rPr lang="zh-TW" altLang="en-US" dirty="0"/>
              <a:t>屬於</a:t>
            </a:r>
            <a:r>
              <a:rPr lang="en-US" altLang="zh-TW" dirty="0"/>
              <a:t>《</a:t>
            </a:r>
            <a:r>
              <a:rPr lang="zh-TW" altLang="en-US" dirty="0"/>
              <a:t>著作權法</a:t>
            </a:r>
            <a:r>
              <a:rPr lang="en-US" altLang="zh-TW" dirty="0"/>
              <a:t>》</a:t>
            </a:r>
            <a:r>
              <a:rPr lang="zh-TW" altLang="en-US" dirty="0"/>
              <a:t>保護的對象。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4274443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7754217"/>
              </p:ext>
            </p:extLst>
          </p:nvPr>
        </p:nvGraphicFramePr>
        <p:xfrm>
          <a:off x="694606" y="1053530"/>
          <a:ext cx="11089234" cy="518457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8232"/>
                <a:gridCol w="4212469"/>
                <a:gridCol w="4788533"/>
              </a:tblGrid>
              <a:tr h="616927">
                <a:tc>
                  <a:txBody>
                    <a:bodyPr/>
                    <a:lstStyle/>
                    <a:p>
                      <a:endParaRPr lang="zh-HK" altLang="en-US" sz="3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HK" altLang="en-US" sz="32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著作人格權</a:t>
                      </a:r>
                      <a:endParaRPr lang="zh-HK" altLang="en-US" sz="3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HK" altLang="en-US" sz="32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著作財產權</a:t>
                      </a:r>
                      <a:endParaRPr lang="zh-HK" altLang="en-US" sz="3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914469">
                <a:tc>
                  <a:txBody>
                    <a:bodyPr/>
                    <a:lstStyle/>
                    <a:p>
                      <a:pPr algn="ctr"/>
                      <a:r>
                        <a:rPr lang="zh-HK" altLang="en-US" sz="32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說明</a:t>
                      </a:r>
                      <a:endParaRPr lang="zh-HK" altLang="en-US" sz="3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3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保護作者的名譽、人格利益，此項權利不可轉讓、繼承。</a:t>
                      </a:r>
                      <a:endParaRPr lang="zh-HK" altLang="en-US" sz="3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3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保障利用創作物獲得經濟報酬的權利。</a:t>
                      </a:r>
                      <a:endParaRPr lang="zh-HK" altLang="en-US" sz="3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97217">
                <a:tc>
                  <a:txBody>
                    <a:bodyPr/>
                    <a:lstStyle/>
                    <a:p>
                      <a:pPr algn="ctr"/>
                      <a:r>
                        <a:rPr lang="zh-HK" altLang="en-US" sz="32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保護期限</a:t>
                      </a:r>
                      <a:endParaRPr lang="zh-HK" altLang="en-US" sz="3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HK" altLang="en-US" sz="3200" b="1" kern="1200" baseline="0" dirty="0" smtClean="0">
                          <a:solidFill>
                            <a:srgbClr val="0070C0"/>
                          </a:solidFill>
                          <a:latin typeface="+mn-lt"/>
                          <a:ea typeface="微軟正黑體" panose="020B0604030504040204" pitchFamily="34" charset="-120"/>
                          <a:cs typeface="+mn-cs"/>
                        </a:rPr>
                        <a:t>永久保護。</a:t>
                      </a:r>
                      <a:endParaRPr lang="zh-HK" altLang="en-US" sz="3200" b="1" kern="1200" baseline="0" dirty="0">
                        <a:solidFill>
                          <a:srgbClr val="0070C0"/>
                        </a:solidFill>
                        <a:latin typeface="+mn-lt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3200" b="1" kern="1200" baseline="0" dirty="0" smtClean="0">
                          <a:solidFill>
                            <a:srgbClr val="0070C0"/>
                          </a:solidFill>
                          <a:latin typeface="+mn-lt"/>
                          <a:ea typeface="微軟正黑體" panose="020B0604030504040204" pitchFamily="34" charset="-120"/>
                          <a:cs typeface="+mn-cs"/>
                        </a:rPr>
                        <a:t>直到創作者死亡後 </a:t>
                      </a:r>
                      <a:r>
                        <a:rPr lang="en-US" altLang="zh-TW" sz="3200" b="1" kern="1200" baseline="0" dirty="0" smtClean="0">
                          <a:solidFill>
                            <a:srgbClr val="0070C0"/>
                          </a:solidFill>
                          <a:latin typeface="+mn-lt"/>
                          <a:ea typeface="微軟正黑體" panose="020B0604030504040204" pitchFamily="34" charset="-120"/>
                          <a:cs typeface="+mn-cs"/>
                        </a:rPr>
                        <a:t>50 </a:t>
                      </a:r>
                      <a:r>
                        <a:rPr lang="zh-TW" altLang="en-US" sz="3200" b="1" kern="1200" baseline="0" dirty="0" smtClean="0">
                          <a:solidFill>
                            <a:srgbClr val="0070C0"/>
                          </a:solidFill>
                          <a:latin typeface="+mn-lt"/>
                          <a:ea typeface="微軟正黑體" panose="020B0604030504040204" pitchFamily="34" charset="-120"/>
                          <a:cs typeface="+mn-cs"/>
                        </a:rPr>
                        <a:t>年。</a:t>
                      </a:r>
                      <a:endParaRPr lang="zh-HK" altLang="en-US" sz="3200" b="1" kern="1200" baseline="0" dirty="0">
                        <a:solidFill>
                          <a:srgbClr val="0070C0"/>
                        </a:solidFill>
                        <a:latin typeface="+mn-lt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655963">
                <a:tc>
                  <a:txBody>
                    <a:bodyPr/>
                    <a:lstStyle/>
                    <a:p>
                      <a:pPr algn="ctr"/>
                      <a:r>
                        <a:rPr lang="zh-HK" altLang="en-US" sz="32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相關權利</a:t>
                      </a:r>
                      <a:endParaRPr lang="zh-HK" altLang="en-US" sz="3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3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公開發表權、姓名表示權、禁止不當變更權 　　。</a:t>
                      </a:r>
                      <a:endParaRPr lang="zh-HK" altLang="en-US" sz="3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3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重製權、公開傳輸權、</a:t>
                      </a:r>
                    </a:p>
                    <a:p>
                      <a:r>
                        <a:rPr lang="zh-TW" altLang="en-US" sz="3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改作權、散布權等。</a:t>
                      </a:r>
                      <a:endParaRPr lang="zh-HK" altLang="en-US" sz="3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2" name="標題 1">
            <a:extLst>
              <a:ext uri="{FF2B5EF4-FFF2-40B4-BE49-F238E27FC236}">
                <a16:creationId xmlns="" xmlns:a16="http://schemas.microsoft.com/office/drawing/2014/main" id="{CC2769DB-E983-4E7F-AD8B-D0FFD88CF8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《</a:t>
            </a:r>
            <a:r>
              <a:rPr lang="zh-TW" altLang="en-US" dirty="0" smtClean="0"/>
              <a:t>著作權法</a:t>
            </a:r>
            <a:r>
              <a:rPr lang="en-US" altLang="zh-TW" dirty="0" smtClean="0"/>
              <a:t>》</a:t>
            </a:r>
            <a:r>
              <a:rPr lang="zh-TW" altLang="en-US" dirty="0" smtClean="0"/>
              <a:t>保障的權利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7BFD20C0-0BBC-46C5-8533-782CD5178B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6</a:t>
            </a:fld>
            <a:endParaRPr lang="en-US" altLang="zh-TW"/>
          </a:p>
        </p:txBody>
      </p:sp>
      <p:pic>
        <p:nvPicPr>
          <p:cNvPr id="6" name="圖片 5">
            <a:hlinkClick r:id="rId2" action="ppaction://hlinksldjump"/>
            <a:extLst>
              <a:ext uri="{FF2B5EF4-FFF2-40B4-BE49-F238E27FC236}">
                <a16:creationId xmlns="" xmlns:a16="http://schemas.microsoft.com/office/drawing/2014/main" id="{EC7362A9-7805-449C-A79A-0B1E856227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199" b="93578" l="1887" r="91824">
                        <a14:foregroundMark x1="22327" y1="25382" x2="44025" y2="37003"/>
                        <a14:foregroundMark x1="27673" y1="17431" x2="38679" y2="3394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30910" y="5607304"/>
            <a:ext cx="594418" cy="611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928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="" xmlns:a16="http://schemas.microsoft.com/office/drawing/2014/main" id="{9F467297-28A0-4753-9590-F37088C9E9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7</a:t>
            </a:fld>
            <a:endParaRPr lang="en-US" altLang="zh-TW"/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28CA11DB-9D33-4942-BC5D-F72D849A58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592891" cy="5665908"/>
          </a:xfrm>
        </p:spPr>
        <p:txBody>
          <a:bodyPr/>
          <a:lstStyle/>
          <a:p>
            <a:pPr marL="114295" indent="0">
              <a:buNone/>
            </a:pPr>
            <a:r>
              <a:rPr lang="zh-TW" altLang="en-US" dirty="0" smtClean="0"/>
              <a:t>著作</a:t>
            </a:r>
            <a:r>
              <a:rPr lang="zh-TW" altLang="en-US" dirty="0"/>
              <a:t>人格權的相關權利：</a:t>
            </a:r>
          </a:p>
          <a:p>
            <a:pPr marL="719138" indent="-631825">
              <a:buNone/>
            </a:pPr>
            <a:r>
              <a:rPr lang="en-US" altLang="zh-TW" dirty="0"/>
              <a:t>(1) </a:t>
            </a:r>
            <a:r>
              <a:rPr lang="zh-TW" altLang="en-US" b="1" dirty="0">
                <a:solidFill>
                  <a:srgbClr val="0070C0"/>
                </a:solidFill>
              </a:rPr>
              <a:t>公開發表權</a:t>
            </a:r>
            <a:r>
              <a:rPr lang="zh-TW" altLang="en-US" dirty="0" smtClean="0"/>
              <a:t>：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創作</a:t>
            </a:r>
            <a:r>
              <a:rPr lang="zh-TW" altLang="en-US" dirty="0"/>
              <a:t>者有</a:t>
            </a:r>
            <a:r>
              <a:rPr lang="zh-TW" altLang="en-US" dirty="0" smtClean="0"/>
              <a:t>權決定</a:t>
            </a:r>
            <a:r>
              <a:rPr lang="zh-TW" altLang="en-US" dirty="0"/>
              <a:t>是否要將創作公諸於世。</a:t>
            </a:r>
          </a:p>
          <a:p>
            <a:pPr marL="719138" indent="-631825">
              <a:buNone/>
            </a:pPr>
            <a:r>
              <a:rPr lang="en-US" altLang="zh-TW" dirty="0"/>
              <a:t>(2) </a:t>
            </a:r>
            <a:r>
              <a:rPr lang="zh-TW" altLang="en-US" b="1" dirty="0">
                <a:solidFill>
                  <a:srgbClr val="0070C0"/>
                </a:solidFill>
              </a:rPr>
              <a:t>姓名表示權</a:t>
            </a:r>
            <a:r>
              <a:rPr lang="zh-TW" altLang="en-US" dirty="0" smtClean="0"/>
              <a:t>：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創作</a:t>
            </a:r>
            <a:r>
              <a:rPr lang="zh-TW" altLang="en-US" dirty="0"/>
              <a:t>者有</a:t>
            </a:r>
            <a:r>
              <a:rPr lang="zh-TW" altLang="en-US" dirty="0" smtClean="0"/>
              <a:t>權要求</a:t>
            </a:r>
            <a:r>
              <a:rPr lang="zh-TW" altLang="en-US" dirty="0"/>
              <a:t>是否</a:t>
            </a:r>
            <a:r>
              <a:rPr lang="zh-TW" altLang="en-US" dirty="0" smtClean="0"/>
              <a:t>在</a:t>
            </a:r>
            <a:r>
              <a:rPr lang="zh-TW" altLang="en-US" dirty="0"/>
              <a:t>作品上</a:t>
            </a:r>
            <a:r>
              <a:rPr lang="zh-TW" altLang="en-US" dirty="0" smtClean="0"/>
              <a:t>標示其</a:t>
            </a:r>
            <a:r>
              <a:rPr lang="zh-TW" altLang="en-US" dirty="0"/>
              <a:t>名稱。</a:t>
            </a:r>
          </a:p>
          <a:p>
            <a:pPr marL="719138" indent="-631825">
              <a:buNone/>
            </a:pPr>
            <a:r>
              <a:rPr lang="en-US" altLang="zh-TW" dirty="0"/>
              <a:t>(3) </a:t>
            </a:r>
            <a:r>
              <a:rPr lang="zh-TW" altLang="en-US" b="1" dirty="0">
                <a:solidFill>
                  <a:srgbClr val="0070C0"/>
                </a:solidFill>
              </a:rPr>
              <a:t>禁止不當變更權</a:t>
            </a:r>
            <a:r>
              <a:rPr lang="zh-TW" altLang="en-US" dirty="0" smtClean="0"/>
              <a:t>：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創作</a:t>
            </a:r>
            <a:r>
              <a:rPr lang="zh-TW" altLang="en-US" dirty="0"/>
              <a:t>者有</a:t>
            </a:r>
            <a:r>
              <a:rPr lang="zh-TW" altLang="en-US" dirty="0" smtClean="0"/>
              <a:t>權禁止</a:t>
            </a:r>
            <a:r>
              <a:rPr lang="zh-TW" altLang="en-US" dirty="0"/>
              <a:t>他人歪取、竄改其著作內容。</a:t>
            </a: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1382678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BB78C7D6-3B9C-4973-8DF6-7EE3C241D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1</a:t>
            </a:r>
            <a:r>
              <a:rPr lang="zh-TW" altLang="en-US" dirty="0"/>
              <a:t>：論文寫作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2EE5F92F-7C98-4F6C-A2C3-02779CCB05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8</a:t>
            </a:fld>
            <a:endParaRPr lang="en-US" altLang="zh-TW"/>
          </a:p>
        </p:txBody>
      </p:sp>
      <p:pic>
        <p:nvPicPr>
          <p:cNvPr id="7" name="內容版面配置區 6">
            <a:extLst>
              <a:ext uri="{FF2B5EF4-FFF2-40B4-BE49-F238E27FC236}">
                <a16:creationId xmlns="" xmlns:a16="http://schemas.microsoft.com/office/drawing/2014/main" id="{EFBC5437-3455-4D4A-9887-A767C8FEAB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68649" y="931863"/>
            <a:ext cx="7837214" cy="552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909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F6C8F3C9-BA56-4CCA-9AB9-CA2EC93247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1</a:t>
            </a:r>
            <a:r>
              <a:rPr lang="zh-TW" altLang="en-US" dirty="0"/>
              <a:t>：論文寫作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4C7B6237-C434-4D0D-A401-137557F8EB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【</a:t>
            </a:r>
            <a:r>
              <a:rPr lang="zh-TW" altLang="en-US" dirty="0"/>
              <a:t>想一想</a:t>
            </a:r>
            <a:r>
              <a:rPr lang="en-US" altLang="zh-TW" dirty="0"/>
              <a:t>】</a:t>
            </a:r>
          </a:p>
          <a:p>
            <a:r>
              <a:rPr lang="en-US" altLang="zh-TW" dirty="0"/>
              <a:t>1. </a:t>
            </a:r>
            <a:r>
              <a:rPr lang="zh-TW" altLang="en-US" dirty="0"/>
              <a:t>直接剪貼他人的文章當作自己的報告</a:t>
            </a:r>
            <a:r>
              <a:rPr lang="zh-TW" altLang="en-US" dirty="0" smtClean="0"/>
              <a:t>，</a:t>
            </a:r>
            <a:endParaRPr lang="en-US" altLang="zh-TW" dirty="0" smtClean="0"/>
          </a:p>
          <a:p>
            <a:pPr marL="112713" indent="877888">
              <a:buNone/>
            </a:pPr>
            <a:r>
              <a:rPr lang="zh-TW" altLang="en-US" dirty="0" smtClean="0"/>
              <a:t>是否</a:t>
            </a:r>
            <a:r>
              <a:rPr lang="zh-TW" altLang="en-US" dirty="0"/>
              <a:t>違</a:t>
            </a:r>
            <a:r>
              <a:rPr lang="en-US" altLang="zh-TW" dirty="0"/>
              <a:t>《</a:t>
            </a:r>
            <a:r>
              <a:rPr lang="zh-TW" altLang="en-US" dirty="0" smtClean="0"/>
              <a:t>著作權</a:t>
            </a:r>
            <a:r>
              <a:rPr lang="zh-TW" altLang="en-US" dirty="0"/>
              <a:t>法</a:t>
            </a:r>
            <a:r>
              <a:rPr lang="en-US" altLang="zh-TW" dirty="0"/>
              <a:t>》</a:t>
            </a:r>
            <a:r>
              <a:rPr lang="zh-TW" altLang="en-US" dirty="0"/>
              <a:t>？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C8756357-04C2-4238-ABD0-54919692DD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9</a:t>
            </a:fld>
            <a:endParaRPr lang="en-US" altLang="zh-TW"/>
          </a:p>
        </p:txBody>
      </p:sp>
      <p:sp>
        <p:nvSpPr>
          <p:cNvPr id="5" name="內容版面配置區 2">
            <a:extLst>
              <a:ext uri="{FF2B5EF4-FFF2-40B4-BE49-F238E27FC236}">
                <a16:creationId xmlns="" xmlns:a16="http://schemas.microsoft.com/office/drawing/2014/main" id="{68FB47DD-D736-4FB2-878F-778907959ED9}"/>
              </a:ext>
            </a:extLst>
          </p:cNvPr>
          <p:cNvSpPr txBox="1">
            <a:spLocks/>
          </p:cNvSpPr>
          <p:nvPr/>
        </p:nvSpPr>
        <p:spPr>
          <a:xfrm>
            <a:off x="1207898" y="3222481"/>
            <a:ext cx="5751404" cy="1647473"/>
          </a:xfrm>
          <a:prstGeom prst="rect">
            <a:avLst/>
          </a:prstGeom>
        </p:spPr>
        <p:txBody>
          <a:bodyPr/>
          <a:lstStyle>
            <a:lvl1pPr marL="457171" indent="-457171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990535" indent="-380974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523901" indent="-304780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 dirty="0" smtClean="0">
                <a:solidFill>
                  <a:srgbClr val="FF0000"/>
                </a:solidFill>
              </a:rPr>
              <a:t>原封不動地</a:t>
            </a:r>
            <a:r>
              <a:rPr lang="zh-TW" altLang="en-US" spc="-300" dirty="0" smtClean="0">
                <a:solidFill>
                  <a:srgbClr val="FF0000"/>
                </a:solidFill>
              </a:rPr>
              <a:t>「</a:t>
            </a:r>
            <a:r>
              <a:rPr lang="zh-TW" altLang="en-US" dirty="0">
                <a:solidFill>
                  <a:srgbClr val="FF0000"/>
                </a:solidFill>
              </a:rPr>
              <a:t>剪貼</a:t>
            </a:r>
            <a:r>
              <a:rPr lang="zh-TW" altLang="en-US" spc="-300" dirty="0">
                <a:solidFill>
                  <a:srgbClr val="FF0000"/>
                </a:solidFill>
              </a:rPr>
              <a:t>」</a:t>
            </a:r>
            <a:r>
              <a:rPr lang="zh-TW" altLang="en-US" spc="-300" dirty="0" smtClean="0">
                <a:solidFill>
                  <a:srgbClr val="FF0000"/>
                </a:solidFill>
              </a:rPr>
              <a:t>、</a:t>
            </a:r>
            <a:r>
              <a:rPr lang="en-US" altLang="zh-TW" spc="-300" dirty="0" smtClean="0">
                <a:solidFill>
                  <a:srgbClr val="FF0000"/>
                </a:solidFill>
              </a:rPr>
              <a:t/>
            </a:r>
            <a:br>
              <a:rPr lang="en-US" altLang="zh-TW" spc="-300" dirty="0" smtClean="0">
                <a:solidFill>
                  <a:srgbClr val="FF0000"/>
                </a:solidFill>
              </a:rPr>
            </a:br>
            <a:r>
              <a:rPr lang="zh-TW" altLang="en-US" spc="-300" dirty="0" smtClean="0">
                <a:solidFill>
                  <a:srgbClr val="FF0000"/>
                </a:solidFill>
              </a:rPr>
              <a:t>「</a:t>
            </a:r>
            <a:r>
              <a:rPr lang="zh-TW" altLang="en-US" dirty="0">
                <a:solidFill>
                  <a:srgbClr val="FF0000"/>
                </a:solidFill>
              </a:rPr>
              <a:t>抄錄</a:t>
            </a:r>
            <a:r>
              <a:rPr lang="zh-TW" altLang="en-US" spc="-300" dirty="0">
                <a:solidFill>
                  <a:srgbClr val="FF0000"/>
                </a:solidFill>
              </a:rPr>
              <a:t>」</a:t>
            </a:r>
            <a:r>
              <a:rPr lang="zh-TW" altLang="en-US" dirty="0" smtClean="0">
                <a:solidFill>
                  <a:srgbClr val="FF0000"/>
                </a:solidFill>
              </a:rPr>
              <a:t>他人的作品</a:t>
            </a:r>
            <a:endParaRPr lang="en-US" altLang="zh-TW" dirty="0">
              <a:solidFill>
                <a:srgbClr val="FF0000"/>
              </a:solidFill>
            </a:endParaRPr>
          </a:p>
        </p:txBody>
      </p:sp>
      <p:pic>
        <p:nvPicPr>
          <p:cNvPr id="6" name="內容版面配置區 6">
            <a:extLst>
              <a:ext uri="{FF2B5EF4-FFF2-40B4-BE49-F238E27FC236}">
                <a16:creationId xmlns="" xmlns:a16="http://schemas.microsoft.com/office/drawing/2014/main" id="{EFBC5437-3455-4D4A-9887-A767C8FEAB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0985" y="3069755"/>
            <a:ext cx="4906145" cy="3456384"/>
          </a:xfrm>
          <a:prstGeom prst="rect">
            <a:avLst/>
          </a:prstGeom>
        </p:spPr>
      </p:pic>
      <p:sp>
        <p:nvSpPr>
          <p:cNvPr id="7" name="內容版面配置區 2">
            <a:extLst>
              <a:ext uri="{FF2B5EF4-FFF2-40B4-BE49-F238E27FC236}">
                <a16:creationId xmlns="" xmlns:a16="http://schemas.microsoft.com/office/drawing/2014/main" id="{68FB47DD-D736-4FB2-878F-778907959ED9}"/>
              </a:ext>
            </a:extLst>
          </p:cNvPr>
          <p:cNvSpPr txBox="1">
            <a:spLocks/>
          </p:cNvSpPr>
          <p:nvPr/>
        </p:nvSpPr>
        <p:spPr>
          <a:xfrm>
            <a:off x="775850" y="4789562"/>
            <a:ext cx="6111444" cy="1448544"/>
          </a:xfrm>
          <a:prstGeom prst="rect">
            <a:avLst/>
          </a:prstGeom>
        </p:spPr>
        <p:txBody>
          <a:bodyPr/>
          <a:lstStyle>
            <a:lvl1pPr marL="457171" indent="-457171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990535" indent="-380974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523901" indent="-304780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6088" indent="-446088">
              <a:buNone/>
            </a:pPr>
            <a:r>
              <a:rPr lang="en-US" altLang="zh-TW" dirty="0" smtClean="0">
                <a:solidFill>
                  <a:srgbClr val="FF0000"/>
                </a:solidFill>
                <a:sym typeface="Wingdings" panose="05000000000000000000" pitchFamily="2" charset="2"/>
              </a:rPr>
              <a:t></a:t>
            </a:r>
            <a:r>
              <a:rPr lang="zh-TW" altLang="en-US" dirty="0" smtClean="0">
                <a:solidFill>
                  <a:srgbClr val="FF0000"/>
                </a:solidFill>
              </a:rPr>
              <a:t>侵害</a:t>
            </a:r>
            <a:r>
              <a:rPr lang="zh-TW" altLang="en-US" dirty="0">
                <a:solidFill>
                  <a:srgbClr val="FF0000"/>
                </a:solidFill>
              </a:rPr>
              <a:t>著作權人的重製權，</a:t>
            </a:r>
            <a:r>
              <a:rPr lang="zh-TW" altLang="en-US" dirty="0" smtClean="0">
                <a:solidFill>
                  <a:srgbClr val="FF0000"/>
                </a:solidFill>
              </a:rPr>
              <a:t>違反</a:t>
            </a:r>
            <a:r>
              <a:rPr lang="en-US" altLang="zh-TW" dirty="0">
                <a:solidFill>
                  <a:srgbClr val="FF0000"/>
                </a:solidFill>
              </a:rPr>
              <a:t>《</a:t>
            </a:r>
            <a:r>
              <a:rPr lang="zh-TW" altLang="en-US" dirty="0">
                <a:solidFill>
                  <a:srgbClr val="FF0000"/>
                </a:solidFill>
              </a:rPr>
              <a:t>著作權法</a:t>
            </a:r>
            <a:r>
              <a:rPr lang="en-US" altLang="zh-TW" dirty="0" smtClean="0">
                <a:solidFill>
                  <a:srgbClr val="FF0000"/>
                </a:solidFill>
              </a:rPr>
              <a:t>》</a:t>
            </a:r>
            <a:r>
              <a:rPr lang="zh-TW" altLang="en-US" dirty="0" smtClean="0">
                <a:solidFill>
                  <a:srgbClr val="FF0000"/>
                </a:solidFill>
              </a:rPr>
              <a:t>。</a:t>
            </a:r>
            <a:endParaRPr lang="en-US" altLang="zh-TW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5164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theme/theme1.xml><?xml version="1.0" encoding="utf-8"?>
<a:theme xmlns:a="http://schemas.openxmlformats.org/drawingml/2006/main" name="生活科技_課文">
  <a:themeElements>
    <a:clrScheme name="自訂 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</a:spPr>
      <a:bodyPr wrap="none" rtlCol="0" anchor="ctr">
        <a:spAutoFit/>
      </a:bodyPr>
      <a:lstStyle>
        <a:defPPr algn="ctr">
          <a:defRPr sz="3600" dirty="0">
            <a:latin typeface="微軟正黑體" panose="020B0604030504040204" pitchFamily="34" charset="-120"/>
            <a:ea typeface="微軟正黑體" panose="020B0604030504040204" pitchFamily="34" charset="-120"/>
          </a:defRPr>
        </a:defPPr>
      </a:lstStyle>
    </a:spDef>
    <a:lnDef>
      <a:spPr>
        <a:ln w="28575" cap="rnd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3600" dirty="0">
            <a:latin typeface="微軟正黑體" panose="020B0604030504040204" pitchFamily="34" charset="-120"/>
            <a:ea typeface="微軟正黑體" panose="020B0604030504040204" pitchFamily="34" charset="-12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5001</TotalTime>
  <Words>1314</Words>
  <Application>Microsoft Office PowerPoint</Application>
  <PresentationFormat>自訂</PresentationFormat>
  <Paragraphs>222</Paragraphs>
  <Slides>43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43</vt:i4>
      </vt:variant>
    </vt:vector>
  </HeadingPairs>
  <TitlesOfParts>
    <vt:vector size="44" baseType="lpstr">
      <vt:lpstr>生活科技_課文</vt:lpstr>
      <vt:lpstr>資訊的合理使用</vt:lpstr>
      <vt:lpstr>1. 著作權</vt:lpstr>
      <vt:lpstr>《著作權法》</vt:lpstr>
      <vt:lpstr>《著作權法》保障的著作種類</vt:lpstr>
      <vt:lpstr>PowerPoint 簡報</vt:lpstr>
      <vt:lpstr>《著作權法》保障的權利</vt:lpstr>
      <vt:lpstr>PowerPoint 簡報</vt:lpstr>
      <vt:lpstr>案例1：論文寫作</vt:lpstr>
      <vt:lpstr>案例1：論文寫作</vt:lpstr>
      <vt:lpstr>案例1：論文寫作</vt:lpstr>
      <vt:lpstr>引用資料不行嗎？</vt:lpstr>
      <vt:lpstr>案例2：影印書籍</vt:lpstr>
      <vt:lpstr>案例2：影印書籍</vt:lpstr>
      <vt:lpstr>案例2：影印書籍</vt:lpstr>
      <vt:lpstr>影印別人的著作是否違法？</vt:lpstr>
      <vt:lpstr>影印別人的著作是否違法？</vt:lpstr>
      <vt:lpstr>案例3：好歌分享</vt:lpstr>
      <vt:lpstr>案例3：好歌分享</vt:lpstr>
      <vt:lpstr>案例3：好歌分享</vt:lpstr>
      <vt:lpstr>分享影片違法嗎？</vt:lpstr>
      <vt:lpstr>分享影片違法嗎？</vt:lpstr>
      <vt:lpstr>案例4：影片散布</vt:lpstr>
      <vt:lpstr>案例4：影片散布</vt:lpstr>
      <vt:lpstr>案例4：影片散布</vt:lpstr>
      <vt:lpstr>剪輯影片不行嗎？</vt:lpstr>
      <vt:lpstr>剪輯影片不行嗎？</vt:lpstr>
      <vt:lpstr>案例5：註明出處</vt:lpstr>
      <vt:lpstr>案例5：註明出處</vt:lpstr>
      <vt:lpstr>案例5：註明出處</vt:lpstr>
      <vt:lpstr>「註明出處」就好了嗎？</vt:lpstr>
      <vt:lpstr>案例6：軟體授權</vt:lpstr>
      <vt:lpstr>案例6：軟體授權</vt:lpstr>
      <vt:lpstr>案例6：軟體授權</vt:lpstr>
      <vt:lpstr>案例6：軟體授權</vt:lpstr>
      <vt:lpstr>軟體到處都能下載使用，不是嗎？</vt:lpstr>
      <vt:lpstr>2. 合理使用原則</vt:lpstr>
      <vt:lpstr>①著作的合理使用</vt:lpstr>
      <vt:lpstr>①著作的合理使用</vt:lpstr>
      <vt:lpstr>②合理使用的判定</vt:lpstr>
      <vt:lpstr>②合理使用的判定</vt:lpstr>
      <vt:lpstr>②合理使用的判定</vt:lpstr>
      <vt:lpstr>②合理使用的判定</vt:lpstr>
      <vt:lpstr>3．3 資訊的合理使用 結束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張容華</dc:creator>
  <cp:lastModifiedBy>黃筠庭</cp:lastModifiedBy>
  <cp:revision>490</cp:revision>
  <cp:lastPrinted>2019-05-27T08:55:00Z</cp:lastPrinted>
  <dcterms:created xsi:type="dcterms:W3CDTF">2019-04-23T05:53:25Z</dcterms:created>
  <dcterms:modified xsi:type="dcterms:W3CDTF">2019-12-10T07:35:01Z</dcterms:modified>
</cp:coreProperties>
</file>