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805" r:id="rId2"/>
    <p:sldId id="845" r:id="rId3"/>
    <p:sldId id="846" r:id="rId4"/>
    <p:sldId id="847" r:id="rId5"/>
    <p:sldId id="848" r:id="rId6"/>
    <p:sldId id="849" r:id="rId7"/>
    <p:sldId id="850" r:id="rId8"/>
    <p:sldId id="851" r:id="rId9"/>
    <p:sldId id="852" r:id="rId10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14" autoAdjust="0"/>
    <p:restoredTop sz="95604" autoAdjust="0"/>
  </p:normalViewPr>
  <p:slideViewPr>
    <p:cSldViewPr>
      <p:cViewPr varScale="1">
        <p:scale>
          <a:sx n="115" d="100"/>
          <a:sy n="115" d="100"/>
        </p:scale>
        <p:origin x="-15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=""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AFED-971B-4CBD-A12A-B68AABB1E183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41175-38D9-48AC-8283-5E4F922F0FC0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CFD78E-FA24-4068-A074-1DE2366A702C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5868B-9890-4667-A818-BF0004F68E47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1C642-D176-40DD-999D-78C803D5E473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6388A-5892-43BE-8537-EB45D911D5B1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172D0-28B1-4890-8A65-716FFDAC9F28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6310C-AD4E-48A1-9496-16CA1B316BAF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B7D76A-8247-4C76-9F06-61D681C1E1D4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A7946-D32A-49B5-8575-15A8536E4462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AEE1-CA4A-4715-AB9A-632A1C156893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109E1F-5638-417C-A6E3-D1F297013DCD}" type="datetime1">
              <a:rPr lang="zh-TW" altLang="en-US" smtClean="0"/>
              <a:pPr/>
              <a:t>2020/5/24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305800" y="6356352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73825" y="3200400"/>
            <a:ext cx="8001000" cy="1470025"/>
          </a:xfrm>
        </p:spPr>
        <p:txBody>
          <a:bodyPr>
            <a:normAutofit/>
          </a:bodyPr>
          <a:lstStyle/>
          <a:p>
            <a:r>
              <a:rPr lang="zh-TW" altLang="en-US" sz="6000" b="1" dirty="0" smtClean="0"/>
              <a:t>演算法表示</a:t>
            </a:r>
            <a:endParaRPr lang="zh-TW" altLang="en-US" sz="6000" b="1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5066211" y="2819400"/>
            <a:ext cx="3544389" cy="990600"/>
          </a:xfrm>
        </p:spPr>
        <p:txBody>
          <a:bodyPr>
            <a:normAutofit/>
          </a:bodyPr>
          <a:lstStyle/>
          <a:p>
            <a:r>
              <a:rPr lang="zh-TW" altLang="en-US" sz="4000" b="1" dirty="0" smtClean="0">
                <a:solidFill>
                  <a:schemeClr val="tx1"/>
                </a:solidFill>
              </a:rPr>
              <a:t>模擬機器人</a:t>
            </a:r>
            <a:endParaRPr lang="zh-TW" altLang="en-US" sz="4000" b="1" dirty="0">
              <a:solidFill>
                <a:schemeClr val="tx1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1078276" y="1722981"/>
            <a:ext cx="4648200" cy="1851025"/>
            <a:chOff x="609600" y="609600"/>
            <a:chExt cx="4648200" cy="1851025"/>
          </a:xfrm>
        </p:grpSpPr>
        <p:grpSp>
          <p:nvGrpSpPr>
            <p:cNvPr id="8" name="群組 7"/>
            <p:cNvGrpSpPr/>
            <p:nvPr/>
          </p:nvGrpSpPr>
          <p:grpSpPr>
            <a:xfrm>
              <a:off x="609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8" name="矩形 17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9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蟲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 rot="21073762">
              <a:off x="1295400" y="609600"/>
              <a:ext cx="2438400" cy="1851025"/>
              <a:chOff x="990600" y="1273175"/>
              <a:chExt cx="1371600" cy="116522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9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蟲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0" name="群組 9"/>
            <p:cNvGrpSpPr/>
            <p:nvPr/>
          </p:nvGrpSpPr>
          <p:grpSpPr>
            <a:xfrm>
              <a:off x="2895600" y="1295400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危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11" name="群組 10"/>
            <p:cNvGrpSpPr/>
            <p:nvPr/>
          </p:nvGrpSpPr>
          <p:grpSpPr>
            <a:xfrm>
              <a:off x="3886200" y="1295400"/>
              <a:ext cx="1371600" cy="1165225"/>
              <a:chOff x="990600" y="1273175"/>
              <a:chExt cx="1371600" cy="1165225"/>
            </a:xfrm>
          </p:grpSpPr>
          <p:sp>
            <p:nvSpPr>
              <p:cNvPr id="12" name="矩形 11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3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機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2" name="投影片編號版面配置區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26869560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鍵盤控制小蟲前進後退</a:t>
            </a:r>
            <a:endParaRPr lang="zh-TW" altLang="en-US" dirty="0"/>
          </a:p>
        </p:txBody>
      </p:sp>
      <p:pic>
        <p:nvPicPr>
          <p:cNvPr id="6" name="圖片 5" descr="圖片 3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362200"/>
            <a:ext cx="2652324" cy="2819400"/>
          </a:xfrm>
          <a:prstGeom prst="rect">
            <a:avLst/>
          </a:prstGeom>
        </p:spPr>
      </p:pic>
      <p:grpSp>
        <p:nvGrpSpPr>
          <p:cNvPr id="3" name="群組 64"/>
          <p:cNvGrpSpPr/>
          <p:nvPr/>
        </p:nvGrpSpPr>
        <p:grpSpPr>
          <a:xfrm>
            <a:off x="3505200" y="2286000"/>
            <a:ext cx="4191000" cy="2667000"/>
            <a:chOff x="3861048" y="2514600"/>
            <a:chExt cx="4191000" cy="2667000"/>
          </a:xfrm>
        </p:grpSpPr>
        <p:pic>
          <p:nvPicPr>
            <p:cNvPr id="29" name="圖片 28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32492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1" name="流程圖: 替代處理程序 30"/>
            <p:cNvSpPr/>
            <p:nvPr/>
          </p:nvSpPr>
          <p:spPr>
            <a:xfrm>
              <a:off x="4343400" y="2514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2" name="肘形接點 61"/>
            <p:cNvCxnSpPr>
              <a:stCxn id="33" idx="2"/>
            </p:cNvCxnSpPr>
            <p:nvPr/>
          </p:nvCxnSpPr>
          <p:spPr>
            <a:xfrm rot="5400000" flipH="1" flipV="1">
              <a:off x="5524872" y="2349624"/>
              <a:ext cx="1777752" cy="3276600"/>
            </a:xfrm>
            <a:prstGeom prst="bentConnector4">
              <a:avLst>
                <a:gd name="adj1" fmla="val -47929"/>
                <a:gd name="adj2" fmla="val 100232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流程圖: 決策 32"/>
            <p:cNvSpPr/>
            <p:nvPr/>
          </p:nvSpPr>
          <p:spPr>
            <a:xfrm>
              <a:off x="3861048" y="43434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4" name="直線單箭頭接點 33"/>
            <p:cNvCxnSpPr/>
            <p:nvPr/>
          </p:nvCxnSpPr>
          <p:spPr>
            <a:xfrm flipH="1">
              <a:off x="4775449" y="30990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5" name="圖片 34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4773202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6" name="圖片 35" descr="圖片2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7448" y="4267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38" name="流程圖: 程序 37"/>
            <p:cNvSpPr/>
            <p:nvPr/>
          </p:nvSpPr>
          <p:spPr>
            <a:xfrm>
              <a:off x="6299448" y="44196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1" name="直線單箭頭接點 40"/>
            <p:cNvCxnSpPr>
              <a:stCxn id="33" idx="3"/>
              <a:endCxn id="38" idx="1"/>
            </p:cNvCxnSpPr>
            <p:nvPr/>
          </p:nvCxnSpPr>
          <p:spPr>
            <a:xfrm>
              <a:off x="5689848" y="46101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流程圖: 決策 42"/>
            <p:cNvSpPr/>
            <p:nvPr/>
          </p:nvSpPr>
          <p:spPr>
            <a:xfrm>
              <a:off x="3861048" y="3352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44" name="直線單箭頭接點 43"/>
            <p:cNvCxnSpPr>
              <a:stCxn id="31" idx="2"/>
              <a:endCxn id="43" idx="0"/>
            </p:cNvCxnSpPr>
            <p:nvPr/>
          </p:nvCxnSpPr>
          <p:spPr>
            <a:xfrm>
              <a:off x="4775448" y="29466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線單箭頭接點 44"/>
            <p:cNvCxnSpPr>
              <a:stCxn id="43" idx="2"/>
              <a:endCxn id="33" idx="0"/>
            </p:cNvCxnSpPr>
            <p:nvPr/>
          </p:nvCxnSpPr>
          <p:spPr>
            <a:xfrm>
              <a:off x="4775448" y="38862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8" name="圖片 47" descr="圖片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699248" y="37848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53" name="肘形接點 61"/>
            <p:cNvCxnSpPr>
              <a:stCxn id="38" idx="2"/>
            </p:cNvCxnSpPr>
            <p:nvPr/>
          </p:nvCxnSpPr>
          <p:spPr>
            <a:xfrm rot="5400000">
              <a:off x="5689848" y="38862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流程圖: 程序 55"/>
            <p:cNvSpPr/>
            <p:nvPr/>
          </p:nvSpPr>
          <p:spPr>
            <a:xfrm>
              <a:off x="6299449" y="3432463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7" name="直線單箭頭接點 56"/>
            <p:cNvCxnSpPr>
              <a:stCxn id="43" idx="3"/>
              <a:endCxn id="56" idx="1"/>
            </p:cNvCxnSpPr>
            <p:nvPr/>
          </p:nvCxnSpPr>
          <p:spPr>
            <a:xfrm>
              <a:off x="5689848" y="3619500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肘形接點 61"/>
            <p:cNvCxnSpPr>
              <a:stCxn id="56" idx="2"/>
            </p:cNvCxnSpPr>
            <p:nvPr/>
          </p:nvCxnSpPr>
          <p:spPr>
            <a:xfrm rot="5400000">
              <a:off x="5672531" y="2916381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文字方塊 21"/>
          <p:cNvSpPr txBox="1"/>
          <p:nvPr/>
        </p:nvSpPr>
        <p:spPr>
          <a:xfrm>
            <a:off x="30480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31242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47244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334000" y="6324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4191000" y="63246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6324600" y="5943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向右鍵被按下了</a:t>
            </a:r>
            <a:endParaRPr lang="en-US" altLang="zh-TW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M1 </a:t>
            </a:r>
            <a:r>
              <a:rPr lang="zh-TW" altLang="en-US" dirty="0" smtClean="0"/>
              <a:t>前進到第一條線停止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sp>
        <p:nvSpPr>
          <p:cNvPr id="5" name="流程圖: 替代處理程序 4"/>
          <p:cNvSpPr/>
          <p:nvPr/>
        </p:nvSpPr>
        <p:spPr>
          <a:xfrm>
            <a:off x="3678382" y="1961804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" name="流程圖: 決策 5"/>
          <p:cNvSpPr/>
          <p:nvPr/>
        </p:nvSpPr>
        <p:spPr>
          <a:xfrm>
            <a:off x="2667000" y="3657600"/>
            <a:ext cx="2895600" cy="936104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7" name="流程圖: 程序 6"/>
          <p:cNvSpPr/>
          <p:nvPr/>
        </p:nvSpPr>
        <p:spPr>
          <a:xfrm>
            <a:off x="6799811" y="3857105"/>
            <a:ext cx="1224136" cy="504056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8" name="直線接點 7"/>
          <p:cNvCxnSpPr>
            <a:stCxn id="6" idx="3"/>
            <a:endCxn id="7" idx="1"/>
          </p:cNvCxnSpPr>
          <p:nvPr/>
        </p:nvCxnSpPr>
        <p:spPr>
          <a:xfrm flipV="1">
            <a:off x="5562600" y="4109133"/>
            <a:ext cx="1237211" cy="16519"/>
          </a:xfrm>
          <a:prstGeom prst="line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流程圖: 替代處理程序 8"/>
          <p:cNvSpPr/>
          <p:nvPr/>
        </p:nvSpPr>
        <p:spPr>
          <a:xfrm>
            <a:off x="3701935" y="539496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直線單箭頭接點 9"/>
          <p:cNvCxnSpPr>
            <a:stCxn id="5" idx="2"/>
            <a:endCxn id="6" idx="0"/>
          </p:cNvCxnSpPr>
          <p:nvPr/>
        </p:nvCxnSpPr>
        <p:spPr>
          <a:xfrm>
            <a:off x="4110430" y="2393852"/>
            <a:ext cx="4370" cy="1263748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6" idx="2"/>
            <a:endCxn id="9" idx="0"/>
          </p:cNvCxnSpPr>
          <p:nvPr/>
        </p:nvCxnSpPr>
        <p:spPr>
          <a:xfrm>
            <a:off x="4114800" y="4593704"/>
            <a:ext cx="19183" cy="80125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肘形接點 61"/>
          <p:cNvCxnSpPr>
            <a:stCxn id="7" idx="0"/>
          </p:cNvCxnSpPr>
          <p:nvPr/>
        </p:nvCxnSpPr>
        <p:spPr>
          <a:xfrm rot="16200000" flipV="1">
            <a:off x="5320688" y="1765913"/>
            <a:ext cx="885305" cy="3297079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圖片 14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4495800"/>
            <a:ext cx="749746" cy="408398"/>
          </a:xfrm>
          <a:prstGeom prst="rect">
            <a:avLst/>
          </a:prstGeom>
        </p:spPr>
      </p:pic>
      <p:pic>
        <p:nvPicPr>
          <p:cNvPr id="16" name="圖片 1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91200" y="3657600"/>
            <a:ext cx="670505" cy="408398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505200"/>
            <a:ext cx="1824228" cy="1085088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7162800" y="4953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7239000" y="53340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M2</a:t>
            </a:r>
            <a:r>
              <a:rPr lang="zh-TW" altLang="en-US" dirty="0" smtClean="0"/>
              <a:t>前進到第二條線停止</a:t>
            </a:r>
            <a:endParaRPr lang="zh-TW" altLang="en-US" dirty="0"/>
          </a:p>
        </p:txBody>
      </p:sp>
      <p:grpSp>
        <p:nvGrpSpPr>
          <p:cNvPr id="3" name="群組 79"/>
          <p:cNvGrpSpPr/>
          <p:nvPr/>
        </p:nvGrpSpPr>
        <p:grpSpPr>
          <a:xfrm>
            <a:off x="2257458" y="1371600"/>
            <a:ext cx="4371942" cy="5232648"/>
            <a:chOff x="1835006" y="1371600"/>
            <a:chExt cx="4371942" cy="5232648"/>
          </a:xfrm>
        </p:grpSpPr>
        <p:sp>
          <p:nvSpPr>
            <p:cNvPr id="5" name="流程圖: 替代處理程序 4"/>
            <p:cNvSpPr/>
            <p:nvPr/>
          </p:nvSpPr>
          <p:spPr>
            <a:xfrm>
              <a:off x="2622158" y="13716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7" name="流程圖: 程序 6"/>
            <p:cNvSpPr/>
            <p:nvPr/>
          </p:nvSpPr>
          <p:spPr>
            <a:xfrm>
              <a:off x="5334000" y="25146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前進</a:t>
              </a:r>
              <a:r>
                <a:rPr lang="en-US" altLang="zh-TW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3</a:t>
              </a:r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步</a:t>
              </a:r>
            </a:p>
          </p:txBody>
        </p:sp>
        <p:sp>
          <p:nvSpPr>
            <p:cNvPr id="9" name="流程圖: 替代處理程序 8"/>
            <p:cNvSpPr/>
            <p:nvPr/>
          </p:nvSpPr>
          <p:spPr>
            <a:xfrm>
              <a:off x="2622158" y="61722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>
              <a:stCxn id="5" idx="2"/>
              <a:endCxn id="20" idx="0"/>
            </p:cNvCxnSpPr>
            <p:nvPr/>
          </p:nvCxnSpPr>
          <p:spPr>
            <a:xfrm>
              <a:off x="3054206" y="1803648"/>
              <a:ext cx="0" cy="49066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1835006" y="2294313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1200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到達藍色線了嗎</a:t>
              </a:r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21" name="流程圖: 決策 20"/>
            <p:cNvSpPr/>
            <p:nvPr/>
          </p:nvSpPr>
          <p:spPr>
            <a:xfrm>
              <a:off x="1835006" y="3559696"/>
              <a:ext cx="2438400" cy="9361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pic>
          <p:nvPicPr>
            <p:cNvPr id="22" name="圖片 21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38400" y="29718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23" name="圖片 2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2400" y="23622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26" name="肘形接點 61"/>
            <p:cNvCxnSpPr>
              <a:stCxn id="7" idx="0"/>
            </p:cNvCxnSpPr>
            <p:nvPr/>
          </p:nvCxnSpPr>
          <p:spPr>
            <a:xfrm rot="16200000" flipV="1">
              <a:off x="4139766" y="8894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0" idx="2"/>
              <a:endCxn id="21" idx="0"/>
            </p:cNvCxnSpPr>
            <p:nvPr/>
          </p:nvCxnSpPr>
          <p:spPr>
            <a:xfrm>
              <a:off x="3054206" y="3078017"/>
              <a:ext cx="0" cy="481679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接點 43"/>
            <p:cNvCxnSpPr>
              <a:stCxn id="20" idx="3"/>
              <a:endCxn id="7" idx="1"/>
            </p:cNvCxnSpPr>
            <p:nvPr/>
          </p:nvCxnSpPr>
          <p:spPr>
            <a:xfrm>
              <a:off x="4273406" y="2686165"/>
              <a:ext cx="1060594" cy="17211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流程圖: 程序 49"/>
            <p:cNvSpPr/>
            <p:nvPr/>
          </p:nvSpPr>
          <p:spPr>
            <a:xfrm>
              <a:off x="5334000" y="3810000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1" name="肘形接點 61"/>
            <p:cNvCxnSpPr>
              <a:stCxn id="50" idx="0"/>
            </p:cNvCxnSpPr>
            <p:nvPr/>
          </p:nvCxnSpPr>
          <p:spPr>
            <a:xfrm rot="16200000" flipV="1">
              <a:off x="4139766" y="2184834"/>
              <a:ext cx="533400" cy="2716932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線接點 51"/>
            <p:cNvCxnSpPr>
              <a:stCxn id="21" idx="3"/>
              <a:endCxn id="50" idx="1"/>
            </p:cNvCxnSpPr>
            <p:nvPr/>
          </p:nvCxnSpPr>
          <p:spPr>
            <a:xfrm flipV="1">
              <a:off x="4273406" y="3998776"/>
              <a:ext cx="1060594" cy="28972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流程圖: 決策 53"/>
            <p:cNvSpPr/>
            <p:nvPr/>
          </p:nvSpPr>
          <p:spPr>
            <a:xfrm>
              <a:off x="1835006" y="5029200"/>
              <a:ext cx="2438400" cy="783704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5" name="直線單箭頭接點 54"/>
            <p:cNvCxnSpPr>
              <a:stCxn id="21" idx="2"/>
              <a:endCxn id="54" idx="0"/>
            </p:cNvCxnSpPr>
            <p:nvPr/>
          </p:nvCxnSpPr>
          <p:spPr>
            <a:xfrm>
              <a:off x="3054206" y="4495800"/>
              <a:ext cx="0" cy="5334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流程圖: 程序 58"/>
            <p:cNvSpPr/>
            <p:nvPr/>
          </p:nvSpPr>
          <p:spPr>
            <a:xfrm>
              <a:off x="5345084" y="5216237"/>
              <a:ext cx="861864" cy="377552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60" name="肘形接點 61"/>
            <p:cNvCxnSpPr>
              <a:stCxn id="59" idx="0"/>
            </p:cNvCxnSpPr>
            <p:nvPr/>
          </p:nvCxnSpPr>
          <p:spPr>
            <a:xfrm rot="16200000" flipV="1">
              <a:off x="4152391" y="3592612"/>
              <a:ext cx="519235" cy="2728016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stCxn id="54" idx="3"/>
              <a:endCxn id="59" idx="1"/>
            </p:cNvCxnSpPr>
            <p:nvPr/>
          </p:nvCxnSpPr>
          <p:spPr>
            <a:xfrm flipV="1">
              <a:off x="4273406" y="5405013"/>
              <a:ext cx="1071678" cy="16039"/>
            </a:xfrm>
            <a:prstGeom prst="line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單箭頭接點 67"/>
            <p:cNvCxnSpPr>
              <a:stCxn id="54" idx="2"/>
              <a:endCxn id="9" idx="0"/>
            </p:cNvCxnSpPr>
            <p:nvPr/>
          </p:nvCxnSpPr>
          <p:spPr>
            <a:xfrm>
              <a:off x="3054206" y="5812904"/>
              <a:ext cx="0" cy="359296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2" name="圖片 71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10400" y="2971800"/>
            <a:ext cx="749746" cy="408398"/>
          </a:xfrm>
          <a:prstGeom prst="rect">
            <a:avLst/>
          </a:prstGeom>
        </p:spPr>
      </p:pic>
      <p:pic>
        <p:nvPicPr>
          <p:cNvPr id="73" name="圖片 7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3352800"/>
            <a:ext cx="670505" cy="408398"/>
          </a:xfrm>
          <a:prstGeom prst="rect">
            <a:avLst/>
          </a:prstGeom>
        </p:spPr>
      </p:pic>
      <p:pic>
        <p:nvPicPr>
          <p:cNvPr id="74" name="圖片 7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20000" y="2971800"/>
            <a:ext cx="749746" cy="408398"/>
          </a:xfrm>
          <a:prstGeom prst="rect">
            <a:avLst/>
          </a:prstGeom>
        </p:spPr>
      </p:pic>
      <p:pic>
        <p:nvPicPr>
          <p:cNvPr id="75" name="圖片 7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3352800"/>
            <a:ext cx="670505" cy="408398"/>
          </a:xfrm>
          <a:prstGeom prst="rect">
            <a:avLst/>
          </a:prstGeom>
        </p:spPr>
      </p:pic>
      <p:sp>
        <p:nvSpPr>
          <p:cNvPr id="76" name="文字方塊 75"/>
          <p:cNvSpPr txBox="1"/>
          <p:nvPr/>
        </p:nvSpPr>
        <p:spPr>
          <a:xfrm>
            <a:off x="7162800" y="38862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離開藍色線了嗎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7" name="文字方塊 76"/>
          <p:cNvSpPr txBox="1"/>
          <p:nvPr/>
        </p:nvSpPr>
        <p:spPr>
          <a:xfrm>
            <a:off x="7086600" y="22098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到達藍色線了嗎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8" name="文字方塊 77"/>
          <p:cNvSpPr txBox="1"/>
          <p:nvPr/>
        </p:nvSpPr>
        <p:spPr>
          <a:xfrm>
            <a:off x="7239000" y="42672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9" name="文字方塊 78"/>
          <p:cNvSpPr txBox="1"/>
          <p:nvPr/>
        </p:nvSpPr>
        <p:spPr>
          <a:xfrm>
            <a:off x="7086600" y="2590800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3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步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" name="圖片 31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2209800"/>
            <a:ext cx="1595628" cy="949112"/>
          </a:xfrm>
          <a:prstGeom prst="rect">
            <a:avLst/>
          </a:prstGeom>
        </p:spPr>
      </p:pic>
      <p:pic>
        <p:nvPicPr>
          <p:cNvPr id="33" name="圖片 32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3657600"/>
            <a:ext cx="1595628" cy="949112"/>
          </a:xfrm>
          <a:prstGeom prst="rect">
            <a:avLst/>
          </a:prstGeom>
        </p:spPr>
      </p:pic>
      <p:pic>
        <p:nvPicPr>
          <p:cNvPr id="34" name="圖片 33"/>
          <p:cNvPicPr/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3400" y="5105400"/>
            <a:ext cx="1595628" cy="949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M4</a:t>
            </a:r>
            <a:r>
              <a:rPr lang="zh-TW" altLang="en-US" dirty="0" smtClean="0"/>
              <a:t>前進到第</a:t>
            </a:r>
            <a:r>
              <a:rPr lang="en-US" altLang="zh-TW" dirty="0" smtClean="0"/>
              <a:t>N</a:t>
            </a:r>
            <a:r>
              <a:rPr lang="zh-TW" altLang="en-US" dirty="0" smtClean="0"/>
              <a:t>條線停止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5</a:t>
            </a:fld>
            <a:endParaRPr lang="zh-TW" altLang="en-US"/>
          </a:p>
        </p:txBody>
      </p:sp>
      <p:sp>
        <p:nvSpPr>
          <p:cNvPr id="6" name="流程圖: 替代處理程序 5"/>
          <p:cNvSpPr/>
          <p:nvPr/>
        </p:nvSpPr>
        <p:spPr>
          <a:xfrm>
            <a:off x="304800" y="16002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2" name="流程圖: 程序 51"/>
          <p:cNvSpPr/>
          <p:nvPr/>
        </p:nvSpPr>
        <p:spPr>
          <a:xfrm>
            <a:off x="1515864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詢問停在</a:t>
            </a:r>
            <a:endParaRPr lang="en-US" altLang="zh-TW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第幾條線上</a:t>
            </a:r>
          </a:p>
        </p:txBody>
      </p:sp>
      <p:sp>
        <p:nvSpPr>
          <p:cNvPr id="53" name="流程圖: 程序 52"/>
          <p:cNvSpPr/>
          <p:nvPr/>
        </p:nvSpPr>
        <p:spPr>
          <a:xfrm>
            <a:off x="3082032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變數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LINE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設為回答的數值</a:t>
            </a:r>
          </a:p>
        </p:txBody>
      </p:sp>
      <p:sp>
        <p:nvSpPr>
          <p:cNvPr id="62" name="流程圖: 替代處理程序 61"/>
          <p:cNvSpPr/>
          <p:nvPr/>
        </p:nvSpPr>
        <p:spPr>
          <a:xfrm>
            <a:off x="304800" y="25146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結束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9" name="直線單箭頭接點 8"/>
          <p:cNvCxnSpPr>
            <a:stCxn id="54" idx="2"/>
            <a:endCxn id="57" idx="0"/>
          </p:cNvCxnSpPr>
          <p:nvPr/>
        </p:nvCxnSpPr>
        <p:spPr>
          <a:xfrm>
            <a:off x="5257800" y="2006724"/>
            <a:ext cx="0" cy="43167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肘形接點 61"/>
          <p:cNvCxnSpPr>
            <a:stCxn id="60" idx="3"/>
          </p:cNvCxnSpPr>
          <p:nvPr/>
        </p:nvCxnSpPr>
        <p:spPr>
          <a:xfrm flipV="1">
            <a:off x="5688732" y="2133600"/>
            <a:ext cx="2845668" cy="4176328"/>
          </a:xfrm>
          <a:prstGeom prst="bentConnector2">
            <a:avLst/>
          </a:prstGeom>
          <a:ln w="38100"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程序 53"/>
          <p:cNvSpPr/>
          <p:nvPr/>
        </p:nvSpPr>
        <p:spPr>
          <a:xfrm>
            <a:off x="4648200" y="162572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57" name="流程圖: 決策 56"/>
          <p:cNvSpPr/>
          <p:nvPr/>
        </p:nvSpPr>
        <p:spPr>
          <a:xfrm>
            <a:off x="4343400" y="2438400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60" name="流程圖: 程序 59"/>
          <p:cNvSpPr/>
          <p:nvPr/>
        </p:nvSpPr>
        <p:spPr>
          <a:xfrm>
            <a:off x="4826868" y="6121152"/>
            <a:ext cx="861864" cy="377552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72" name="直線單箭頭接點 71"/>
          <p:cNvCxnSpPr/>
          <p:nvPr/>
        </p:nvCxnSpPr>
        <p:spPr>
          <a:xfrm flipH="1">
            <a:off x="5257800" y="2133600"/>
            <a:ext cx="3276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單箭頭接點 93"/>
          <p:cNvCxnSpPr>
            <a:stCxn id="6" idx="3"/>
            <a:endCxn id="52" idx="1"/>
          </p:cNvCxnSpPr>
          <p:nvPr/>
        </p:nvCxnSpPr>
        <p:spPr>
          <a:xfrm>
            <a:off x="1168896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直線單箭頭接點 96"/>
          <p:cNvCxnSpPr>
            <a:stCxn id="52" idx="3"/>
            <a:endCxn id="53" idx="1"/>
          </p:cNvCxnSpPr>
          <p:nvPr/>
        </p:nvCxnSpPr>
        <p:spPr>
          <a:xfrm>
            <a:off x="2735064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單箭頭接點 99"/>
          <p:cNvCxnSpPr>
            <a:stCxn id="53" idx="3"/>
            <a:endCxn id="54" idx="1"/>
          </p:cNvCxnSpPr>
          <p:nvPr/>
        </p:nvCxnSpPr>
        <p:spPr>
          <a:xfrm>
            <a:off x="4301232" y="1816224"/>
            <a:ext cx="346968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單箭頭接點 103"/>
          <p:cNvCxnSpPr>
            <a:stCxn id="57" idx="1"/>
            <a:endCxn id="62" idx="3"/>
          </p:cNvCxnSpPr>
          <p:nvPr/>
        </p:nvCxnSpPr>
        <p:spPr>
          <a:xfrm flipH="1">
            <a:off x="1168896" y="2705100"/>
            <a:ext cx="3174504" cy="255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流程圖: 決策 27"/>
          <p:cNvSpPr/>
          <p:nvPr/>
        </p:nvSpPr>
        <p:spPr>
          <a:xfrm>
            <a:off x="4343400" y="3665984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到達第一條現了嗎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29" name="流程圖: 決策 28"/>
          <p:cNvSpPr/>
          <p:nvPr/>
        </p:nvSpPr>
        <p:spPr>
          <a:xfrm>
            <a:off x="4343400" y="489356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離開第一條現了嗎</a:t>
            </a:r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30" name="直線單箭頭接點 29"/>
          <p:cNvCxnSpPr>
            <a:stCxn id="57" idx="2"/>
            <a:endCxn id="28" idx="0"/>
          </p:cNvCxnSpPr>
          <p:nvPr/>
        </p:nvCxnSpPr>
        <p:spPr>
          <a:xfrm>
            <a:off x="5257800" y="2971800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單箭頭接點 33"/>
          <p:cNvCxnSpPr>
            <a:stCxn id="28" idx="2"/>
            <a:endCxn id="29" idx="0"/>
          </p:cNvCxnSpPr>
          <p:nvPr/>
        </p:nvCxnSpPr>
        <p:spPr>
          <a:xfrm>
            <a:off x="5257800" y="4199384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單箭頭接點 34"/>
          <p:cNvCxnSpPr>
            <a:stCxn id="29" idx="2"/>
            <a:endCxn id="60" idx="0"/>
          </p:cNvCxnSpPr>
          <p:nvPr/>
        </p:nvCxnSpPr>
        <p:spPr>
          <a:xfrm>
            <a:off x="5257800" y="5426968"/>
            <a:ext cx="0" cy="69418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流程圖: 程序 41"/>
          <p:cNvSpPr/>
          <p:nvPr/>
        </p:nvSpPr>
        <p:spPr>
          <a:xfrm>
            <a:off x="6705600" y="3742184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latin typeface="王漢宗特黑體繁" pitchFamily="2" charset="-120"/>
                <a:ea typeface="王漢宗特黑體繁" pitchFamily="2" charset="-120"/>
              </a:rPr>
              <a:t>步</a:t>
            </a:r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43" name="流程圖: 程序 42"/>
          <p:cNvSpPr/>
          <p:nvPr/>
        </p:nvSpPr>
        <p:spPr>
          <a:xfrm>
            <a:off x="6705600" y="496976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前進</a:t>
            </a:r>
            <a:r>
              <a:rPr lang="en-US" altLang="zh-TW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3</a:t>
            </a:r>
            <a:r>
              <a: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步</a:t>
            </a:r>
          </a:p>
        </p:txBody>
      </p:sp>
      <p:cxnSp>
        <p:nvCxnSpPr>
          <p:cNvPr id="44" name="直線單箭頭接點 43"/>
          <p:cNvCxnSpPr>
            <a:stCxn id="28" idx="3"/>
            <a:endCxn id="42" idx="1"/>
          </p:cNvCxnSpPr>
          <p:nvPr/>
        </p:nvCxnSpPr>
        <p:spPr>
          <a:xfrm>
            <a:off x="6172200" y="3932684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單箭頭接點 44"/>
          <p:cNvCxnSpPr>
            <a:stCxn id="29" idx="3"/>
            <a:endCxn id="43" idx="1"/>
          </p:cNvCxnSpPr>
          <p:nvPr/>
        </p:nvCxnSpPr>
        <p:spPr>
          <a:xfrm>
            <a:off x="6172200" y="5160268"/>
            <a:ext cx="5334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單箭頭接點 50"/>
          <p:cNvCxnSpPr/>
          <p:nvPr/>
        </p:nvCxnSpPr>
        <p:spPr>
          <a:xfrm>
            <a:off x="7937269" y="3943004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單箭頭接點 58"/>
          <p:cNvCxnSpPr/>
          <p:nvPr/>
        </p:nvCxnSpPr>
        <p:spPr>
          <a:xfrm>
            <a:off x="7924800" y="5181600"/>
            <a:ext cx="597131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圖片 60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4114800"/>
            <a:ext cx="749746" cy="408398"/>
          </a:xfrm>
          <a:prstGeom prst="rect">
            <a:avLst/>
          </a:prstGeom>
        </p:spPr>
      </p:pic>
      <p:pic>
        <p:nvPicPr>
          <p:cNvPr id="63" name="圖片 62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3581400"/>
            <a:ext cx="670505" cy="408398"/>
          </a:xfrm>
          <a:prstGeom prst="rect">
            <a:avLst/>
          </a:prstGeom>
        </p:spPr>
      </p:pic>
      <p:pic>
        <p:nvPicPr>
          <p:cNvPr id="64" name="圖片 63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5334000"/>
            <a:ext cx="749746" cy="408398"/>
          </a:xfrm>
          <a:prstGeom prst="rect">
            <a:avLst/>
          </a:prstGeom>
        </p:spPr>
      </p:pic>
      <p:pic>
        <p:nvPicPr>
          <p:cNvPr id="65" name="圖片 64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67400" y="4800600"/>
            <a:ext cx="670505" cy="408398"/>
          </a:xfrm>
          <a:prstGeom prst="rect">
            <a:avLst/>
          </a:prstGeom>
          <a:ln w="38100">
            <a:tailEnd type="triangle"/>
          </a:ln>
        </p:spPr>
      </p:pic>
      <p:pic>
        <p:nvPicPr>
          <p:cNvPr id="39" name="圖片 38" descr="圖片 29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4419600"/>
            <a:ext cx="2667000" cy="2048449"/>
          </a:xfrm>
          <a:prstGeom prst="rect">
            <a:avLst/>
          </a:prstGeom>
        </p:spPr>
      </p:pic>
      <p:sp>
        <p:nvSpPr>
          <p:cNvPr id="40" name="文字方塊 39"/>
          <p:cNvSpPr txBox="1"/>
          <p:nvPr/>
        </p:nvSpPr>
        <p:spPr>
          <a:xfrm>
            <a:off x="2590800" y="3228201"/>
            <a:ext cx="76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值加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1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1" name="文字方塊 40"/>
          <p:cNvSpPr txBox="1"/>
          <p:nvPr/>
        </p:nvSpPr>
        <p:spPr>
          <a:xfrm>
            <a:off x="2590800" y="36576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初始值設為</a:t>
            </a:r>
            <a:r>
              <a:rPr lang="en-US" altLang="zh-TW" sz="1200" b="1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</a:rPr>
              <a:t>0</a:t>
            </a:r>
            <a:endParaRPr lang="zh-TW" altLang="en-US" sz="1200" b="1" dirty="0" smtClean="0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6" name="圖片 45" descr="圖片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3886200"/>
            <a:ext cx="670505" cy="408398"/>
          </a:xfrm>
          <a:prstGeom prst="rect">
            <a:avLst/>
          </a:prstGeom>
        </p:spPr>
      </p:pic>
      <p:pic>
        <p:nvPicPr>
          <p:cNvPr id="47" name="圖片 4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0800" y="3886200"/>
            <a:ext cx="749746" cy="408398"/>
          </a:xfrm>
          <a:prstGeom prst="rect">
            <a:avLst/>
          </a:prstGeom>
        </p:spPr>
      </p:pic>
      <p:sp>
        <p:nvSpPr>
          <p:cNvPr id="48" name="文字方塊 47"/>
          <p:cNvSpPr txBox="1"/>
          <p:nvPr/>
        </p:nvSpPr>
        <p:spPr>
          <a:xfrm>
            <a:off x="2590800" y="3429000"/>
            <a:ext cx="152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X</a:t>
            </a:r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值是否等於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LINE</a:t>
            </a:r>
            <a:endParaRPr lang="zh-TW" altLang="en-US" sz="12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9" name="圖片 48" descr="圖片 320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048000"/>
            <a:ext cx="2211314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軌道巡航一</a:t>
            </a:r>
            <a:endParaRPr lang="zh-TW" altLang="en-US" dirty="0"/>
          </a:p>
        </p:txBody>
      </p:sp>
      <p:grpSp>
        <p:nvGrpSpPr>
          <p:cNvPr id="3" name="群組 47"/>
          <p:cNvGrpSpPr/>
          <p:nvPr/>
        </p:nvGrpSpPr>
        <p:grpSpPr>
          <a:xfrm>
            <a:off x="1600200" y="1257300"/>
            <a:ext cx="5638800" cy="4762500"/>
            <a:chOff x="990600" y="1143000"/>
            <a:chExt cx="5638800" cy="47625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39350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45" name="圖片 4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4953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81200" y="18798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44196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920752" y="11430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5" idx="2"/>
            </p:cNvCxnSpPr>
            <p:nvPr/>
          </p:nvCxnSpPr>
          <p:spPr>
            <a:xfrm rot="5400000" flipH="1" flipV="1">
              <a:off x="3073524" y="2006724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438400" y="29718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352801" y="17274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33528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14800" y="2895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438400" y="40005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876800" y="30480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876800" y="40767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876800" y="5105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4267200" y="32385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4267200" y="42672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438400" y="1981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352800" y="15750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352800" y="25146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352800" y="35052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24132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02" name="流程圖: 替代處理程序 101"/>
            <p:cNvSpPr/>
            <p:nvPr/>
          </p:nvSpPr>
          <p:spPr>
            <a:xfrm>
              <a:off x="990600" y="2031876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5" name="流程圖: 決策 34"/>
            <p:cNvSpPr/>
            <p:nvPr/>
          </p:nvSpPr>
          <p:spPr>
            <a:xfrm>
              <a:off x="2438400" y="5029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7" name="直線單箭頭接點 36"/>
            <p:cNvCxnSpPr>
              <a:stCxn id="35" idx="3"/>
              <a:endCxn id="32" idx="1"/>
            </p:cNvCxnSpPr>
            <p:nvPr/>
          </p:nvCxnSpPr>
          <p:spPr>
            <a:xfrm>
              <a:off x="4267200" y="5295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線單箭頭接點 40"/>
            <p:cNvCxnSpPr>
              <a:stCxn id="25" idx="2"/>
              <a:endCxn id="35" idx="0"/>
            </p:cNvCxnSpPr>
            <p:nvPr/>
          </p:nvCxnSpPr>
          <p:spPr>
            <a:xfrm>
              <a:off x="3352800" y="45339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肘形接點 61"/>
            <p:cNvCxnSpPr>
              <a:stCxn id="30" idx="2"/>
            </p:cNvCxnSpPr>
            <p:nvPr/>
          </p:nvCxnSpPr>
          <p:spPr>
            <a:xfrm rot="5400000">
              <a:off x="4267200" y="2514600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肘形接點 61"/>
            <p:cNvCxnSpPr>
              <a:stCxn id="31" idx="2"/>
            </p:cNvCxnSpPr>
            <p:nvPr/>
          </p:nvCxnSpPr>
          <p:spPr>
            <a:xfrm rot="5400000">
              <a:off x="4248150" y="3562350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肘形接點 61"/>
            <p:cNvCxnSpPr>
              <a:stCxn id="32" idx="2"/>
            </p:cNvCxnSpPr>
            <p:nvPr/>
          </p:nvCxnSpPr>
          <p:spPr>
            <a:xfrm rot="5400000">
              <a:off x="4210050" y="4629150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直線單箭頭接點 75"/>
            <p:cNvCxnSpPr>
              <a:stCxn id="51" idx="1"/>
              <a:endCxn id="102" idx="3"/>
            </p:cNvCxnSpPr>
            <p:nvPr/>
          </p:nvCxnSpPr>
          <p:spPr>
            <a:xfrm flipH="1">
              <a:off x="1854696" y="2247900"/>
              <a:ext cx="583704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4" name="圖片 43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76600" y="54483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sp>
        <p:nvSpPr>
          <p:cNvPr id="87" name="矩形 86"/>
          <p:cNvSpPr/>
          <p:nvPr/>
        </p:nvSpPr>
        <p:spPr>
          <a:xfrm>
            <a:off x="7620000" y="2552700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89" name="矩形 88"/>
          <p:cNvSpPr/>
          <p:nvPr/>
        </p:nvSpPr>
        <p:spPr>
          <a:xfrm>
            <a:off x="7620000" y="28765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0" name="矩形 89"/>
          <p:cNvSpPr/>
          <p:nvPr/>
        </p:nvSpPr>
        <p:spPr>
          <a:xfrm>
            <a:off x="7620000" y="32004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1" name="矩形 90"/>
          <p:cNvSpPr/>
          <p:nvPr/>
        </p:nvSpPr>
        <p:spPr>
          <a:xfrm>
            <a:off x="7620000" y="38481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92" name="矩形 91"/>
          <p:cNvSpPr/>
          <p:nvPr/>
        </p:nvSpPr>
        <p:spPr>
          <a:xfrm>
            <a:off x="7620000" y="417195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94" name="矩形 93"/>
          <p:cNvSpPr/>
          <p:nvPr/>
        </p:nvSpPr>
        <p:spPr>
          <a:xfrm>
            <a:off x="7620000" y="4495800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97" name="矩形 96"/>
          <p:cNvSpPr/>
          <p:nvPr/>
        </p:nvSpPr>
        <p:spPr>
          <a:xfrm>
            <a:off x="7620000" y="22288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7620000" y="190500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9" name="矩形 98"/>
          <p:cNvSpPr/>
          <p:nvPr/>
        </p:nvSpPr>
        <p:spPr>
          <a:xfrm>
            <a:off x="7620000" y="3524250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7" name="圖片 46" descr="圖片 31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" y="3048000"/>
            <a:ext cx="2438400" cy="2803087"/>
          </a:xfrm>
          <a:prstGeom prst="rect">
            <a:avLst/>
          </a:prstGeom>
        </p:spPr>
      </p:pic>
      <p:sp>
        <p:nvSpPr>
          <p:cNvPr id="49" name="投影片編號版面配置區 4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軌道巡航二</a:t>
            </a:r>
            <a:endParaRPr lang="zh-TW" altLang="en-US" dirty="0"/>
          </a:p>
        </p:txBody>
      </p:sp>
      <p:grpSp>
        <p:nvGrpSpPr>
          <p:cNvPr id="3" name="群組 38"/>
          <p:cNvGrpSpPr/>
          <p:nvPr/>
        </p:nvGrpSpPr>
        <p:grpSpPr>
          <a:xfrm>
            <a:off x="1716578" y="1447800"/>
            <a:ext cx="5648498" cy="4343400"/>
            <a:chOff x="685800" y="1676400"/>
            <a:chExt cx="5648498" cy="4343400"/>
          </a:xfrm>
        </p:grpSpPr>
        <p:pic>
          <p:nvPicPr>
            <p:cNvPr id="86" name="圖片 8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4468402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8" name="圖片 87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50040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6" name="流程圖: 替代處理程序 5"/>
            <p:cNvSpPr/>
            <p:nvPr/>
          </p:nvSpPr>
          <p:spPr>
            <a:xfrm>
              <a:off x="2615952" y="1676400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3" name="肘形接點 61"/>
            <p:cNvCxnSpPr>
              <a:stCxn id="32" idx="3"/>
            </p:cNvCxnSpPr>
            <p:nvPr/>
          </p:nvCxnSpPr>
          <p:spPr>
            <a:xfrm flipV="1">
              <a:off x="5791200" y="2260848"/>
              <a:ext cx="533400" cy="3568452"/>
            </a:xfrm>
            <a:prstGeom prst="bentConnector2">
              <a:avLst/>
            </a:prstGeom>
            <a:ln w="38100">
              <a:tailEnd type="none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流程圖: 決策 56"/>
            <p:cNvSpPr/>
            <p:nvPr/>
          </p:nvSpPr>
          <p:spPr>
            <a:xfrm>
              <a:off x="2133600" y="35052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72" name="直線單箭頭接點 71"/>
            <p:cNvCxnSpPr/>
            <p:nvPr/>
          </p:nvCxnSpPr>
          <p:spPr>
            <a:xfrm flipH="1">
              <a:off x="3048001" y="2260848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1" name="圖片 80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3962400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80" name="圖片 7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10000" y="34290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5" name="流程圖: 決策 24"/>
            <p:cNvSpPr/>
            <p:nvPr/>
          </p:nvSpPr>
          <p:spPr>
            <a:xfrm>
              <a:off x="2133600" y="45339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0" name="流程圖: 程序 29"/>
            <p:cNvSpPr/>
            <p:nvPr/>
          </p:nvSpPr>
          <p:spPr>
            <a:xfrm>
              <a:off x="4572000" y="35814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1" name="流程圖: 程序 30"/>
            <p:cNvSpPr/>
            <p:nvPr/>
          </p:nvSpPr>
          <p:spPr>
            <a:xfrm>
              <a:off x="4572000" y="46101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32" name="流程圖: 程序 31"/>
            <p:cNvSpPr/>
            <p:nvPr/>
          </p:nvSpPr>
          <p:spPr>
            <a:xfrm>
              <a:off x="4572000" y="5638800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3" name="直線單箭頭接點 32"/>
            <p:cNvCxnSpPr>
              <a:stCxn id="57" idx="3"/>
              <a:endCxn id="30" idx="1"/>
            </p:cNvCxnSpPr>
            <p:nvPr/>
          </p:nvCxnSpPr>
          <p:spPr>
            <a:xfrm>
              <a:off x="3962400" y="37719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25" idx="3"/>
              <a:endCxn id="31" idx="1"/>
            </p:cNvCxnSpPr>
            <p:nvPr/>
          </p:nvCxnSpPr>
          <p:spPr>
            <a:xfrm>
              <a:off x="3962400" y="4800600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>
              <a:stCxn id="30" idx="3"/>
            </p:cNvCxnSpPr>
            <p:nvPr/>
          </p:nvCxnSpPr>
          <p:spPr>
            <a:xfrm>
              <a:off x="5791200" y="3771900"/>
              <a:ext cx="526473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直線單箭頭接點 47"/>
            <p:cNvCxnSpPr>
              <a:stCxn id="31" idx="3"/>
            </p:cNvCxnSpPr>
            <p:nvPr/>
          </p:nvCxnSpPr>
          <p:spPr>
            <a:xfrm>
              <a:off x="5791200" y="4800600"/>
              <a:ext cx="543098" cy="0"/>
            </a:xfrm>
            <a:prstGeom prst="straightConnector1">
              <a:avLst/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流程圖: 決策 50"/>
            <p:cNvSpPr/>
            <p:nvPr/>
          </p:nvSpPr>
          <p:spPr>
            <a:xfrm>
              <a:off x="2133600" y="2514600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59" name="直線單箭頭接點 58"/>
            <p:cNvCxnSpPr>
              <a:stCxn id="6" idx="2"/>
              <a:endCxn id="51" idx="0"/>
            </p:cNvCxnSpPr>
            <p:nvPr/>
          </p:nvCxnSpPr>
          <p:spPr>
            <a:xfrm>
              <a:off x="3048000" y="2108448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單箭頭接點 63"/>
            <p:cNvCxnSpPr>
              <a:stCxn id="51" idx="2"/>
              <a:endCxn id="57" idx="0"/>
            </p:cNvCxnSpPr>
            <p:nvPr/>
          </p:nvCxnSpPr>
          <p:spPr>
            <a:xfrm>
              <a:off x="3048000" y="3048000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單箭頭接點 66"/>
            <p:cNvCxnSpPr>
              <a:stCxn id="57" idx="2"/>
              <a:endCxn id="25" idx="0"/>
            </p:cNvCxnSpPr>
            <p:nvPr/>
          </p:nvCxnSpPr>
          <p:spPr>
            <a:xfrm>
              <a:off x="3048000" y="4038600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93" name="圖片 92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71800" y="294664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95" name="圖片 94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76400" y="241324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cxnSp>
          <p:nvCxnSpPr>
            <p:cNvPr id="96" name="直線單箭頭接點 95"/>
            <p:cNvCxnSpPr>
              <a:stCxn id="51" idx="1"/>
              <a:endCxn id="102" idx="3"/>
            </p:cNvCxnSpPr>
            <p:nvPr/>
          </p:nvCxnSpPr>
          <p:spPr>
            <a:xfrm flipH="1">
              <a:off x="1549896" y="2781300"/>
              <a:ext cx="583704" cy="37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流程圖: 替代處理程序 101"/>
            <p:cNvSpPr/>
            <p:nvPr/>
          </p:nvSpPr>
          <p:spPr>
            <a:xfrm>
              <a:off x="685800" y="256564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結束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07" name="肘形接點 61"/>
            <p:cNvCxnSpPr>
              <a:stCxn id="25" idx="2"/>
              <a:endCxn id="32" idx="1"/>
            </p:cNvCxnSpPr>
            <p:nvPr/>
          </p:nvCxnSpPr>
          <p:spPr>
            <a:xfrm rot="16200000" flipH="1">
              <a:off x="3429000" y="4686300"/>
              <a:ext cx="762000" cy="15240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6" name="矩形 125"/>
          <p:cNvSpPr/>
          <p:nvPr/>
        </p:nvSpPr>
        <p:spPr>
          <a:xfrm>
            <a:off x="7655004" y="2732901"/>
            <a:ext cx="11079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是否到達終點</a:t>
            </a:r>
          </a:p>
        </p:txBody>
      </p:sp>
      <p:sp>
        <p:nvSpPr>
          <p:cNvPr id="127" name="矩形 126"/>
          <p:cNvSpPr/>
          <p:nvPr/>
        </p:nvSpPr>
        <p:spPr>
          <a:xfrm>
            <a:off x="7655004" y="30567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C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8" name="矩形 127"/>
          <p:cNvSpPr/>
          <p:nvPr/>
        </p:nvSpPr>
        <p:spPr>
          <a:xfrm>
            <a:off x="7655004" y="33806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D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9" name="矩形 128"/>
          <p:cNvSpPr/>
          <p:nvPr/>
        </p:nvSpPr>
        <p:spPr>
          <a:xfrm>
            <a:off x="7655004" y="40283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130" name="矩形 129"/>
          <p:cNvSpPr/>
          <p:nvPr/>
        </p:nvSpPr>
        <p:spPr>
          <a:xfrm>
            <a:off x="7655004" y="435215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131" name="矩形 130"/>
          <p:cNvSpPr/>
          <p:nvPr/>
        </p:nvSpPr>
        <p:spPr>
          <a:xfrm>
            <a:off x="7655004" y="4676001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132" name="矩形 131"/>
          <p:cNvSpPr/>
          <p:nvPr/>
        </p:nvSpPr>
        <p:spPr>
          <a:xfrm>
            <a:off x="7655004" y="24090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B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3" name="矩形 132"/>
          <p:cNvSpPr/>
          <p:nvPr/>
        </p:nvSpPr>
        <p:spPr>
          <a:xfrm>
            <a:off x="7655004" y="208520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A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4" name="矩形 133"/>
          <p:cNvSpPr/>
          <p:nvPr/>
        </p:nvSpPr>
        <p:spPr>
          <a:xfrm>
            <a:off x="7655004" y="3704451"/>
            <a:ext cx="1066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是否為狀態</a:t>
            </a:r>
            <a:r>
              <a:rPr lang="en-US" altLang="zh-TW" sz="1200" b="1" dirty="0" smtClean="0">
                <a:latin typeface="微軟正黑體" pitchFamily="34" charset="-120"/>
                <a:ea typeface="微軟正黑體" pitchFamily="34" charset="-120"/>
              </a:rPr>
              <a:t>E</a:t>
            </a:r>
            <a:endParaRPr lang="zh-TW" altLang="en-US" sz="12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8" name="圖片 37" descr="圖片 314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3124200"/>
            <a:ext cx="2667000" cy="2794676"/>
          </a:xfrm>
          <a:prstGeom prst="rect">
            <a:avLst/>
          </a:prstGeom>
        </p:spPr>
      </p:pic>
      <p:sp>
        <p:nvSpPr>
          <p:cNvPr id="41" name="投影片編號版面配置區 4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鍵盤控制小車</a:t>
            </a:r>
            <a:endParaRPr lang="zh-TW" altLang="en-US" dirty="0"/>
          </a:p>
        </p:txBody>
      </p:sp>
      <p:grpSp>
        <p:nvGrpSpPr>
          <p:cNvPr id="3" name="群組 51"/>
          <p:cNvGrpSpPr/>
          <p:nvPr/>
        </p:nvGrpSpPr>
        <p:grpSpPr>
          <a:xfrm>
            <a:off x="3276600" y="1371600"/>
            <a:ext cx="4191000" cy="4762500"/>
            <a:chOff x="4267200" y="1246598"/>
            <a:chExt cx="4191000" cy="4762500"/>
          </a:xfrm>
        </p:grpSpPr>
        <p:pic>
          <p:nvPicPr>
            <p:cNvPr id="24" name="圖片 23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40386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30" name="圖片 29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50565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6" name="圖片 5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1981200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7" name="圖片 6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45231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8" name="流程圖: 替代處理程序 7"/>
            <p:cNvSpPr/>
            <p:nvPr/>
          </p:nvSpPr>
          <p:spPr>
            <a:xfrm>
              <a:off x="4749552" y="1246598"/>
              <a:ext cx="864096" cy="432048"/>
            </a:xfrm>
            <a:prstGeom prst="flowChartAlternate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>
                  <a:solidFill>
                    <a:schemeClr val="dk1"/>
                  </a:solidFill>
                  <a:latin typeface="王漢宗特黑體繁" pitchFamily="2" charset="-120"/>
                  <a:ea typeface="王漢宗特黑體繁" pitchFamily="2" charset="-120"/>
                </a:rPr>
                <a:t>開始</a:t>
              </a:r>
              <a:endParaRPr lang="zh-TW" altLang="en-US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9" name="肘形接點 61"/>
            <p:cNvCxnSpPr>
              <a:stCxn id="27" idx="2"/>
            </p:cNvCxnSpPr>
            <p:nvPr/>
          </p:nvCxnSpPr>
          <p:spPr>
            <a:xfrm rot="5400000" flipH="1" flipV="1">
              <a:off x="4902324" y="2110322"/>
              <a:ext cx="3835152" cy="3276600"/>
            </a:xfrm>
            <a:prstGeom prst="bentConnector3">
              <a:avLst>
                <a:gd name="adj1" fmla="val -21350"/>
              </a:avLst>
            </a:prstGeom>
            <a:ln w="38100"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流程圖: 決策 9"/>
            <p:cNvSpPr/>
            <p:nvPr/>
          </p:nvSpPr>
          <p:spPr>
            <a:xfrm>
              <a:off x="4267200" y="30753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1" name="直線單箭頭接點 10"/>
            <p:cNvCxnSpPr/>
            <p:nvPr/>
          </p:nvCxnSpPr>
          <p:spPr>
            <a:xfrm flipH="1">
              <a:off x="5181601" y="1831046"/>
              <a:ext cx="3276599" cy="623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2" name="圖片 11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34563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pic>
          <p:nvPicPr>
            <p:cNvPr id="13" name="圖片 12" descr="圖片2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43600" y="2999198"/>
              <a:ext cx="749746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14" name="流程圖: 決策 13"/>
            <p:cNvSpPr/>
            <p:nvPr/>
          </p:nvSpPr>
          <p:spPr>
            <a:xfrm>
              <a:off x="4267200" y="41040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5" name="流程圖: 程序 14"/>
            <p:cNvSpPr/>
            <p:nvPr/>
          </p:nvSpPr>
          <p:spPr>
            <a:xfrm>
              <a:off x="6705600" y="31515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6" name="流程圖: 程序 15"/>
            <p:cNvSpPr/>
            <p:nvPr/>
          </p:nvSpPr>
          <p:spPr>
            <a:xfrm>
              <a:off x="6705600" y="41802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sp>
          <p:nvSpPr>
            <p:cNvPr id="17" name="流程圖: 程序 16"/>
            <p:cNvSpPr/>
            <p:nvPr/>
          </p:nvSpPr>
          <p:spPr>
            <a:xfrm>
              <a:off x="6705600" y="5208998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18" name="直線單箭頭接點 17"/>
            <p:cNvCxnSpPr>
              <a:stCxn id="10" idx="3"/>
              <a:endCxn id="15" idx="1"/>
            </p:cNvCxnSpPr>
            <p:nvPr/>
          </p:nvCxnSpPr>
          <p:spPr>
            <a:xfrm>
              <a:off x="6096000" y="33420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線單箭頭接點 18"/>
            <p:cNvCxnSpPr>
              <a:stCxn id="14" idx="3"/>
              <a:endCxn id="16" idx="1"/>
            </p:cNvCxnSpPr>
            <p:nvPr/>
          </p:nvCxnSpPr>
          <p:spPr>
            <a:xfrm>
              <a:off x="6096000" y="43707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流程圖: 決策 19"/>
            <p:cNvSpPr/>
            <p:nvPr/>
          </p:nvSpPr>
          <p:spPr>
            <a:xfrm>
              <a:off x="4267200" y="2084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1" name="直線單箭頭接點 20"/>
            <p:cNvCxnSpPr>
              <a:stCxn id="8" idx="2"/>
              <a:endCxn id="20" idx="0"/>
            </p:cNvCxnSpPr>
            <p:nvPr/>
          </p:nvCxnSpPr>
          <p:spPr>
            <a:xfrm>
              <a:off x="5181600" y="1678646"/>
              <a:ext cx="0" cy="406152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單箭頭接點 21"/>
            <p:cNvCxnSpPr>
              <a:stCxn id="20" idx="2"/>
              <a:endCxn id="10" idx="0"/>
            </p:cNvCxnSpPr>
            <p:nvPr/>
          </p:nvCxnSpPr>
          <p:spPr>
            <a:xfrm>
              <a:off x="5181600" y="2618198"/>
              <a:ext cx="0" cy="4572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單箭頭接點 22"/>
            <p:cNvCxnSpPr>
              <a:stCxn id="10" idx="2"/>
              <a:endCxn id="14" idx="0"/>
            </p:cNvCxnSpPr>
            <p:nvPr/>
          </p:nvCxnSpPr>
          <p:spPr>
            <a:xfrm>
              <a:off x="5181600" y="36087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5" name="圖片 24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2516846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  <p:sp>
          <p:nvSpPr>
            <p:cNvPr id="27" name="流程圖: 決策 26"/>
            <p:cNvSpPr/>
            <p:nvPr/>
          </p:nvSpPr>
          <p:spPr>
            <a:xfrm>
              <a:off x="4267200" y="5132798"/>
              <a:ext cx="1828800" cy="533400"/>
            </a:xfrm>
            <a:prstGeom prst="flowChartDecis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28" name="直線單箭頭接點 27"/>
            <p:cNvCxnSpPr>
              <a:stCxn id="27" idx="3"/>
              <a:endCxn id="17" idx="1"/>
            </p:cNvCxnSpPr>
            <p:nvPr/>
          </p:nvCxnSpPr>
          <p:spPr>
            <a:xfrm>
              <a:off x="6096000" y="5399498"/>
              <a:ext cx="609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線單箭頭接點 28"/>
            <p:cNvCxnSpPr>
              <a:stCxn id="14" idx="2"/>
              <a:endCxn id="27" idx="0"/>
            </p:cNvCxnSpPr>
            <p:nvPr/>
          </p:nvCxnSpPr>
          <p:spPr>
            <a:xfrm>
              <a:off x="5181600" y="4637498"/>
              <a:ext cx="0" cy="49530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肘形接點 61"/>
            <p:cNvCxnSpPr>
              <a:stCxn id="15" idx="2"/>
            </p:cNvCxnSpPr>
            <p:nvPr/>
          </p:nvCxnSpPr>
          <p:spPr>
            <a:xfrm rot="5400000">
              <a:off x="6096000" y="2618198"/>
              <a:ext cx="3048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肘形接點 61"/>
            <p:cNvCxnSpPr>
              <a:stCxn id="16" idx="2"/>
            </p:cNvCxnSpPr>
            <p:nvPr/>
          </p:nvCxnSpPr>
          <p:spPr>
            <a:xfrm rot="5400000">
              <a:off x="6076950" y="3665948"/>
              <a:ext cx="3429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肘形接點 61"/>
            <p:cNvCxnSpPr>
              <a:stCxn id="17" idx="2"/>
            </p:cNvCxnSpPr>
            <p:nvPr/>
          </p:nvCxnSpPr>
          <p:spPr>
            <a:xfrm rot="5400000">
              <a:off x="6038850" y="4732748"/>
              <a:ext cx="419100" cy="2133600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流程圖: 程序 34"/>
            <p:cNvSpPr/>
            <p:nvPr/>
          </p:nvSpPr>
          <p:spPr>
            <a:xfrm>
              <a:off x="6705601" y="2164461"/>
              <a:ext cx="1219200" cy="381000"/>
            </a:xfrm>
            <a:prstGeom prst="flowChartProcess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 sz="1200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endParaRPr>
            </a:p>
          </p:txBody>
        </p:sp>
        <p:cxnSp>
          <p:nvCxnSpPr>
            <p:cNvPr id="36" name="直線單箭頭接點 35"/>
            <p:cNvCxnSpPr>
              <a:stCxn id="20" idx="3"/>
              <a:endCxn id="35" idx="1"/>
            </p:cNvCxnSpPr>
            <p:nvPr/>
          </p:nvCxnSpPr>
          <p:spPr>
            <a:xfrm>
              <a:off x="6096000" y="2351498"/>
              <a:ext cx="609601" cy="346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61"/>
            <p:cNvCxnSpPr>
              <a:stCxn id="35" idx="2"/>
            </p:cNvCxnSpPr>
            <p:nvPr/>
          </p:nvCxnSpPr>
          <p:spPr>
            <a:xfrm rot="5400000">
              <a:off x="6078683" y="1648379"/>
              <a:ext cx="339437" cy="2133601"/>
            </a:xfrm>
            <a:prstGeom prst="bentConnector2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6" name="圖片 45" descr="圖片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05400" y="5513798"/>
              <a:ext cx="670505" cy="408398"/>
            </a:xfrm>
            <a:prstGeom prst="rect">
              <a:avLst/>
            </a:prstGeom>
            <a:ln w="38100">
              <a:tailEnd type="triangle"/>
            </a:ln>
          </p:spPr>
        </p:pic>
      </p:grpSp>
      <p:pic>
        <p:nvPicPr>
          <p:cNvPr id="53" name="圖片 52" descr="圖片 32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4800" y="1524000"/>
            <a:ext cx="2971800" cy="4653809"/>
          </a:xfrm>
          <a:prstGeom prst="rect">
            <a:avLst/>
          </a:prstGeom>
        </p:spPr>
      </p:pic>
      <p:sp>
        <p:nvSpPr>
          <p:cNvPr id="54" name="矩形 53"/>
          <p:cNvSpPr/>
          <p:nvPr/>
        </p:nvSpPr>
        <p:spPr>
          <a:xfrm>
            <a:off x="7731204" y="32941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前進</a:t>
            </a:r>
          </a:p>
        </p:txBody>
      </p:sp>
      <p:sp>
        <p:nvSpPr>
          <p:cNvPr id="55" name="矩形 54"/>
          <p:cNvSpPr/>
          <p:nvPr/>
        </p:nvSpPr>
        <p:spPr>
          <a:xfrm>
            <a:off x="7731204" y="361795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左轉</a:t>
            </a:r>
          </a:p>
        </p:txBody>
      </p:sp>
      <p:sp>
        <p:nvSpPr>
          <p:cNvPr id="56" name="矩形 55"/>
          <p:cNvSpPr/>
          <p:nvPr/>
        </p:nvSpPr>
        <p:spPr>
          <a:xfrm>
            <a:off x="7731204" y="3941802"/>
            <a:ext cx="49244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右轉</a:t>
            </a:r>
          </a:p>
        </p:txBody>
      </p:sp>
      <p:sp>
        <p:nvSpPr>
          <p:cNvPr id="57" name="矩形 56"/>
          <p:cNvSpPr/>
          <p:nvPr/>
        </p:nvSpPr>
        <p:spPr>
          <a:xfrm>
            <a:off x="7737156" y="4295001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後退</a:t>
            </a:r>
          </a:p>
        </p:txBody>
      </p:sp>
      <p:sp>
        <p:nvSpPr>
          <p:cNvPr id="61" name="矩形 60"/>
          <p:cNvSpPr/>
          <p:nvPr/>
        </p:nvSpPr>
        <p:spPr>
          <a:xfrm>
            <a:off x="7620000" y="2085201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向上鍵被按下</a:t>
            </a:r>
          </a:p>
        </p:txBody>
      </p:sp>
      <p:sp>
        <p:nvSpPr>
          <p:cNvPr id="62" name="矩形 61"/>
          <p:cNvSpPr/>
          <p:nvPr/>
        </p:nvSpPr>
        <p:spPr>
          <a:xfrm>
            <a:off x="7620000" y="23622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向下鍵被按下</a:t>
            </a:r>
          </a:p>
        </p:txBody>
      </p:sp>
      <p:sp>
        <p:nvSpPr>
          <p:cNvPr id="63" name="矩形 62"/>
          <p:cNvSpPr/>
          <p:nvPr/>
        </p:nvSpPr>
        <p:spPr>
          <a:xfrm>
            <a:off x="7620000" y="26670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向左鍵被按下</a:t>
            </a:r>
          </a:p>
        </p:txBody>
      </p:sp>
      <p:sp>
        <p:nvSpPr>
          <p:cNvPr id="64" name="矩形 63"/>
          <p:cNvSpPr/>
          <p:nvPr/>
        </p:nvSpPr>
        <p:spPr>
          <a:xfrm>
            <a:off x="7620000" y="2971800"/>
            <a:ext cx="118419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200" b="1" dirty="0" smtClean="0">
                <a:latin typeface="微軟正黑體" pitchFamily="34" charset="-120"/>
                <a:ea typeface="微軟正黑體" pitchFamily="34" charset="-120"/>
              </a:rPr>
              <a:t>向右鍵被按下</a:t>
            </a:r>
          </a:p>
        </p:txBody>
      </p:sp>
      <p:sp>
        <p:nvSpPr>
          <p:cNvPr id="45" name="投影片編號版面配置區 4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圖片 26" descr="圖片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42248" y="4191000"/>
            <a:ext cx="749746" cy="408398"/>
          </a:xfrm>
          <a:prstGeom prst="rect">
            <a:avLst/>
          </a:prstGeom>
          <a:ln w="38100">
            <a:tailEnd type="triangle"/>
          </a:ln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超音波避障車</a:t>
            </a:r>
            <a:endParaRPr lang="zh-TW" altLang="en-US" dirty="0"/>
          </a:p>
        </p:txBody>
      </p:sp>
      <p:pic>
        <p:nvPicPr>
          <p:cNvPr id="6" name="圖片 5" descr="圖片 32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DDDFDE"/>
              </a:clrFrom>
              <a:clrTo>
                <a:srgbClr val="DDDFD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1000" y="1752600"/>
            <a:ext cx="5544974" cy="2438400"/>
          </a:xfrm>
          <a:prstGeom prst="rect">
            <a:avLst/>
          </a:prstGeom>
        </p:spPr>
      </p:pic>
      <p:pic>
        <p:nvPicPr>
          <p:cNvPr id="8" name="圖片 7" descr="圖片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4048" y="4726646"/>
            <a:ext cx="670505" cy="408398"/>
          </a:xfrm>
          <a:prstGeom prst="rect">
            <a:avLst/>
          </a:prstGeom>
        </p:spPr>
      </p:pic>
      <p:sp>
        <p:nvSpPr>
          <p:cNvPr id="9" name="流程圖: 替代處理程序 8"/>
          <p:cNvSpPr/>
          <p:nvPr/>
        </p:nvSpPr>
        <p:spPr>
          <a:xfrm>
            <a:off x="4648200" y="3048000"/>
            <a:ext cx="864096" cy="432048"/>
          </a:xfrm>
          <a:prstGeom prst="flowChartAlternate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dk1"/>
                </a:solidFill>
                <a:latin typeface="王漢宗特黑體繁" pitchFamily="2" charset="-120"/>
                <a:ea typeface="王漢宗特黑體繁" pitchFamily="2" charset="-120"/>
              </a:rPr>
              <a:t>開始</a:t>
            </a:r>
            <a:endParaRPr lang="zh-TW" altLang="en-US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10" name="肘形接點 61"/>
          <p:cNvCxnSpPr>
            <a:stCxn id="18" idx="3"/>
          </p:cNvCxnSpPr>
          <p:nvPr/>
        </p:nvCxnSpPr>
        <p:spPr>
          <a:xfrm flipV="1">
            <a:off x="7823448" y="3640975"/>
            <a:ext cx="530843" cy="1910923"/>
          </a:xfrm>
          <a:prstGeom prst="bentConnector2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 flipH="1">
            <a:off x="5080249" y="3632448"/>
            <a:ext cx="3276599" cy="623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流程圖: 決策 14"/>
          <p:cNvSpPr/>
          <p:nvPr/>
        </p:nvSpPr>
        <p:spPr>
          <a:xfrm>
            <a:off x="4165848" y="4256498"/>
            <a:ext cx="1828800" cy="533400"/>
          </a:xfrm>
          <a:prstGeom prst="flowChartDecision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7" name="流程圖: 程序 16"/>
          <p:cNvSpPr/>
          <p:nvPr/>
        </p:nvSpPr>
        <p:spPr>
          <a:xfrm>
            <a:off x="6604248" y="43326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sp>
        <p:nvSpPr>
          <p:cNvPr id="18" name="流程圖: 程序 17"/>
          <p:cNvSpPr/>
          <p:nvPr/>
        </p:nvSpPr>
        <p:spPr>
          <a:xfrm>
            <a:off x="6604248" y="5361398"/>
            <a:ext cx="1219200" cy="381000"/>
          </a:xfrm>
          <a:prstGeom prst="flowChartProcess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1200" dirty="0" smtClean="0">
              <a:solidFill>
                <a:schemeClr val="dk1"/>
              </a:solidFill>
              <a:latin typeface="王漢宗特黑體繁" pitchFamily="2" charset="-120"/>
              <a:ea typeface="王漢宗特黑體繁" pitchFamily="2" charset="-120"/>
            </a:endParaRPr>
          </a:p>
        </p:txBody>
      </p:sp>
      <p:cxnSp>
        <p:nvCxnSpPr>
          <p:cNvPr id="20" name="直線單箭頭接點 19"/>
          <p:cNvCxnSpPr>
            <a:stCxn id="15" idx="3"/>
            <a:endCxn id="17" idx="1"/>
          </p:cNvCxnSpPr>
          <p:nvPr/>
        </p:nvCxnSpPr>
        <p:spPr>
          <a:xfrm>
            <a:off x="5994648" y="4523198"/>
            <a:ext cx="60960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17" idx="3"/>
          </p:cNvCxnSpPr>
          <p:nvPr/>
        </p:nvCxnSpPr>
        <p:spPr>
          <a:xfrm>
            <a:off x="7823448" y="4523198"/>
            <a:ext cx="547468" cy="0"/>
          </a:xfrm>
          <a:prstGeom prst="straightConnector1">
            <a:avLst/>
          </a:prstGeom>
          <a:ln w="38100"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>
            <a:stCxn id="9" idx="2"/>
            <a:endCxn id="15" idx="0"/>
          </p:cNvCxnSpPr>
          <p:nvPr/>
        </p:nvCxnSpPr>
        <p:spPr>
          <a:xfrm>
            <a:off x="5080248" y="3480048"/>
            <a:ext cx="0" cy="7764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肘形接點 61"/>
          <p:cNvCxnSpPr>
            <a:stCxn id="15" idx="2"/>
            <a:endCxn id="18" idx="1"/>
          </p:cNvCxnSpPr>
          <p:nvPr/>
        </p:nvCxnSpPr>
        <p:spPr>
          <a:xfrm rot="16200000" flipH="1">
            <a:off x="5461248" y="4408898"/>
            <a:ext cx="762000" cy="1524000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投影片編號版面配置區 2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16308</TotalTime>
  <Words>249</Words>
  <Application>Microsoft Office PowerPoint</Application>
  <PresentationFormat>如螢幕大小 (4:3)</PresentationFormat>
  <Paragraphs>84</Paragraphs>
  <Slides>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0" baseType="lpstr">
      <vt:lpstr>Office 佈景主題</vt:lpstr>
      <vt:lpstr>演算法表示</vt:lpstr>
      <vt:lpstr>鍵盤控制小蟲前進後退</vt:lpstr>
      <vt:lpstr>M1 前進到第一條線停止</vt:lpstr>
      <vt:lpstr>M2前進到第二條線停止</vt:lpstr>
      <vt:lpstr>M4前進到第N條線停止</vt:lpstr>
      <vt:lpstr>軌道巡航一</vt:lpstr>
      <vt:lpstr>軌道巡航二</vt:lpstr>
      <vt:lpstr>鍵盤控制小車</vt:lpstr>
      <vt:lpstr>超音波避障車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 Yang</cp:lastModifiedBy>
  <cp:revision>1080</cp:revision>
  <dcterms:created xsi:type="dcterms:W3CDTF">2016-06-24T09:50:55Z</dcterms:created>
  <dcterms:modified xsi:type="dcterms:W3CDTF">2020-05-24T00:00:50Z</dcterms:modified>
</cp:coreProperties>
</file>