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>
        <p:scale>
          <a:sx n="100" d="100"/>
          <a:sy n="100" d="100"/>
        </p:scale>
        <p:origin x="4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9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1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6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00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9845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08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9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8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3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6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0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6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3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7E0D914D-B099-4142-A885-11F276715148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paninformatyk.com.pl/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ermicrobit.se/vad-ar-microbit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duino.vn/tutorial/6393-voi-inut-cam-bien-ban-da-co-lam-duoc-gi-du-kiem-soat-nhiet-do-do-am-va-dieu-khien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hub.com/alankrantas/pxt-DHT11_DHT2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8A83B3-4D02-4D3D-BE75-2B3141BFE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377" y="971005"/>
            <a:ext cx="6204919" cy="2555966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溫溼度測量方案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FFDBE1D-A043-4106-8581-D1E433B0C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9812" y="4376786"/>
            <a:ext cx="5203433" cy="861420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dirty="0"/>
              <a:t>了解</a:t>
            </a:r>
            <a:r>
              <a:rPr lang="en-US" altLang="zh-TW" sz="2400" dirty="0"/>
              <a:t>steam</a:t>
            </a:r>
            <a:r>
              <a:rPr lang="zh-TW" altLang="en-US" sz="2400" dirty="0"/>
              <a:t>中科技及工程面向的問題解決方式</a:t>
            </a:r>
          </a:p>
        </p:txBody>
      </p:sp>
    </p:spTree>
    <p:extLst>
      <p:ext uri="{BB962C8B-B14F-4D97-AF65-F5344CB8AC3E}">
        <p14:creationId xmlns:p14="http://schemas.microsoft.com/office/powerpoint/2010/main" val="51967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32660D-9288-48AC-90E3-3834556C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177" y="652779"/>
            <a:ext cx="6343202" cy="1326970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程式理解</a:t>
            </a:r>
            <a:br>
              <a:rPr lang="en-US" altLang="zh-TW" dirty="0"/>
            </a:br>
            <a:r>
              <a:rPr lang="en-US" altLang="zh-TW" sz="2000" dirty="0"/>
              <a:t>DHT-22</a:t>
            </a:r>
            <a:r>
              <a:rPr lang="zh-TW" altLang="en-US" sz="2000" dirty="0"/>
              <a:t>溫溼度擴充積木</a:t>
            </a:r>
            <a:r>
              <a:rPr lang="en-US" altLang="zh-TW" sz="2000" dirty="0">
                <a:sym typeface="Wingdings" panose="05000000000000000000" pitchFamily="2" charset="2"/>
              </a:rPr>
              <a:t></a:t>
            </a:r>
            <a:r>
              <a:rPr lang="zh-TW" altLang="en-US" sz="2000" dirty="0">
                <a:sym typeface="Wingdings" panose="05000000000000000000" pitchFamily="2" charset="2"/>
              </a:rPr>
              <a:t>程式理解</a:t>
            </a:r>
            <a:r>
              <a:rPr lang="zh-TW" altLang="en-US" sz="1200" dirty="0"/>
              <a:t>  </a:t>
            </a:r>
            <a:r>
              <a:rPr lang="zh-TW" altLang="en-US" sz="1600" dirty="0"/>
              <a:t>  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C35B7F0-2D52-4F45-B394-2BE05E12C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392" y="2058126"/>
            <a:ext cx="6303216" cy="46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560AAF-B6C7-42A2-BE22-ED8256A5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82" y="770345"/>
            <a:ext cx="6866771" cy="1110707"/>
          </a:xfrm>
        </p:spPr>
        <p:txBody>
          <a:bodyPr/>
          <a:lstStyle/>
          <a:p>
            <a:r>
              <a:rPr lang="zh-TW" altLang="en-US" dirty="0"/>
              <a:t>英國  </a:t>
            </a:r>
            <a:r>
              <a:rPr lang="en-US" altLang="zh-TW" dirty="0"/>
              <a:t>BBC</a:t>
            </a:r>
            <a:r>
              <a:rPr lang="zh-TW" altLang="en-US" dirty="0"/>
              <a:t> 開發 </a:t>
            </a:r>
            <a:r>
              <a:rPr lang="en-US" altLang="zh-TW" dirty="0" err="1"/>
              <a:t>Microbit</a:t>
            </a:r>
            <a:r>
              <a:rPr lang="en-US" altLang="zh-TW" dirty="0"/>
              <a:t> </a:t>
            </a:r>
            <a:r>
              <a:rPr lang="zh-TW" altLang="en-US" dirty="0"/>
              <a:t>程式編輯板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460086A-D212-45F6-9FD7-AF125AFC2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0534" y="1815610"/>
            <a:ext cx="3653489" cy="2740117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C6303C3-36C9-4750-898F-2378DDD062B7}"/>
              </a:ext>
            </a:extLst>
          </p:cNvPr>
          <p:cNvSpPr txBox="1"/>
          <p:nvPr/>
        </p:nvSpPr>
        <p:spPr>
          <a:xfrm>
            <a:off x="291494" y="4171352"/>
            <a:ext cx="4707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/>
              <a:t>未知的作者 的 </a:t>
            </a:r>
            <a:r>
              <a:rPr lang="zh-TW" altLang="en-US" sz="900" dirty="0">
                <a:hlinkClick r:id="rId5" tooltip="http://www.paninformatyk.com.pl/"/>
              </a:rPr>
              <a:t>此相片</a:t>
            </a:r>
            <a:r>
              <a:rPr lang="zh-TW" altLang="en-US" sz="900" dirty="0"/>
              <a:t> 已透過 </a:t>
            </a:r>
            <a:r>
              <a:rPr lang="zh-TW" altLang="en-US" sz="900" dirty="0">
                <a:hlinkClick r:id="rId6" tooltip="https://creativecommons.org/licenses/by-nc-nd/3.0/"/>
              </a:rPr>
              <a:t>CC BY-NC-ND</a:t>
            </a:r>
            <a:r>
              <a:rPr lang="zh-TW" altLang="en-US" sz="900" dirty="0"/>
              <a:t> 授權</a:t>
            </a:r>
          </a:p>
        </p:txBody>
      </p:sp>
      <p:pic>
        <p:nvPicPr>
          <p:cNvPr id="7" name="578818144.103042">
            <a:hlinkClick r:id="" action="ppaction://media"/>
            <a:extLst>
              <a:ext uri="{FF2B5EF4-FFF2-40B4-BE49-F238E27FC236}">
                <a16:creationId xmlns:a16="http://schemas.microsoft.com/office/drawing/2014/main" id="{33AEC437-70F8-40CC-8F15-2651F149D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5646" y="3335382"/>
            <a:ext cx="4871319" cy="29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9C95B3A-F6EB-482B-A54C-9D2E98EDB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422" t="14811" r="11014" b="8568"/>
          <a:stretch/>
        </p:blipFill>
        <p:spPr>
          <a:xfrm>
            <a:off x="5182845" y="2566623"/>
            <a:ext cx="2844886" cy="246671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37B1645-3628-42E7-918C-6D8B51EFA214}"/>
              </a:ext>
            </a:extLst>
          </p:cNvPr>
          <p:cNvSpPr txBox="1"/>
          <p:nvPr/>
        </p:nvSpPr>
        <p:spPr>
          <a:xfrm>
            <a:off x="5992206" y="6522725"/>
            <a:ext cx="47761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/>
              <a:t>未知的作者 的 </a:t>
            </a:r>
            <a:r>
              <a:rPr lang="zh-TW" altLang="en-US" sz="900" dirty="0">
                <a:hlinkClick r:id="rId3" tooltip="http://mermicrobit.se/vad-ar-microbit/"/>
              </a:rPr>
              <a:t>此相片</a:t>
            </a:r>
            <a:r>
              <a:rPr lang="zh-TW" altLang="en-US" sz="900" dirty="0"/>
              <a:t> 已透過 </a:t>
            </a:r>
            <a:r>
              <a:rPr lang="zh-TW" altLang="en-US" sz="900" dirty="0">
                <a:hlinkClick r:id="rId4" tooltip="https://creativecommons.org/licenses/by/3.0/"/>
              </a:rPr>
              <a:t>CC BY</a:t>
            </a:r>
            <a:r>
              <a:rPr lang="zh-TW" altLang="en-US" sz="900" dirty="0"/>
              <a:t> 授權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F7FE1CE-A86E-4B2F-8E7E-3C233E6E6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 bwMode="auto">
          <a:xfrm>
            <a:off x="767073" y="2159112"/>
            <a:ext cx="2742568" cy="274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8C99E3B-5678-47F6-9616-51FD9C73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15" y="838200"/>
            <a:ext cx="6343202" cy="709865"/>
          </a:xfrm>
        </p:spPr>
        <p:txBody>
          <a:bodyPr/>
          <a:lstStyle/>
          <a:p>
            <a:r>
              <a:rPr lang="zh-TW" altLang="en-US" dirty="0"/>
              <a:t>溫溼度感測器  </a:t>
            </a:r>
            <a:r>
              <a:rPr lang="en-US" altLang="zh-TW" dirty="0"/>
              <a:t>DHT-22</a:t>
            </a:r>
            <a:r>
              <a:rPr lang="zh-TW" altLang="en-US" dirty="0"/>
              <a:t> 端子接法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507D9E2-29BA-4759-A797-BEB3EFF98C44}"/>
              </a:ext>
            </a:extLst>
          </p:cNvPr>
          <p:cNvSpPr txBox="1"/>
          <p:nvPr/>
        </p:nvSpPr>
        <p:spPr>
          <a:xfrm>
            <a:off x="578164" y="6519592"/>
            <a:ext cx="353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/>
              <a:t>未知的作者 的 </a:t>
            </a:r>
            <a:r>
              <a:rPr lang="zh-TW" altLang="en-US" sz="900" dirty="0">
                <a:hlinkClick r:id="rId6" tooltip="http://arduino.vn/tutorial/6393-voi-inut-cam-bien-ban-da-co-lam-duoc-gi-du-kiem-soat-nhiet-do-do-am-va-dieu-khien"/>
              </a:rPr>
              <a:t>此相片</a:t>
            </a:r>
            <a:r>
              <a:rPr lang="zh-TW" altLang="en-US" sz="900" dirty="0"/>
              <a:t> 已透過 </a:t>
            </a:r>
            <a:r>
              <a:rPr lang="zh-TW" altLang="en-US" sz="900" dirty="0">
                <a:hlinkClick r:id="rId7" tooltip="https://creativecommons.org/licenses/by-sa/3.0/"/>
              </a:rPr>
              <a:t>CC BY-SA</a:t>
            </a:r>
            <a:r>
              <a:rPr lang="zh-TW" altLang="en-US" sz="900" dirty="0"/>
              <a:t> 授權</a:t>
            </a:r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18B0AFF8-293F-4E6E-B7EF-C03B23C33103}"/>
              </a:ext>
            </a:extLst>
          </p:cNvPr>
          <p:cNvSpPr/>
          <p:nvPr/>
        </p:nvSpPr>
        <p:spPr>
          <a:xfrm rot="3400089">
            <a:off x="3104740" y="4048497"/>
            <a:ext cx="192478" cy="457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A456E7F0-7689-4E95-835E-8E13F3431697}"/>
              </a:ext>
            </a:extLst>
          </p:cNvPr>
          <p:cNvSpPr/>
          <p:nvPr/>
        </p:nvSpPr>
        <p:spPr>
          <a:xfrm rot="16200000">
            <a:off x="2227286" y="4524701"/>
            <a:ext cx="192478" cy="4571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7586851A-A976-497B-A5F1-3A1749D5535C}"/>
              </a:ext>
            </a:extLst>
          </p:cNvPr>
          <p:cNvSpPr/>
          <p:nvPr/>
        </p:nvSpPr>
        <p:spPr>
          <a:xfrm rot="8410395">
            <a:off x="2934626" y="4738945"/>
            <a:ext cx="192478" cy="457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900A0C-F706-4006-9C7E-F9E9F47E9937}"/>
              </a:ext>
            </a:extLst>
          </p:cNvPr>
          <p:cNvSpPr/>
          <p:nvPr/>
        </p:nvSpPr>
        <p:spPr>
          <a:xfrm>
            <a:off x="3321946" y="3712176"/>
            <a:ext cx="10828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GND</a:t>
            </a:r>
            <a:endParaRPr lang="zh-TW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09AE4E-FFE9-48BF-BA96-574FA65C1E22}"/>
              </a:ext>
            </a:extLst>
          </p:cNvPr>
          <p:cNvSpPr/>
          <p:nvPr/>
        </p:nvSpPr>
        <p:spPr>
          <a:xfrm>
            <a:off x="1439274" y="4571672"/>
            <a:ext cx="6556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3V</a:t>
            </a:r>
            <a:endParaRPr lang="zh-TW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FEBADE1-E511-4E73-A2D0-1CAECF9906EB}"/>
              </a:ext>
            </a:extLst>
          </p:cNvPr>
          <p:cNvSpPr/>
          <p:nvPr/>
        </p:nvSpPr>
        <p:spPr>
          <a:xfrm>
            <a:off x="2856843" y="5209558"/>
            <a:ext cx="8086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訊號</a:t>
            </a:r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B856D318-E349-4323-B7F7-3845C8A6CA44}"/>
              </a:ext>
            </a:extLst>
          </p:cNvPr>
          <p:cNvSpPr/>
          <p:nvPr/>
        </p:nvSpPr>
        <p:spPr>
          <a:xfrm rot="10800000">
            <a:off x="7653182" y="4996667"/>
            <a:ext cx="192478" cy="45712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740FB521-AD16-4460-BBCD-92FF10F97214}"/>
              </a:ext>
            </a:extLst>
          </p:cNvPr>
          <p:cNvSpPr/>
          <p:nvPr/>
        </p:nvSpPr>
        <p:spPr>
          <a:xfrm rot="10800000">
            <a:off x="7122002" y="4996668"/>
            <a:ext cx="192478" cy="45712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4788FCF6-5C9E-44F9-8CE3-70079D5F6E18}"/>
              </a:ext>
            </a:extLst>
          </p:cNvPr>
          <p:cNvSpPr/>
          <p:nvPr/>
        </p:nvSpPr>
        <p:spPr>
          <a:xfrm rot="10800000">
            <a:off x="5356785" y="5015003"/>
            <a:ext cx="192478" cy="45712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5054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C0CE62-B025-4673-AA80-B01DD1D5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23" y="953225"/>
            <a:ext cx="6343202" cy="709865"/>
          </a:xfrm>
        </p:spPr>
        <p:txBody>
          <a:bodyPr/>
          <a:lstStyle/>
          <a:p>
            <a:pPr algn="ctr"/>
            <a:r>
              <a:rPr lang="zh-TW" altLang="en-US" dirty="0"/>
              <a:t>測量器材組裝完成圖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1ADCE0-7ABF-4FA6-8343-45A499504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996" y="2329633"/>
            <a:ext cx="5202646" cy="3901985"/>
          </a:xfrm>
        </p:spPr>
      </p:pic>
    </p:spTree>
    <p:extLst>
      <p:ext uri="{BB962C8B-B14F-4D97-AF65-F5344CB8AC3E}">
        <p14:creationId xmlns:p14="http://schemas.microsoft.com/office/powerpoint/2010/main" val="275313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32660D-9288-48AC-90E3-3834556C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177" y="652779"/>
            <a:ext cx="6343202" cy="1326970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程式理解</a:t>
            </a:r>
            <a:br>
              <a:rPr lang="en-US" altLang="zh-TW" dirty="0"/>
            </a:br>
            <a:r>
              <a:rPr lang="en-US" altLang="zh-TW" sz="2000" dirty="0"/>
              <a:t>DHT-22</a:t>
            </a:r>
            <a:r>
              <a:rPr lang="zh-TW" altLang="en-US" sz="2000" dirty="0"/>
              <a:t>溫溼度擴充積木</a:t>
            </a:r>
            <a:r>
              <a:rPr lang="en-US" altLang="zh-TW" sz="2000" dirty="0">
                <a:sym typeface="Wingdings" panose="05000000000000000000" pitchFamily="2" charset="2"/>
              </a:rPr>
              <a:t></a:t>
            </a:r>
            <a:r>
              <a:rPr lang="zh-TW" altLang="en-US" sz="2000" dirty="0">
                <a:sym typeface="Wingdings" panose="05000000000000000000" pitchFamily="2" charset="2"/>
              </a:rPr>
              <a:t>進階</a:t>
            </a:r>
            <a:r>
              <a:rPr lang="zh-TW" altLang="en-US" sz="2000" dirty="0"/>
              <a:t>  </a:t>
            </a:r>
            <a:r>
              <a:rPr lang="zh-TW" altLang="en-US" sz="1200" dirty="0"/>
              <a:t>  </a:t>
            </a:r>
            <a:r>
              <a:rPr lang="zh-TW" altLang="en-US" sz="1600" dirty="0"/>
              <a:t>  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A61EA7E-95CB-4E5E-AA0A-273D9751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50" y="2191430"/>
            <a:ext cx="4514850" cy="43910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590F2E7-E361-43A9-ABEB-B6DFFF46ED10}"/>
              </a:ext>
            </a:extLst>
          </p:cNvPr>
          <p:cNvSpPr/>
          <p:nvPr/>
        </p:nvSpPr>
        <p:spPr>
          <a:xfrm>
            <a:off x="4458789" y="5886994"/>
            <a:ext cx="1132114" cy="5050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37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FFB0E93-4B01-460D-AA48-59C318244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75" y="2194560"/>
            <a:ext cx="2887854" cy="452151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732660D-9288-48AC-90E3-3834556C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177" y="652779"/>
            <a:ext cx="6343202" cy="1326970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程式理解</a:t>
            </a:r>
            <a:br>
              <a:rPr lang="en-US" altLang="zh-TW" dirty="0"/>
            </a:br>
            <a:r>
              <a:rPr lang="en-US" altLang="zh-TW" sz="2000" dirty="0"/>
              <a:t>DHT-22</a:t>
            </a:r>
            <a:r>
              <a:rPr lang="zh-TW" altLang="en-US" sz="2000" dirty="0"/>
              <a:t>溫溼度擴充積木</a:t>
            </a:r>
            <a:r>
              <a:rPr lang="en-US" altLang="zh-TW" sz="2000" dirty="0">
                <a:sym typeface="Wingdings" panose="05000000000000000000" pitchFamily="2" charset="2"/>
              </a:rPr>
              <a:t></a:t>
            </a:r>
            <a:r>
              <a:rPr lang="zh-TW" altLang="en-US" sz="2000" dirty="0">
                <a:sym typeface="Wingdings" panose="05000000000000000000" pitchFamily="2" charset="2"/>
              </a:rPr>
              <a:t>擴展</a:t>
            </a:r>
            <a:r>
              <a:rPr lang="zh-TW" altLang="en-US" sz="2000" dirty="0"/>
              <a:t>  </a:t>
            </a:r>
            <a:r>
              <a:rPr lang="zh-TW" altLang="en-US" sz="1200" dirty="0"/>
              <a:t>  </a:t>
            </a:r>
            <a:r>
              <a:rPr lang="zh-TW" altLang="en-US" sz="1600" dirty="0"/>
              <a:t>  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90F2E7-E361-43A9-ABEB-B6DFFF46ED10}"/>
              </a:ext>
            </a:extLst>
          </p:cNvPr>
          <p:cNvSpPr/>
          <p:nvPr/>
        </p:nvSpPr>
        <p:spPr>
          <a:xfrm>
            <a:off x="3197664" y="6283598"/>
            <a:ext cx="930199" cy="369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209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32660D-9288-48AC-90E3-3834556C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177" y="652779"/>
            <a:ext cx="6343202" cy="1326970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程式理解</a:t>
            </a:r>
            <a:br>
              <a:rPr lang="en-US" altLang="zh-TW" dirty="0"/>
            </a:br>
            <a:r>
              <a:rPr lang="en-US" altLang="zh-TW" sz="2000" dirty="0"/>
              <a:t>DHT-22</a:t>
            </a:r>
            <a:r>
              <a:rPr lang="zh-TW" altLang="en-US" sz="2000" dirty="0"/>
              <a:t>溫溼度擴充積木網址  </a:t>
            </a:r>
            <a:r>
              <a:rPr lang="en-US" altLang="zh-TW" sz="1800" u="sng" dirty="0">
                <a:hlinkClick r:id="rId2"/>
              </a:rPr>
              <a:t>https://github.com/alankrantas/pxt-DHT11_DHT22</a:t>
            </a:r>
            <a:r>
              <a:rPr lang="zh-TW" altLang="en-US" sz="1200" dirty="0"/>
              <a:t>  </a:t>
            </a:r>
            <a:r>
              <a:rPr lang="zh-TW" altLang="en-US" sz="1600" dirty="0"/>
              <a:t>  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A9B61A0-6A8E-4490-9501-897809B16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464" y="2655964"/>
            <a:ext cx="8221071" cy="272593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AB11D1-E7C5-4C94-9FD9-6F25938E04D1}"/>
              </a:ext>
            </a:extLst>
          </p:cNvPr>
          <p:cNvSpPr/>
          <p:nvPr/>
        </p:nvSpPr>
        <p:spPr>
          <a:xfrm>
            <a:off x="2440019" y="2747918"/>
            <a:ext cx="2941878" cy="4742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AD584A1E-BA9E-44EA-8BB1-CAD978C95887}"/>
              </a:ext>
            </a:extLst>
          </p:cNvPr>
          <p:cNvSpPr/>
          <p:nvPr/>
        </p:nvSpPr>
        <p:spPr>
          <a:xfrm rot="1191377">
            <a:off x="3815163" y="1921335"/>
            <a:ext cx="191589" cy="676215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C40DFDF-8329-4A4A-A602-3006F1080900}"/>
              </a:ext>
            </a:extLst>
          </p:cNvPr>
          <p:cNvSpPr txBox="1"/>
          <p:nvPr/>
        </p:nvSpPr>
        <p:spPr>
          <a:xfrm>
            <a:off x="3971917" y="2130335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複製上面網址，並貼上</a:t>
            </a:r>
          </a:p>
        </p:txBody>
      </p:sp>
    </p:spTree>
    <p:extLst>
      <p:ext uri="{BB962C8B-B14F-4D97-AF65-F5344CB8AC3E}">
        <p14:creationId xmlns:p14="http://schemas.microsoft.com/office/powerpoint/2010/main" val="341930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BC4267-7D20-4BF5-92FE-18933C24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12" y="2257560"/>
            <a:ext cx="5390776" cy="403474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732660D-9288-48AC-90E3-3834556C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177" y="652779"/>
            <a:ext cx="6343202" cy="1326970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程式理解</a:t>
            </a:r>
            <a:br>
              <a:rPr lang="en-US" altLang="zh-TW" dirty="0"/>
            </a:br>
            <a:r>
              <a:rPr lang="en-US" altLang="zh-TW" sz="2000" dirty="0"/>
              <a:t>DHT-22</a:t>
            </a:r>
            <a:r>
              <a:rPr lang="zh-TW" altLang="en-US" sz="2000" dirty="0"/>
              <a:t>溫溼度擴充積木</a:t>
            </a:r>
            <a:r>
              <a:rPr lang="en-US" altLang="zh-TW" sz="2000" dirty="0">
                <a:sym typeface="Wingdings" panose="05000000000000000000" pitchFamily="2" charset="2"/>
              </a:rPr>
              <a:t></a:t>
            </a:r>
            <a:r>
              <a:rPr lang="zh-TW" altLang="en-US" sz="2000" dirty="0"/>
              <a:t> </a:t>
            </a:r>
            <a:r>
              <a:rPr lang="en-US" altLang="zh-TW" sz="2000" dirty="0"/>
              <a:t>DHT-22</a:t>
            </a:r>
            <a:r>
              <a:rPr lang="zh-TW" altLang="en-US" sz="2000" dirty="0"/>
              <a:t> </a:t>
            </a:r>
            <a:r>
              <a:rPr lang="zh-TW" altLang="en-US" sz="1200" dirty="0"/>
              <a:t>  </a:t>
            </a:r>
            <a:r>
              <a:rPr lang="zh-TW" altLang="en-US" sz="1600" dirty="0"/>
              <a:t>  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90F2E7-E361-43A9-ABEB-B6DFFF46ED10}"/>
              </a:ext>
            </a:extLst>
          </p:cNvPr>
          <p:cNvSpPr/>
          <p:nvPr/>
        </p:nvSpPr>
        <p:spPr>
          <a:xfrm>
            <a:off x="5285856" y="4428673"/>
            <a:ext cx="1733253" cy="48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1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A27229-A1B1-46A5-B0B1-22402FF9C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29" y="2074817"/>
            <a:ext cx="7533824" cy="44391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732660D-9288-48AC-90E3-3834556C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177" y="652779"/>
            <a:ext cx="6343202" cy="1326970"/>
          </a:xfrm>
        </p:spPr>
        <p:txBody>
          <a:bodyPr/>
          <a:lstStyle/>
          <a:p>
            <a:pPr algn="ctr"/>
            <a:r>
              <a:rPr lang="en-US" altLang="zh-TW" dirty="0"/>
              <a:t>Micro bit </a:t>
            </a:r>
            <a:r>
              <a:rPr lang="zh-TW" altLang="en-US" dirty="0"/>
              <a:t>程式理解</a:t>
            </a:r>
            <a:br>
              <a:rPr lang="en-US" altLang="zh-TW" dirty="0"/>
            </a:br>
            <a:r>
              <a:rPr lang="en-US" altLang="zh-TW" sz="2000" dirty="0"/>
              <a:t>DHT-22</a:t>
            </a:r>
            <a:r>
              <a:rPr lang="zh-TW" altLang="en-US" sz="2000" dirty="0"/>
              <a:t>溫溼度擴充積木</a:t>
            </a:r>
            <a:r>
              <a:rPr lang="en-US" altLang="zh-TW" sz="2000" dirty="0">
                <a:sym typeface="Wingdings" panose="05000000000000000000" pitchFamily="2" charset="2"/>
              </a:rPr>
              <a:t></a:t>
            </a:r>
            <a:r>
              <a:rPr lang="zh-TW" altLang="en-US" sz="2000" dirty="0"/>
              <a:t> 用到積木 </a:t>
            </a:r>
            <a:r>
              <a:rPr lang="zh-TW" altLang="en-US" sz="1200" dirty="0"/>
              <a:t>  </a:t>
            </a:r>
            <a:r>
              <a:rPr lang="zh-TW" altLang="en-US" sz="1600" dirty="0"/>
              <a:t>  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90F2E7-E361-43A9-ABEB-B6DFFF46ED10}"/>
              </a:ext>
            </a:extLst>
          </p:cNvPr>
          <p:cNvSpPr/>
          <p:nvPr/>
        </p:nvSpPr>
        <p:spPr>
          <a:xfrm>
            <a:off x="5686450" y="2930074"/>
            <a:ext cx="2560567" cy="27392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3057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會議室">
  <a:themeElements>
    <a:clrScheme name="離子會議室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55</TotalTime>
  <Words>114</Words>
  <Application>Microsoft Office PowerPoint</Application>
  <PresentationFormat>如螢幕大小 (4:3)</PresentationFormat>
  <Paragraphs>18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新細明體</vt:lpstr>
      <vt:lpstr>標楷體</vt:lpstr>
      <vt:lpstr>Arial</vt:lpstr>
      <vt:lpstr>Century Gothic</vt:lpstr>
      <vt:lpstr>Wingdings</vt:lpstr>
      <vt:lpstr>Wingdings 3</vt:lpstr>
      <vt:lpstr>離子會議室</vt:lpstr>
      <vt:lpstr>Micro bit 溫溼度測量方案</vt:lpstr>
      <vt:lpstr>英國  BBC 開發 Microbit 程式編輯板</vt:lpstr>
      <vt:lpstr>溫溼度感測器  DHT-22 端子接法</vt:lpstr>
      <vt:lpstr>測量器材組裝完成圖</vt:lpstr>
      <vt:lpstr>Micro bit 程式理解 DHT-22溫溼度擴充積木進階      </vt:lpstr>
      <vt:lpstr>Micro bit 程式理解 DHT-22溫溼度擴充積木擴展      </vt:lpstr>
      <vt:lpstr>Micro bit 程式理解 DHT-22溫溼度擴充積木網址  https://github.com/alankrantas/pxt-DHT11_DHT22    </vt:lpstr>
      <vt:lpstr>Micro bit 程式理解 DHT-22溫溼度擴充積木 DHT-22     </vt:lpstr>
      <vt:lpstr>Micro bit 程式理解 DHT-22溫溼度擴充積木 用到積木     </vt:lpstr>
      <vt:lpstr>Micro bit 程式理解 DHT-22溫溼度擴充積木程式理解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bit 溫溼度測量方案</dc:title>
  <dc:creator>hity chan</dc:creator>
  <cp:lastModifiedBy>hity chan</cp:lastModifiedBy>
  <cp:revision>7</cp:revision>
  <dcterms:created xsi:type="dcterms:W3CDTF">2019-05-08T01:20:49Z</dcterms:created>
  <dcterms:modified xsi:type="dcterms:W3CDTF">2019-05-08T02:16:40Z</dcterms:modified>
</cp:coreProperties>
</file>