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2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5" r:id="rId3"/>
  </p:sldMasterIdLst>
  <p:notesMasterIdLst>
    <p:notesMasterId r:id="rId72"/>
  </p:notesMasterIdLst>
  <p:sldIdLst>
    <p:sldId id="389" r:id="rId4"/>
    <p:sldId id="392" r:id="rId5"/>
    <p:sldId id="363" r:id="rId6"/>
    <p:sldId id="404" r:id="rId7"/>
    <p:sldId id="261" r:id="rId8"/>
    <p:sldId id="412" r:id="rId9"/>
    <p:sldId id="394" r:id="rId10"/>
    <p:sldId id="441" r:id="rId11"/>
    <p:sldId id="405" r:id="rId12"/>
    <p:sldId id="263" r:id="rId13"/>
    <p:sldId id="264" r:id="rId14"/>
    <p:sldId id="290" r:id="rId15"/>
    <p:sldId id="287" r:id="rId16"/>
    <p:sldId id="331" r:id="rId17"/>
    <p:sldId id="444" r:id="rId18"/>
    <p:sldId id="423" r:id="rId19"/>
    <p:sldId id="424" r:id="rId20"/>
    <p:sldId id="429" r:id="rId21"/>
    <p:sldId id="317" r:id="rId22"/>
    <p:sldId id="265" r:id="rId23"/>
    <p:sldId id="289" r:id="rId24"/>
    <p:sldId id="445" r:id="rId25"/>
    <p:sldId id="446" r:id="rId26"/>
    <p:sldId id="447" r:id="rId27"/>
    <p:sldId id="291" r:id="rId28"/>
    <p:sldId id="414" r:id="rId29"/>
    <p:sldId id="292" r:id="rId30"/>
    <p:sldId id="426" r:id="rId31"/>
    <p:sldId id="304" r:id="rId32"/>
    <p:sldId id="306" r:id="rId33"/>
    <p:sldId id="305" r:id="rId34"/>
    <p:sldId id="432" r:id="rId35"/>
    <p:sldId id="322" r:id="rId36"/>
    <p:sldId id="294" r:id="rId37"/>
    <p:sldId id="435" r:id="rId38"/>
    <p:sldId id="427" r:id="rId39"/>
    <p:sldId id="437" r:id="rId40"/>
    <p:sldId id="433" r:id="rId41"/>
    <p:sldId id="438" r:id="rId42"/>
    <p:sldId id="439" r:id="rId43"/>
    <p:sldId id="449" r:id="rId44"/>
    <p:sldId id="440" r:id="rId45"/>
    <p:sldId id="448" r:id="rId46"/>
    <p:sldId id="450" r:id="rId47"/>
    <p:sldId id="284" r:id="rId48"/>
    <p:sldId id="282" r:id="rId49"/>
    <p:sldId id="285" r:id="rId50"/>
    <p:sldId id="300" r:id="rId51"/>
    <p:sldId id="430" r:id="rId52"/>
    <p:sldId id="301" r:id="rId53"/>
    <p:sldId id="286" r:id="rId54"/>
    <p:sldId id="308" r:id="rId55"/>
    <p:sldId id="309" r:id="rId56"/>
    <p:sldId id="319" r:id="rId57"/>
    <p:sldId id="464" r:id="rId58"/>
    <p:sldId id="451" r:id="rId59"/>
    <p:sldId id="452" r:id="rId60"/>
    <p:sldId id="453" r:id="rId61"/>
    <p:sldId id="454" r:id="rId62"/>
    <p:sldId id="455" r:id="rId63"/>
    <p:sldId id="456" r:id="rId64"/>
    <p:sldId id="457" r:id="rId65"/>
    <p:sldId id="458" r:id="rId66"/>
    <p:sldId id="459" r:id="rId67"/>
    <p:sldId id="460" r:id="rId68"/>
    <p:sldId id="461" r:id="rId69"/>
    <p:sldId id="462" r:id="rId70"/>
    <p:sldId id="397" r:id="rId7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開場" id="{B3C3AA6D-4A5B-B64A-AE96-9CBB005C9479}">
          <p14:sldIdLst>
            <p14:sldId id="389"/>
            <p14:sldId id="392"/>
            <p14:sldId id="363"/>
          </p14:sldIdLst>
        </p14:section>
        <p14:section name="教學開始 分段" id="{7B7312E0-13BD-1F4A-8677-1986726759DA}">
          <p14:sldIdLst>
            <p14:sldId id="404"/>
            <p14:sldId id="261"/>
            <p14:sldId id="412"/>
            <p14:sldId id="394"/>
            <p14:sldId id="441"/>
            <p14:sldId id="405"/>
            <p14:sldId id="263"/>
            <p14:sldId id="264"/>
            <p14:sldId id="290"/>
            <p14:sldId id="287"/>
            <p14:sldId id="331"/>
            <p14:sldId id="444"/>
            <p14:sldId id="423"/>
            <p14:sldId id="424"/>
            <p14:sldId id="429"/>
            <p14:sldId id="317"/>
            <p14:sldId id="265"/>
            <p14:sldId id="289"/>
            <p14:sldId id="445"/>
            <p14:sldId id="446"/>
            <p14:sldId id="447"/>
            <p14:sldId id="291"/>
            <p14:sldId id="414"/>
            <p14:sldId id="292"/>
            <p14:sldId id="426"/>
            <p14:sldId id="304"/>
            <p14:sldId id="306"/>
            <p14:sldId id="305"/>
            <p14:sldId id="432"/>
            <p14:sldId id="322"/>
            <p14:sldId id="294"/>
            <p14:sldId id="435"/>
            <p14:sldId id="427"/>
            <p14:sldId id="437"/>
            <p14:sldId id="433"/>
            <p14:sldId id="438"/>
            <p14:sldId id="439"/>
            <p14:sldId id="449"/>
            <p14:sldId id="440"/>
            <p14:sldId id="448"/>
            <p14:sldId id="450"/>
          </p14:sldIdLst>
        </p14:section>
        <p14:section name="程式觀念" id="{54797D73-6834-5443-A953-A5DFBB7A8132}">
          <p14:sldIdLst>
            <p14:sldId id="284"/>
            <p14:sldId id="282"/>
            <p14:sldId id="285"/>
            <p14:sldId id="300"/>
            <p14:sldId id="430"/>
            <p14:sldId id="301"/>
            <p14:sldId id="286"/>
            <p14:sldId id="308"/>
            <p14:sldId id="309"/>
            <p14:sldId id="319"/>
            <p14:sldId id="464"/>
            <p14:sldId id="451"/>
            <p14:sldId id="452"/>
            <p14:sldId id="453"/>
            <p14:sldId id="454"/>
            <p14:sldId id="455"/>
            <p14:sldId id="456"/>
            <p14:sldId id="457"/>
            <p14:sldId id="458"/>
            <p14:sldId id="459"/>
            <p14:sldId id="460"/>
            <p14:sldId id="461"/>
            <p14:sldId id="462"/>
          </p14:sldIdLst>
        </p14:section>
        <p14:section name="結語" id="{DB01EFCF-E97F-4486-944C-22E90C59E71C}">
          <p14:sldIdLst>
            <p14:sldId id="39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2" pos="28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inhan Kao" initials="sK" lastIdx="9" clrIdx="0">
    <p:extLst>
      <p:ext uri="{19B8F6BF-5375-455C-9EA6-DF929625EA0E}">
        <p15:presenceInfo xmlns:p15="http://schemas.microsoft.com/office/powerpoint/2012/main" userId="ca576e0752ea7e0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75B9"/>
    <a:srgbClr val="F1E76B"/>
    <a:srgbClr val="F87D65"/>
    <a:srgbClr val="000000"/>
    <a:srgbClr val="93E3FD"/>
    <a:srgbClr val="B1D9EC"/>
    <a:srgbClr val="3E454C"/>
    <a:srgbClr val="CBCBCB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37" autoAdjust="0"/>
    <p:restoredTop sz="91502" autoAdjust="0"/>
  </p:normalViewPr>
  <p:slideViewPr>
    <p:cSldViewPr snapToGrid="0" showGuides="1">
      <p:cViewPr varScale="1">
        <p:scale>
          <a:sx n="106" d="100"/>
          <a:sy n="106" d="100"/>
        </p:scale>
        <p:origin x="1662" y="108"/>
      </p:cViewPr>
      <p:guideLst>
        <p:guide orient="horz" pos="2251"/>
        <p:guide pos="2835"/>
      </p:guideLst>
    </p:cSldViewPr>
  </p:slideViewPr>
  <p:outlineViewPr>
    <p:cViewPr>
      <p:scale>
        <a:sx n="33" d="100"/>
        <a:sy n="33" d="100"/>
      </p:scale>
      <p:origin x="0" y="777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3352" y="2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theme" Target="theme/theme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commentAuthors" Target="commentAuthors.xml"/><Relationship Id="rId78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6-22T13:03:17.970" idx="9">
    <p:pos x="10" y="10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6-22T13:03:17.970" idx="9">
    <p:pos x="10" y="10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6-21T16:29:45.523" idx="7">
    <p:pos x="10" y="10"/>
    <p:text>小朋友可能沒有泡泡麵經驗
換成寫作業、洗手等</p:text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6-21T16:25:41.894" idx="6">
    <p:pos x="10" y="10"/>
    <p:text>改為如果...的話
就
否則</p:text>
    <p:extLst>
      <p:ext uri="{C676402C-5697-4E1C-873F-D02D1690AC5C}">
        <p15:threadingInfo xmlns:p15="http://schemas.microsoft.com/office/powerpoint/2012/main" timeZoneBias="-480"/>
      </p:ext>
    </p:extLst>
  </p:cm>
  <p:cm authorId="1" dt="2017-06-22T13:01:58.786" idx="8">
    <p:pos x="10" y="146"/>
    <p:text>小朋友會比較好理解</p:text>
    <p:extLst>
      <p:ext uri="{C676402C-5697-4E1C-873F-D02D1690AC5C}">
        <p15:threadingInfo xmlns:p15="http://schemas.microsoft.com/office/powerpoint/2012/main" timeZoneBias="-480">
          <p15:parentCm authorId="1" idx="6"/>
        </p15:threadingInfo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6-21T10:51:12.179" idx="1">
    <p:pos x="10" y="10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E078AA-361D-EA43-A127-A133C64C6FB5}" type="datetimeFigureOut">
              <a:rPr kumimoji="1" lang="zh-TW" altLang="en-US" smtClean="0"/>
              <a:pPr/>
              <a:t>2018/10/28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AAB579-F0C4-B04C-8400-E5389724FDA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21722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各位教師、家長好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此份簡報是海霸的玩法介紹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教案說明在備忘稿處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可在撥放時使用「簡報者檢視畫面」 來檢視說明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401D3-314D-4DF1-A655-3BF66FFCA077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94928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學生必須要駕駛小船，到對方的海域取得寶藏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現在就開始介紹移動方式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262189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總共有兩種卡片 分別是移動卡與魔法卡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89407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移動卡，顧名思義 就是讓小船移動使用的卡片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980557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提醒要認清楚船頭的方向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229576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提醒</a:t>
            </a:r>
            <a:r>
              <a:rPr lang="en-US" altLang="zh-TW" dirty="0"/>
              <a:t>:</a:t>
            </a:r>
            <a:r>
              <a:rPr lang="zh-TW" altLang="en-US" dirty="0"/>
              <a:t>不是向左右移動，是轉動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708944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740246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在海霸的遊戲中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一次一個動作，需要太久的時間才能找寶藏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因此我們可以將多個動作組合，移動</a:t>
            </a:r>
            <a:r>
              <a:rPr kumimoji="1" lang="zh-TW" altLang="en-US" dirty="0" smtClean="0"/>
              <a:t>多次</a:t>
            </a:r>
            <a:endParaRPr kumimoji="1" lang="en-US" altLang="zh-TW" dirty="0" smtClean="0"/>
          </a:p>
          <a:p>
            <a:endParaRPr kumimoji="1" lang="en-US" altLang="zh-TW" dirty="0" smtClean="0"/>
          </a:p>
          <a:p>
            <a:r>
              <a:rPr kumimoji="1" lang="zh-TW" altLang="en-US" dirty="0" smtClean="0"/>
              <a:t>程式的順序性</a:t>
            </a:r>
            <a:endParaRPr kumimoji="1" lang="en-US" altLang="zh-TW" dirty="0" smtClean="0"/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602518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示範動畫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826272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一樣的卡片，不同的擺放方式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就有不同的結果，藉此向學生說明順序性的重要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244460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在前進後退轉彎的過程中，會遇到剛剛擺放的障礙物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先介紹怎麼通過小島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59445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海霸總覽圖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586825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除了繞過去以外，可以使用這張牌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en-US" altLang="zh-TW" dirty="0"/>
              <a:t>(</a:t>
            </a:r>
            <a:r>
              <a:rPr kumimoji="1" lang="zh-TW" altLang="en-US" dirty="0"/>
              <a:t>在島上可以自由移動</a:t>
            </a:r>
            <a:r>
              <a:rPr kumimoji="1" lang="en-US" altLang="zh-TW" dirty="0"/>
              <a:t>)</a:t>
            </a:r>
            <a:br>
              <a:rPr kumimoji="1" lang="en-US" altLang="zh-TW" dirty="0"/>
            </a:br>
            <a:r>
              <a:rPr kumimoji="1" lang="en-US" altLang="zh-TW" dirty="0"/>
              <a:t>(</a:t>
            </a:r>
            <a:r>
              <a:rPr kumimoji="1" lang="zh-TW" altLang="en-US" dirty="0"/>
              <a:t>寶藏視為海面</a:t>
            </a:r>
            <a:r>
              <a:rPr kumimoji="1" lang="en-US" altLang="zh-TW" dirty="0"/>
              <a:t>)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20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08443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dirty="0"/>
              <a:t>說完小島要怎麼通過之後，我們還有漩渦這個障礙物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需要靠魔法卡來處理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21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419867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左邊是海神、右邊是媽祖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這兩張卡片可以讓我們消除漩渦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22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888764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海神或媽祖可以消除小</a:t>
            </a:r>
            <a:r>
              <a:rPr lang="zh-TW" altLang="en-US" dirty="0" smtClean="0"/>
              <a:t>漩渦</a:t>
            </a:r>
            <a:endParaRPr lang="en-US" altLang="zh-TW" dirty="0" smtClean="0"/>
          </a:p>
          <a:p>
            <a:r>
              <a:rPr lang="en-US" altLang="zh-TW" dirty="0" smtClean="0"/>
              <a:t>OR</a:t>
            </a:r>
            <a:r>
              <a:rPr lang="zh-TW" altLang="en-US" dirty="0" smtClean="0"/>
              <a:t>概念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23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721967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海神</a:t>
            </a:r>
            <a:r>
              <a:rPr lang="en-US" altLang="zh-TW" dirty="0"/>
              <a:t>”</a:t>
            </a:r>
            <a:r>
              <a:rPr lang="zh-TW" altLang="en-US" dirty="0"/>
              <a:t>和</a:t>
            </a:r>
            <a:r>
              <a:rPr lang="en-US" altLang="zh-TW" dirty="0"/>
              <a:t>”</a:t>
            </a:r>
            <a:r>
              <a:rPr lang="zh-TW" altLang="en-US" dirty="0"/>
              <a:t>媽祖可以消除大漩渦</a:t>
            </a:r>
          </a:p>
          <a:p>
            <a:r>
              <a:rPr lang="en-US" altLang="zh-TW" dirty="0" smtClean="0"/>
              <a:t>AND</a:t>
            </a:r>
            <a:r>
              <a:rPr lang="zh-TW" altLang="en-US" dirty="0" smtClean="0"/>
              <a:t>概念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24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298583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除了媽祖海神以外，還有其他可以幫助大家找到寶藏的魔法卡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en-US" altLang="zh-TW" dirty="0"/>
              <a:t>Loop</a:t>
            </a:r>
            <a:r>
              <a:rPr kumimoji="1" lang="zh-TW" altLang="en-US" dirty="0"/>
              <a:t> 就是循環的意思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透過這張卡與其他</a:t>
            </a:r>
            <a:r>
              <a:rPr kumimoji="1" lang="en-US" altLang="zh-TW" dirty="0"/>
              <a:t>”</a:t>
            </a:r>
            <a:r>
              <a:rPr kumimoji="1" lang="zh-TW" altLang="en-US" dirty="0"/>
              <a:t>移動卡</a:t>
            </a:r>
            <a:r>
              <a:rPr kumimoji="1" lang="en-US" altLang="zh-TW" dirty="0"/>
              <a:t>”</a:t>
            </a:r>
            <a:r>
              <a:rPr kumimoji="1" lang="zh-TW" altLang="en-US" dirty="0"/>
              <a:t>的組合，可以讓移動卡的效果變</a:t>
            </a:r>
            <a:r>
              <a:rPr kumimoji="1" lang="zh-TW" altLang="en-US" dirty="0" smtClean="0"/>
              <a:t>強</a:t>
            </a:r>
            <a:endParaRPr kumimoji="1" lang="en-US" altLang="zh-TW" dirty="0" smtClean="0"/>
          </a:p>
          <a:p>
            <a:endParaRPr kumimoji="1" lang="en-US" altLang="zh-TW" dirty="0" smtClean="0"/>
          </a:p>
          <a:p>
            <a:r>
              <a:rPr kumimoji="1" lang="zh-TW" altLang="en-US" dirty="0" smtClean="0"/>
              <a:t>迴圈的概念</a:t>
            </a:r>
            <a:endParaRPr kumimoji="1" lang="en-US" altLang="zh-TW" dirty="0" smtClean="0"/>
          </a:p>
          <a:p>
            <a:endParaRPr kumimoji="1"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25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667154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範例</a:t>
            </a:r>
            <a:r>
              <a:rPr lang="en-US" altLang="zh-TW" dirty="0"/>
              <a:t>:</a:t>
            </a:r>
            <a:r>
              <a:rPr lang="zh-TW" altLang="en-US" dirty="0"/>
              <a:t>在遊戲中，我們習慣由左至右排放卡片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而</a:t>
            </a:r>
            <a:r>
              <a:rPr kumimoji="1" lang="zh-TW" altLang="en-US" sz="1200" dirty="0"/>
              <a:t>要迴圈的移動卡  放在</a:t>
            </a:r>
            <a:r>
              <a:rPr kumimoji="1" lang="en-US" altLang="zh-TW" sz="1200" dirty="0"/>
              <a:t>loop</a:t>
            </a:r>
            <a:r>
              <a:rPr kumimoji="1" lang="zh-TW" altLang="en-US" sz="1200" dirty="0"/>
              <a:t>下面</a:t>
            </a:r>
            <a:r>
              <a:rPr kumimoji="1" lang="en-US" altLang="zh-TW" sz="1200" dirty="0"/>
              <a:t/>
            </a:r>
            <a:br>
              <a:rPr kumimoji="1" lang="en-US" altLang="zh-TW" sz="1200" dirty="0"/>
            </a:br>
            <a:r>
              <a:rPr kumimoji="1" lang="zh-TW" altLang="en-US" sz="1200" dirty="0"/>
              <a:t>執行的結果，就如動畫所示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26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071324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可以</a:t>
            </a:r>
            <a:r>
              <a:rPr lang="en-US" altLang="zh-TW" dirty="0"/>
              <a:t>LOOP</a:t>
            </a:r>
            <a:r>
              <a:rPr lang="zh-TW" altLang="en-US" dirty="0"/>
              <a:t>不只一張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27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588007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注意</a:t>
            </a:r>
            <a:r>
              <a:rPr lang="en-US" altLang="zh-TW" dirty="0"/>
              <a:t>:</a:t>
            </a:r>
            <a:r>
              <a:rPr lang="zh-TW" altLang="en-US" dirty="0"/>
              <a:t> 是前右前右   不是前前右右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28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9924512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我們還有一張卡片 叫做</a:t>
            </a:r>
            <a:r>
              <a:rPr lang="en-US" altLang="zh-TW" dirty="0"/>
              <a:t>if</a:t>
            </a:r>
            <a:r>
              <a:rPr lang="zh-TW" altLang="en-US" dirty="0"/>
              <a:t> </a:t>
            </a:r>
            <a:r>
              <a:rPr lang="en-US" altLang="zh-TW" dirty="0"/>
              <a:t>else</a:t>
            </a:r>
            <a:br>
              <a:rPr lang="en-US" altLang="zh-TW" dirty="0"/>
            </a:br>
            <a:r>
              <a:rPr lang="zh-TW" altLang="en-US" dirty="0"/>
              <a:t>可簡單介紹英文意思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29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55050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這款遊戲的玩法，是兩邊互相對戰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在海霸的世界中扮演船長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兩邊在各自的海域擺放寶藏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先找到對方的寶藏就贏了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477022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30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93739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範例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現在使用了 要迴圈的右轉以及後退 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因為有使用後退，所以</a:t>
            </a:r>
            <a:r>
              <a:rPr lang="en-US" altLang="zh-TW" dirty="0"/>
              <a:t>if/else</a:t>
            </a:r>
            <a:r>
              <a:rPr lang="zh-TW" altLang="en-US" dirty="0"/>
              <a:t>牌變成</a:t>
            </a:r>
            <a:r>
              <a:rPr lang="en-US" altLang="zh-TW" dirty="0"/>
              <a:t>LOOP2</a:t>
            </a:r>
            <a:br>
              <a:rPr lang="en-US" altLang="zh-TW" dirty="0"/>
            </a:br>
            <a:r>
              <a:rPr lang="zh-TW" altLang="en-US" dirty="0"/>
              <a:t>移動方式</a:t>
            </a:r>
            <a:r>
              <a:rPr lang="en-US" altLang="zh-TW" dirty="0">
                <a:sym typeface="Wingdings" panose="05000000000000000000" pitchFamily="2" charset="2"/>
              </a:rPr>
              <a:t></a:t>
            </a:r>
            <a:r>
              <a:rPr lang="zh-TW" altLang="en-US" dirty="0">
                <a:sym typeface="Wingdings" panose="05000000000000000000" pitchFamily="2" charset="2"/>
              </a:rPr>
              <a:t>右轉兩次再向後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31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600909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因為沒有後退卡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所以 </a:t>
            </a:r>
            <a:r>
              <a:rPr lang="en-US" altLang="zh-TW" dirty="0"/>
              <a:t>if/else</a:t>
            </a:r>
            <a:r>
              <a:rPr lang="zh-TW" altLang="en-US" dirty="0"/>
              <a:t>牌變成向上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32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870128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此外，還有其他卡片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不一一說明，細節規則有新增在後方投影片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33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968278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講解了卡片有哪些種類，接下來介紹怎麼使用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下面是每回合個出牌步驟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34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631406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一開始先抽出這些卡牌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35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1991105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dirty="0"/>
              <a:t>假設現在出</a:t>
            </a:r>
            <a:r>
              <a:rPr kumimoji="1" lang="en-US" altLang="zh-TW" dirty="0"/>
              <a:t>2</a:t>
            </a:r>
            <a:r>
              <a:rPr kumimoji="1" lang="zh-TW" altLang="en-US" dirty="0"/>
              <a:t>張移動卡、</a:t>
            </a:r>
            <a:r>
              <a:rPr kumimoji="1" lang="en-US" altLang="zh-TW" dirty="0"/>
              <a:t>2</a:t>
            </a:r>
            <a:r>
              <a:rPr kumimoji="1" lang="zh-TW" altLang="en-US" dirty="0"/>
              <a:t>張魔法卡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en-US" altLang="zh-TW" dirty="0"/>
              <a:t>(</a:t>
            </a:r>
            <a:r>
              <a:rPr kumimoji="1" lang="zh-TW" altLang="en-US" dirty="0"/>
              <a:t>每回合不限定出的張數、總類</a:t>
            </a:r>
            <a:r>
              <a:rPr kumimoji="1" lang="en-US" altLang="zh-TW" dirty="0"/>
              <a:t>)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36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4500360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程式的執行順序是從</a:t>
            </a:r>
            <a:r>
              <a:rPr lang="en-US" altLang="zh-TW" dirty="0"/>
              <a:t>start</a:t>
            </a:r>
            <a:r>
              <a:rPr lang="zh-TW" altLang="en-US" dirty="0"/>
              <a:t>開始 左到右</a:t>
            </a:r>
            <a:r>
              <a:rPr lang="en-US" altLang="zh-TW" dirty="0"/>
              <a:t>:</a:t>
            </a:r>
            <a:r>
              <a:rPr lang="zh-TW" altLang="en-US" dirty="0"/>
              <a:t>海神</a:t>
            </a:r>
            <a:r>
              <a:rPr lang="en-US" altLang="zh-TW" dirty="0"/>
              <a:t>&gt;LOOP2&gt;</a:t>
            </a:r>
            <a:r>
              <a:rPr lang="zh-TW" altLang="en-US" dirty="0"/>
              <a:t>左轉</a:t>
            </a:r>
            <a:endParaRPr kumimoji="1" lang="zh-TW" altLang="en-US" dirty="0"/>
          </a:p>
          <a:p>
            <a:r>
              <a:rPr lang="zh-TW" altLang="en-US" dirty="0"/>
              <a:t>再次說明 因為前進要重複，所以放在</a:t>
            </a:r>
            <a:r>
              <a:rPr lang="en-US" altLang="zh-TW" dirty="0"/>
              <a:t>LOOP</a:t>
            </a:r>
            <a:r>
              <a:rPr lang="zh-TW" altLang="en-US" dirty="0"/>
              <a:t>下方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使用過的卡片就放在棄牌區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37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688066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38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709906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如果沒有牌可以出 或是不想出牌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也可以跳過出牌階段 丟棄不要的牌後補牌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/>
              <a:t>再輪對手出牌</a:t>
            </a:r>
            <a:endParaRPr kumimoji="1"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39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87853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接下來會先布置陣地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再介紹玩法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40E9E0-F251-4541-93A6-4E81E850DE8D}" type="slidenum">
              <a:rPr lang="en-US" altLang="zh-TW" smtClean="0"/>
              <a:pPr>
                <a:defRPr/>
              </a:pPr>
              <a:t>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3158872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40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5868366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40E9E0-F251-4541-93A6-4E81E850DE8D}" type="slidenum">
              <a:rPr lang="en-US" altLang="zh-TW" smtClean="0"/>
              <a:pPr>
                <a:defRPr/>
              </a:pPr>
              <a:t>41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0088118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此頁面可以在遊玩時展示給學生看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endParaRPr kumimoji="1"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42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8821665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這裡列出詳細規則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也可以遊戲性、玩家年齡自訂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43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1768714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上面四張卡牌與炸彈規則可在玩家較熟悉後再選擇加入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44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0804983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遊戲告一個段落後，可以再次讓學生複習程式基礎概念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45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8642822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連結</a:t>
            </a:r>
            <a:r>
              <a:rPr kumimoji="1" lang="en-US" altLang="zh-TW" dirty="0"/>
              <a:t>:</a:t>
            </a:r>
            <a:r>
              <a:rPr kumimoji="1" lang="zh-TW" altLang="en-US" dirty="0"/>
              <a:t> 特斯拉汽車自動化製造影片 </a:t>
            </a:r>
            <a:r>
              <a:rPr kumimoji="1" lang="en-US" altLang="zh-TW" dirty="0"/>
              <a:t>(</a:t>
            </a:r>
            <a:r>
              <a:rPr kumimoji="1" lang="zh-TW" altLang="en-US" dirty="0"/>
              <a:t>可自訂</a:t>
            </a:r>
            <a:r>
              <a:rPr kumimoji="1" lang="en-US" altLang="zh-TW" dirty="0"/>
              <a:t>)</a:t>
            </a:r>
            <a:br>
              <a:rPr kumimoji="1" lang="en-US" altLang="zh-TW" dirty="0"/>
            </a:br>
            <a:r>
              <a:rPr kumimoji="1" lang="zh-TW" altLang="en-US" dirty="0"/>
              <a:t>以機器人有條不紊工作的影片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說明順序性的重要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以正確的順序、速度完成工作是程式的重要目標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46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613220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迴圈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47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5034305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48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0597784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可以自行或與學生在自訂</a:t>
            </a:r>
            <a:r>
              <a:rPr lang="en-US" altLang="zh-TW" dirty="0"/>
              <a:t>1.2</a:t>
            </a:r>
            <a:r>
              <a:rPr lang="zh-TW" altLang="en-US" dirty="0"/>
              <a:t>個句子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大家測驗看看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要特別注意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只要不符合</a:t>
            </a:r>
            <a:r>
              <a:rPr lang="en-US" altLang="zh-TW" dirty="0"/>
              <a:t>if</a:t>
            </a:r>
            <a:r>
              <a:rPr lang="zh-TW" altLang="en-US" dirty="0"/>
              <a:t>後面的敘述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那麼就要採用</a:t>
            </a:r>
            <a:r>
              <a:rPr lang="en-US" altLang="zh-TW" dirty="0"/>
              <a:t>else</a:t>
            </a:r>
            <a:r>
              <a:rPr lang="zh-TW" altLang="en-US" dirty="0"/>
              <a:t>的做法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以此題為例</a:t>
            </a:r>
            <a:r>
              <a:rPr lang="en-US" altLang="zh-TW" dirty="0"/>
              <a:t>:</a:t>
            </a:r>
            <a:r>
              <a:rPr lang="zh-TW" altLang="en-US" dirty="0"/>
              <a:t>要舉起左手的人是</a:t>
            </a:r>
            <a:r>
              <a:rPr lang="en-US" altLang="zh-TW" dirty="0"/>
              <a:t>”</a:t>
            </a:r>
            <a:r>
              <a:rPr lang="zh-TW" altLang="en-US" dirty="0"/>
              <a:t>不是男生的人</a:t>
            </a:r>
            <a:r>
              <a:rPr lang="en-US" altLang="zh-TW" dirty="0"/>
              <a:t>“</a:t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49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71331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這是遊戲裡航行的海域</a:t>
            </a:r>
            <a:endParaRPr kumimoji="1" lang="en-US" altLang="zh-TW" dirty="0"/>
          </a:p>
          <a:p>
            <a:r>
              <a:rPr kumimoji="1" lang="zh-TW" altLang="en-US" dirty="0"/>
              <a:t>學生現在可以打開盒子 把這塊海域與小船拿出來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en-US" altLang="zh-TW" dirty="0"/>
              <a:t>(</a:t>
            </a:r>
            <a:r>
              <a:rPr kumimoji="1" lang="zh-TW" altLang="en-US" dirty="0"/>
              <a:t>小船有弧度的地方是前面</a:t>
            </a:r>
            <a:r>
              <a:rPr kumimoji="1" lang="en-US" altLang="zh-TW" dirty="0"/>
              <a:t>)</a:t>
            </a:r>
            <a:br>
              <a:rPr kumimoji="1" lang="en-US" altLang="zh-TW" dirty="0"/>
            </a:br>
            <a:endParaRPr kumimoji="1" lang="en-US" altLang="zh-TW" dirty="0"/>
          </a:p>
          <a:p>
            <a:endParaRPr kumimoji="1"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698794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50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486998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判斷融合集合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一樣可以自己或請學生出題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51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03083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52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4604863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迴圈可以讓重複特定動作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完成繁複的工作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以國小生字本為例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如果將來寫出一個城市，是讓機器可以寫出一個字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那麼透過迴圈，就可以完成一整排的作業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配合一開始的順序性影片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機器手臂有正確的順序性配合迴圈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就能一直製造組裝產品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53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5725797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以上這些程式概念，在之後課程、題目當中會不斷</a:t>
            </a:r>
            <a:r>
              <a:rPr kumimoji="1" lang="zh-TW" altLang="en-US" dirty="0" smtClean="0"/>
              <a:t>出現</a:t>
            </a:r>
            <a:endParaRPr kumimoji="1" lang="en-US" altLang="zh-TW" dirty="0" smtClean="0"/>
          </a:p>
          <a:p>
            <a:endParaRPr kumimoji="1" lang="en-US" altLang="zh-TW" dirty="0" smtClean="0"/>
          </a:p>
          <a:p>
            <a:r>
              <a:rPr kumimoji="1" lang="zh-TW" altLang="en-US" dirty="0" smtClean="0"/>
              <a:t>順序性、判斷式、邏輯概念、迴圈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54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5392143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這堂課分為兩個活動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第一部份是海霸的關卡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利用題目給出的條件，完成指定的目標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第二部分的活動是疊杯機器人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以順序性為主軸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讓學生認識機器人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需要明瞭、制式的動作指令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401D3-314D-4DF1-A655-3BF66FFCA077}" type="slidenum">
              <a:rPr lang="zh-TW" altLang="en-US" smtClean="0"/>
              <a:t>55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447228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最基礎的題目 讓學生簡單練習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大多題目都是要求，讓小船到達寶藏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答案不一定只有一種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但會希望能找出最快</a:t>
            </a:r>
            <a:r>
              <a:rPr lang="en-US" altLang="zh-TW" dirty="0"/>
              <a:t>(</a:t>
            </a:r>
            <a:r>
              <a:rPr lang="zh-TW" altLang="en-US" dirty="0"/>
              <a:t>使用最少卡片的方法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備註欄會有提供範例解答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t>56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0711472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核心觀念</a:t>
            </a:r>
            <a:r>
              <a:rPr lang="en-US" altLang="zh-TW" dirty="0"/>
              <a:t>:</a:t>
            </a:r>
            <a:r>
              <a:rPr lang="zh-TW" altLang="en-US" dirty="0"/>
              <a:t>利用跳島取代缺少的前進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解</a:t>
            </a:r>
            <a:r>
              <a:rPr lang="en-US" altLang="zh-TW" dirty="0"/>
              <a:t>:</a:t>
            </a:r>
            <a:r>
              <a:rPr lang="zh-TW" altLang="en-US" dirty="0"/>
              <a:t>右前前前左前跳跳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t>57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1918807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後有解析投影片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這題學生一開始可能會前進右轉，接著發現少一個前進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這時需要轉兩次再後退來移動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接著找出第二個方法，學生可能會鏡像移動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先右轉前進再左轉前進，但這樣的方法就不能轉同向兩次來後退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必須</a:t>
            </a:r>
            <a:r>
              <a:rPr kumimoji="1" lang="en-US" altLang="zh-TW" dirty="0"/>
              <a:t>[</a:t>
            </a:r>
            <a:r>
              <a:rPr kumimoji="1" lang="zh-TW" altLang="en-US" dirty="0"/>
              <a:t>右轉前進右轉後退 左轉兩次後前進</a:t>
            </a:r>
            <a:r>
              <a:rPr kumimoji="1" lang="en-US" altLang="zh-TW" dirty="0"/>
              <a:t>]</a:t>
            </a:r>
            <a:br>
              <a:rPr kumimoji="1" lang="en-US" altLang="zh-TW" dirty="0"/>
            </a:br>
            <a:r>
              <a:rPr kumimoji="1" lang="zh-TW" altLang="en-US" dirty="0"/>
              <a:t>而還有一個最快的方法，不用用到左轉</a:t>
            </a:r>
            <a:r>
              <a:rPr kumimoji="1" lang="en-US" altLang="zh-TW" dirty="0"/>
              <a:t>(</a:t>
            </a:r>
            <a:r>
              <a:rPr kumimoji="1" lang="zh-TW" altLang="en-US" dirty="0"/>
              <a:t>見下方</a:t>
            </a:r>
            <a:r>
              <a:rPr kumimoji="1" lang="en-US" altLang="zh-TW" dirty="0"/>
              <a:t>)</a:t>
            </a:r>
            <a:br>
              <a:rPr kumimoji="1" lang="en-US" altLang="zh-TW" dirty="0"/>
            </a:br>
            <a:r>
              <a:rPr kumimoji="1" lang="zh-TW" altLang="en-US" dirty="0"/>
              <a:t>藉此跟學生說明，撰寫程式時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如果能用比較少的敘述，就可以更快速達成目標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對電腦也會消耗較少資源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基礎解法</a:t>
            </a:r>
            <a:r>
              <a:rPr lang="en-US" altLang="zh-TW" dirty="0"/>
              <a:t>:</a:t>
            </a:r>
            <a:r>
              <a:rPr lang="zh-TW" altLang="en-US" dirty="0"/>
              <a:t>前前前右前前左左後 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完全用完解法</a:t>
            </a:r>
            <a:r>
              <a:rPr lang="en-US" altLang="zh-TW" dirty="0"/>
              <a:t>:</a:t>
            </a:r>
            <a:r>
              <a:rPr lang="zh-TW" altLang="en-US" dirty="0"/>
              <a:t> 右前前前右前前左左後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使用最少卡牌方法</a:t>
            </a:r>
            <a:r>
              <a:rPr lang="en-US" altLang="zh-TW" dirty="0"/>
              <a:t>:</a:t>
            </a:r>
            <a:r>
              <a:rPr lang="zh-TW" altLang="en-US" dirty="0"/>
              <a:t> 前前右前前前前右後</a:t>
            </a:r>
            <a:r>
              <a:rPr lang="en-US" altLang="zh-TW" dirty="0"/>
              <a:t/>
            </a:r>
            <a:br>
              <a:rPr lang="en-US" altLang="zh-TW" dirty="0"/>
            </a:br>
            <a:endParaRPr lang="en-US" altLang="zh-TW" dirty="0"/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t>58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6627713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先讓學生知道，船移動到寶藏最少需要移動六格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t>59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2217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每邊拿三個寶藏</a:t>
            </a:r>
            <a:r>
              <a:rPr lang="en-US" altLang="zh-TW" dirty="0"/>
              <a:t>:</a:t>
            </a:r>
            <a:r>
              <a:rPr lang="zh-TW" altLang="en-US" dirty="0"/>
              <a:t>一真兩假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假的寶藏有便便、炸彈、飛彈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>(</a:t>
            </a:r>
            <a:r>
              <a:rPr lang="zh-TW" altLang="en-US" dirty="0"/>
              <a:t>先不急著擺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7720562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轉彎三次等同於反向轉一次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解</a:t>
            </a:r>
            <a:r>
              <a:rPr lang="en-US" altLang="zh-TW" dirty="0"/>
              <a:t>:</a:t>
            </a:r>
            <a:r>
              <a:rPr lang="zh-TW" altLang="en-US" dirty="0"/>
              <a:t>前左前前前左左左前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t>61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265213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後有解析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解</a:t>
            </a:r>
            <a:r>
              <a:rPr lang="en-US" altLang="zh-TW" dirty="0"/>
              <a:t>:</a:t>
            </a:r>
            <a:r>
              <a:rPr lang="zh-TW" altLang="en-US" dirty="0"/>
              <a:t>右前左前前消前左前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t>63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1559552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走左邊需要一左轉、兩右轉</a:t>
            </a:r>
            <a:endParaRPr lang="en-US" altLang="zh-TW" dirty="0"/>
          </a:p>
          <a:p>
            <a:r>
              <a:rPr lang="zh-TW" altLang="en-US" dirty="0"/>
              <a:t>走右邊需要兩左轉、一右轉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借左右轉的數量，來判斷走向</a:t>
            </a:r>
            <a:endParaRPr lang="en-US" altLang="zh-TW" dirty="0"/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t>64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63956219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t>65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8452284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這題融合了前面第</a:t>
            </a:r>
            <a:r>
              <a:rPr lang="en-US" altLang="zh-TW" dirty="0"/>
              <a:t>2.4</a:t>
            </a:r>
            <a:r>
              <a:rPr lang="zh-TW" altLang="en-US" dirty="0"/>
              <a:t>題的概念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>1.</a:t>
            </a:r>
            <a:r>
              <a:rPr lang="zh-TW" altLang="en-US" dirty="0"/>
              <a:t>轉彎兩次</a:t>
            </a:r>
            <a:r>
              <a:rPr lang="en-US" altLang="zh-TW" dirty="0"/>
              <a:t>=</a:t>
            </a:r>
            <a:r>
              <a:rPr lang="zh-TW" altLang="en-US" dirty="0"/>
              <a:t>向後轉</a:t>
            </a:r>
            <a:endParaRPr lang="en-US" altLang="zh-TW" dirty="0"/>
          </a:p>
          <a:p>
            <a:r>
              <a:rPr lang="en-US" altLang="zh-TW" dirty="0"/>
              <a:t>2.</a:t>
            </a:r>
            <a:r>
              <a:rPr lang="zh-TW" altLang="en-US" dirty="0"/>
              <a:t>利用左右轉數量判斷走向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解答在後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t>66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51266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左前右炸右右後後右後</a:t>
            </a:r>
          </a:p>
          <a:p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解題思路</a:t>
            </a:r>
            <a:r>
              <a:rPr lang="en-US" altLang="zh-TW" dirty="0"/>
              <a:t>:</a:t>
            </a:r>
            <a:br>
              <a:rPr lang="en-US" altLang="zh-TW" dirty="0"/>
            </a:br>
            <a:r>
              <a:rPr lang="en-US" altLang="zh-TW" dirty="0"/>
              <a:t>1.</a:t>
            </a:r>
            <a:r>
              <a:rPr lang="zh-TW" altLang="en-US" dirty="0"/>
              <a:t>前進不夠用</a:t>
            </a:r>
            <a:r>
              <a:rPr lang="en-US" altLang="zh-TW" dirty="0"/>
              <a:t>&gt;</a:t>
            </a:r>
            <a:r>
              <a:rPr lang="zh-TW" altLang="en-US" dirty="0"/>
              <a:t>利用兩個右轉讓後退變成前進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>2.</a:t>
            </a:r>
            <a:r>
              <a:rPr lang="zh-TW" altLang="en-US" dirty="0"/>
              <a:t>兩個右轉將後退變成前進，  </a:t>
            </a:r>
            <a:r>
              <a:rPr lang="en-US" altLang="zh-TW" dirty="0"/>
              <a:t>4</a:t>
            </a:r>
            <a:r>
              <a:rPr lang="zh-TW" altLang="en-US" dirty="0"/>
              <a:t>右</a:t>
            </a:r>
            <a:r>
              <a:rPr lang="en-US" altLang="zh-TW" dirty="0"/>
              <a:t>1</a:t>
            </a:r>
            <a:r>
              <a:rPr lang="zh-TW" altLang="en-US" dirty="0"/>
              <a:t>左</a:t>
            </a:r>
            <a:r>
              <a:rPr lang="en-US" altLang="zh-TW" dirty="0"/>
              <a:t>1</a:t>
            </a:r>
            <a:r>
              <a:rPr lang="zh-TW" altLang="en-US" dirty="0"/>
              <a:t>前</a:t>
            </a:r>
            <a:r>
              <a:rPr lang="en-US" altLang="zh-TW" dirty="0"/>
              <a:t>3</a:t>
            </a:r>
            <a:r>
              <a:rPr lang="zh-TW" altLang="en-US" dirty="0"/>
              <a:t>後  可以視為  </a:t>
            </a:r>
            <a:r>
              <a:rPr lang="en-US" altLang="zh-TW" dirty="0"/>
              <a:t>2</a:t>
            </a:r>
            <a:r>
              <a:rPr lang="zh-TW" altLang="en-US" dirty="0"/>
              <a:t>右</a:t>
            </a:r>
            <a:r>
              <a:rPr lang="en-US" altLang="zh-TW" dirty="0"/>
              <a:t>1</a:t>
            </a:r>
            <a:r>
              <a:rPr lang="zh-TW" altLang="en-US" dirty="0"/>
              <a:t>左</a:t>
            </a:r>
            <a:r>
              <a:rPr lang="en-US" altLang="zh-TW" dirty="0"/>
              <a:t>4</a:t>
            </a:r>
            <a:r>
              <a:rPr lang="zh-TW" altLang="en-US" dirty="0"/>
              <a:t>前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此資源可以走左邊到達目標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t>67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096316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如果使用上有任何建議，歡迎再私訊程式老爹粉絲專頁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401D3-314D-4DF1-A655-3BF66FFCA077}" type="slidenum">
              <a:rPr lang="zh-TW" altLang="en-US" smtClean="0"/>
              <a:pPr/>
              <a:t>68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4491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為了保護自己的寶藏，要使用障礙物來阻擋對手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現在可以請學生將寶藏與障礙物擺放已方海域上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等等會從</a:t>
            </a:r>
            <a:r>
              <a:rPr kumimoji="1" lang="en-US" altLang="zh-TW" dirty="0"/>
              <a:t>START</a:t>
            </a:r>
            <a:r>
              <a:rPr kumimoji="1" lang="zh-TW" altLang="en-US" dirty="0"/>
              <a:t>的部分開始，到對方的海域找寶藏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先找到真的寶藏的那方就贏了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en-US" altLang="zh-TW" dirty="0"/>
              <a:t>(</a:t>
            </a:r>
            <a:r>
              <a:rPr kumimoji="1" lang="zh-TW" altLang="en-US" dirty="0"/>
              <a:t>之後可以添加找到炸彈寶藏就必須暫停一回合的規則</a:t>
            </a:r>
            <a:r>
              <a:rPr kumimoji="1" lang="en-US" altLang="zh-TW" dirty="0"/>
              <a:t>)</a:t>
            </a:r>
            <a:br>
              <a:rPr kumimoji="1" lang="en-US" altLang="zh-TW" dirty="0"/>
            </a:br>
            <a:endParaRPr kumimoji="1" lang="en-US" altLang="zh-TW" dirty="0"/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06047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擺放好的樣式大概是這樣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兩邊玩家可將小船放在任一</a:t>
            </a:r>
            <a:r>
              <a:rPr lang="en-US" altLang="zh-TW" dirty="0"/>
              <a:t>START</a:t>
            </a:r>
            <a:r>
              <a:rPr lang="zh-TW" altLang="en-US" dirty="0"/>
              <a:t>格子上預備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>(</a:t>
            </a:r>
            <a:r>
              <a:rPr lang="zh-TW" altLang="en-US" dirty="0"/>
              <a:t>有弧度的那面朝前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306591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40E9E0-F251-4541-93A6-4E81E850DE8D}" type="slidenum">
              <a:rPr lang="en-US" altLang="zh-TW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28417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tu.edu.tw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tu.edu.tw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tu.edu.tw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tu.edu.tw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832-D311-4C76-92F4-EF4142C0F451}" type="datetimeFigureOut">
              <a:rPr lang="zh-TW" altLang="en-US" smtClean="0"/>
              <a:pPr/>
              <a:t>2018/10/28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8D4A-46EC-4D37-AFAC-302FBF16CD5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45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832-D311-4C76-92F4-EF4142C0F451}" type="datetimeFigureOut">
              <a:rPr lang="zh-TW" altLang="en-US" smtClean="0"/>
              <a:pPr/>
              <a:t>2018/10/28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8D4A-46EC-4D37-AFAC-302FBF16CD5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2225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832-D311-4C76-92F4-EF4142C0F451}" type="datetimeFigureOut">
              <a:rPr lang="zh-TW" altLang="en-US" smtClean="0"/>
              <a:pPr/>
              <a:t>2018/10/28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8D4A-46EC-4D37-AFAC-302FBF16CD5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5665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4138102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USER\桌面\55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4410" y="-30162"/>
            <a:ext cx="821805" cy="81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8126414" y="6381756"/>
            <a:ext cx="7667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64CF6772-D065-41CC-9B90-3EA7BE589F0A}" type="slidenum">
              <a:rPr kumimoji="1" lang="en-US" altLang="zh-TW" sz="1050">
                <a:solidFill>
                  <a:srgbClr val="990000"/>
                </a:solidFill>
                <a:latin typeface="Arial" charset="0"/>
                <a:ea typeface="新細明體" charset="-12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 sz="1050">
              <a:solidFill>
                <a:srgbClr val="990000"/>
              </a:solidFill>
              <a:latin typeface="Arial" charset="0"/>
              <a:ea typeface="新細明體" charset="-120"/>
            </a:endParaRPr>
          </a:p>
        </p:txBody>
      </p:sp>
      <p:pic>
        <p:nvPicPr>
          <p:cNvPr id="7" name="Picture 9" descr="NCTU國立交通大學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27384"/>
            <a:ext cx="64008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07950" y="6402392"/>
            <a:ext cx="1800493" cy="25391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050">
                <a:solidFill>
                  <a:srgbClr val="000000"/>
                </a:solidFill>
              </a:rPr>
              <a:t>交通大學電</a:t>
            </a:r>
            <a:r>
              <a:rPr kumimoji="1" lang="zh-TW" altLang="en-US" sz="1050">
                <a:solidFill>
                  <a:srgbClr val="000000"/>
                </a:solidFill>
              </a:rPr>
              <a:t>機工程學系簡介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3206752" y="188915"/>
            <a:ext cx="1569660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800" b="1">
                <a:solidFill>
                  <a:srgbClr val="333399"/>
                </a:solidFill>
                <a:latin typeface="Arial" charset="0"/>
              </a:rPr>
              <a:t>電機工程學系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2" name="橢圓 11"/>
          <p:cNvSpPr/>
          <p:nvPr/>
        </p:nvSpPr>
        <p:spPr>
          <a:xfrm>
            <a:off x="1187624" y="34616"/>
            <a:ext cx="6912768" cy="7138800"/>
          </a:xfrm>
          <a:prstGeom prst="ellipse">
            <a:avLst/>
          </a:prstGeom>
          <a:blipFill dpi="0" rotWithShape="1">
            <a:blip r:embed="rId5" cstate="print">
              <a:alphaModFix amt="7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604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439366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95290" y="1916113"/>
            <a:ext cx="4100512" cy="42037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3" y="1916113"/>
            <a:ext cx="4100513" cy="42037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856792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3324704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9890908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5194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2" y="273054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435103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993326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832-D311-4C76-92F4-EF4142C0F451}" type="datetimeFigureOut">
              <a:rPr lang="zh-TW" altLang="en-US" smtClean="0"/>
              <a:pPr/>
              <a:t>2018/10/28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8D4A-46EC-4D37-AFAC-302FBF16CD5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0515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69231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4721688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32591" y="908055"/>
            <a:ext cx="2160587" cy="521176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50828" y="908055"/>
            <a:ext cx="6329363" cy="5211763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7756979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250826" y="908055"/>
            <a:ext cx="8642350" cy="7207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290" y="1916113"/>
            <a:ext cx="4100512" cy="20256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3" y="1916113"/>
            <a:ext cx="4100513" cy="20256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395290" y="4094163"/>
            <a:ext cx="4100512" cy="20256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8203" y="4094163"/>
            <a:ext cx="4100513" cy="20256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618526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0826" y="908055"/>
            <a:ext cx="8642350" cy="7207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395290" y="1916113"/>
            <a:ext cx="4100512" cy="42037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3" y="1916113"/>
            <a:ext cx="4100513" cy="42037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234019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USER\桌面\55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9602" y="-30163"/>
            <a:ext cx="836613" cy="83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8126414" y="6381756"/>
            <a:ext cx="7667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38F06C79-BD02-431F-904C-70C1B521BF97}" type="slidenum">
              <a:rPr kumimoji="1" lang="en-US" altLang="zh-TW" sz="1050">
                <a:solidFill>
                  <a:srgbClr val="990000"/>
                </a:solidFill>
                <a:latin typeface="Arial" charset="0"/>
                <a:ea typeface="新細明體" charset="-12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 sz="1050">
              <a:solidFill>
                <a:srgbClr val="990000"/>
              </a:solidFill>
              <a:latin typeface="Arial" charset="0"/>
              <a:ea typeface="新細明體" charset="-120"/>
            </a:endParaRPr>
          </a:p>
        </p:txBody>
      </p:sp>
      <p:pic>
        <p:nvPicPr>
          <p:cNvPr id="7" name="Picture 9" descr="NCTU國立交通大學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27384"/>
            <a:ext cx="64008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07950" y="6402392"/>
            <a:ext cx="1800493" cy="25391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050" dirty="0">
                <a:solidFill>
                  <a:srgbClr val="000000"/>
                </a:solidFill>
              </a:rPr>
              <a:t>交通大學電</a:t>
            </a:r>
            <a:r>
              <a:rPr kumimoji="1" lang="zh-TW" altLang="en-US" sz="1050" dirty="0">
                <a:solidFill>
                  <a:srgbClr val="000000"/>
                </a:solidFill>
              </a:rPr>
              <a:t>機工程學系簡介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3206752" y="188915"/>
            <a:ext cx="1569660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800" b="1">
                <a:solidFill>
                  <a:srgbClr val="333399"/>
                </a:solidFill>
                <a:latin typeface="Arial" charset="0"/>
              </a:rPr>
              <a:t>電機工程學系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481138"/>
            <a:ext cx="8229600" cy="4525962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>
          <a:xfrm>
            <a:off x="6727827" y="6408744"/>
            <a:ext cx="1919288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CEB122-5529-416A-81E5-30A4749131FD}" type="datetime1">
              <a:rPr kumimoji="1" lang="zh-TW" altLang="en-US" sz="3600">
                <a:solidFill>
                  <a:srgbClr val="000000"/>
                </a:solidFill>
                <a:latin typeface="Arial" charset="0"/>
                <a:ea typeface="新細明體" charset="-12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2018/10/28</a:t>
            </a:fld>
            <a:endParaRPr kumimoji="1" lang="en-US" altLang="zh-TW" sz="3600">
              <a:solidFill>
                <a:srgbClr val="000000"/>
              </a:solidFill>
              <a:latin typeface="Arial" charset="0"/>
              <a:ea typeface="新細明體" charset="-120"/>
            </a:endParaRPr>
          </a:p>
        </p:txBody>
      </p:sp>
      <p:sp>
        <p:nvSpPr>
          <p:cNvPr id="11" name="頁尾版面配置區 21"/>
          <p:cNvSpPr>
            <a:spLocks noGrp="1"/>
          </p:cNvSpPr>
          <p:nvPr>
            <p:ph type="ftr" sz="quarter" idx="11"/>
          </p:nvPr>
        </p:nvSpPr>
        <p:spPr>
          <a:xfrm>
            <a:off x="4379916" y="6408744"/>
            <a:ext cx="235108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zh-TW" sz="3600">
              <a:solidFill>
                <a:srgbClr val="000000"/>
              </a:solidFill>
              <a:latin typeface="Arial" charset="0"/>
              <a:ea typeface="新細明體" charset="-120"/>
            </a:endParaRPr>
          </a:p>
        </p:txBody>
      </p:sp>
      <p:sp>
        <p:nvSpPr>
          <p:cNvPr id="12" name="投影片編號版面配置區 17"/>
          <p:cNvSpPr>
            <a:spLocks noGrp="1"/>
          </p:cNvSpPr>
          <p:nvPr>
            <p:ph type="sldNum" sz="quarter" idx="12"/>
          </p:nvPr>
        </p:nvSpPr>
        <p:spPr>
          <a:xfrm>
            <a:off x="8647115" y="6408744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E533C3-FA23-490A-B467-1F6B3D7A2C9B}" type="slidenum">
              <a:rPr kumimoji="1" lang="zh-TW" altLang="en-US" sz="3600">
                <a:solidFill>
                  <a:srgbClr val="000000"/>
                </a:solidFill>
                <a:latin typeface="Arial" charset="0"/>
                <a:ea typeface="新細明體" charset="-12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 sz="3600">
              <a:solidFill>
                <a:srgbClr val="000000"/>
              </a:solidFill>
              <a:latin typeface="Arial" charset="0"/>
              <a:ea typeface="新細明體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1187624" y="34616"/>
            <a:ext cx="6912768" cy="7138800"/>
          </a:xfrm>
          <a:prstGeom prst="ellipse">
            <a:avLst/>
          </a:prstGeom>
          <a:blipFill dpi="0" rotWithShape="1">
            <a:blip r:embed="rId5" cstate="print">
              <a:alphaModFix amt="7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9999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29050339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USER\桌面\55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4410" y="-30162"/>
            <a:ext cx="821805" cy="81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8126414" y="6381756"/>
            <a:ext cx="7667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64CF6772-D065-41CC-9B90-3EA7BE589F0A}" type="slidenum">
              <a:rPr kumimoji="1" lang="en-US" altLang="zh-TW" sz="1050">
                <a:solidFill>
                  <a:srgbClr val="990000"/>
                </a:solidFill>
                <a:latin typeface="Arial" charset="0"/>
                <a:ea typeface="新細明體" charset="-12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 sz="1050">
              <a:solidFill>
                <a:srgbClr val="990000"/>
              </a:solidFill>
              <a:latin typeface="Arial" charset="0"/>
              <a:ea typeface="新細明體" charset="-120"/>
            </a:endParaRPr>
          </a:p>
        </p:txBody>
      </p:sp>
      <p:pic>
        <p:nvPicPr>
          <p:cNvPr id="7" name="Picture 9" descr="NCTU國立交通大學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27384"/>
            <a:ext cx="64008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07950" y="6402392"/>
            <a:ext cx="1800493" cy="25391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050">
                <a:solidFill>
                  <a:srgbClr val="000000"/>
                </a:solidFill>
              </a:rPr>
              <a:t>交通大學電</a:t>
            </a:r>
            <a:r>
              <a:rPr kumimoji="1" lang="zh-TW" altLang="en-US" sz="1050">
                <a:solidFill>
                  <a:srgbClr val="000000"/>
                </a:solidFill>
              </a:rPr>
              <a:t>機工程學系簡介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3206752" y="188915"/>
            <a:ext cx="1569660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800" b="1">
                <a:solidFill>
                  <a:srgbClr val="333399"/>
                </a:solidFill>
                <a:latin typeface="Arial" charset="0"/>
              </a:rPr>
              <a:t>電機工程學系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2" name="橢圓 11"/>
          <p:cNvSpPr/>
          <p:nvPr/>
        </p:nvSpPr>
        <p:spPr>
          <a:xfrm>
            <a:off x="1187624" y="34616"/>
            <a:ext cx="6912768" cy="7138800"/>
          </a:xfrm>
          <a:prstGeom prst="ellipse">
            <a:avLst/>
          </a:prstGeom>
          <a:blipFill dpi="0" rotWithShape="1">
            <a:blip r:embed="rId5" cstate="print">
              <a:alphaModFix amt="7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9679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9904661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95290" y="1916113"/>
            <a:ext cx="4100512" cy="42037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3" y="1916113"/>
            <a:ext cx="4100513" cy="42037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419514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832-D311-4C76-92F4-EF4142C0F451}" type="datetimeFigureOut">
              <a:rPr lang="zh-TW" altLang="en-US" smtClean="0"/>
              <a:pPr/>
              <a:t>2018/10/28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8D4A-46EC-4D37-AFAC-302FBF16CD5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04413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3917406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58652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80051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2" y="273054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435103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5416881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3291315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9814986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32591" y="908055"/>
            <a:ext cx="2160587" cy="521176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50828" y="908055"/>
            <a:ext cx="6329363" cy="5211763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2892689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250826" y="908055"/>
            <a:ext cx="8642350" cy="7207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290" y="1916113"/>
            <a:ext cx="4100512" cy="20256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3" y="1916113"/>
            <a:ext cx="4100513" cy="20256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395290" y="4094163"/>
            <a:ext cx="4100512" cy="20256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8203" y="4094163"/>
            <a:ext cx="4100513" cy="20256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1716578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0826" y="908055"/>
            <a:ext cx="8642350" cy="7207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395290" y="1916113"/>
            <a:ext cx="4100512" cy="42037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3" y="1916113"/>
            <a:ext cx="4100513" cy="42037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907277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USER\桌面\55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9602" y="-30163"/>
            <a:ext cx="836613" cy="83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8126414" y="6381756"/>
            <a:ext cx="7667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38F06C79-BD02-431F-904C-70C1B521BF97}" type="slidenum">
              <a:rPr kumimoji="1" lang="en-US" altLang="zh-TW" sz="1050">
                <a:solidFill>
                  <a:srgbClr val="990000"/>
                </a:solidFill>
                <a:latin typeface="Arial" charset="0"/>
                <a:ea typeface="新細明體" charset="-12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 sz="1050">
              <a:solidFill>
                <a:srgbClr val="990000"/>
              </a:solidFill>
              <a:latin typeface="Arial" charset="0"/>
              <a:ea typeface="新細明體" charset="-120"/>
            </a:endParaRPr>
          </a:p>
        </p:txBody>
      </p:sp>
      <p:pic>
        <p:nvPicPr>
          <p:cNvPr id="7" name="Picture 9" descr="NCTU國立交通大學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27384"/>
            <a:ext cx="64008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07950" y="6402392"/>
            <a:ext cx="1800493" cy="25391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050" dirty="0">
                <a:solidFill>
                  <a:srgbClr val="000000"/>
                </a:solidFill>
              </a:rPr>
              <a:t>交通大學電</a:t>
            </a:r>
            <a:r>
              <a:rPr kumimoji="1" lang="zh-TW" altLang="en-US" sz="1050" dirty="0">
                <a:solidFill>
                  <a:srgbClr val="000000"/>
                </a:solidFill>
              </a:rPr>
              <a:t>機工程學系簡介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3206752" y="188915"/>
            <a:ext cx="1569660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800" b="1">
                <a:solidFill>
                  <a:srgbClr val="333399"/>
                </a:solidFill>
                <a:latin typeface="Arial" charset="0"/>
              </a:rPr>
              <a:t>電機工程學系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481138"/>
            <a:ext cx="8229600" cy="4525962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>
          <a:xfrm>
            <a:off x="6727827" y="6408744"/>
            <a:ext cx="1919288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CEB122-5529-416A-81E5-30A4749131FD}" type="datetime1">
              <a:rPr kumimoji="1" lang="zh-TW" altLang="en-US" sz="3600">
                <a:solidFill>
                  <a:srgbClr val="000000"/>
                </a:solidFill>
                <a:latin typeface="Arial" charset="0"/>
                <a:ea typeface="新細明體" charset="-12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2018/10/28</a:t>
            </a:fld>
            <a:endParaRPr kumimoji="1" lang="en-US" altLang="zh-TW" sz="3600">
              <a:solidFill>
                <a:srgbClr val="000000"/>
              </a:solidFill>
              <a:latin typeface="Arial" charset="0"/>
              <a:ea typeface="新細明體" charset="-120"/>
            </a:endParaRPr>
          </a:p>
        </p:txBody>
      </p:sp>
      <p:sp>
        <p:nvSpPr>
          <p:cNvPr id="11" name="頁尾版面配置區 21"/>
          <p:cNvSpPr>
            <a:spLocks noGrp="1"/>
          </p:cNvSpPr>
          <p:nvPr>
            <p:ph type="ftr" sz="quarter" idx="11"/>
          </p:nvPr>
        </p:nvSpPr>
        <p:spPr>
          <a:xfrm>
            <a:off x="4379916" y="6408744"/>
            <a:ext cx="235108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zh-TW" sz="3600">
              <a:solidFill>
                <a:srgbClr val="000000"/>
              </a:solidFill>
              <a:latin typeface="Arial" charset="0"/>
              <a:ea typeface="新細明體" charset="-120"/>
            </a:endParaRPr>
          </a:p>
        </p:txBody>
      </p:sp>
      <p:sp>
        <p:nvSpPr>
          <p:cNvPr id="12" name="投影片編號版面配置區 17"/>
          <p:cNvSpPr>
            <a:spLocks noGrp="1"/>
          </p:cNvSpPr>
          <p:nvPr>
            <p:ph type="sldNum" sz="quarter" idx="12"/>
          </p:nvPr>
        </p:nvSpPr>
        <p:spPr>
          <a:xfrm>
            <a:off x="8647115" y="6408744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E533C3-FA23-490A-B467-1F6B3D7A2C9B}" type="slidenum">
              <a:rPr kumimoji="1" lang="zh-TW" altLang="en-US" sz="3600">
                <a:solidFill>
                  <a:srgbClr val="000000"/>
                </a:solidFill>
                <a:latin typeface="Arial" charset="0"/>
                <a:ea typeface="新細明體" charset="-12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 sz="3600">
              <a:solidFill>
                <a:srgbClr val="000000"/>
              </a:solidFill>
              <a:latin typeface="Arial" charset="0"/>
              <a:ea typeface="新細明體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1187624" y="34616"/>
            <a:ext cx="6912768" cy="7138800"/>
          </a:xfrm>
          <a:prstGeom prst="ellipse">
            <a:avLst/>
          </a:prstGeom>
          <a:blipFill dpi="0" rotWithShape="1">
            <a:blip r:embed="rId5" cstate="print">
              <a:alphaModFix amt="7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650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832-D311-4C76-92F4-EF4142C0F451}" type="datetimeFigureOut">
              <a:rPr lang="zh-TW" altLang="en-US" smtClean="0"/>
              <a:pPr/>
              <a:t>2018/10/28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8D4A-46EC-4D37-AFAC-302FBF16CD5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1664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832-D311-4C76-92F4-EF4142C0F451}" type="datetimeFigureOut">
              <a:rPr lang="zh-TW" altLang="en-US" smtClean="0"/>
              <a:pPr/>
              <a:t>2018/10/28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8D4A-46EC-4D37-AFAC-302FBF16CD5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5958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832-D311-4C76-92F4-EF4142C0F451}" type="datetimeFigureOut">
              <a:rPr lang="zh-TW" altLang="en-US" smtClean="0"/>
              <a:pPr/>
              <a:t>2018/10/28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8D4A-46EC-4D37-AFAC-302FBF16CD5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0374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832-D311-4C76-92F4-EF4142C0F451}" type="datetimeFigureOut">
              <a:rPr lang="zh-TW" altLang="en-US" smtClean="0"/>
              <a:pPr/>
              <a:t>2018/10/28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8D4A-46EC-4D37-AFAC-302FBF16CD5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723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832-D311-4C76-92F4-EF4142C0F451}" type="datetimeFigureOut">
              <a:rPr lang="zh-TW" altLang="en-US" smtClean="0"/>
              <a:pPr/>
              <a:t>2018/10/28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8D4A-46EC-4D37-AFAC-302FBF16CD5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8170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D832-D311-4C76-92F4-EF4142C0F451}" type="datetimeFigureOut">
              <a:rPr lang="zh-TW" altLang="en-US" smtClean="0"/>
              <a:pPr/>
              <a:t>2018/10/28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8D4A-46EC-4D37-AFAC-302FBF16CD5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0034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hyperlink" Target="http://www.nctu.edu.tw/" TargetMode="Externa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hyperlink" Target="http://www.nctu.edu.tw/" TargetMode="External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1D832-D311-4C76-92F4-EF4142C0F451}" type="datetimeFigureOut">
              <a:rPr lang="zh-TW" altLang="en-US" smtClean="0"/>
              <a:pPr/>
              <a:t>2018/10/28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98D4A-46EC-4D37-AFAC-302FBF16CD5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2359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桌面\555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244410" y="-30163"/>
            <a:ext cx="821805" cy="815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6" y="908055"/>
            <a:ext cx="864235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916113"/>
            <a:ext cx="8353425" cy="420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030" name="Rectangle 7"/>
          <p:cNvSpPr>
            <a:spLocks noChangeArrowheads="1"/>
          </p:cNvSpPr>
          <p:nvPr/>
        </p:nvSpPr>
        <p:spPr bwMode="auto">
          <a:xfrm>
            <a:off x="8126414" y="6381756"/>
            <a:ext cx="7667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6F464D9-920B-402D-8066-D3D4522F1A65}" type="slidenum">
              <a:rPr kumimoji="1" lang="en-US" altLang="zh-TW" sz="1050">
                <a:solidFill>
                  <a:srgbClr val="990000"/>
                </a:solidFill>
                <a:latin typeface="Arial" charset="0"/>
                <a:ea typeface="新細明體" charset="-12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 sz="1050">
              <a:solidFill>
                <a:srgbClr val="990000"/>
              </a:solidFill>
              <a:latin typeface="Arial" charset="0"/>
              <a:ea typeface="新細明體" charset="-120"/>
            </a:endParaRPr>
          </a:p>
        </p:txBody>
      </p:sp>
      <p:pic>
        <p:nvPicPr>
          <p:cNvPr id="1031" name="Picture 9" descr="NCTU國立交通大學">
            <a:hlinkClick r:id="rId17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-27384"/>
            <a:ext cx="64008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Text Box 10"/>
          <p:cNvSpPr txBox="1">
            <a:spLocks noChangeArrowheads="1"/>
          </p:cNvSpPr>
          <p:nvPr/>
        </p:nvSpPr>
        <p:spPr bwMode="auto">
          <a:xfrm>
            <a:off x="107950" y="6402392"/>
            <a:ext cx="1800493" cy="25391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050">
                <a:solidFill>
                  <a:srgbClr val="000000"/>
                </a:solidFill>
              </a:rPr>
              <a:t>交通大學電</a:t>
            </a:r>
            <a:r>
              <a:rPr kumimoji="1" lang="zh-TW" altLang="en-US" sz="1050">
                <a:solidFill>
                  <a:srgbClr val="000000"/>
                </a:solidFill>
              </a:rPr>
              <a:t>機工程學系簡介</a:t>
            </a:r>
          </a:p>
        </p:txBody>
      </p:sp>
      <p:sp>
        <p:nvSpPr>
          <p:cNvPr id="1033" name="Text Box 11"/>
          <p:cNvSpPr txBox="1">
            <a:spLocks noChangeArrowheads="1"/>
          </p:cNvSpPr>
          <p:nvPr/>
        </p:nvSpPr>
        <p:spPr bwMode="auto">
          <a:xfrm>
            <a:off x="3206752" y="188915"/>
            <a:ext cx="1569660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800" b="1">
                <a:solidFill>
                  <a:srgbClr val="333399"/>
                </a:solidFill>
                <a:latin typeface="Arial" charset="0"/>
              </a:rPr>
              <a:t>電機工程學系</a:t>
            </a:r>
          </a:p>
        </p:txBody>
      </p:sp>
      <p:sp>
        <p:nvSpPr>
          <p:cNvPr id="2" name="橢圓 1"/>
          <p:cNvSpPr/>
          <p:nvPr/>
        </p:nvSpPr>
        <p:spPr>
          <a:xfrm>
            <a:off x="1187624" y="34616"/>
            <a:ext cx="6912768" cy="7138800"/>
          </a:xfrm>
          <a:prstGeom prst="ellipse">
            <a:avLst/>
          </a:prstGeom>
          <a:blipFill dpi="0" rotWithShape="1">
            <a:blip r:embed="rId19" cstate="print">
              <a:alphaModFix amt="7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862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rtl="0" eaLnBrk="0" fontAlgn="ctr" hangingPunct="0">
        <a:spcBef>
          <a:spcPct val="0"/>
        </a:spcBef>
        <a:spcAft>
          <a:spcPct val="0"/>
        </a:spcAft>
        <a:defRPr kumimoji="1" sz="3000" b="1">
          <a:solidFill>
            <a:schemeClr val="tx2"/>
          </a:solidFill>
          <a:latin typeface="+mj-lt"/>
          <a:ea typeface="+mj-ea"/>
          <a:cs typeface="標楷體" pitchFamily="65" charset="-120"/>
        </a:defRPr>
      </a:lvl1pPr>
      <a:lvl2pPr algn="ctr" rtl="0" eaLnBrk="0" fontAlgn="ctr" hangingPunct="0">
        <a:spcBef>
          <a:spcPct val="0"/>
        </a:spcBef>
        <a:spcAft>
          <a:spcPct val="0"/>
        </a:spcAft>
        <a:defRPr kumimoji="1" sz="3000" b="1">
          <a:solidFill>
            <a:schemeClr val="tx2"/>
          </a:solidFill>
          <a:latin typeface="標楷體" pitchFamily="65" charset="-120"/>
          <a:ea typeface="標楷體" pitchFamily="65" charset="-120"/>
          <a:cs typeface="標楷體" pitchFamily="65" charset="-120"/>
        </a:defRPr>
      </a:lvl2pPr>
      <a:lvl3pPr algn="ctr" rtl="0" eaLnBrk="0" fontAlgn="ctr" hangingPunct="0">
        <a:spcBef>
          <a:spcPct val="0"/>
        </a:spcBef>
        <a:spcAft>
          <a:spcPct val="0"/>
        </a:spcAft>
        <a:defRPr kumimoji="1" sz="3000" b="1">
          <a:solidFill>
            <a:schemeClr val="tx2"/>
          </a:solidFill>
          <a:latin typeface="標楷體" pitchFamily="65" charset="-120"/>
          <a:ea typeface="標楷體" pitchFamily="65" charset="-120"/>
          <a:cs typeface="標楷體" pitchFamily="65" charset="-120"/>
        </a:defRPr>
      </a:lvl3pPr>
      <a:lvl4pPr algn="ctr" rtl="0" eaLnBrk="0" fontAlgn="ctr" hangingPunct="0">
        <a:spcBef>
          <a:spcPct val="0"/>
        </a:spcBef>
        <a:spcAft>
          <a:spcPct val="0"/>
        </a:spcAft>
        <a:defRPr kumimoji="1" sz="3000" b="1">
          <a:solidFill>
            <a:schemeClr val="tx2"/>
          </a:solidFill>
          <a:latin typeface="標楷體" pitchFamily="65" charset="-120"/>
          <a:ea typeface="標楷體" pitchFamily="65" charset="-120"/>
          <a:cs typeface="標楷體" pitchFamily="65" charset="-120"/>
        </a:defRPr>
      </a:lvl4pPr>
      <a:lvl5pPr algn="ctr" rtl="0" eaLnBrk="0" fontAlgn="ctr" hangingPunct="0">
        <a:spcBef>
          <a:spcPct val="0"/>
        </a:spcBef>
        <a:spcAft>
          <a:spcPct val="0"/>
        </a:spcAft>
        <a:defRPr kumimoji="1" sz="3000" b="1">
          <a:solidFill>
            <a:schemeClr val="tx2"/>
          </a:solidFill>
          <a:latin typeface="標楷體" pitchFamily="65" charset="-120"/>
          <a:ea typeface="標楷體" pitchFamily="65" charset="-120"/>
          <a:cs typeface="標楷體" pitchFamily="65" charset="-120"/>
        </a:defRPr>
      </a:lvl5pPr>
      <a:lvl6pPr marL="342900" algn="ctr" rtl="0" fontAlgn="ctr">
        <a:spcBef>
          <a:spcPct val="0"/>
        </a:spcBef>
        <a:spcAft>
          <a:spcPct val="0"/>
        </a:spcAft>
        <a:defRPr kumimoji="1" sz="3000" b="1">
          <a:solidFill>
            <a:schemeClr val="tx2"/>
          </a:solidFill>
          <a:latin typeface="標楷體" pitchFamily="65" charset="-120"/>
          <a:ea typeface="標楷體" pitchFamily="65" charset="-120"/>
        </a:defRPr>
      </a:lvl6pPr>
      <a:lvl7pPr marL="685800" algn="ctr" rtl="0" fontAlgn="ctr">
        <a:spcBef>
          <a:spcPct val="0"/>
        </a:spcBef>
        <a:spcAft>
          <a:spcPct val="0"/>
        </a:spcAft>
        <a:defRPr kumimoji="1" sz="3000" b="1">
          <a:solidFill>
            <a:schemeClr val="tx2"/>
          </a:solidFill>
          <a:latin typeface="標楷體" pitchFamily="65" charset="-120"/>
          <a:ea typeface="標楷體" pitchFamily="65" charset="-120"/>
        </a:defRPr>
      </a:lvl7pPr>
      <a:lvl8pPr marL="1028700" algn="ctr" rtl="0" fontAlgn="ctr">
        <a:spcBef>
          <a:spcPct val="0"/>
        </a:spcBef>
        <a:spcAft>
          <a:spcPct val="0"/>
        </a:spcAft>
        <a:defRPr kumimoji="1" sz="3000" b="1">
          <a:solidFill>
            <a:schemeClr val="tx2"/>
          </a:solidFill>
          <a:latin typeface="標楷體" pitchFamily="65" charset="-120"/>
          <a:ea typeface="標楷體" pitchFamily="65" charset="-120"/>
        </a:defRPr>
      </a:lvl8pPr>
      <a:lvl9pPr marL="1371600" algn="ctr" rtl="0" fontAlgn="ctr">
        <a:spcBef>
          <a:spcPct val="0"/>
        </a:spcBef>
        <a:spcAft>
          <a:spcPct val="0"/>
        </a:spcAft>
        <a:defRPr kumimoji="1" sz="3000" b="1">
          <a:solidFill>
            <a:schemeClr val="tx2"/>
          </a:solidFill>
          <a:latin typeface="標楷體" pitchFamily="65" charset="-120"/>
          <a:ea typeface="標楷體" pitchFamily="65" charset="-12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2"/>
        <a:buChar char="n"/>
        <a:defRPr kumimoji="1" sz="2100" b="1">
          <a:solidFill>
            <a:schemeClr val="tx1"/>
          </a:solidFill>
          <a:latin typeface="+mn-lt"/>
          <a:ea typeface="+mn-ea"/>
          <a:cs typeface="標楷體" pitchFamily="65" charset="-12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charset="2"/>
        <a:buChar char="n"/>
        <a:defRPr kumimoji="1" sz="1800" b="1">
          <a:solidFill>
            <a:schemeClr val="tx1"/>
          </a:solidFill>
          <a:latin typeface="+mn-lt"/>
          <a:ea typeface="+mn-ea"/>
          <a:cs typeface="標楷體" pitchFamily="65" charset="-12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charset="2"/>
        <a:buChar char="n"/>
        <a:defRPr kumimoji="1" sz="1500" b="1">
          <a:solidFill>
            <a:schemeClr val="tx1"/>
          </a:solidFill>
          <a:latin typeface="+mn-lt"/>
          <a:ea typeface="+mn-ea"/>
          <a:cs typeface="標楷體" pitchFamily="65" charset="-12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charset="2"/>
        <a:buChar char="n"/>
        <a:defRPr kumimoji="1" b="1">
          <a:solidFill>
            <a:schemeClr val="tx1"/>
          </a:solidFill>
          <a:latin typeface="+mn-lt"/>
          <a:ea typeface="+mn-ea"/>
          <a:cs typeface="標楷體" pitchFamily="65" charset="-12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kumimoji="1" b="1">
          <a:solidFill>
            <a:schemeClr val="tx1"/>
          </a:solidFill>
          <a:latin typeface="+mn-lt"/>
          <a:ea typeface="+mn-ea"/>
          <a:cs typeface="標楷體" pitchFamily="65" charset="-120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b="1">
          <a:solidFill>
            <a:schemeClr val="tx1"/>
          </a:solidFill>
          <a:latin typeface="+mn-lt"/>
          <a:ea typeface="+mn-ea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b="1">
          <a:solidFill>
            <a:schemeClr val="tx1"/>
          </a:solidFill>
          <a:latin typeface="+mn-lt"/>
          <a:ea typeface="+mn-ea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b="1">
          <a:solidFill>
            <a:schemeClr val="tx1"/>
          </a:solidFill>
          <a:latin typeface="+mn-lt"/>
          <a:ea typeface="+mn-ea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桌面\555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244410" y="-30163"/>
            <a:ext cx="821805" cy="815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6" y="908055"/>
            <a:ext cx="864235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916113"/>
            <a:ext cx="8353425" cy="420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030" name="Rectangle 7"/>
          <p:cNvSpPr>
            <a:spLocks noChangeArrowheads="1"/>
          </p:cNvSpPr>
          <p:nvPr/>
        </p:nvSpPr>
        <p:spPr bwMode="auto">
          <a:xfrm>
            <a:off x="8126414" y="6381756"/>
            <a:ext cx="7667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6F464D9-920B-402D-8066-D3D4522F1A65}" type="slidenum">
              <a:rPr kumimoji="1" lang="en-US" altLang="zh-TW" sz="1050">
                <a:solidFill>
                  <a:srgbClr val="990000"/>
                </a:solidFill>
                <a:latin typeface="Arial" charset="0"/>
                <a:ea typeface="新細明體" charset="-12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 sz="1050">
              <a:solidFill>
                <a:srgbClr val="990000"/>
              </a:solidFill>
              <a:latin typeface="Arial" charset="0"/>
              <a:ea typeface="新細明體" charset="-120"/>
            </a:endParaRPr>
          </a:p>
        </p:txBody>
      </p:sp>
      <p:pic>
        <p:nvPicPr>
          <p:cNvPr id="1031" name="Picture 9" descr="NCTU國立交通大學">
            <a:hlinkClick r:id="rId17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-27384"/>
            <a:ext cx="64008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Text Box 10"/>
          <p:cNvSpPr txBox="1">
            <a:spLocks noChangeArrowheads="1"/>
          </p:cNvSpPr>
          <p:nvPr/>
        </p:nvSpPr>
        <p:spPr bwMode="auto">
          <a:xfrm>
            <a:off x="107950" y="6402392"/>
            <a:ext cx="1800493" cy="25391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050">
                <a:solidFill>
                  <a:srgbClr val="000000"/>
                </a:solidFill>
              </a:rPr>
              <a:t>交通大學電</a:t>
            </a:r>
            <a:r>
              <a:rPr kumimoji="1" lang="zh-TW" altLang="en-US" sz="1050">
                <a:solidFill>
                  <a:srgbClr val="000000"/>
                </a:solidFill>
              </a:rPr>
              <a:t>機工程學系簡介</a:t>
            </a:r>
          </a:p>
        </p:txBody>
      </p:sp>
      <p:sp>
        <p:nvSpPr>
          <p:cNvPr id="1033" name="Text Box 11"/>
          <p:cNvSpPr txBox="1">
            <a:spLocks noChangeArrowheads="1"/>
          </p:cNvSpPr>
          <p:nvPr/>
        </p:nvSpPr>
        <p:spPr bwMode="auto">
          <a:xfrm>
            <a:off x="3206752" y="188915"/>
            <a:ext cx="1569660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800" b="1">
                <a:solidFill>
                  <a:srgbClr val="333399"/>
                </a:solidFill>
                <a:latin typeface="Arial" charset="0"/>
              </a:rPr>
              <a:t>電機工程學系</a:t>
            </a:r>
          </a:p>
        </p:txBody>
      </p:sp>
      <p:sp>
        <p:nvSpPr>
          <p:cNvPr id="2" name="橢圓 1"/>
          <p:cNvSpPr/>
          <p:nvPr/>
        </p:nvSpPr>
        <p:spPr>
          <a:xfrm>
            <a:off x="1187624" y="34616"/>
            <a:ext cx="6912768" cy="7138800"/>
          </a:xfrm>
          <a:prstGeom prst="ellipse">
            <a:avLst/>
          </a:prstGeom>
          <a:blipFill dpi="0" rotWithShape="1">
            <a:blip r:embed="rId19" cstate="print">
              <a:alphaModFix amt="7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010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xStyles>
    <p:titleStyle>
      <a:lvl1pPr algn="ctr" rtl="0" eaLnBrk="0" fontAlgn="ctr" hangingPunct="0">
        <a:spcBef>
          <a:spcPct val="0"/>
        </a:spcBef>
        <a:spcAft>
          <a:spcPct val="0"/>
        </a:spcAft>
        <a:defRPr kumimoji="1" sz="3000" b="1">
          <a:solidFill>
            <a:schemeClr val="tx2"/>
          </a:solidFill>
          <a:latin typeface="+mj-lt"/>
          <a:ea typeface="+mj-ea"/>
          <a:cs typeface="標楷體" pitchFamily="65" charset="-120"/>
        </a:defRPr>
      </a:lvl1pPr>
      <a:lvl2pPr algn="ctr" rtl="0" eaLnBrk="0" fontAlgn="ctr" hangingPunct="0">
        <a:spcBef>
          <a:spcPct val="0"/>
        </a:spcBef>
        <a:spcAft>
          <a:spcPct val="0"/>
        </a:spcAft>
        <a:defRPr kumimoji="1" sz="3000" b="1">
          <a:solidFill>
            <a:schemeClr val="tx2"/>
          </a:solidFill>
          <a:latin typeface="標楷體" pitchFamily="65" charset="-120"/>
          <a:ea typeface="標楷體" pitchFamily="65" charset="-120"/>
          <a:cs typeface="標楷體" pitchFamily="65" charset="-120"/>
        </a:defRPr>
      </a:lvl2pPr>
      <a:lvl3pPr algn="ctr" rtl="0" eaLnBrk="0" fontAlgn="ctr" hangingPunct="0">
        <a:spcBef>
          <a:spcPct val="0"/>
        </a:spcBef>
        <a:spcAft>
          <a:spcPct val="0"/>
        </a:spcAft>
        <a:defRPr kumimoji="1" sz="3000" b="1">
          <a:solidFill>
            <a:schemeClr val="tx2"/>
          </a:solidFill>
          <a:latin typeface="標楷體" pitchFamily="65" charset="-120"/>
          <a:ea typeface="標楷體" pitchFamily="65" charset="-120"/>
          <a:cs typeface="標楷體" pitchFamily="65" charset="-120"/>
        </a:defRPr>
      </a:lvl3pPr>
      <a:lvl4pPr algn="ctr" rtl="0" eaLnBrk="0" fontAlgn="ctr" hangingPunct="0">
        <a:spcBef>
          <a:spcPct val="0"/>
        </a:spcBef>
        <a:spcAft>
          <a:spcPct val="0"/>
        </a:spcAft>
        <a:defRPr kumimoji="1" sz="3000" b="1">
          <a:solidFill>
            <a:schemeClr val="tx2"/>
          </a:solidFill>
          <a:latin typeface="標楷體" pitchFamily="65" charset="-120"/>
          <a:ea typeface="標楷體" pitchFamily="65" charset="-120"/>
          <a:cs typeface="標楷體" pitchFamily="65" charset="-120"/>
        </a:defRPr>
      </a:lvl4pPr>
      <a:lvl5pPr algn="ctr" rtl="0" eaLnBrk="0" fontAlgn="ctr" hangingPunct="0">
        <a:spcBef>
          <a:spcPct val="0"/>
        </a:spcBef>
        <a:spcAft>
          <a:spcPct val="0"/>
        </a:spcAft>
        <a:defRPr kumimoji="1" sz="3000" b="1">
          <a:solidFill>
            <a:schemeClr val="tx2"/>
          </a:solidFill>
          <a:latin typeface="標楷體" pitchFamily="65" charset="-120"/>
          <a:ea typeface="標楷體" pitchFamily="65" charset="-120"/>
          <a:cs typeface="標楷體" pitchFamily="65" charset="-120"/>
        </a:defRPr>
      </a:lvl5pPr>
      <a:lvl6pPr marL="342900" algn="ctr" rtl="0" fontAlgn="ctr">
        <a:spcBef>
          <a:spcPct val="0"/>
        </a:spcBef>
        <a:spcAft>
          <a:spcPct val="0"/>
        </a:spcAft>
        <a:defRPr kumimoji="1" sz="3000" b="1">
          <a:solidFill>
            <a:schemeClr val="tx2"/>
          </a:solidFill>
          <a:latin typeface="標楷體" pitchFamily="65" charset="-120"/>
          <a:ea typeface="標楷體" pitchFamily="65" charset="-120"/>
        </a:defRPr>
      </a:lvl6pPr>
      <a:lvl7pPr marL="685800" algn="ctr" rtl="0" fontAlgn="ctr">
        <a:spcBef>
          <a:spcPct val="0"/>
        </a:spcBef>
        <a:spcAft>
          <a:spcPct val="0"/>
        </a:spcAft>
        <a:defRPr kumimoji="1" sz="3000" b="1">
          <a:solidFill>
            <a:schemeClr val="tx2"/>
          </a:solidFill>
          <a:latin typeface="標楷體" pitchFamily="65" charset="-120"/>
          <a:ea typeface="標楷體" pitchFamily="65" charset="-120"/>
        </a:defRPr>
      </a:lvl7pPr>
      <a:lvl8pPr marL="1028700" algn="ctr" rtl="0" fontAlgn="ctr">
        <a:spcBef>
          <a:spcPct val="0"/>
        </a:spcBef>
        <a:spcAft>
          <a:spcPct val="0"/>
        </a:spcAft>
        <a:defRPr kumimoji="1" sz="3000" b="1">
          <a:solidFill>
            <a:schemeClr val="tx2"/>
          </a:solidFill>
          <a:latin typeface="標楷體" pitchFamily="65" charset="-120"/>
          <a:ea typeface="標楷體" pitchFamily="65" charset="-120"/>
        </a:defRPr>
      </a:lvl8pPr>
      <a:lvl9pPr marL="1371600" algn="ctr" rtl="0" fontAlgn="ctr">
        <a:spcBef>
          <a:spcPct val="0"/>
        </a:spcBef>
        <a:spcAft>
          <a:spcPct val="0"/>
        </a:spcAft>
        <a:defRPr kumimoji="1" sz="3000" b="1">
          <a:solidFill>
            <a:schemeClr val="tx2"/>
          </a:solidFill>
          <a:latin typeface="標楷體" pitchFamily="65" charset="-120"/>
          <a:ea typeface="標楷體" pitchFamily="65" charset="-12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2"/>
        <a:buChar char="n"/>
        <a:defRPr kumimoji="1" sz="2100" b="1">
          <a:solidFill>
            <a:schemeClr val="tx1"/>
          </a:solidFill>
          <a:latin typeface="+mn-lt"/>
          <a:ea typeface="+mn-ea"/>
          <a:cs typeface="標楷體" pitchFamily="65" charset="-12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charset="2"/>
        <a:buChar char="n"/>
        <a:defRPr kumimoji="1" sz="1800" b="1">
          <a:solidFill>
            <a:schemeClr val="tx1"/>
          </a:solidFill>
          <a:latin typeface="+mn-lt"/>
          <a:ea typeface="+mn-ea"/>
          <a:cs typeface="標楷體" pitchFamily="65" charset="-12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charset="2"/>
        <a:buChar char="n"/>
        <a:defRPr kumimoji="1" sz="1500" b="1">
          <a:solidFill>
            <a:schemeClr val="tx1"/>
          </a:solidFill>
          <a:latin typeface="+mn-lt"/>
          <a:ea typeface="+mn-ea"/>
          <a:cs typeface="標楷體" pitchFamily="65" charset="-12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charset="2"/>
        <a:buChar char="n"/>
        <a:defRPr kumimoji="1" b="1">
          <a:solidFill>
            <a:schemeClr val="tx1"/>
          </a:solidFill>
          <a:latin typeface="+mn-lt"/>
          <a:ea typeface="+mn-ea"/>
          <a:cs typeface="標楷體" pitchFamily="65" charset="-12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kumimoji="1" b="1">
          <a:solidFill>
            <a:schemeClr val="tx1"/>
          </a:solidFill>
          <a:latin typeface="+mn-lt"/>
          <a:ea typeface="+mn-ea"/>
          <a:cs typeface="標楷體" pitchFamily="65" charset="-120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b="1">
          <a:solidFill>
            <a:schemeClr val="tx1"/>
          </a:solidFill>
          <a:latin typeface="+mn-lt"/>
          <a:ea typeface="+mn-ea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b="1">
          <a:solidFill>
            <a:schemeClr val="tx1"/>
          </a:solidFill>
          <a:latin typeface="+mn-lt"/>
          <a:ea typeface="+mn-ea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b="1">
          <a:solidFill>
            <a:schemeClr val="tx1"/>
          </a:solidFill>
          <a:latin typeface="+mn-lt"/>
          <a:ea typeface="+mn-ea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0.png"/><Relationship Id="rId7" Type="http://schemas.microsoft.com/office/2007/relationships/hdphoto" Target="../media/hdphoto1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microsoft.com/office/2007/relationships/hdphoto" Target="../media/hdphoto1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microsoft.com/office/2007/relationships/hdphoto" Target="../media/hdphoto1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1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9.png"/><Relationship Id="rId7" Type="http://schemas.microsoft.com/office/2007/relationships/hdphoto" Target="../media/hdphoto2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3.png"/><Relationship Id="rId10" Type="http://schemas.openxmlformats.org/officeDocument/2006/relationships/image" Target="../media/image30.png"/><Relationship Id="rId4" Type="http://schemas.openxmlformats.org/officeDocument/2006/relationships/image" Target="../media/image32.png"/><Relationship Id="rId9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5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36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5.png"/><Relationship Id="rId4" Type="http://schemas.openxmlformats.org/officeDocument/2006/relationships/image" Target="../media/image33.png"/><Relationship Id="rId9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9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9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26.png"/><Relationship Id="rId4" Type="http://schemas.openxmlformats.org/officeDocument/2006/relationships/image" Target="../media/image50.png"/><Relationship Id="rId9" Type="http://schemas.openxmlformats.org/officeDocument/2006/relationships/comments" Target="../comments/commen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2.xml"/><Relationship Id="rId3" Type="http://schemas.openxmlformats.org/officeDocument/2006/relationships/image" Target="../media/image48.png"/><Relationship Id="rId7" Type="http://schemas.microsoft.com/office/2007/relationships/hdphoto" Target="../media/hdphoto3.wdp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45.png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1.png"/><Relationship Id="rId3" Type="http://schemas.openxmlformats.org/officeDocument/2006/relationships/image" Target="../media/image55.png"/><Relationship Id="rId7" Type="http://schemas.openxmlformats.org/officeDocument/2006/relationships/image" Target="../media/image35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25.png"/><Relationship Id="rId5" Type="http://schemas.openxmlformats.org/officeDocument/2006/relationships/image" Target="../media/image57.png"/><Relationship Id="rId10" Type="http://schemas.openxmlformats.org/officeDocument/2006/relationships/image" Target="../media/image37.png"/><Relationship Id="rId4" Type="http://schemas.openxmlformats.org/officeDocument/2006/relationships/image" Target="../media/image56.png"/><Relationship Id="rId9" Type="http://schemas.openxmlformats.org/officeDocument/2006/relationships/image" Target="../media/image59.png"/><Relationship Id="rId14" Type="http://schemas.openxmlformats.org/officeDocument/2006/relationships/image" Target="../media/image6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1.png"/><Relationship Id="rId3" Type="http://schemas.openxmlformats.org/officeDocument/2006/relationships/image" Target="../media/image55.png"/><Relationship Id="rId7" Type="http://schemas.openxmlformats.org/officeDocument/2006/relationships/image" Target="../media/image35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25.png"/><Relationship Id="rId5" Type="http://schemas.openxmlformats.org/officeDocument/2006/relationships/image" Target="../media/image57.png"/><Relationship Id="rId10" Type="http://schemas.openxmlformats.org/officeDocument/2006/relationships/image" Target="../media/image37.png"/><Relationship Id="rId4" Type="http://schemas.openxmlformats.org/officeDocument/2006/relationships/image" Target="../media/image56.png"/><Relationship Id="rId9" Type="http://schemas.openxmlformats.org/officeDocument/2006/relationships/image" Target="../media/image59.png"/><Relationship Id="rId1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6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6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32032;&#26448;/&#28023;&#38712;&#36938;&#25138;&#20171;&#32057;.mp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6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3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V1kPGKRVvQ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3.xml"/><Relationship Id="rId4" Type="http://schemas.openxmlformats.org/officeDocument/2006/relationships/image" Target="../media/image6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4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5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3.tmp"/><Relationship Id="rId7" Type="http://schemas.microsoft.com/office/2007/relationships/hdphoto" Target="../media/hdphoto1.wdp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26.png"/><Relationship Id="rId9" Type="http://schemas.openxmlformats.org/officeDocument/2006/relationships/image" Target="../media/image25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3.tmp"/><Relationship Id="rId7" Type="http://schemas.microsoft.com/office/2007/relationships/hdphoto" Target="../media/hdphoto1.wdp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11" Type="http://schemas.openxmlformats.org/officeDocument/2006/relationships/image" Target="../media/image16.png"/><Relationship Id="rId5" Type="http://schemas.openxmlformats.org/officeDocument/2006/relationships/image" Target="../media/image74.png"/><Relationship Id="rId10" Type="http://schemas.openxmlformats.org/officeDocument/2006/relationships/image" Target="../media/image36.png"/><Relationship Id="rId4" Type="http://schemas.openxmlformats.org/officeDocument/2006/relationships/image" Target="../media/image26.png"/><Relationship Id="rId9" Type="http://schemas.openxmlformats.org/officeDocument/2006/relationships/image" Target="../media/image25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tmp"/><Relationship Id="rId7" Type="http://schemas.microsoft.com/office/2007/relationships/hdphoto" Target="../media/hdphoto5.wdp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4.png"/><Relationship Id="rId10" Type="http://schemas.openxmlformats.org/officeDocument/2006/relationships/image" Target="../media/image50.png"/><Relationship Id="rId4" Type="http://schemas.openxmlformats.org/officeDocument/2006/relationships/image" Target="../media/image26.png"/><Relationship Id="rId9" Type="http://schemas.openxmlformats.org/officeDocument/2006/relationships/image" Target="../media/image25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73.tmp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microsoft.com/office/2007/relationships/hdphoto" Target="../media/hdphoto5.wdp"/><Relationship Id="rId10" Type="http://schemas.openxmlformats.org/officeDocument/2006/relationships/image" Target="../media/image50.png"/><Relationship Id="rId4" Type="http://schemas.openxmlformats.org/officeDocument/2006/relationships/image" Target="../media/image77.png"/><Relationship Id="rId9" Type="http://schemas.openxmlformats.org/officeDocument/2006/relationships/image" Target="../media/image7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80.jpe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77.png"/><Relationship Id="rId4" Type="http://schemas.openxmlformats.org/officeDocument/2006/relationships/image" Target="../media/image73.tmp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1.tmp"/><Relationship Id="rId7" Type="http://schemas.openxmlformats.org/officeDocument/2006/relationships/image" Target="../media/image83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16.png"/><Relationship Id="rId5" Type="http://schemas.openxmlformats.org/officeDocument/2006/relationships/image" Target="../media/image82.png"/><Relationship Id="rId10" Type="http://schemas.openxmlformats.org/officeDocument/2006/relationships/image" Target="../media/image38.png"/><Relationship Id="rId4" Type="http://schemas.openxmlformats.org/officeDocument/2006/relationships/image" Target="../media/image74.png"/><Relationship Id="rId9" Type="http://schemas.openxmlformats.org/officeDocument/2006/relationships/image" Target="../media/image2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tmp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75.png"/><Relationship Id="rId3" Type="http://schemas.openxmlformats.org/officeDocument/2006/relationships/image" Target="../media/image73.tmp"/><Relationship Id="rId7" Type="http://schemas.openxmlformats.org/officeDocument/2006/relationships/image" Target="../media/image25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11" Type="http://schemas.openxmlformats.org/officeDocument/2006/relationships/image" Target="../media/image14.png"/><Relationship Id="rId5" Type="http://schemas.openxmlformats.org/officeDocument/2006/relationships/image" Target="../media/image74.png"/><Relationship Id="rId15" Type="http://schemas.openxmlformats.org/officeDocument/2006/relationships/image" Target="../media/image38.png"/><Relationship Id="rId10" Type="http://schemas.openxmlformats.org/officeDocument/2006/relationships/image" Target="../media/image84.png"/><Relationship Id="rId4" Type="http://schemas.openxmlformats.org/officeDocument/2006/relationships/image" Target="../media/image26.png"/><Relationship Id="rId9" Type="http://schemas.openxmlformats.org/officeDocument/2006/relationships/image" Target="../media/image16.png"/><Relationship Id="rId14" Type="http://schemas.microsoft.com/office/2007/relationships/hdphoto" Target="../media/hdphoto1.wdp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3.tmp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6.png"/><Relationship Id="rId4" Type="http://schemas.openxmlformats.org/officeDocument/2006/relationships/image" Target="../media/image76.png"/><Relationship Id="rId9" Type="http://schemas.microsoft.com/office/2007/relationships/hdphoto" Target="../media/hdphoto1.wdp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75.png"/><Relationship Id="rId3" Type="http://schemas.openxmlformats.org/officeDocument/2006/relationships/image" Target="../media/image73.tmp"/><Relationship Id="rId7" Type="http://schemas.openxmlformats.org/officeDocument/2006/relationships/image" Target="../media/image25.png"/><Relationship Id="rId12" Type="http://schemas.openxmlformats.org/officeDocument/2006/relationships/image" Target="../media/image15.png"/><Relationship Id="rId17" Type="http://schemas.microsoft.com/office/2007/relationships/hdphoto" Target="../media/hdphoto7.wdp"/><Relationship Id="rId2" Type="http://schemas.openxmlformats.org/officeDocument/2006/relationships/notesSlide" Target="../notesSlides/notesSlide63.xml"/><Relationship Id="rId16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11" Type="http://schemas.openxmlformats.org/officeDocument/2006/relationships/image" Target="../media/image14.png"/><Relationship Id="rId5" Type="http://schemas.openxmlformats.org/officeDocument/2006/relationships/image" Target="../media/image74.png"/><Relationship Id="rId15" Type="http://schemas.openxmlformats.org/officeDocument/2006/relationships/image" Target="../media/image38.png"/><Relationship Id="rId10" Type="http://schemas.openxmlformats.org/officeDocument/2006/relationships/image" Target="../media/image84.png"/><Relationship Id="rId4" Type="http://schemas.openxmlformats.org/officeDocument/2006/relationships/image" Target="../media/image26.png"/><Relationship Id="rId9" Type="http://schemas.openxmlformats.org/officeDocument/2006/relationships/image" Target="../media/image16.png"/><Relationship Id="rId14" Type="http://schemas.microsoft.com/office/2007/relationships/hdphoto" Target="../media/hdphoto1.wdp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75.png"/><Relationship Id="rId3" Type="http://schemas.openxmlformats.org/officeDocument/2006/relationships/image" Target="../media/image74.png"/><Relationship Id="rId7" Type="http://schemas.openxmlformats.org/officeDocument/2006/relationships/image" Target="../media/image86.jpe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14.png"/><Relationship Id="rId5" Type="http://schemas.openxmlformats.org/officeDocument/2006/relationships/image" Target="../media/image25.png"/><Relationship Id="rId15" Type="http://schemas.openxmlformats.org/officeDocument/2006/relationships/image" Target="../media/image88.png"/><Relationship Id="rId10" Type="http://schemas.openxmlformats.org/officeDocument/2006/relationships/image" Target="../media/image16.png"/><Relationship Id="rId4" Type="http://schemas.openxmlformats.org/officeDocument/2006/relationships/image" Target="../media/image26.png"/><Relationship Id="rId9" Type="http://schemas.openxmlformats.org/officeDocument/2006/relationships/image" Target="../media/image87.tmp"/><Relationship Id="rId14" Type="http://schemas.microsoft.com/office/2007/relationships/hdphoto" Target="../media/hdphoto1.wdp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87.tmp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6.png"/><Relationship Id="rId4" Type="http://schemas.openxmlformats.org/officeDocument/2006/relationships/image" Target="../media/image88.png"/><Relationship Id="rId9" Type="http://schemas.microsoft.com/office/2007/relationships/hdphoto" Target="../media/hdphoto1.wdp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/>
          <p:cNvGrpSpPr/>
          <p:nvPr/>
        </p:nvGrpSpPr>
        <p:grpSpPr>
          <a:xfrm>
            <a:off x="1703225" y="1641723"/>
            <a:ext cx="5737551" cy="3434939"/>
            <a:chOff x="2277316" y="1111200"/>
            <a:chExt cx="7650068" cy="4579918"/>
          </a:xfrm>
        </p:grpSpPr>
        <p:sp>
          <p:nvSpPr>
            <p:cNvPr id="2" name="文字方塊 1"/>
            <p:cNvSpPr txBox="1"/>
            <p:nvPr/>
          </p:nvSpPr>
          <p:spPr>
            <a:xfrm>
              <a:off x="2277316" y="3691452"/>
              <a:ext cx="765006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4800" b="1" kern="2000" spc="1500" dirty="0">
                  <a:latin typeface="Microsoft JhengHei" charset="-120"/>
                  <a:ea typeface="Microsoft JhengHei" charset="-120"/>
                  <a:cs typeface="Microsoft JhengHei" charset="-120"/>
                </a:rPr>
                <a:t>程式老爹</a:t>
              </a:r>
              <a:endParaRPr lang="en-US" altLang="zh-TW" sz="4800" b="1" kern="2000" spc="1500" dirty="0">
                <a:latin typeface="Microsoft JhengHei" charset="-120"/>
                <a:ea typeface="Microsoft JhengHei" charset="-120"/>
                <a:cs typeface="Microsoft JhengHei" charset="-120"/>
              </a:endParaRPr>
            </a:p>
          </p:txBody>
        </p:sp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3450" y="1111200"/>
              <a:ext cx="2317800" cy="2317800"/>
            </a:xfrm>
            <a:prstGeom prst="rect">
              <a:avLst/>
            </a:prstGeom>
          </p:spPr>
        </p:pic>
        <p:sp>
          <p:nvSpPr>
            <p:cNvPr id="10" name="文字方塊 9"/>
            <p:cNvSpPr txBox="1"/>
            <p:nvPr/>
          </p:nvSpPr>
          <p:spPr>
            <a:xfrm>
              <a:off x="2277316" y="4911418"/>
              <a:ext cx="7650068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3200" kern="2000" spc="225" dirty="0">
                  <a:latin typeface="Microsoft JhengHei" charset="-120"/>
                  <a:ea typeface="Microsoft JhengHei" charset="-120"/>
                  <a:cs typeface="Microsoft JhengHei" charset="-120"/>
                </a:rPr>
                <a:t>用遊戲，進入程式的大門</a:t>
              </a:r>
              <a:endParaRPr lang="en-US" altLang="zh-TW" sz="3200" kern="2000" spc="225" dirty="0">
                <a:latin typeface="Microsoft JhengHei" charset="-120"/>
                <a:ea typeface="Microsoft JhengHei" charset="-120"/>
                <a:cs typeface="Microsoft JhengHei" charset="-120"/>
              </a:endParaRPr>
            </a:p>
          </p:txBody>
        </p:sp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0285489C-3B00-4775-8A24-C7251CB6A5D0}"/>
              </a:ext>
            </a:extLst>
          </p:cNvPr>
          <p:cNvSpPr/>
          <p:nvPr/>
        </p:nvSpPr>
        <p:spPr>
          <a:xfrm flipV="1">
            <a:off x="2621899" y="5012783"/>
            <a:ext cx="830425" cy="6387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>
              <a:latin typeface="華康儷細黑" panose="020B0309000000000000" pitchFamily="49" charset="-120"/>
              <a:ea typeface="華康儷細黑" panose="020B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73891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1780559" y="610136"/>
            <a:ext cx="5314274" cy="6247864"/>
            <a:chOff x="2376306" y="1381266"/>
            <a:chExt cx="3912126" cy="5086363"/>
          </a:xfrm>
        </p:grpSpPr>
        <p:sp>
          <p:nvSpPr>
            <p:cNvPr id="2" name="文字方塊 1"/>
            <p:cNvSpPr txBox="1"/>
            <p:nvPr/>
          </p:nvSpPr>
          <p:spPr>
            <a:xfrm>
              <a:off x="2376306" y="1381266"/>
              <a:ext cx="3912126" cy="50863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40000" dirty="0">
                  <a:solidFill>
                    <a:srgbClr val="CBCBCB"/>
                  </a:solidFill>
                </a:rPr>
                <a:t>？</a:t>
              </a:r>
            </a:p>
          </p:txBody>
        </p:sp>
        <p:sp>
          <p:nvSpPr>
            <p:cNvPr id="3" name="文字方塊 2"/>
            <p:cNvSpPr txBox="1"/>
            <p:nvPr/>
          </p:nvSpPr>
          <p:spPr>
            <a:xfrm>
              <a:off x="2663983" y="3012109"/>
              <a:ext cx="3534507" cy="15785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TW" altLang="en-US" sz="6000" dirty="0"/>
                <a:t>身為船長</a:t>
              </a:r>
              <a:r>
                <a:rPr kumimoji="1" lang="en-US" altLang="zh-TW" sz="6000" dirty="0"/>
                <a:t/>
              </a:r>
              <a:br>
                <a:rPr kumimoji="1" lang="en-US" altLang="zh-TW" sz="6000" dirty="0"/>
              </a:br>
              <a:r>
                <a:rPr kumimoji="1" lang="zh-TW" altLang="en-US" sz="6000" dirty="0"/>
                <a:t>你要怎麼駕駛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9976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/>
          <a:srcRect l="2630" t="1981" r="4454" b="1475"/>
          <a:stretch/>
        </p:blipFill>
        <p:spPr>
          <a:xfrm>
            <a:off x="931334" y="1270000"/>
            <a:ext cx="2963334" cy="449367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 cstate="print"/>
          <a:srcRect l="2305" t="3762" r="1592"/>
          <a:stretch/>
        </p:blipFill>
        <p:spPr>
          <a:xfrm>
            <a:off x="5113867" y="1270000"/>
            <a:ext cx="3064933" cy="449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170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 cstate="print"/>
          <a:srcRect l="2305" t="3762" r="1592"/>
          <a:stretch/>
        </p:blipFill>
        <p:spPr>
          <a:xfrm>
            <a:off x="3039534" y="1182165"/>
            <a:ext cx="3064933" cy="449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529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畫面剪輯">
            <a:extLst>
              <a:ext uri="{FF2B5EF4-FFF2-40B4-BE49-F238E27FC236}">
                <a16:creationId xmlns:a16="http://schemas.microsoft.com/office/drawing/2014/main" xmlns="" id="{616C70D0-F683-4C50-ACB3-BE22E72704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684" y="2133191"/>
            <a:ext cx="6233700" cy="4724809"/>
          </a:xfrm>
          <a:prstGeom prst="rect">
            <a:avLst/>
          </a:prstGeom>
        </p:spPr>
      </p:pic>
      <p:grpSp>
        <p:nvGrpSpPr>
          <p:cNvPr id="3" name="群組 2"/>
          <p:cNvGrpSpPr/>
          <p:nvPr/>
        </p:nvGrpSpPr>
        <p:grpSpPr>
          <a:xfrm>
            <a:off x="355600" y="1356545"/>
            <a:ext cx="1587500" cy="3518729"/>
            <a:chOff x="609679" y="1716066"/>
            <a:chExt cx="1587500" cy="3518729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79" y="1716066"/>
              <a:ext cx="1587500" cy="2210551"/>
            </a:xfrm>
            <a:custGeom>
              <a:avLst/>
              <a:gdLst>
                <a:gd name="connsiteX0" fmla="*/ 0 w 1651000"/>
                <a:gd name="connsiteY0" fmla="*/ 0 h 2396274"/>
                <a:gd name="connsiteX1" fmla="*/ 1651000 w 1651000"/>
                <a:gd name="connsiteY1" fmla="*/ 0 h 2396274"/>
                <a:gd name="connsiteX2" fmla="*/ 1651000 w 1651000"/>
                <a:gd name="connsiteY2" fmla="*/ 2396274 h 2396274"/>
                <a:gd name="connsiteX3" fmla="*/ 0 w 1651000"/>
                <a:gd name="connsiteY3" fmla="*/ 2396274 h 2396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000" h="2396274">
                  <a:moveTo>
                    <a:pt x="0" y="0"/>
                  </a:moveTo>
                  <a:lnTo>
                    <a:pt x="1651000" y="0"/>
                  </a:lnTo>
                  <a:lnTo>
                    <a:pt x="1651000" y="2396274"/>
                  </a:lnTo>
                  <a:lnTo>
                    <a:pt x="0" y="2396274"/>
                  </a:lnTo>
                  <a:close/>
                </a:path>
              </a:pathLst>
            </a:custGeom>
          </p:spPr>
        </p:pic>
        <p:sp>
          <p:nvSpPr>
            <p:cNvPr id="14" name="文字方塊 13"/>
            <p:cNvSpPr txBox="1"/>
            <p:nvPr/>
          </p:nvSpPr>
          <p:spPr>
            <a:xfrm>
              <a:off x="952024" y="4711575"/>
              <a:ext cx="9028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800" dirty="0"/>
                <a:t>前進</a:t>
              </a: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2436231" y="1318807"/>
            <a:ext cx="1619250" cy="3544851"/>
            <a:chOff x="2690310" y="1689944"/>
            <a:chExt cx="1619250" cy="3544851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0310" y="1689944"/>
              <a:ext cx="1619250" cy="2262797"/>
            </a:xfrm>
            <a:prstGeom prst="rect">
              <a:avLst/>
            </a:prstGeom>
          </p:spPr>
        </p:pic>
        <p:sp>
          <p:nvSpPr>
            <p:cNvPr id="15" name="文字方塊 14"/>
            <p:cNvSpPr txBox="1"/>
            <p:nvPr/>
          </p:nvSpPr>
          <p:spPr>
            <a:xfrm>
              <a:off x="3048530" y="4711575"/>
              <a:ext cx="9028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800" dirty="0"/>
                <a:t>後退</a:t>
              </a:r>
            </a:p>
          </p:txBody>
        </p:sp>
      </p:grpSp>
      <p:sp>
        <p:nvSpPr>
          <p:cNvPr id="19" name="矩形 18"/>
          <p:cNvSpPr/>
          <p:nvPr/>
        </p:nvSpPr>
        <p:spPr>
          <a:xfrm>
            <a:off x="7762240" y="6399143"/>
            <a:ext cx="1137920" cy="184537"/>
          </a:xfrm>
          <a:prstGeom prst="rect">
            <a:avLst/>
          </a:prstGeom>
          <a:solidFill>
            <a:srgbClr val="3E4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46" b="91692" l="9907" r="89783">
                        <a14:foregroundMark x1="46130" y1="50462" x2="46130" y2="50462"/>
                        <a14:foregroundMark x1="32198" y1="46769" x2="62848" y2="57538"/>
                        <a14:foregroundMark x1="64396" y1="48923" x2="46440" y2="52923"/>
                        <a14:foregroundMark x1="39319" y1="37846" x2="47059" y2="66154"/>
                        <a14:foregroundMark x1="47059" y1="35077" x2="57895" y2="67077"/>
                        <a14:foregroundMark x1="52632" y1="44308" x2="57895" y2="64615"/>
                        <a14:foregroundMark x1="41486" y1="37231" x2="49226" y2="71692"/>
                        <a14:foregroundMark x1="39009" y1="38769" x2="39938" y2="60000"/>
                        <a14:foregroundMark x1="40557" y1="38769" x2="57895" y2="62154"/>
                        <a14:foregroundMark x1="52012" y1="41846" x2="53560" y2="59692"/>
                        <a14:foregroundMark x1="50155" y1="48000" x2="50774" y2="62462"/>
                        <a14:foregroundMark x1="58824" y1="39692" x2="54799" y2="56000"/>
                        <a14:foregroundMark x1="55108" y1="39692" x2="54799" y2="55077"/>
                        <a14:foregroundMark x1="46130" y1="9846" x2="46130" y2="9846"/>
                        <a14:foregroundMark x1="34675" y1="34154" x2="35913" y2="44308"/>
                        <a14:foregroundMark x1="31889" y1="22154" x2="28793" y2="25538"/>
                        <a14:foregroundMark x1="43034" y1="15077" x2="33437" y2="19385"/>
                        <a14:foregroundMark x1="67492" y1="38154" x2="24149" y2="30769"/>
                        <a14:foregroundMark x1="47059" y1="38154" x2="59443" y2="71692"/>
                        <a14:foregroundMark x1="46440" y1="37846" x2="51703" y2="61538"/>
                        <a14:foregroundMark x1="47988" y1="48923" x2="43963" y2="67692"/>
                        <a14:foregroundMark x1="47059" y1="48308" x2="47988" y2="65231"/>
                        <a14:foregroundMark x1="27245" y1="85846" x2="27245" y2="85846"/>
                        <a14:foregroundMark x1="30650" y1="88000" x2="30650" y2="88000"/>
                        <a14:foregroundMark x1="30650" y1="88308" x2="30650" y2="88308"/>
                        <a14:foregroundMark x1="30650" y1="88308" x2="56966" y2="89846"/>
                        <a14:foregroundMark x1="56966" y1="89846" x2="57276" y2="89846"/>
                        <a14:foregroundMark x1="62229" y1="91077" x2="36842" y2="91692"/>
                        <a14:foregroundMark x1="36842" y1="91692" x2="36223" y2="91385"/>
                        <a14:foregroundMark x1="67492" y1="77231" x2="62229" y2="867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016" y="4875274"/>
            <a:ext cx="1970524" cy="198272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28BB3D29-FA9A-4D97-A898-DE8822E3BC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7383" y="4863658"/>
            <a:ext cx="1427674" cy="199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5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07407E-6 L -0.00573 -0.21504 " pathEditMode="fixed" rAng="0" ptsTypes="AA">
                                      <p:cBhvr>
                                        <p:cTn id="6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" y="-1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-0.21504 L 2.77778E-7 -4.81481E-6 " pathEditMode="relative" rAng="0" ptsTypes="AA">
                                      <p:cBhvr>
                                        <p:cTn id="10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0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畫面剪輯">
            <a:extLst>
              <a:ext uri="{FF2B5EF4-FFF2-40B4-BE49-F238E27FC236}">
                <a16:creationId xmlns:a16="http://schemas.microsoft.com/office/drawing/2014/main" xmlns="" id="{12D6E7E8-0435-4703-A8CD-55EF595E95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684" y="2133191"/>
            <a:ext cx="6233700" cy="4724809"/>
          </a:xfrm>
          <a:prstGeom prst="rect">
            <a:avLst/>
          </a:prstGeom>
        </p:spPr>
      </p:pic>
      <p:grpSp>
        <p:nvGrpSpPr>
          <p:cNvPr id="13" name="群組 12"/>
          <p:cNvGrpSpPr/>
          <p:nvPr/>
        </p:nvGrpSpPr>
        <p:grpSpPr>
          <a:xfrm>
            <a:off x="568622" y="1637868"/>
            <a:ext cx="3731631" cy="3582264"/>
            <a:chOff x="568622" y="1791678"/>
            <a:chExt cx="3731631" cy="3582264"/>
          </a:xfrm>
        </p:grpSpPr>
        <p:grpSp>
          <p:nvGrpSpPr>
            <p:cNvPr id="11" name="群組 10"/>
            <p:cNvGrpSpPr/>
            <p:nvPr/>
          </p:nvGrpSpPr>
          <p:grpSpPr>
            <a:xfrm>
              <a:off x="568622" y="1791678"/>
              <a:ext cx="1651000" cy="3582264"/>
              <a:chOff x="568622" y="1791678"/>
              <a:chExt cx="1651000" cy="3582264"/>
            </a:xfrm>
          </p:grpSpPr>
          <p:pic>
            <p:nvPicPr>
              <p:cNvPr id="2" name="圖片 1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622" y="1791678"/>
                <a:ext cx="1651000" cy="2425700"/>
              </a:xfrm>
              <a:prstGeom prst="rect">
                <a:avLst/>
              </a:prstGeom>
            </p:spPr>
          </p:pic>
          <p:sp>
            <p:nvSpPr>
              <p:cNvPr id="4" name="文字方塊 3"/>
              <p:cNvSpPr txBox="1"/>
              <p:nvPr/>
            </p:nvSpPr>
            <p:spPr>
              <a:xfrm>
                <a:off x="763180" y="4850722"/>
                <a:ext cx="126188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TW" altLang="en-US" sz="2800" dirty="0"/>
                  <a:t>向左轉</a:t>
                </a:r>
              </a:p>
            </p:txBody>
          </p:sp>
        </p:grpSp>
        <p:grpSp>
          <p:nvGrpSpPr>
            <p:cNvPr id="10" name="群組 9"/>
            <p:cNvGrpSpPr/>
            <p:nvPr/>
          </p:nvGrpSpPr>
          <p:grpSpPr>
            <a:xfrm>
              <a:off x="2649253" y="1791679"/>
              <a:ext cx="1651000" cy="3582263"/>
              <a:chOff x="2649253" y="1791679"/>
              <a:chExt cx="1651000" cy="3582263"/>
            </a:xfrm>
          </p:grpSpPr>
          <p:pic>
            <p:nvPicPr>
              <p:cNvPr id="3" name="圖片 2"/>
              <p:cNvPicPr>
                <a:picLocks noChangeAspect="1"/>
              </p:cNvPicPr>
              <p:nvPr/>
            </p:nvPicPr>
            <p:blipFill>
              <a:blip r:embed="rId5" cstate="print"/>
              <a:srcRect b="693"/>
              <a:stretch>
                <a:fillRect/>
              </a:stretch>
            </p:blipFill>
            <p:spPr>
              <a:xfrm>
                <a:off x="2649253" y="1791679"/>
                <a:ext cx="1651000" cy="2396273"/>
              </a:xfrm>
              <a:custGeom>
                <a:avLst/>
                <a:gdLst>
                  <a:gd name="connsiteX0" fmla="*/ 0 w 1651000"/>
                  <a:gd name="connsiteY0" fmla="*/ 0 h 2396273"/>
                  <a:gd name="connsiteX1" fmla="*/ 1651000 w 1651000"/>
                  <a:gd name="connsiteY1" fmla="*/ 0 h 2396273"/>
                  <a:gd name="connsiteX2" fmla="*/ 1651000 w 1651000"/>
                  <a:gd name="connsiteY2" fmla="*/ 2396273 h 2396273"/>
                  <a:gd name="connsiteX3" fmla="*/ 0 w 1651000"/>
                  <a:gd name="connsiteY3" fmla="*/ 2396273 h 2396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51000" h="2396273">
                    <a:moveTo>
                      <a:pt x="0" y="0"/>
                    </a:moveTo>
                    <a:lnTo>
                      <a:pt x="1651000" y="0"/>
                    </a:lnTo>
                    <a:lnTo>
                      <a:pt x="1651000" y="2396273"/>
                    </a:lnTo>
                    <a:lnTo>
                      <a:pt x="0" y="2396273"/>
                    </a:lnTo>
                    <a:close/>
                  </a:path>
                </a:pathLst>
              </a:custGeom>
            </p:spPr>
          </p:pic>
          <p:sp>
            <p:nvSpPr>
              <p:cNvPr id="5" name="文字方塊 4"/>
              <p:cNvSpPr txBox="1"/>
              <p:nvPr/>
            </p:nvSpPr>
            <p:spPr>
              <a:xfrm>
                <a:off x="2843811" y="4850722"/>
                <a:ext cx="126188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TW" altLang="en-US" sz="2800" dirty="0"/>
                  <a:t>向右轉</a:t>
                </a:r>
              </a:p>
            </p:txBody>
          </p:sp>
        </p:grpSp>
      </p:grpSp>
      <p:sp>
        <p:nvSpPr>
          <p:cNvPr id="9" name="矩形 8"/>
          <p:cNvSpPr/>
          <p:nvPr/>
        </p:nvSpPr>
        <p:spPr>
          <a:xfrm>
            <a:off x="7762240" y="6399143"/>
            <a:ext cx="1137920" cy="184537"/>
          </a:xfrm>
          <a:prstGeom prst="rect">
            <a:avLst/>
          </a:prstGeom>
          <a:solidFill>
            <a:srgbClr val="3E4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xmlns="" id="{7717F1A7-4F53-4483-B12E-2A54B502F8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46" b="91692" l="9907" r="89783">
                        <a14:foregroundMark x1="46130" y1="50462" x2="46130" y2="50462"/>
                        <a14:foregroundMark x1="32198" y1="46769" x2="62848" y2="57538"/>
                        <a14:foregroundMark x1="64396" y1="48923" x2="46440" y2="52923"/>
                        <a14:foregroundMark x1="39319" y1="37846" x2="47059" y2="66154"/>
                        <a14:foregroundMark x1="47059" y1="35077" x2="57895" y2="67077"/>
                        <a14:foregroundMark x1="52632" y1="44308" x2="57895" y2="64615"/>
                        <a14:foregroundMark x1="41486" y1="37231" x2="49226" y2="71692"/>
                        <a14:foregroundMark x1="39009" y1="38769" x2="39938" y2="60000"/>
                        <a14:foregroundMark x1="40557" y1="38769" x2="57895" y2="62154"/>
                        <a14:foregroundMark x1="52012" y1="41846" x2="53560" y2="59692"/>
                        <a14:foregroundMark x1="50155" y1="48000" x2="50774" y2="62462"/>
                        <a14:foregroundMark x1="58824" y1="39692" x2="54799" y2="56000"/>
                        <a14:foregroundMark x1="55108" y1="39692" x2="54799" y2="55077"/>
                        <a14:foregroundMark x1="46130" y1="9846" x2="46130" y2="9846"/>
                        <a14:foregroundMark x1="34675" y1="34154" x2="35913" y2="44308"/>
                        <a14:foregroundMark x1="31889" y1="22154" x2="28793" y2="25538"/>
                        <a14:foregroundMark x1="43034" y1="15077" x2="33437" y2="19385"/>
                        <a14:foregroundMark x1="67492" y1="38154" x2="24149" y2="30769"/>
                        <a14:foregroundMark x1="47059" y1="38154" x2="59443" y2="71692"/>
                        <a14:foregroundMark x1="46440" y1="37846" x2="51703" y2="61538"/>
                        <a14:foregroundMark x1="47988" y1="48923" x2="43963" y2="67692"/>
                        <a14:foregroundMark x1="47059" y1="48308" x2="47988" y2="65231"/>
                        <a14:foregroundMark x1="27245" y1="85846" x2="27245" y2="85846"/>
                        <a14:foregroundMark x1="30650" y1="88000" x2="30650" y2="88000"/>
                        <a14:foregroundMark x1="30650" y1="88308" x2="30650" y2="88308"/>
                        <a14:foregroundMark x1="30650" y1="88308" x2="56966" y2="89846"/>
                        <a14:foregroundMark x1="56966" y1="89846" x2="57276" y2="89846"/>
                        <a14:foregroundMark x1="62229" y1="91077" x2="36842" y2="91692"/>
                        <a14:foregroundMark x1="36842" y1="91692" x2="36223" y2="91385"/>
                        <a14:foregroundMark x1="67492" y1="77231" x2="62229" y2="867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629" y="3504232"/>
            <a:ext cx="1970524" cy="198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281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畫面剪輯">
            <a:extLst>
              <a:ext uri="{FF2B5EF4-FFF2-40B4-BE49-F238E27FC236}">
                <a16:creationId xmlns:a16="http://schemas.microsoft.com/office/drawing/2014/main" xmlns="" id="{12D6E7E8-0435-4703-A8CD-55EF595E95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684" y="2133191"/>
            <a:ext cx="6233700" cy="4724809"/>
          </a:xfrm>
          <a:prstGeom prst="rect">
            <a:avLst/>
          </a:prstGeom>
        </p:spPr>
      </p:pic>
      <p:grpSp>
        <p:nvGrpSpPr>
          <p:cNvPr id="13" name="群組 12"/>
          <p:cNvGrpSpPr/>
          <p:nvPr/>
        </p:nvGrpSpPr>
        <p:grpSpPr>
          <a:xfrm>
            <a:off x="568622" y="1637868"/>
            <a:ext cx="3731631" cy="3582264"/>
            <a:chOff x="568622" y="1791678"/>
            <a:chExt cx="3731631" cy="3582264"/>
          </a:xfrm>
        </p:grpSpPr>
        <p:grpSp>
          <p:nvGrpSpPr>
            <p:cNvPr id="11" name="群組 10"/>
            <p:cNvGrpSpPr/>
            <p:nvPr/>
          </p:nvGrpSpPr>
          <p:grpSpPr>
            <a:xfrm>
              <a:off x="568622" y="1791678"/>
              <a:ext cx="1651000" cy="3582264"/>
              <a:chOff x="568622" y="1791678"/>
              <a:chExt cx="1651000" cy="3582264"/>
            </a:xfrm>
          </p:grpSpPr>
          <p:pic>
            <p:nvPicPr>
              <p:cNvPr id="2" name="圖片 1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622" y="1791678"/>
                <a:ext cx="1651000" cy="2425700"/>
              </a:xfrm>
              <a:prstGeom prst="rect">
                <a:avLst/>
              </a:prstGeom>
            </p:spPr>
          </p:pic>
          <p:sp>
            <p:nvSpPr>
              <p:cNvPr id="4" name="文字方塊 3"/>
              <p:cNvSpPr txBox="1"/>
              <p:nvPr/>
            </p:nvSpPr>
            <p:spPr>
              <a:xfrm>
                <a:off x="763180" y="4850722"/>
                <a:ext cx="126188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TW" altLang="en-US" sz="2800" dirty="0"/>
                  <a:t>向左轉</a:t>
                </a:r>
              </a:p>
            </p:txBody>
          </p:sp>
        </p:grpSp>
        <p:grpSp>
          <p:nvGrpSpPr>
            <p:cNvPr id="10" name="群組 9"/>
            <p:cNvGrpSpPr/>
            <p:nvPr/>
          </p:nvGrpSpPr>
          <p:grpSpPr>
            <a:xfrm>
              <a:off x="2649253" y="1791679"/>
              <a:ext cx="1651000" cy="3582263"/>
              <a:chOff x="2649253" y="1791679"/>
              <a:chExt cx="1651000" cy="3582263"/>
            </a:xfrm>
          </p:grpSpPr>
          <p:pic>
            <p:nvPicPr>
              <p:cNvPr id="3" name="圖片 2"/>
              <p:cNvPicPr>
                <a:picLocks noChangeAspect="1"/>
              </p:cNvPicPr>
              <p:nvPr/>
            </p:nvPicPr>
            <p:blipFill>
              <a:blip r:embed="rId5" cstate="print"/>
              <a:srcRect b="693"/>
              <a:stretch>
                <a:fillRect/>
              </a:stretch>
            </p:blipFill>
            <p:spPr>
              <a:xfrm>
                <a:off x="2649253" y="1791679"/>
                <a:ext cx="1651000" cy="2396273"/>
              </a:xfrm>
              <a:custGeom>
                <a:avLst/>
                <a:gdLst>
                  <a:gd name="connsiteX0" fmla="*/ 0 w 1651000"/>
                  <a:gd name="connsiteY0" fmla="*/ 0 h 2396273"/>
                  <a:gd name="connsiteX1" fmla="*/ 1651000 w 1651000"/>
                  <a:gd name="connsiteY1" fmla="*/ 0 h 2396273"/>
                  <a:gd name="connsiteX2" fmla="*/ 1651000 w 1651000"/>
                  <a:gd name="connsiteY2" fmla="*/ 2396273 h 2396273"/>
                  <a:gd name="connsiteX3" fmla="*/ 0 w 1651000"/>
                  <a:gd name="connsiteY3" fmla="*/ 2396273 h 2396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51000" h="2396273">
                    <a:moveTo>
                      <a:pt x="0" y="0"/>
                    </a:moveTo>
                    <a:lnTo>
                      <a:pt x="1651000" y="0"/>
                    </a:lnTo>
                    <a:lnTo>
                      <a:pt x="1651000" y="2396273"/>
                    </a:lnTo>
                    <a:lnTo>
                      <a:pt x="0" y="2396273"/>
                    </a:lnTo>
                    <a:close/>
                  </a:path>
                </a:pathLst>
              </a:custGeom>
            </p:spPr>
          </p:pic>
          <p:sp>
            <p:nvSpPr>
              <p:cNvPr id="5" name="文字方塊 4"/>
              <p:cNvSpPr txBox="1"/>
              <p:nvPr/>
            </p:nvSpPr>
            <p:spPr>
              <a:xfrm>
                <a:off x="2843811" y="4850722"/>
                <a:ext cx="126188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TW" altLang="en-US" sz="2800" dirty="0"/>
                  <a:t>向右轉</a:t>
                </a:r>
              </a:p>
            </p:txBody>
          </p:sp>
        </p:grpSp>
      </p:grpSp>
      <p:sp>
        <p:nvSpPr>
          <p:cNvPr id="9" name="矩形 8"/>
          <p:cNvSpPr/>
          <p:nvPr/>
        </p:nvSpPr>
        <p:spPr>
          <a:xfrm>
            <a:off x="7762240" y="6399143"/>
            <a:ext cx="1137920" cy="184537"/>
          </a:xfrm>
          <a:prstGeom prst="rect">
            <a:avLst/>
          </a:prstGeom>
          <a:solidFill>
            <a:srgbClr val="3E4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xmlns="" id="{7717F1A7-4F53-4483-B12E-2A54B502F8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46" b="91692" l="9907" r="89783">
                        <a14:foregroundMark x1="46130" y1="50462" x2="46130" y2="50462"/>
                        <a14:foregroundMark x1="32198" y1="46769" x2="62848" y2="57538"/>
                        <a14:foregroundMark x1="64396" y1="48923" x2="46440" y2="52923"/>
                        <a14:foregroundMark x1="39319" y1="37846" x2="47059" y2="66154"/>
                        <a14:foregroundMark x1="47059" y1="35077" x2="57895" y2="67077"/>
                        <a14:foregroundMark x1="52632" y1="44308" x2="57895" y2="64615"/>
                        <a14:foregroundMark x1="41486" y1="37231" x2="49226" y2="71692"/>
                        <a14:foregroundMark x1="39009" y1="38769" x2="39938" y2="60000"/>
                        <a14:foregroundMark x1="40557" y1="38769" x2="57895" y2="62154"/>
                        <a14:foregroundMark x1="52012" y1="41846" x2="53560" y2="59692"/>
                        <a14:foregroundMark x1="50155" y1="48000" x2="50774" y2="62462"/>
                        <a14:foregroundMark x1="58824" y1="39692" x2="54799" y2="56000"/>
                        <a14:foregroundMark x1="55108" y1="39692" x2="54799" y2="55077"/>
                        <a14:foregroundMark x1="46130" y1="9846" x2="46130" y2="9846"/>
                        <a14:foregroundMark x1="34675" y1="34154" x2="35913" y2="44308"/>
                        <a14:foregroundMark x1="31889" y1="22154" x2="28793" y2="25538"/>
                        <a14:foregroundMark x1="43034" y1="15077" x2="33437" y2="19385"/>
                        <a14:foregroundMark x1="67492" y1="38154" x2="24149" y2="30769"/>
                        <a14:foregroundMark x1="47059" y1="38154" x2="59443" y2="71692"/>
                        <a14:foregroundMark x1="46440" y1="37846" x2="51703" y2="61538"/>
                        <a14:foregroundMark x1="47988" y1="48923" x2="43963" y2="67692"/>
                        <a14:foregroundMark x1="47059" y1="48308" x2="47988" y2="65231"/>
                        <a14:foregroundMark x1="27245" y1="85846" x2="27245" y2="85846"/>
                        <a14:foregroundMark x1="30650" y1="88000" x2="30650" y2="88000"/>
                        <a14:foregroundMark x1="30650" y1="88308" x2="30650" y2="88308"/>
                        <a14:foregroundMark x1="30650" y1="88308" x2="56966" y2="89846"/>
                        <a14:foregroundMark x1="56966" y1="89846" x2="57276" y2="89846"/>
                        <a14:foregroundMark x1="62229" y1="91077" x2="36842" y2="91692"/>
                        <a14:foregroundMark x1="36842" y1="91692" x2="36223" y2="91385"/>
                        <a14:foregroundMark x1="67492" y1="77231" x2="62229" y2="867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629" y="3504232"/>
            <a:ext cx="1970524" cy="198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82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4782" y="647237"/>
            <a:ext cx="226215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5400" dirty="0">
                <a:solidFill>
                  <a:schemeClr val="bg1"/>
                </a:solidFill>
              </a:rPr>
              <a:t>順序性</a:t>
            </a:r>
            <a:endParaRPr lang="zh-TW" altLang="en-US" sz="5400" dirty="0">
              <a:solidFill>
                <a:schemeClr val="bg1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88" y="3163662"/>
            <a:ext cx="6303617" cy="217869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8539" y="257376"/>
            <a:ext cx="3691544" cy="1562678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25" y="3544648"/>
            <a:ext cx="1291015" cy="1797704"/>
          </a:xfrm>
          <a:custGeom>
            <a:avLst/>
            <a:gdLst>
              <a:gd name="connsiteX0" fmla="*/ 0 w 1651000"/>
              <a:gd name="connsiteY0" fmla="*/ 0 h 2396274"/>
              <a:gd name="connsiteX1" fmla="*/ 1651000 w 1651000"/>
              <a:gd name="connsiteY1" fmla="*/ 0 h 2396274"/>
              <a:gd name="connsiteX2" fmla="*/ 1651000 w 1651000"/>
              <a:gd name="connsiteY2" fmla="*/ 2396274 h 2396274"/>
              <a:gd name="connsiteX3" fmla="*/ 0 w 1651000"/>
              <a:gd name="connsiteY3" fmla="*/ 2396274 h 2396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4">
                <a:moveTo>
                  <a:pt x="0" y="0"/>
                </a:moveTo>
                <a:lnTo>
                  <a:pt x="1651000" y="0"/>
                </a:lnTo>
                <a:lnTo>
                  <a:pt x="1651000" y="2396274"/>
                </a:lnTo>
                <a:lnTo>
                  <a:pt x="0" y="2396274"/>
                </a:lnTo>
                <a:close/>
              </a:path>
            </a:pathLst>
          </a:cu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643" y="3632461"/>
            <a:ext cx="1171262" cy="1630951"/>
          </a:xfrm>
          <a:custGeom>
            <a:avLst/>
            <a:gdLst>
              <a:gd name="connsiteX0" fmla="*/ 0 w 1651000"/>
              <a:gd name="connsiteY0" fmla="*/ 0 h 2396274"/>
              <a:gd name="connsiteX1" fmla="*/ 1651000 w 1651000"/>
              <a:gd name="connsiteY1" fmla="*/ 0 h 2396274"/>
              <a:gd name="connsiteX2" fmla="*/ 1651000 w 1651000"/>
              <a:gd name="connsiteY2" fmla="*/ 2396274 h 2396274"/>
              <a:gd name="connsiteX3" fmla="*/ 0 w 1651000"/>
              <a:gd name="connsiteY3" fmla="*/ 2396274 h 2396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4">
                <a:moveTo>
                  <a:pt x="0" y="0"/>
                </a:moveTo>
                <a:lnTo>
                  <a:pt x="1651000" y="0"/>
                </a:lnTo>
                <a:lnTo>
                  <a:pt x="1651000" y="2396274"/>
                </a:lnTo>
                <a:lnTo>
                  <a:pt x="0" y="2396274"/>
                </a:lnTo>
                <a:close/>
              </a:path>
            </a:pathLst>
          </a:cu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0276106F-18B4-4181-9BB8-94A525FD5E12}"/>
              </a:ext>
            </a:extLst>
          </p:cNvPr>
          <p:cNvSpPr txBox="1"/>
          <p:nvPr/>
        </p:nvSpPr>
        <p:spPr>
          <a:xfrm>
            <a:off x="4104526" y="887066"/>
            <a:ext cx="422423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500" dirty="0"/>
              <a:t>可以將多張卡片組合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3D69B779-2A51-431A-8B3D-42553D0BE1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440" y="3574587"/>
            <a:ext cx="1171262" cy="1630951"/>
          </a:xfrm>
          <a:custGeom>
            <a:avLst/>
            <a:gdLst>
              <a:gd name="connsiteX0" fmla="*/ 0 w 1651000"/>
              <a:gd name="connsiteY0" fmla="*/ 0 h 2396274"/>
              <a:gd name="connsiteX1" fmla="*/ 1651000 w 1651000"/>
              <a:gd name="connsiteY1" fmla="*/ 0 h 2396274"/>
              <a:gd name="connsiteX2" fmla="*/ 1651000 w 1651000"/>
              <a:gd name="connsiteY2" fmla="*/ 2396274 h 2396274"/>
              <a:gd name="connsiteX3" fmla="*/ 0 w 1651000"/>
              <a:gd name="connsiteY3" fmla="*/ 2396274 h 2396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4">
                <a:moveTo>
                  <a:pt x="0" y="0"/>
                </a:moveTo>
                <a:lnTo>
                  <a:pt x="1651000" y="0"/>
                </a:lnTo>
                <a:lnTo>
                  <a:pt x="1651000" y="2396274"/>
                </a:lnTo>
                <a:lnTo>
                  <a:pt x="0" y="2396274"/>
                </a:lnTo>
                <a:close/>
              </a:path>
            </a:pathLst>
          </a:cu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44ED458A-3267-42A2-98A5-9A80858C08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440" y="3513181"/>
            <a:ext cx="1291015" cy="1797704"/>
          </a:xfrm>
          <a:custGeom>
            <a:avLst/>
            <a:gdLst>
              <a:gd name="connsiteX0" fmla="*/ 0 w 1651000"/>
              <a:gd name="connsiteY0" fmla="*/ 0 h 2396274"/>
              <a:gd name="connsiteX1" fmla="*/ 1651000 w 1651000"/>
              <a:gd name="connsiteY1" fmla="*/ 0 h 2396274"/>
              <a:gd name="connsiteX2" fmla="*/ 1651000 w 1651000"/>
              <a:gd name="connsiteY2" fmla="*/ 2396274 h 2396274"/>
              <a:gd name="connsiteX3" fmla="*/ 0 w 1651000"/>
              <a:gd name="connsiteY3" fmla="*/ 2396274 h 2396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4">
                <a:moveTo>
                  <a:pt x="0" y="0"/>
                </a:moveTo>
                <a:lnTo>
                  <a:pt x="1651000" y="0"/>
                </a:lnTo>
                <a:lnTo>
                  <a:pt x="1651000" y="2396274"/>
                </a:lnTo>
                <a:lnTo>
                  <a:pt x="0" y="2396274"/>
                </a:lnTo>
                <a:close/>
              </a:path>
            </a:pathLst>
          </a:cu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xmlns="" id="{9FBC0C90-F164-4764-9484-182882490A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766" y="3524756"/>
            <a:ext cx="1291015" cy="1797704"/>
          </a:xfrm>
          <a:custGeom>
            <a:avLst/>
            <a:gdLst>
              <a:gd name="connsiteX0" fmla="*/ 0 w 1651000"/>
              <a:gd name="connsiteY0" fmla="*/ 0 h 2396274"/>
              <a:gd name="connsiteX1" fmla="*/ 1651000 w 1651000"/>
              <a:gd name="connsiteY1" fmla="*/ 0 h 2396274"/>
              <a:gd name="connsiteX2" fmla="*/ 1651000 w 1651000"/>
              <a:gd name="connsiteY2" fmla="*/ 2396274 h 2396274"/>
              <a:gd name="connsiteX3" fmla="*/ 0 w 1651000"/>
              <a:gd name="connsiteY3" fmla="*/ 2396274 h 2396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4">
                <a:moveTo>
                  <a:pt x="0" y="0"/>
                </a:moveTo>
                <a:lnTo>
                  <a:pt x="1651000" y="0"/>
                </a:lnTo>
                <a:lnTo>
                  <a:pt x="1651000" y="2396274"/>
                </a:lnTo>
                <a:lnTo>
                  <a:pt x="0" y="239627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5961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 descr="畫面剪輯">
            <a:extLst>
              <a:ext uri="{FF2B5EF4-FFF2-40B4-BE49-F238E27FC236}">
                <a16:creationId xmlns:a16="http://schemas.microsoft.com/office/drawing/2014/main" xmlns="" id="{743BA6EB-ED2A-41D0-8511-FD0B99ED22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574" y="804946"/>
            <a:ext cx="2399566" cy="2395670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xmlns="" id="{6EB89F82-6621-4F39-B53F-75E1A651FCCC}"/>
              </a:ext>
            </a:extLst>
          </p:cNvPr>
          <p:cNvGrpSpPr/>
          <p:nvPr/>
        </p:nvGrpSpPr>
        <p:grpSpPr>
          <a:xfrm>
            <a:off x="137300" y="684348"/>
            <a:ext cx="6016238" cy="2062044"/>
            <a:chOff x="241945" y="560421"/>
            <a:chExt cx="6353670" cy="2178690"/>
          </a:xfrm>
        </p:grpSpPr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998" y="560421"/>
              <a:ext cx="6303617" cy="2178690"/>
            </a:xfrm>
            <a:prstGeom prst="rect">
              <a:avLst/>
            </a:prstGeom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945" y="943239"/>
              <a:ext cx="1253264" cy="1795871"/>
            </a:xfrm>
            <a:custGeom>
              <a:avLst/>
              <a:gdLst>
                <a:gd name="connsiteX0" fmla="*/ 0 w 1651000"/>
                <a:gd name="connsiteY0" fmla="*/ 0 h 2396274"/>
                <a:gd name="connsiteX1" fmla="*/ 1651000 w 1651000"/>
                <a:gd name="connsiteY1" fmla="*/ 0 h 2396274"/>
                <a:gd name="connsiteX2" fmla="*/ 1651000 w 1651000"/>
                <a:gd name="connsiteY2" fmla="*/ 2396274 h 2396274"/>
                <a:gd name="connsiteX3" fmla="*/ 0 w 1651000"/>
                <a:gd name="connsiteY3" fmla="*/ 2396274 h 2396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000" h="2396274">
                  <a:moveTo>
                    <a:pt x="0" y="0"/>
                  </a:moveTo>
                  <a:lnTo>
                    <a:pt x="1651000" y="0"/>
                  </a:lnTo>
                  <a:lnTo>
                    <a:pt x="1651000" y="2396274"/>
                  </a:lnTo>
                  <a:lnTo>
                    <a:pt x="0" y="2396274"/>
                  </a:lnTo>
                  <a:close/>
                </a:path>
              </a:pathLst>
            </a:cu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0965" y="920803"/>
              <a:ext cx="1244650" cy="1781618"/>
            </a:xfrm>
            <a:custGeom>
              <a:avLst/>
              <a:gdLst>
                <a:gd name="connsiteX0" fmla="*/ 0 w 1651000"/>
                <a:gd name="connsiteY0" fmla="*/ 0 h 2396274"/>
                <a:gd name="connsiteX1" fmla="*/ 1651000 w 1651000"/>
                <a:gd name="connsiteY1" fmla="*/ 0 h 2396274"/>
                <a:gd name="connsiteX2" fmla="*/ 1651000 w 1651000"/>
                <a:gd name="connsiteY2" fmla="*/ 2396274 h 2396274"/>
                <a:gd name="connsiteX3" fmla="*/ 0 w 1651000"/>
                <a:gd name="connsiteY3" fmla="*/ 2396274 h 2396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000" h="2396274">
                  <a:moveTo>
                    <a:pt x="0" y="0"/>
                  </a:moveTo>
                  <a:lnTo>
                    <a:pt x="1651000" y="0"/>
                  </a:lnTo>
                  <a:lnTo>
                    <a:pt x="1651000" y="2396274"/>
                  </a:lnTo>
                  <a:lnTo>
                    <a:pt x="0" y="2396274"/>
                  </a:lnTo>
                  <a:close/>
                </a:path>
              </a:pathLst>
            </a:cu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xmlns="" id="{C4602ABD-324D-45A2-8187-149614262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4741" y="935482"/>
              <a:ext cx="1217308" cy="1742480"/>
            </a:xfrm>
            <a:prstGeom prst="rect">
              <a:avLst/>
            </a:prstGeom>
          </p:spPr>
        </p:pic>
      </p:grpSp>
      <p:pic>
        <p:nvPicPr>
          <p:cNvPr id="20" name="圖片 19">
            <a:extLst>
              <a:ext uri="{FF2B5EF4-FFF2-40B4-BE49-F238E27FC236}">
                <a16:creationId xmlns:a16="http://schemas.microsoft.com/office/drawing/2014/main" xmlns="" id="{DF6432A2-D568-4FB3-91AA-F9C8A0519A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54" b="100000" l="7121" r="86068">
                        <a14:foregroundMark x1="35604" y1="43692" x2="35604" y2="43692"/>
                        <a14:foregroundMark x1="41486" y1="48923" x2="41486" y2="48923"/>
                        <a14:foregroundMark x1="41796" y1="48923" x2="41796" y2="48923"/>
                        <a14:foregroundMark x1="42724" y1="49231" x2="42724" y2="49231"/>
                        <a14:foregroundMark x1="48607" y1="48615" x2="48607" y2="48615"/>
                        <a14:foregroundMark x1="48607" y1="48615" x2="48607" y2="48615"/>
                        <a14:foregroundMark x1="48297" y1="48615" x2="48297" y2="48615"/>
                        <a14:foregroundMark x1="36223" y1="57231" x2="36223" y2="57231"/>
                        <a14:foregroundMark x1="39938" y1="55385" x2="39938" y2="55385"/>
                        <a14:foregroundMark x1="39938" y1="55385" x2="39938" y2="55385"/>
                        <a14:foregroundMark x1="39938" y1="55385" x2="39938" y2="55385"/>
                        <a14:foregroundMark x1="47988" y1="52000" x2="47988" y2="52000"/>
                        <a14:foregroundMark x1="47988" y1="52000" x2="47988" y2="52000"/>
                        <a14:foregroundMark x1="54799" y1="55692" x2="54799" y2="55692"/>
                        <a14:foregroundMark x1="54799" y1="55692" x2="54799" y2="55692"/>
                        <a14:foregroundMark x1="63777" y1="85846" x2="63777" y2="85846"/>
                        <a14:foregroundMark x1="62539" y1="86154" x2="62539" y2="86154"/>
                        <a14:foregroundMark x1="65325" y1="86769" x2="65325" y2="86769"/>
                        <a14:foregroundMark x1="65325" y1="86769" x2="65325" y2="86769"/>
                        <a14:foregroundMark x1="65325" y1="84308" x2="65325" y2="84308"/>
                        <a14:foregroundMark x1="65325" y1="83692" x2="65325" y2="83692"/>
                        <a14:foregroundMark x1="64706" y1="82769" x2="64706" y2="82769"/>
                        <a14:foregroundMark x1="65325" y1="81846" x2="65944" y2="81538"/>
                        <a14:foregroundMark x1="60991" y1="92000" x2="60991" y2="92000"/>
                        <a14:foregroundMark x1="60991" y1="92000" x2="60991" y2="92000"/>
                        <a14:foregroundMark x1="60991" y1="92000" x2="60991" y2="92000"/>
                        <a14:foregroundMark x1="45201" y1="90462" x2="45201" y2="90462"/>
                        <a14:foregroundMark x1="43963" y1="90154" x2="43963" y2="90154"/>
                        <a14:foregroundMark x1="38700" y1="89538" x2="38700" y2="89538"/>
                        <a14:foregroundMark x1="36842" y1="89538" x2="36842" y2="89538"/>
                        <a14:foregroundMark x1="31889" y1="88615" x2="31269" y2="88000"/>
                        <a14:foregroundMark x1="26006" y1="85231" x2="26006" y2="85231"/>
                        <a14:foregroundMark x1="26006" y1="84000" x2="26935" y2="83692"/>
                        <a14:foregroundMark x1="28483" y1="90462" x2="28483" y2="90462"/>
                        <a14:foregroundMark x1="28483" y1="90462" x2="28483" y2="90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574" y="2278537"/>
            <a:ext cx="929950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215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96296E-6 L -0.00434 -0.1092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4 -0.10926 L 0.08542 -0.1106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79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42 -0.11065 L 0.17309 -0.11203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5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 descr="畫面剪輯">
            <a:extLst>
              <a:ext uri="{FF2B5EF4-FFF2-40B4-BE49-F238E27FC236}">
                <a16:creationId xmlns:a16="http://schemas.microsoft.com/office/drawing/2014/main" xmlns="" id="{743BA6EB-ED2A-41D0-8511-FD0B99ED22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574" y="804946"/>
            <a:ext cx="2399566" cy="2395670"/>
          </a:xfrm>
          <a:prstGeom prst="rect">
            <a:avLst/>
          </a:prstGeom>
        </p:spPr>
      </p:pic>
      <p:pic>
        <p:nvPicPr>
          <p:cNvPr id="19" name="圖片 18" descr="畫面剪輯">
            <a:extLst>
              <a:ext uri="{FF2B5EF4-FFF2-40B4-BE49-F238E27FC236}">
                <a16:creationId xmlns:a16="http://schemas.microsoft.com/office/drawing/2014/main" xmlns="" id="{07B10DF5-13F6-4789-B845-A9F585FCE9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574" y="3610947"/>
            <a:ext cx="2399566" cy="2395670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xmlns="" id="{01957B67-BF99-4441-8C03-E4C7E7B84AEA}"/>
              </a:ext>
            </a:extLst>
          </p:cNvPr>
          <p:cNvGrpSpPr/>
          <p:nvPr/>
        </p:nvGrpSpPr>
        <p:grpSpPr>
          <a:xfrm>
            <a:off x="291998" y="3610947"/>
            <a:ext cx="5754239" cy="1945366"/>
            <a:chOff x="291998" y="3596786"/>
            <a:chExt cx="6303617" cy="2174131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998" y="3596786"/>
              <a:ext cx="6303617" cy="2174131"/>
            </a:xfrm>
            <a:prstGeom prst="rect">
              <a:avLst/>
            </a:prstGeom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 rotWithShape="1">
            <a:blip r:embed="rId5" cstate="print"/>
            <a:srcRect l="4412" t="2555" r="3677" b="1178"/>
            <a:stretch/>
          </p:blipFill>
          <p:spPr>
            <a:xfrm>
              <a:off x="5424353" y="3972757"/>
              <a:ext cx="1171262" cy="1788829"/>
            </a:xfrm>
            <a:custGeom>
              <a:avLst/>
              <a:gdLst>
                <a:gd name="connsiteX0" fmla="*/ 0 w 1651000"/>
                <a:gd name="connsiteY0" fmla="*/ 0 h 2396274"/>
                <a:gd name="connsiteX1" fmla="*/ 1651000 w 1651000"/>
                <a:gd name="connsiteY1" fmla="*/ 0 h 2396274"/>
                <a:gd name="connsiteX2" fmla="*/ 1651000 w 1651000"/>
                <a:gd name="connsiteY2" fmla="*/ 2396274 h 2396274"/>
                <a:gd name="connsiteX3" fmla="*/ 0 w 1651000"/>
                <a:gd name="connsiteY3" fmla="*/ 2396274 h 2396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000" h="2396274">
                  <a:moveTo>
                    <a:pt x="0" y="0"/>
                  </a:moveTo>
                  <a:lnTo>
                    <a:pt x="1651000" y="0"/>
                  </a:lnTo>
                  <a:lnTo>
                    <a:pt x="1651000" y="2396274"/>
                  </a:lnTo>
                  <a:lnTo>
                    <a:pt x="0" y="2396274"/>
                  </a:lnTo>
                  <a:close/>
                </a:path>
              </a:pathLst>
            </a:custGeom>
          </p:spPr>
        </p:pic>
        <p:pic>
          <p:nvPicPr>
            <p:cNvPr id="15" name="圖片 14"/>
            <p:cNvPicPr>
              <a:picLocks noChangeAspect="1"/>
            </p:cNvPicPr>
            <p:nvPr/>
          </p:nvPicPr>
          <p:blipFill rotWithShape="1">
            <a:blip r:embed="rId5" cstate="print"/>
            <a:srcRect l="4412" t="2555" r="3677" b="1178"/>
            <a:stretch/>
          </p:blipFill>
          <p:spPr>
            <a:xfrm>
              <a:off x="291998" y="3970814"/>
              <a:ext cx="1171262" cy="1788829"/>
            </a:xfrm>
            <a:custGeom>
              <a:avLst/>
              <a:gdLst>
                <a:gd name="connsiteX0" fmla="*/ 0 w 1651000"/>
                <a:gd name="connsiteY0" fmla="*/ 0 h 2396274"/>
                <a:gd name="connsiteX1" fmla="*/ 1651000 w 1651000"/>
                <a:gd name="connsiteY1" fmla="*/ 0 h 2396274"/>
                <a:gd name="connsiteX2" fmla="*/ 1651000 w 1651000"/>
                <a:gd name="connsiteY2" fmla="*/ 2396274 h 2396274"/>
                <a:gd name="connsiteX3" fmla="*/ 0 w 1651000"/>
                <a:gd name="connsiteY3" fmla="*/ 2396274 h 2396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000" h="2396274">
                  <a:moveTo>
                    <a:pt x="0" y="0"/>
                  </a:moveTo>
                  <a:lnTo>
                    <a:pt x="1651000" y="0"/>
                  </a:lnTo>
                  <a:lnTo>
                    <a:pt x="1651000" y="2396274"/>
                  </a:lnTo>
                  <a:lnTo>
                    <a:pt x="0" y="2396274"/>
                  </a:lnTo>
                  <a:close/>
                </a:path>
              </a:pathLst>
            </a:custGeom>
          </p:spPr>
        </p:pic>
      </p:grpSp>
      <p:pic>
        <p:nvPicPr>
          <p:cNvPr id="20" name="圖片 19">
            <a:extLst>
              <a:ext uri="{FF2B5EF4-FFF2-40B4-BE49-F238E27FC236}">
                <a16:creationId xmlns:a16="http://schemas.microsoft.com/office/drawing/2014/main" xmlns="" id="{DF6432A2-D568-4FB3-91AA-F9C8A0519A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54" b="100000" l="7121" r="86068">
                        <a14:foregroundMark x1="35604" y1="43692" x2="35604" y2="43692"/>
                        <a14:foregroundMark x1="41486" y1="48923" x2="41486" y2="48923"/>
                        <a14:foregroundMark x1="41796" y1="48923" x2="41796" y2="48923"/>
                        <a14:foregroundMark x1="42724" y1="49231" x2="42724" y2="49231"/>
                        <a14:foregroundMark x1="48607" y1="48615" x2="48607" y2="48615"/>
                        <a14:foregroundMark x1="48607" y1="48615" x2="48607" y2="48615"/>
                        <a14:foregroundMark x1="48297" y1="48615" x2="48297" y2="48615"/>
                        <a14:foregroundMark x1="36223" y1="57231" x2="36223" y2="57231"/>
                        <a14:foregroundMark x1="39938" y1="55385" x2="39938" y2="55385"/>
                        <a14:foregroundMark x1="39938" y1="55385" x2="39938" y2="55385"/>
                        <a14:foregroundMark x1="39938" y1="55385" x2="39938" y2="55385"/>
                        <a14:foregroundMark x1="47988" y1="52000" x2="47988" y2="52000"/>
                        <a14:foregroundMark x1="47988" y1="52000" x2="47988" y2="52000"/>
                        <a14:foregroundMark x1="54799" y1="55692" x2="54799" y2="55692"/>
                        <a14:foregroundMark x1="54799" y1="55692" x2="54799" y2="55692"/>
                        <a14:foregroundMark x1="63777" y1="85846" x2="63777" y2="85846"/>
                        <a14:foregroundMark x1="62539" y1="86154" x2="62539" y2="86154"/>
                        <a14:foregroundMark x1="65325" y1="86769" x2="65325" y2="86769"/>
                        <a14:foregroundMark x1="65325" y1="86769" x2="65325" y2="86769"/>
                        <a14:foregroundMark x1="65325" y1="84308" x2="65325" y2="84308"/>
                        <a14:foregroundMark x1="65325" y1="83692" x2="65325" y2="83692"/>
                        <a14:foregroundMark x1="64706" y1="82769" x2="64706" y2="82769"/>
                        <a14:foregroundMark x1="65325" y1="81846" x2="65944" y2="81538"/>
                        <a14:foregroundMark x1="60991" y1="92000" x2="60991" y2="92000"/>
                        <a14:foregroundMark x1="60991" y1="92000" x2="60991" y2="92000"/>
                        <a14:foregroundMark x1="60991" y1="92000" x2="60991" y2="92000"/>
                        <a14:foregroundMark x1="45201" y1="90462" x2="45201" y2="90462"/>
                        <a14:foregroundMark x1="43963" y1="90154" x2="43963" y2="90154"/>
                        <a14:foregroundMark x1="38700" y1="89538" x2="38700" y2="89538"/>
                        <a14:foregroundMark x1="36842" y1="89538" x2="36842" y2="89538"/>
                        <a14:foregroundMark x1="31889" y1="88615" x2="31269" y2="88000"/>
                        <a14:foregroundMark x1="26006" y1="85231" x2="26006" y2="85231"/>
                        <a14:foregroundMark x1="26006" y1="84000" x2="26935" y2="83692"/>
                        <a14:foregroundMark x1="28483" y1="90462" x2="28483" y2="90462"/>
                        <a14:foregroundMark x1="28483" y1="90462" x2="28483" y2="90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574" y="2278537"/>
            <a:ext cx="929950" cy="935708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xmlns="" id="{ACE0DF7B-7E8D-4DC6-9C81-B4E2A7426A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54" b="100000" l="7121" r="86068">
                        <a14:foregroundMark x1="35604" y1="43692" x2="35604" y2="43692"/>
                        <a14:foregroundMark x1="41486" y1="48923" x2="41486" y2="48923"/>
                        <a14:foregroundMark x1="41796" y1="48923" x2="41796" y2="48923"/>
                        <a14:foregroundMark x1="42724" y1="49231" x2="42724" y2="49231"/>
                        <a14:foregroundMark x1="48607" y1="48615" x2="48607" y2="48615"/>
                        <a14:foregroundMark x1="48607" y1="48615" x2="48607" y2="48615"/>
                        <a14:foregroundMark x1="48297" y1="48615" x2="48297" y2="48615"/>
                        <a14:foregroundMark x1="36223" y1="57231" x2="36223" y2="57231"/>
                        <a14:foregroundMark x1="39938" y1="55385" x2="39938" y2="55385"/>
                        <a14:foregroundMark x1="39938" y1="55385" x2="39938" y2="55385"/>
                        <a14:foregroundMark x1="39938" y1="55385" x2="39938" y2="55385"/>
                        <a14:foregroundMark x1="47988" y1="52000" x2="47988" y2="52000"/>
                        <a14:foregroundMark x1="47988" y1="52000" x2="47988" y2="52000"/>
                        <a14:foregroundMark x1="54799" y1="55692" x2="54799" y2="55692"/>
                        <a14:foregroundMark x1="54799" y1="55692" x2="54799" y2="55692"/>
                        <a14:foregroundMark x1="63777" y1="85846" x2="63777" y2="85846"/>
                        <a14:foregroundMark x1="62539" y1="86154" x2="62539" y2="86154"/>
                        <a14:foregroundMark x1="65325" y1="86769" x2="65325" y2="86769"/>
                        <a14:foregroundMark x1="65325" y1="86769" x2="65325" y2="86769"/>
                        <a14:foregroundMark x1="65325" y1="84308" x2="65325" y2="84308"/>
                        <a14:foregroundMark x1="65325" y1="83692" x2="65325" y2="83692"/>
                        <a14:foregroundMark x1="64706" y1="82769" x2="64706" y2="82769"/>
                        <a14:foregroundMark x1="65325" y1="81846" x2="65944" y2="81538"/>
                        <a14:foregroundMark x1="60991" y1="92000" x2="60991" y2="92000"/>
                        <a14:foregroundMark x1="60991" y1="92000" x2="60991" y2="92000"/>
                        <a14:foregroundMark x1="60991" y1="92000" x2="60991" y2="92000"/>
                        <a14:foregroundMark x1="45201" y1="90462" x2="45201" y2="90462"/>
                        <a14:foregroundMark x1="43963" y1="90154" x2="43963" y2="90154"/>
                        <a14:foregroundMark x1="38700" y1="89538" x2="38700" y2="89538"/>
                        <a14:foregroundMark x1="36842" y1="89538" x2="36842" y2="89538"/>
                        <a14:foregroundMark x1="31889" y1="88615" x2="31269" y2="88000"/>
                        <a14:foregroundMark x1="26006" y1="85231" x2="26006" y2="85231"/>
                        <a14:foregroundMark x1="26006" y1="84000" x2="26935" y2="83692"/>
                        <a14:foregroundMark x1="28483" y1="90462" x2="28483" y2="90462"/>
                        <a14:foregroundMark x1="28483" y1="90462" x2="28483" y2="90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574" y="5070909"/>
            <a:ext cx="929950" cy="935708"/>
          </a:xfrm>
          <a:prstGeom prst="rect">
            <a:avLst/>
          </a:prstGeom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xmlns="" id="{0504DB05-917A-44CD-B772-599D7403DC57}"/>
              </a:ext>
            </a:extLst>
          </p:cNvPr>
          <p:cNvGrpSpPr/>
          <p:nvPr/>
        </p:nvGrpSpPr>
        <p:grpSpPr>
          <a:xfrm>
            <a:off x="137300" y="684348"/>
            <a:ext cx="6016238" cy="4967549"/>
            <a:chOff x="241945" y="560421"/>
            <a:chExt cx="6353670" cy="5248554"/>
          </a:xfrm>
        </p:grpSpPr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xmlns="" id="{94081350-A44D-493B-A0C2-1634A5F0B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998" y="560421"/>
              <a:ext cx="6303617" cy="2178690"/>
            </a:xfrm>
            <a:prstGeom prst="rect">
              <a:avLst/>
            </a:prstGeom>
          </p:spPr>
        </p:pic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xmlns="" id="{6D3CCA74-A81A-4EF3-8EC6-14EF817E3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945" y="943239"/>
              <a:ext cx="1253264" cy="1795871"/>
            </a:xfrm>
            <a:custGeom>
              <a:avLst/>
              <a:gdLst>
                <a:gd name="connsiteX0" fmla="*/ 0 w 1651000"/>
                <a:gd name="connsiteY0" fmla="*/ 0 h 2396274"/>
                <a:gd name="connsiteX1" fmla="*/ 1651000 w 1651000"/>
                <a:gd name="connsiteY1" fmla="*/ 0 h 2396274"/>
                <a:gd name="connsiteX2" fmla="*/ 1651000 w 1651000"/>
                <a:gd name="connsiteY2" fmla="*/ 2396274 h 2396274"/>
                <a:gd name="connsiteX3" fmla="*/ 0 w 1651000"/>
                <a:gd name="connsiteY3" fmla="*/ 2396274 h 2396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000" h="2396274">
                  <a:moveTo>
                    <a:pt x="0" y="0"/>
                  </a:moveTo>
                  <a:lnTo>
                    <a:pt x="1651000" y="0"/>
                  </a:lnTo>
                  <a:lnTo>
                    <a:pt x="1651000" y="2396274"/>
                  </a:lnTo>
                  <a:lnTo>
                    <a:pt x="0" y="2396274"/>
                  </a:lnTo>
                  <a:close/>
                </a:path>
              </a:pathLst>
            </a:custGeom>
          </p:spPr>
        </p:pic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xmlns="" id="{312BA2EB-A867-4C52-ADF6-C15ECD918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0965" y="920803"/>
              <a:ext cx="1244650" cy="1781618"/>
            </a:xfrm>
            <a:custGeom>
              <a:avLst/>
              <a:gdLst>
                <a:gd name="connsiteX0" fmla="*/ 0 w 1651000"/>
                <a:gd name="connsiteY0" fmla="*/ 0 h 2396274"/>
                <a:gd name="connsiteX1" fmla="*/ 1651000 w 1651000"/>
                <a:gd name="connsiteY1" fmla="*/ 0 h 2396274"/>
                <a:gd name="connsiteX2" fmla="*/ 1651000 w 1651000"/>
                <a:gd name="connsiteY2" fmla="*/ 2396274 h 2396274"/>
                <a:gd name="connsiteX3" fmla="*/ 0 w 1651000"/>
                <a:gd name="connsiteY3" fmla="*/ 2396274 h 2396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000" h="2396274">
                  <a:moveTo>
                    <a:pt x="0" y="0"/>
                  </a:moveTo>
                  <a:lnTo>
                    <a:pt x="1651000" y="0"/>
                  </a:lnTo>
                  <a:lnTo>
                    <a:pt x="1651000" y="2396274"/>
                  </a:lnTo>
                  <a:lnTo>
                    <a:pt x="0" y="2396274"/>
                  </a:lnTo>
                  <a:close/>
                </a:path>
              </a:pathLst>
            </a:custGeom>
          </p:spPr>
        </p:pic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xmlns="" id="{4AE36E20-A887-4FA5-8DFD-36EA641F3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4741" y="935482"/>
              <a:ext cx="1217308" cy="1742480"/>
            </a:xfrm>
            <a:prstGeom prst="rect">
              <a:avLst/>
            </a:prstGeom>
          </p:spPr>
        </p:pic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xmlns="" id="{894FF27B-799C-4FF7-AB68-05CCB2E9C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998" y="3953815"/>
              <a:ext cx="1253264" cy="1795871"/>
            </a:xfrm>
            <a:custGeom>
              <a:avLst/>
              <a:gdLst>
                <a:gd name="connsiteX0" fmla="*/ 0 w 1651000"/>
                <a:gd name="connsiteY0" fmla="*/ 0 h 2396274"/>
                <a:gd name="connsiteX1" fmla="*/ 1651000 w 1651000"/>
                <a:gd name="connsiteY1" fmla="*/ 0 h 2396274"/>
                <a:gd name="connsiteX2" fmla="*/ 1651000 w 1651000"/>
                <a:gd name="connsiteY2" fmla="*/ 2396274 h 2396274"/>
                <a:gd name="connsiteX3" fmla="*/ 0 w 1651000"/>
                <a:gd name="connsiteY3" fmla="*/ 2396274 h 2396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000" h="2396274">
                  <a:moveTo>
                    <a:pt x="0" y="0"/>
                  </a:moveTo>
                  <a:lnTo>
                    <a:pt x="1651000" y="0"/>
                  </a:lnTo>
                  <a:lnTo>
                    <a:pt x="1651000" y="2396274"/>
                  </a:lnTo>
                  <a:lnTo>
                    <a:pt x="0" y="2396274"/>
                  </a:lnTo>
                  <a:close/>
                </a:path>
              </a:pathLst>
            </a:custGeom>
          </p:spPr>
        </p:pic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xmlns="" id="{ECF06781-9BBB-4394-BF64-F6952EEF0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7848" y="3992411"/>
              <a:ext cx="1217308" cy="1742480"/>
            </a:xfrm>
            <a:prstGeom prst="rect">
              <a:avLst/>
            </a:prstGeom>
          </p:spPr>
        </p:pic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xmlns="" id="{07FC78DA-4504-4354-9ACC-F645A0A431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3041" y="4027357"/>
              <a:ext cx="1244650" cy="1781618"/>
            </a:xfrm>
            <a:custGeom>
              <a:avLst/>
              <a:gdLst>
                <a:gd name="connsiteX0" fmla="*/ 0 w 1651000"/>
                <a:gd name="connsiteY0" fmla="*/ 0 h 2396274"/>
                <a:gd name="connsiteX1" fmla="*/ 1651000 w 1651000"/>
                <a:gd name="connsiteY1" fmla="*/ 0 h 2396274"/>
                <a:gd name="connsiteX2" fmla="*/ 1651000 w 1651000"/>
                <a:gd name="connsiteY2" fmla="*/ 2396274 h 2396274"/>
                <a:gd name="connsiteX3" fmla="*/ 0 w 1651000"/>
                <a:gd name="connsiteY3" fmla="*/ 2396274 h 2396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000" h="2396274">
                  <a:moveTo>
                    <a:pt x="0" y="0"/>
                  </a:moveTo>
                  <a:lnTo>
                    <a:pt x="1651000" y="0"/>
                  </a:lnTo>
                  <a:lnTo>
                    <a:pt x="1651000" y="2396274"/>
                  </a:lnTo>
                  <a:lnTo>
                    <a:pt x="0" y="2396274"/>
                  </a:lnTo>
                  <a:close/>
                </a:path>
              </a:pathLst>
            </a:custGeom>
          </p:spPr>
        </p:pic>
      </p:grpSp>
    </p:spTree>
    <p:extLst>
      <p:ext uri="{BB962C8B-B14F-4D97-AF65-F5344CB8AC3E}">
        <p14:creationId xmlns:p14="http://schemas.microsoft.com/office/powerpoint/2010/main" val="147524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96296E-6 L -0.00434 -0.1092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546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-0.00243 -0.10695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10695 L -0.00538 -0.2213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4 -0.10926 L 0.08542 -0.11065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79" y="-6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42 -0.11065 L 0.17309 -0.11203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5" y="-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38 -0.2213 L 0.08438 -0.22269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79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/>
          <a:srcRect l="4648" t="2264" r="10116" b="2893"/>
          <a:stretch>
            <a:fillRect/>
          </a:stretch>
        </p:blipFill>
        <p:spPr>
          <a:xfrm rot="5400000">
            <a:off x="2041279" y="-171309"/>
            <a:ext cx="5061443" cy="7200619"/>
          </a:xfrm>
          <a:custGeom>
            <a:avLst/>
            <a:gdLst>
              <a:gd name="connsiteX0" fmla="*/ 0 w 4572000"/>
              <a:gd name="connsiteY0" fmla="*/ 0 h 6504317"/>
              <a:gd name="connsiteX1" fmla="*/ 4572000 w 4572000"/>
              <a:gd name="connsiteY1" fmla="*/ 0 h 6504317"/>
              <a:gd name="connsiteX2" fmla="*/ 4572000 w 4572000"/>
              <a:gd name="connsiteY2" fmla="*/ 6504317 h 6504317"/>
              <a:gd name="connsiteX3" fmla="*/ 0 w 4572000"/>
              <a:gd name="connsiteY3" fmla="*/ 6504317 h 6504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0" h="6504317">
                <a:moveTo>
                  <a:pt x="0" y="0"/>
                </a:moveTo>
                <a:lnTo>
                  <a:pt x="4572000" y="0"/>
                </a:lnTo>
                <a:lnTo>
                  <a:pt x="4572000" y="6504317"/>
                </a:lnTo>
                <a:lnTo>
                  <a:pt x="0" y="6504317"/>
                </a:lnTo>
                <a:close/>
              </a:path>
            </a:pathLst>
          </a:custGeom>
        </p:spPr>
      </p:pic>
      <p:pic>
        <p:nvPicPr>
          <p:cNvPr id="7" name="圖片 6" descr="畫面剪輯">
            <a:extLst>
              <a:ext uri="{FF2B5EF4-FFF2-40B4-BE49-F238E27FC236}">
                <a16:creationId xmlns:a16="http://schemas.microsoft.com/office/drawing/2014/main" xmlns="" id="{80A2271C-E296-4781-9FB0-01CE9EA4F6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213" y="2523942"/>
            <a:ext cx="2224391" cy="22386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97417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1476" y="0"/>
            <a:ext cx="10466654" cy="691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489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 descr="畫面剪輯">
            <a:extLst>
              <a:ext uri="{FF2B5EF4-FFF2-40B4-BE49-F238E27FC236}">
                <a16:creationId xmlns:a16="http://schemas.microsoft.com/office/drawing/2014/main" xmlns="" id="{E841A787-5C5F-4C57-873A-BDFD1E20E6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334" y="5262463"/>
            <a:ext cx="1379708" cy="1358805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xmlns="" id="{4D44CDE4-A910-44B4-AA04-840FBCC0D13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29007" y="5262464"/>
            <a:ext cx="1376452" cy="135880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5" cstate="print"/>
          <a:srcRect l="2910" r="2393"/>
          <a:stretch/>
        </p:blipFill>
        <p:spPr>
          <a:xfrm>
            <a:off x="538410" y="271812"/>
            <a:ext cx="1840896" cy="2750409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32D0DA3A-64B1-4057-AEE0-1DA6D36C610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b="693"/>
          <a:stretch>
            <a:fillRect/>
          </a:stretch>
        </p:blipFill>
        <p:spPr>
          <a:xfrm>
            <a:off x="2706002" y="3390746"/>
            <a:ext cx="1092585" cy="1585786"/>
          </a:xfrm>
          <a:custGeom>
            <a:avLst/>
            <a:gdLst>
              <a:gd name="connsiteX0" fmla="*/ 0 w 1651000"/>
              <a:gd name="connsiteY0" fmla="*/ 0 h 2396273"/>
              <a:gd name="connsiteX1" fmla="*/ 1651000 w 1651000"/>
              <a:gd name="connsiteY1" fmla="*/ 0 h 2396273"/>
              <a:gd name="connsiteX2" fmla="*/ 1651000 w 1651000"/>
              <a:gd name="connsiteY2" fmla="*/ 2396273 h 2396273"/>
              <a:gd name="connsiteX3" fmla="*/ 0 w 1651000"/>
              <a:gd name="connsiteY3" fmla="*/ 2396273 h 239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3">
                <a:moveTo>
                  <a:pt x="0" y="0"/>
                </a:moveTo>
                <a:lnTo>
                  <a:pt x="1651000" y="0"/>
                </a:lnTo>
                <a:lnTo>
                  <a:pt x="1651000" y="2396273"/>
                </a:lnTo>
                <a:lnTo>
                  <a:pt x="0" y="2396273"/>
                </a:lnTo>
                <a:close/>
              </a:path>
            </a:pathLst>
          </a:cu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27CD74B9-7739-41BB-BF55-89C698E58B6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2910" r="2393"/>
          <a:stretch/>
        </p:blipFill>
        <p:spPr>
          <a:xfrm>
            <a:off x="4385388" y="3389288"/>
            <a:ext cx="1063690" cy="158921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xmlns="" id="{0AFFF3FF-1EE3-4229-83ED-8162BE4422F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2910" r="2393"/>
          <a:stretch/>
        </p:blipFill>
        <p:spPr>
          <a:xfrm>
            <a:off x="7467334" y="3389288"/>
            <a:ext cx="1063690" cy="1589216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81A39B90-AAC6-4E30-842F-37D7929A05D6}"/>
              </a:ext>
            </a:extLst>
          </p:cNvPr>
          <p:cNvSpPr txBox="1"/>
          <p:nvPr/>
        </p:nvSpPr>
        <p:spPr>
          <a:xfrm>
            <a:off x="2681346" y="596315"/>
            <a:ext cx="584967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5000" dirty="0"/>
              <a:t>跳上小島 </a:t>
            </a:r>
            <a:r>
              <a:rPr kumimoji="1" lang="en-US" altLang="zh-TW" sz="5000" dirty="0"/>
              <a:t>/</a:t>
            </a:r>
            <a:r>
              <a:rPr kumimoji="1" lang="zh-TW" altLang="en-US" sz="5000" dirty="0"/>
              <a:t> 跳下小島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A2C31C6B-A4A8-485A-B4F3-358CFC4586A1}"/>
              </a:ext>
            </a:extLst>
          </p:cNvPr>
          <p:cNvSpPr txBox="1"/>
          <p:nvPr/>
        </p:nvSpPr>
        <p:spPr>
          <a:xfrm>
            <a:off x="2933017" y="2319863"/>
            <a:ext cx="534633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000" dirty="0"/>
              <a:t>船的右邊出現小島，怎麼通過</a:t>
            </a:r>
            <a:r>
              <a:rPr lang="en-US" altLang="zh-TW" sz="3000" dirty="0"/>
              <a:t>?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xmlns="" id="{D0D48F81-779D-4DDC-837D-DC9A89379619}"/>
              </a:ext>
            </a:extLst>
          </p:cNvPr>
          <p:cNvSpPr txBox="1"/>
          <p:nvPr/>
        </p:nvSpPr>
        <p:spPr>
          <a:xfrm>
            <a:off x="2770589" y="1458089"/>
            <a:ext cx="5800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移動到正前方的島</a:t>
            </a:r>
            <a:r>
              <a:rPr lang="en-US" altLang="zh-TW" sz="4000" dirty="0"/>
              <a:t>(</a:t>
            </a:r>
            <a:r>
              <a:rPr lang="zh-TW" altLang="en-US" sz="4000" dirty="0"/>
              <a:t>海</a:t>
            </a:r>
            <a:r>
              <a:rPr lang="en-US" altLang="zh-TW" sz="4000" dirty="0"/>
              <a:t>)</a:t>
            </a:r>
            <a:r>
              <a:rPr lang="zh-TW" altLang="en-US" sz="4000" dirty="0"/>
              <a:t>上</a:t>
            </a:r>
            <a:endParaRPr lang="en-US" altLang="zh-TW" sz="4000" dirty="0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xmlns="" id="{5FAB95D2-94BD-4807-A44F-091B8C01460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11078" y="5262463"/>
            <a:ext cx="1376452" cy="1358805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xmlns="" id="{5197625C-9B68-4AF4-9D63-8D94E84262A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589" y="3389288"/>
            <a:ext cx="1152659" cy="164918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101420B8-14D0-4AB2-BA94-609FFC472BD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202" y="5262464"/>
            <a:ext cx="1342186" cy="1359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0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1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81481E-6 L 0.18628 0.00439 " pathEditMode="fixed" rAng="0" ptsTypes="AA">
                                      <p:cBhvr>
                                        <p:cTn id="21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06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628 0.00439 L 0.36684 0.00439 " pathEditMode="fixed" rAng="0" ptsTypes="AA">
                                      <p:cBhvr>
                                        <p:cTn id="2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684 0.0044 L 0.52586 0.00416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21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/>
          <a:srcRect l="2630" t="1981" r="4454" b="1475"/>
          <a:stretch/>
        </p:blipFill>
        <p:spPr>
          <a:xfrm>
            <a:off x="3090333" y="1182165"/>
            <a:ext cx="2963334" cy="449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93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952" y="1517650"/>
            <a:ext cx="2755900" cy="382270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16791" y="1517650"/>
            <a:ext cx="2755900" cy="382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6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/>
          <p:cNvPicPr>
            <a:picLocks noChangeAspect="1"/>
          </p:cNvPicPr>
          <p:nvPr/>
        </p:nvPicPr>
        <p:blipFill>
          <a:blip r:embed="rId3" cstate="print"/>
          <a:srcRect l="51052" t="2632" r="1837" b="2632"/>
          <a:stretch>
            <a:fillRect/>
          </a:stretch>
        </p:blipFill>
        <p:spPr>
          <a:xfrm>
            <a:off x="469123" y="1891773"/>
            <a:ext cx="2556618" cy="2570589"/>
          </a:xfrm>
          <a:custGeom>
            <a:avLst/>
            <a:gdLst>
              <a:gd name="connsiteX0" fmla="*/ 0 w 3637721"/>
              <a:gd name="connsiteY0" fmla="*/ 0 h 3657600"/>
              <a:gd name="connsiteX1" fmla="*/ 3637721 w 3637721"/>
              <a:gd name="connsiteY1" fmla="*/ 0 h 3657600"/>
              <a:gd name="connsiteX2" fmla="*/ 3637721 w 3637721"/>
              <a:gd name="connsiteY2" fmla="*/ 3657600 h 3657600"/>
              <a:gd name="connsiteX3" fmla="*/ 0 w 3637721"/>
              <a:gd name="connsiteY3" fmla="*/ 3657600 h 3657600"/>
              <a:gd name="connsiteX4" fmla="*/ 0 w 3637721"/>
              <a:gd name="connsiteY4" fmla="*/ 0 h 365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7721" h="3657600">
                <a:moveTo>
                  <a:pt x="0" y="0"/>
                </a:moveTo>
                <a:lnTo>
                  <a:pt x="3637721" y="0"/>
                </a:lnTo>
                <a:lnTo>
                  <a:pt x="3637721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5" name="群組 4"/>
          <p:cNvGrpSpPr/>
          <p:nvPr/>
        </p:nvGrpSpPr>
        <p:grpSpPr>
          <a:xfrm>
            <a:off x="4123309" y="1949916"/>
            <a:ext cx="4700897" cy="2512447"/>
            <a:chOff x="2659316" y="1576873"/>
            <a:chExt cx="4700897" cy="2512447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59316" y="1576873"/>
              <a:ext cx="1811299" cy="2512447"/>
            </a:xfrm>
            <a:prstGeom prst="rect">
              <a:avLst/>
            </a:prstGeom>
          </p:spPr>
        </p:pic>
        <p:sp>
          <p:nvSpPr>
            <p:cNvPr id="3" name="文字方塊 2"/>
            <p:cNvSpPr txBox="1"/>
            <p:nvPr/>
          </p:nvSpPr>
          <p:spPr>
            <a:xfrm>
              <a:off x="4628891" y="2972068"/>
              <a:ext cx="761747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4500" b="1" dirty="0">
                  <a:solidFill>
                    <a:srgbClr val="F87D65"/>
                  </a:solidFill>
                </a:rPr>
                <a:t>或</a:t>
              </a:r>
            </a:p>
          </p:txBody>
        </p:sp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48914" y="1576873"/>
              <a:ext cx="1811299" cy="2512447"/>
            </a:xfrm>
            <a:prstGeom prst="rect">
              <a:avLst/>
            </a:prstGeom>
          </p:spPr>
        </p:pic>
      </p:grpSp>
      <p:sp>
        <p:nvSpPr>
          <p:cNvPr id="20" name="向右箭號 19"/>
          <p:cNvSpPr/>
          <p:nvPr/>
        </p:nvSpPr>
        <p:spPr>
          <a:xfrm>
            <a:off x="3232097" y="2773350"/>
            <a:ext cx="612850" cy="83919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759943BF-AB02-4621-84C8-680E7D3D564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74939" y="2316142"/>
            <a:ext cx="939097" cy="93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9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5987391" y="3014551"/>
            <a:ext cx="76174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4500" b="1" dirty="0">
                <a:solidFill>
                  <a:srgbClr val="F87D65"/>
                </a:solidFill>
              </a:rPr>
              <a:t>和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/>
          <a:srcRect r="5552"/>
          <a:stretch/>
        </p:blipFill>
        <p:spPr>
          <a:xfrm>
            <a:off x="3967253" y="2014877"/>
            <a:ext cx="1733752" cy="2546242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 cstate="print"/>
          <a:srcRect l="6879"/>
          <a:stretch/>
        </p:blipFill>
        <p:spPr>
          <a:xfrm>
            <a:off x="7035524" y="2014877"/>
            <a:ext cx="1709390" cy="2546242"/>
          </a:xfrm>
          <a:prstGeom prst="rect">
            <a:avLst/>
          </a:prstGeom>
        </p:spPr>
      </p:pic>
      <p:sp>
        <p:nvSpPr>
          <p:cNvPr id="20" name="向右箭號 19"/>
          <p:cNvSpPr/>
          <p:nvPr/>
        </p:nvSpPr>
        <p:spPr>
          <a:xfrm>
            <a:off x="3169925" y="2960190"/>
            <a:ext cx="612850" cy="83919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9AC97F6C-7130-4429-8256-7456A85269E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51052" t="2632" r="1837" b="2632"/>
          <a:stretch>
            <a:fillRect/>
          </a:stretch>
        </p:blipFill>
        <p:spPr>
          <a:xfrm>
            <a:off x="469123" y="1891773"/>
            <a:ext cx="2556618" cy="2570589"/>
          </a:xfrm>
          <a:custGeom>
            <a:avLst/>
            <a:gdLst>
              <a:gd name="connsiteX0" fmla="*/ 0 w 3637721"/>
              <a:gd name="connsiteY0" fmla="*/ 0 h 3657600"/>
              <a:gd name="connsiteX1" fmla="*/ 3637721 w 3637721"/>
              <a:gd name="connsiteY1" fmla="*/ 0 h 3657600"/>
              <a:gd name="connsiteX2" fmla="*/ 3637721 w 3637721"/>
              <a:gd name="connsiteY2" fmla="*/ 3657600 h 3657600"/>
              <a:gd name="connsiteX3" fmla="*/ 0 w 3637721"/>
              <a:gd name="connsiteY3" fmla="*/ 3657600 h 3657600"/>
              <a:gd name="connsiteX4" fmla="*/ 0 w 3637721"/>
              <a:gd name="connsiteY4" fmla="*/ 0 h 365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7721" h="3657600">
                <a:moveTo>
                  <a:pt x="0" y="0"/>
                </a:moveTo>
                <a:lnTo>
                  <a:pt x="3637721" y="0"/>
                </a:lnTo>
                <a:lnTo>
                  <a:pt x="3637721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xmlns="" id="{FE65E15C-728C-45C6-90CD-1C7000ACA950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01804" y="2341984"/>
            <a:ext cx="951820" cy="95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98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1.85185E-6 L 0.07135 0.0009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7" y="4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1.85185E-6 L -0.07413 0.0009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63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/>
          <a:srcRect l="459" t="143" r="63660" b="525"/>
          <a:stretch>
            <a:fillRect/>
          </a:stretch>
        </p:blipFill>
        <p:spPr>
          <a:xfrm>
            <a:off x="5317068" y="1227666"/>
            <a:ext cx="2980267" cy="4402667"/>
          </a:xfrm>
          <a:custGeom>
            <a:avLst/>
            <a:gdLst>
              <a:gd name="connsiteX0" fmla="*/ 0 w 2980267"/>
              <a:gd name="connsiteY0" fmla="*/ 0 h 4402667"/>
              <a:gd name="connsiteX1" fmla="*/ 2980267 w 2980267"/>
              <a:gd name="connsiteY1" fmla="*/ 0 h 4402667"/>
              <a:gd name="connsiteX2" fmla="*/ 2980267 w 2980267"/>
              <a:gd name="connsiteY2" fmla="*/ 4402667 h 4402667"/>
              <a:gd name="connsiteX3" fmla="*/ 0 w 2980267"/>
              <a:gd name="connsiteY3" fmla="*/ 4402667 h 4402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0267" h="4402667">
                <a:moveTo>
                  <a:pt x="0" y="0"/>
                </a:moveTo>
                <a:lnTo>
                  <a:pt x="2980267" y="0"/>
                </a:lnTo>
                <a:lnTo>
                  <a:pt x="2980267" y="4402667"/>
                </a:lnTo>
                <a:lnTo>
                  <a:pt x="0" y="4402667"/>
                </a:lnTo>
                <a:close/>
              </a:path>
            </a:pathLst>
          </a:cu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3" cstate="print"/>
          <a:srcRect l="64118" b="812"/>
          <a:stretch/>
        </p:blipFill>
        <p:spPr>
          <a:xfrm>
            <a:off x="711200" y="1227666"/>
            <a:ext cx="2980267" cy="4396316"/>
          </a:xfrm>
          <a:custGeom>
            <a:avLst/>
            <a:gdLst>
              <a:gd name="connsiteX0" fmla="*/ 0 w 2980267"/>
              <a:gd name="connsiteY0" fmla="*/ 0 h 4396316"/>
              <a:gd name="connsiteX1" fmla="*/ 2980267 w 2980267"/>
              <a:gd name="connsiteY1" fmla="*/ 0 h 4396316"/>
              <a:gd name="connsiteX2" fmla="*/ 2980267 w 2980267"/>
              <a:gd name="connsiteY2" fmla="*/ 4396316 h 4396316"/>
              <a:gd name="connsiteX3" fmla="*/ 0 w 2980267"/>
              <a:gd name="connsiteY3" fmla="*/ 4396316 h 439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0267" h="4396316">
                <a:moveTo>
                  <a:pt x="0" y="0"/>
                </a:moveTo>
                <a:lnTo>
                  <a:pt x="2980267" y="0"/>
                </a:lnTo>
                <a:lnTo>
                  <a:pt x="2980267" y="4396316"/>
                </a:lnTo>
                <a:lnTo>
                  <a:pt x="0" y="439631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350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 cstate="print"/>
          <a:srcRect l="64118" b="812"/>
          <a:stretch/>
        </p:blipFill>
        <p:spPr>
          <a:xfrm>
            <a:off x="2579099" y="1844455"/>
            <a:ext cx="1364524" cy="2012866"/>
          </a:xfrm>
          <a:custGeom>
            <a:avLst/>
            <a:gdLst>
              <a:gd name="connsiteX0" fmla="*/ 0 w 2980267"/>
              <a:gd name="connsiteY0" fmla="*/ 0 h 4396316"/>
              <a:gd name="connsiteX1" fmla="*/ 2980267 w 2980267"/>
              <a:gd name="connsiteY1" fmla="*/ 0 h 4396316"/>
              <a:gd name="connsiteX2" fmla="*/ 2980267 w 2980267"/>
              <a:gd name="connsiteY2" fmla="*/ 4396316 h 4396316"/>
              <a:gd name="connsiteX3" fmla="*/ 0 w 2980267"/>
              <a:gd name="connsiteY3" fmla="*/ 4396316 h 439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0267" h="4396316">
                <a:moveTo>
                  <a:pt x="0" y="0"/>
                </a:moveTo>
                <a:lnTo>
                  <a:pt x="2980267" y="0"/>
                </a:lnTo>
                <a:lnTo>
                  <a:pt x="2980267" y="4396316"/>
                </a:lnTo>
                <a:lnTo>
                  <a:pt x="0" y="4396316"/>
                </a:lnTo>
                <a:close/>
              </a:path>
            </a:pathLst>
          </a:cu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 cstate="print"/>
          <a:srcRect l="4412" t="2555" r="3677" b="1178"/>
          <a:stretch/>
        </p:blipFill>
        <p:spPr>
          <a:xfrm>
            <a:off x="2589798" y="4124273"/>
            <a:ext cx="1353824" cy="2043549"/>
          </a:xfrm>
          <a:custGeom>
            <a:avLst/>
            <a:gdLst>
              <a:gd name="connsiteX0" fmla="*/ 0 w 1651000"/>
              <a:gd name="connsiteY0" fmla="*/ 0 h 2396274"/>
              <a:gd name="connsiteX1" fmla="*/ 1651000 w 1651000"/>
              <a:gd name="connsiteY1" fmla="*/ 0 h 2396274"/>
              <a:gd name="connsiteX2" fmla="*/ 1651000 w 1651000"/>
              <a:gd name="connsiteY2" fmla="*/ 2396274 h 2396274"/>
              <a:gd name="connsiteX3" fmla="*/ 0 w 1651000"/>
              <a:gd name="connsiteY3" fmla="*/ 2396274 h 2396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4">
                <a:moveTo>
                  <a:pt x="0" y="0"/>
                </a:moveTo>
                <a:lnTo>
                  <a:pt x="1651000" y="0"/>
                </a:lnTo>
                <a:lnTo>
                  <a:pt x="1651000" y="2396274"/>
                </a:lnTo>
                <a:lnTo>
                  <a:pt x="0" y="2396274"/>
                </a:lnTo>
                <a:close/>
              </a:path>
            </a:pathLst>
          </a:custGeom>
        </p:spPr>
      </p:pic>
      <p:sp>
        <p:nvSpPr>
          <p:cNvPr id="5" name="向下箭號 4"/>
          <p:cNvSpPr/>
          <p:nvPr/>
        </p:nvSpPr>
        <p:spPr>
          <a:xfrm rot="16200000">
            <a:off x="12067692" y="5272568"/>
            <a:ext cx="531299" cy="92580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754" y="1939153"/>
            <a:ext cx="1353824" cy="1940079"/>
          </a:xfrm>
          <a:custGeom>
            <a:avLst/>
            <a:gdLst>
              <a:gd name="connsiteX0" fmla="*/ 0 w 1651000"/>
              <a:gd name="connsiteY0" fmla="*/ 0 h 2396274"/>
              <a:gd name="connsiteX1" fmla="*/ 1651000 w 1651000"/>
              <a:gd name="connsiteY1" fmla="*/ 0 h 2396274"/>
              <a:gd name="connsiteX2" fmla="*/ 1651000 w 1651000"/>
              <a:gd name="connsiteY2" fmla="*/ 2396274 h 2396274"/>
              <a:gd name="connsiteX3" fmla="*/ 0 w 1651000"/>
              <a:gd name="connsiteY3" fmla="*/ 2396274 h 2396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4">
                <a:moveTo>
                  <a:pt x="0" y="0"/>
                </a:moveTo>
                <a:lnTo>
                  <a:pt x="1651000" y="0"/>
                </a:lnTo>
                <a:lnTo>
                  <a:pt x="1651000" y="2396274"/>
                </a:lnTo>
                <a:lnTo>
                  <a:pt x="0" y="2396274"/>
                </a:lnTo>
                <a:close/>
              </a:path>
            </a:pathLst>
          </a:cu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007" y="1898753"/>
            <a:ext cx="1353824" cy="1940079"/>
          </a:xfrm>
          <a:custGeom>
            <a:avLst/>
            <a:gdLst>
              <a:gd name="connsiteX0" fmla="*/ 0 w 1651000"/>
              <a:gd name="connsiteY0" fmla="*/ 0 h 2396274"/>
              <a:gd name="connsiteX1" fmla="*/ 1651000 w 1651000"/>
              <a:gd name="connsiteY1" fmla="*/ 0 h 2396274"/>
              <a:gd name="connsiteX2" fmla="*/ 1651000 w 1651000"/>
              <a:gd name="connsiteY2" fmla="*/ 2396274 h 2396274"/>
              <a:gd name="connsiteX3" fmla="*/ 0 w 1651000"/>
              <a:gd name="connsiteY3" fmla="*/ 2396274 h 2396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4">
                <a:moveTo>
                  <a:pt x="0" y="0"/>
                </a:moveTo>
                <a:lnTo>
                  <a:pt x="1651000" y="0"/>
                </a:lnTo>
                <a:lnTo>
                  <a:pt x="1651000" y="2396274"/>
                </a:lnTo>
                <a:lnTo>
                  <a:pt x="0" y="2396274"/>
                </a:lnTo>
                <a:close/>
              </a:path>
            </a:pathLst>
          </a:cu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090D9486-113E-4449-8087-6CC87B5488B0}"/>
              </a:ext>
            </a:extLst>
          </p:cNvPr>
          <p:cNvSpPr txBox="1"/>
          <p:nvPr/>
        </p:nvSpPr>
        <p:spPr>
          <a:xfrm>
            <a:off x="333171" y="686717"/>
            <a:ext cx="867416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4500" dirty="0"/>
              <a:t>將要迴圈的移動卡  放在</a:t>
            </a:r>
            <a:r>
              <a:rPr kumimoji="1" lang="en-US" altLang="zh-TW" sz="4500" dirty="0"/>
              <a:t>loop</a:t>
            </a:r>
            <a:r>
              <a:rPr kumimoji="1" lang="zh-TW" altLang="en-US" sz="4500" dirty="0"/>
              <a:t>下面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222EF28F-F642-46C5-AC00-70233CF9C0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223" y="4124273"/>
            <a:ext cx="1428287" cy="2043549"/>
          </a:xfrm>
          <a:custGeom>
            <a:avLst/>
            <a:gdLst>
              <a:gd name="connsiteX0" fmla="*/ 0 w 1651000"/>
              <a:gd name="connsiteY0" fmla="*/ 0 h 2396274"/>
              <a:gd name="connsiteX1" fmla="*/ 1651000 w 1651000"/>
              <a:gd name="connsiteY1" fmla="*/ 0 h 2396274"/>
              <a:gd name="connsiteX2" fmla="*/ 1651000 w 1651000"/>
              <a:gd name="connsiteY2" fmla="*/ 2396274 h 2396274"/>
              <a:gd name="connsiteX3" fmla="*/ 0 w 1651000"/>
              <a:gd name="connsiteY3" fmla="*/ 2396274 h 2396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4">
                <a:moveTo>
                  <a:pt x="0" y="0"/>
                </a:moveTo>
                <a:lnTo>
                  <a:pt x="1651000" y="0"/>
                </a:lnTo>
                <a:lnTo>
                  <a:pt x="1651000" y="2396274"/>
                </a:lnTo>
                <a:lnTo>
                  <a:pt x="0" y="2396274"/>
                </a:lnTo>
                <a:close/>
              </a:path>
            </a:pathLst>
          </a:cu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374B0ACD-2B99-4F8B-9E22-831D0A65601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83" b="89493" l="1534" r="93405">
                        <a14:foregroundMark x1="6135" y1="10145" x2="80675" y2="43478"/>
                        <a14:foregroundMark x1="80675" y1="43478" x2="75153" y2="69928"/>
                        <a14:foregroundMark x1="75153" y1="69928" x2="40491" y2="83333"/>
                        <a14:foregroundMark x1="40491" y1="83333" x2="26840" y2="83333"/>
                        <a14:foregroundMark x1="26840" y1="83333" x2="12270" y2="71739"/>
                        <a14:foregroundMark x1="12270" y1="71739" x2="1687" y2="53261"/>
                        <a14:foregroundMark x1="1687" y1="53261" x2="16258" y2="42391"/>
                        <a14:foregroundMark x1="16258" y1="42391" x2="49080" y2="40580"/>
                        <a14:foregroundMark x1="49080" y1="40580" x2="73006" y2="44565"/>
                        <a14:foregroundMark x1="73006" y1="44565" x2="60123" y2="59058"/>
                        <a14:foregroundMark x1="60123" y1="59058" x2="33129" y2="56884"/>
                        <a14:foregroundMark x1="33129" y1="56884" x2="20552" y2="46377"/>
                        <a14:foregroundMark x1="20552" y1="46377" x2="44018" y2="31159"/>
                        <a14:foregroundMark x1="44018" y1="31159" x2="75920" y2="45652"/>
                        <a14:foregroundMark x1="75920" y1="45652" x2="74387" y2="57971"/>
                        <a14:foregroundMark x1="68252" y1="60507" x2="21166" y2="40580"/>
                        <a14:foregroundMark x1="21166" y1="40580" x2="8282" y2="50000"/>
                        <a14:foregroundMark x1="8282" y1="50000" x2="23466" y2="53261"/>
                        <a14:foregroundMark x1="23466" y1="53261" x2="55061" y2="45290"/>
                        <a14:foregroundMark x1="55061" y1="45290" x2="80061" y2="55072"/>
                        <a14:foregroundMark x1="80061" y1="55072" x2="91871" y2="53623"/>
                        <a14:foregroundMark x1="91871" y1="53623" x2="93405" y2="52536"/>
                        <a14:foregroundMark x1="14877" y1="21377" x2="11196" y2="47826"/>
                        <a14:foregroundMark x1="11196" y1="47826" x2="11196" y2="4818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3171" y="2392612"/>
            <a:ext cx="1914886" cy="81059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18312376-116D-44D3-AD15-C1E860CCDC17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rcRect b="693"/>
          <a:stretch>
            <a:fillRect/>
          </a:stretch>
        </p:blipFill>
        <p:spPr>
          <a:xfrm>
            <a:off x="4277054" y="1898753"/>
            <a:ext cx="1364524" cy="1980479"/>
          </a:xfrm>
          <a:custGeom>
            <a:avLst/>
            <a:gdLst>
              <a:gd name="connsiteX0" fmla="*/ 0 w 1651000"/>
              <a:gd name="connsiteY0" fmla="*/ 0 h 2396273"/>
              <a:gd name="connsiteX1" fmla="*/ 1651000 w 1651000"/>
              <a:gd name="connsiteY1" fmla="*/ 0 h 2396273"/>
              <a:gd name="connsiteX2" fmla="*/ 1651000 w 1651000"/>
              <a:gd name="connsiteY2" fmla="*/ 2396273 h 2396273"/>
              <a:gd name="connsiteX3" fmla="*/ 0 w 1651000"/>
              <a:gd name="connsiteY3" fmla="*/ 2396273 h 239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3">
                <a:moveTo>
                  <a:pt x="0" y="0"/>
                </a:moveTo>
                <a:lnTo>
                  <a:pt x="1651000" y="0"/>
                </a:lnTo>
                <a:lnTo>
                  <a:pt x="1651000" y="2396273"/>
                </a:lnTo>
                <a:lnTo>
                  <a:pt x="0" y="2396273"/>
                </a:lnTo>
                <a:close/>
              </a:path>
            </a:pathLst>
          </a:cu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B8F64F14-B373-4C5D-9439-EAB8E2185D12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rcRect b="693"/>
          <a:stretch>
            <a:fillRect/>
          </a:stretch>
        </p:blipFill>
        <p:spPr>
          <a:xfrm>
            <a:off x="5975009" y="1895408"/>
            <a:ext cx="1351732" cy="1961913"/>
          </a:xfrm>
          <a:custGeom>
            <a:avLst/>
            <a:gdLst>
              <a:gd name="connsiteX0" fmla="*/ 0 w 1651000"/>
              <a:gd name="connsiteY0" fmla="*/ 0 h 2396273"/>
              <a:gd name="connsiteX1" fmla="*/ 1651000 w 1651000"/>
              <a:gd name="connsiteY1" fmla="*/ 0 h 2396273"/>
              <a:gd name="connsiteX2" fmla="*/ 1651000 w 1651000"/>
              <a:gd name="connsiteY2" fmla="*/ 2396273 h 2396273"/>
              <a:gd name="connsiteX3" fmla="*/ 0 w 1651000"/>
              <a:gd name="connsiteY3" fmla="*/ 2396273 h 239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3">
                <a:moveTo>
                  <a:pt x="0" y="0"/>
                </a:moveTo>
                <a:lnTo>
                  <a:pt x="1651000" y="0"/>
                </a:lnTo>
                <a:lnTo>
                  <a:pt x="1651000" y="2396273"/>
                </a:lnTo>
                <a:lnTo>
                  <a:pt x="0" y="2396273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22774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畫面剪輯">
            <a:extLst>
              <a:ext uri="{FF2B5EF4-FFF2-40B4-BE49-F238E27FC236}">
                <a16:creationId xmlns:a16="http://schemas.microsoft.com/office/drawing/2014/main" xmlns="" id="{E6F58611-5CE9-4A3D-929D-8446F68544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489" y="1503539"/>
            <a:ext cx="3858723" cy="3852459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 rotWithShape="1">
          <a:blip r:embed="rId4" cstate="print"/>
          <a:srcRect l="64118" b="812"/>
          <a:stretch/>
        </p:blipFill>
        <p:spPr>
          <a:xfrm>
            <a:off x="1329185" y="128177"/>
            <a:ext cx="1364524" cy="2012866"/>
          </a:xfrm>
          <a:custGeom>
            <a:avLst/>
            <a:gdLst>
              <a:gd name="connsiteX0" fmla="*/ 0 w 2980267"/>
              <a:gd name="connsiteY0" fmla="*/ 0 h 4396316"/>
              <a:gd name="connsiteX1" fmla="*/ 2980267 w 2980267"/>
              <a:gd name="connsiteY1" fmla="*/ 0 h 4396316"/>
              <a:gd name="connsiteX2" fmla="*/ 2980267 w 2980267"/>
              <a:gd name="connsiteY2" fmla="*/ 4396316 h 4396316"/>
              <a:gd name="connsiteX3" fmla="*/ 0 w 2980267"/>
              <a:gd name="connsiteY3" fmla="*/ 4396316 h 439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0267" h="4396316">
                <a:moveTo>
                  <a:pt x="0" y="0"/>
                </a:moveTo>
                <a:lnTo>
                  <a:pt x="2980267" y="0"/>
                </a:lnTo>
                <a:lnTo>
                  <a:pt x="2980267" y="4396316"/>
                </a:lnTo>
                <a:lnTo>
                  <a:pt x="0" y="4396316"/>
                </a:lnTo>
                <a:close/>
              </a:path>
            </a:pathLst>
          </a:custGeom>
        </p:spPr>
      </p:pic>
      <p:pic>
        <p:nvPicPr>
          <p:cNvPr id="32" name="圖片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884" y="2459730"/>
            <a:ext cx="1353824" cy="1940079"/>
          </a:xfrm>
          <a:custGeom>
            <a:avLst/>
            <a:gdLst>
              <a:gd name="connsiteX0" fmla="*/ 0 w 1651000"/>
              <a:gd name="connsiteY0" fmla="*/ 0 h 2396274"/>
              <a:gd name="connsiteX1" fmla="*/ 1651000 w 1651000"/>
              <a:gd name="connsiteY1" fmla="*/ 0 h 2396274"/>
              <a:gd name="connsiteX2" fmla="*/ 1651000 w 1651000"/>
              <a:gd name="connsiteY2" fmla="*/ 2396274 h 2396274"/>
              <a:gd name="connsiteX3" fmla="*/ 0 w 1651000"/>
              <a:gd name="connsiteY3" fmla="*/ 2396274 h 2396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4">
                <a:moveTo>
                  <a:pt x="0" y="0"/>
                </a:moveTo>
                <a:lnTo>
                  <a:pt x="1651000" y="0"/>
                </a:lnTo>
                <a:lnTo>
                  <a:pt x="1651000" y="2396274"/>
                </a:lnTo>
                <a:lnTo>
                  <a:pt x="0" y="2396274"/>
                </a:lnTo>
                <a:close/>
              </a:path>
            </a:pathLst>
          </a:custGeom>
        </p:spPr>
      </p:pic>
      <p:pic>
        <p:nvPicPr>
          <p:cNvPr id="33" name="圖片 32"/>
          <p:cNvPicPr>
            <a:picLocks noChangeAspect="1"/>
          </p:cNvPicPr>
          <p:nvPr/>
        </p:nvPicPr>
        <p:blipFill>
          <a:blip r:embed="rId6" cstate="print"/>
          <a:srcRect b="693"/>
          <a:stretch>
            <a:fillRect/>
          </a:stretch>
        </p:blipFill>
        <p:spPr>
          <a:xfrm>
            <a:off x="1347259" y="4718497"/>
            <a:ext cx="1364524" cy="1980479"/>
          </a:xfrm>
          <a:custGeom>
            <a:avLst/>
            <a:gdLst>
              <a:gd name="connsiteX0" fmla="*/ 0 w 1651000"/>
              <a:gd name="connsiteY0" fmla="*/ 0 h 2396273"/>
              <a:gd name="connsiteX1" fmla="*/ 1651000 w 1651000"/>
              <a:gd name="connsiteY1" fmla="*/ 0 h 2396273"/>
              <a:gd name="connsiteX2" fmla="*/ 1651000 w 1651000"/>
              <a:gd name="connsiteY2" fmla="*/ 2396273 h 2396273"/>
              <a:gd name="connsiteX3" fmla="*/ 0 w 1651000"/>
              <a:gd name="connsiteY3" fmla="*/ 2396273 h 239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3">
                <a:moveTo>
                  <a:pt x="0" y="0"/>
                </a:moveTo>
                <a:lnTo>
                  <a:pt x="1651000" y="0"/>
                </a:lnTo>
                <a:lnTo>
                  <a:pt x="1651000" y="2396273"/>
                </a:lnTo>
                <a:lnTo>
                  <a:pt x="0" y="2396273"/>
                </a:lnTo>
                <a:close/>
              </a:path>
            </a:pathLst>
          </a:custGeom>
        </p:spPr>
      </p:pic>
      <p:sp>
        <p:nvSpPr>
          <p:cNvPr id="36" name="向下箭號 35"/>
          <p:cNvSpPr/>
          <p:nvPr/>
        </p:nvSpPr>
        <p:spPr>
          <a:xfrm rot="16200000">
            <a:off x="3516202" y="2985584"/>
            <a:ext cx="531299" cy="92580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F1172A24-F49F-48BD-9FD7-7BCC15A42E9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54" b="100000" l="7121" r="86068">
                        <a14:foregroundMark x1="35604" y1="43692" x2="35604" y2="43692"/>
                        <a14:foregroundMark x1="41486" y1="48923" x2="41486" y2="48923"/>
                        <a14:foregroundMark x1="41796" y1="48923" x2="41796" y2="48923"/>
                        <a14:foregroundMark x1="42724" y1="49231" x2="42724" y2="49231"/>
                        <a14:foregroundMark x1="48607" y1="48615" x2="48607" y2="48615"/>
                        <a14:foregroundMark x1="48607" y1="48615" x2="48607" y2="48615"/>
                        <a14:foregroundMark x1="48297" y1="48615" x2="48297" y2="48615"/>
                        <a14:foregroundMark x1="36223" y1="57231" x2="36223" y2="57231"/>
                        <a14:foregroundMark x1="39938" y1="55385" x2="39938" y2="55385"/>
                        <a14:foregroundMark x1="39938" y1="55385" x2="39938" y2="55385"/>
                        <a14:foregroundMark x1="39938" y1="55385" x2="39938" y2="55385"/>
                        <a14:foregroundMark x1="47988" y1="52000" x2="47988" y2="52000"/>
                        <a14:foregroundMark x1="47988" y1="52000" x2="47988" y2="52000"/>
                        <a14:foregroundMark x1="54799" y1="55692" x2="54799" y2="55692"/>
                        <a14:foregroundMark x1="54799" y1="55692" x2="54799" y2="55692"/>
                        <a14:foregroundMark x1="63777" y1="85846" x2="63777" y2="85846"/>
                        <a14:foregroundMark x1="62539" y1="86154" x2="62539" y2="86154"/>
                        <a14:foregroundMark x1="65325" y1="86769" x2="65325" y2="86769"/>
                        <a14:foregroundMark x1="65325" y1="86769" x2="65325" y2="86769"/>
                        <a14:foregroundMark x1="65325" y1="84308" x2="65325" y2="84308"/>
                        <a14:foregroundMark x1="65325" y1="83692" x2="65325" y2="83692"/>
                        <a14:foregroundMark x1="64706" y1="82769" x2="64706" y2="82769"/>
                        <a14:foregroundMark x1="65325" y1="81846" x2="65944" y2="81538"/>
                        <a14:foregroundMark x1="60991" y1="92000" x2="60991" y2="92000"/>
                        <a14:foregroundMark x1="60991" y1="92000" x2="60991" y2="92000"/>
                        <a14:foregroundMark x1="60991" y1="92000" x2="60991" y2="92000"/>
                        <a14:foregroundMark x1="45201" y1="90462" x2="45201" y2="90462"/>
                        <a14:foregroundMark x1="43963" y1="90154" x2="43963" y2="90154"/>
                        <a14:foregroundMark x1="38700" y1="89538" x2="38700" y2="89538"/>
                        <a14:foregroundMark x1="36842" y1="89538" x2="36842" y2="89538"/>
                        <a14:foregroundMark x1="31889" y1="88615" x2="31269" y2="88000"/>
                        <a14:foregroundMark x1="26006" y1="85231" x2="26006" y2="85231"/>
                        <a14:foregroundMark x1="26006" y1="84000" x2="26935" y2="83692"/>
                        <a14:foregroundMark x1="28483" y1="90462" x2="28483" y2="90462"/>
                        <a14:foregroundMark x1="28483" y1="90462" x2="28483" y2="90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414" y="3934840"/>
            <a:ext cx="1557669" cy="156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56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畫面剪輯">
            <a:extLst>
              <a:ext uri="{FF2B5EF4-FFF2-40B4-BE49-F238E27FC236}">
                <a16:creationId xmlns:a16="http://schemas.microsoft.com/office/drawing/2014/main" xmlns="" id="{E6F58611-5CE9-4A3D-929D-8446F68544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489" y="1503539"/>
            <a:ext cx="3858723" cy="3852459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 rotWithShape="1">
          <a:blip r:embed="rId4" cstate="print"/>
          <a:srcRect l="64118" b="812"/>
          <a:stretch/>
        </p:blipFill>
        <p:spPr>
          <a:xfrm>
            <a:off x="1329185" y="128177"/>
            <a:ext cx="1364524" cy="2012866"/>
          </a:xfrm>
          <a:custGeom>
            <a:avLst/>
            <a:gdLst>
              <a:gd name="connsiteX0" fmla="*/ 0 w 2980267"/>
              <a:gd name="connsiteY0" fmla="*/ 0 h 4396316"/>
              <a:gd name="connsiteX1" fmla="*/ 2980267 w 2980267"/>
              <a:gd name="connsiteY1" fmla="*/ 0 h 4396316"/>
              <a:gd name="connsiteX2" fmla="*/ 2980267 w 2980267"/>
              <a:gd name="connsiteY2" fmla="*/ 4396316 h 4396316"/>
              <a:gd name="connsiteX3" fmla="*/ 0 w 2980267"/>
              <a:gd name="connsiteY3" fmla="*/ 4396316 h 439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0267" h="4396316">
                <a:moveTo>
                  <a:pt x="0" y="0"/>
                </a:moveTo>
                <a:lnTo>
                  <a:pt x="2980267" y="0"/>
                </a:lnTo>
                <a:lnTo>
                  <a:pt x="2980267" y="4396316"/>
                </a:lnTo>
                <a:lnTo>
                  <a:pt x="0" y="4396316"/>
                </a:lnTo>
                <a:close/>
              </a:path>
            </a:pathLst>
          </a:custGeom>
        </p:spPr>
      </p:pic>
      <p:pic>
        <p:nvPicPr>
          <p:cNvPr id="32" name="圖片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884" y="2459730"/>
            <a:ext cx="1353824" cy="1940079"/>
          </a:xfrm>
          <a:custGeom>
            <a:avLst/>
            <a:gdLst>
              <a:gd name="connsiteX0" fmla="*/ 0 w 1651000"/>
              <a:gd name="connsiteY0" fmla="*/ 0 h 2396274"/>
              <a:gd name="connsiteX1" fmla="*/ 1651000 w 1651000"/>
              <a:gd name="connsiteY1" fmla="*/ 0 h 2396274"/>
              <a:gd name="connsiteX2" fmla="*/ 1651000 w 1651000"/>
              <a:gd name="connsiteY2" fmla="*/ 2396274 h 2396274"/>
              <a:gd name="connsiteX3" fmla="*/ 0 w 1651000"/>
              <a:gd name="connsiteY3" fmla="*/ 2396274 h 2396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4">
                <a:moveTo>
                  <a:pt x="0" y="0"/>
                </a:moveTo>
                <a:lnTo>
                  <a:pt x="1651000" y="0"/>
                </a:lnTo>
                <a:lnTo>
                  <a:pt x="1651000" y="2396274"/>
                </a:lnTo>
                <a:lnTo>
                  <a:pt x="0" y="2396274"/>
                </a:lnTo>
                <a:close/>
              </a:path>
            </a:pathLst>
          </a:custGeom>
        </p:spPr>
      </p:pic>
      <p:pic>
        <p:nvPicPr>
          <p:cNvPr id="33" name="圖片 32"/>
          <p:cNvPicPr>
            <a:picLocks noChangeAspect="1"/>
          </p:cNvPicPr>
          <p:nvPr/>
        </p:nvPicPr>
        <p:blipFill>
          <a:blip r:embed="rId6" cstate="print"/>
          <a:srcRect b="693"/>
          <a:stretch>
            <a:fillRect/>
          </a:stretch>
        </p:blipFill>
        <p:spPr>
          <a:xfrm>
            <a:off x="1347259" y="4718497"/>
            <a:ext cx="1364524" cy="1980479"/>
          </a:xfrm>
          <a:custGeom>
            <a:avLst/>
            <a:gdLst>
              <a:gd name="connsiteX0" fmla="*/ 0 w 1651000"/>
              <a:gd name="connsiteY0" fmla="*/ 0 h 2396273"/>
              <a:gd name="connsiteX1" fmla="*/ 1651000 w 1651000"/>
              <a:gd name="connsiteY1" fmla="*/ 0 h 2396273"/>
              <a:gd name="connsiteX2" fmla="*/ 1651000 w 1651000"/>
              <a:gd name="connsiteY2" fmla="*/ 2396273 h 2396273"/>
              <a:gd name="connsiteX3" fmla="*/ 0 w 1651000"/>
              <a:gd name="connsiteY3" fmla="*/ 2396273 h 239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3">
                <a:moveTo>
                  <a:pt x="0" y="0"/>
                </a:moveTo>
                <a:lnTo>
                  <a:pt x="1651000" y="0"/>
                </a:lnTo>
                <a:lnTo>
                  <a:pt x="1651000" y="2396273"/>
                </a:lnTo>
                <a:lnTo>
                  <a:pt x="0" y="2396273"/>
                </a:lnTo>
                <a:close/>
              </a:path>
            </a:pathLst>
          </a:custGeom>
        </p:spPr>
      </p:pic>
      <p:sp>
        <p:nvSpPr>
          <p:cNvPr id="36" name="向下箭號 35"/>
          <p:cNvSpPr/>
          <p:nvPr/>
        </p:nvSpPr>
        <p:spPr>
          <a:xfrm rot="16200000">
            <a:off x="3516202" y="2985584"/>
            <a:ext cx="531299" cy="92580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F1172A24-F49F-48BD-9FD7-7BCC15A42E9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54" b="100000" l="7121" r="86068">
                        <a14:foregroundMark x1="35604" y1="43692" x2="35604" y2="43692"/>
                        <a14:foregroundMark x1="41486" y1="48923" x2="41486" y2="48923"/>
                        <a14:foregroundMark x1="41796" y1="48923" x2="41796" y2="48923"/>
                        <a14:foregroundMark x1="42724" y1="49231" x2="42724" y2="49231"/>
                        <a14:foregroundMark x1="48607" y1="48615" x2="48607" y2="48615"/>
                        <a14:foregroundMark x1="48607" y1="48615" x2="48607" y2="48615"/>
                        <a14:foregroundMark x1="48297" y1="48615" x2="48297" y2="48615"/>
                        <a14:foregroundMark x1="36223" y1="57231" x2="36223" y2="57231"/>
                        <a14:foregroundMark x1="39938" y1="55385" x2="39938" y2="55385"/>
                        <a14:foregroundMark x1="39938" y1="55385" x2="39938" y2="55385"/>
                        <a14:foregroundMark x1="39938" y1="55385" x2="39938" y2="55385"/>
                        <a14:foregroundMark x1="47988" y1="52000" x2="47988" y2="52000"/>
                        <a14:foregroundMark x1="47988" y1="52000" x2="47988" y2="52000"/>
                        <a14:foregroundMark x1="54799" y1="55692" x2="54799" y2="55692"/>
                        <a14:foregroundMark x1="54799" y1="55692" x2="54799" y2="55692"/>
                        <a14:foregroundMark x1="63777" y1="85846" x2="63777" y2="85846"/>
                        <a14:foregroundMark x1="62539" y1="86154" x2="62539" y2="86154"/>
                        <a14:foregroundMark x1="65325" y1="86769" x2="65325" y2="86769"/>
                        <a14:foregroundMark x1="65325" y1="86769" x2="65325" y2="86769"/>
                        <a14:foregroundMark x1="65325" y1="84308" x2="65325" y2="84308"/>
                        <a14:foregroundMark x1="65325" y1="83692" x2="65325" y2="83692"/>
                        <a14:foregroundMark x1="64706" y1="82769" x2="64706" y2="82769"/>
                        <a14:foregroundMark x1="65325" y1="81846" x2="65944" y2="81538"/>
                        <a14:foregroundMark x1="60991" y1="92000" x2="60991" y2="92000"/>
                        <a14:foregroundMark x1="60991" y1="92000" x2="60991" y2="92000"/>
                        <a14:foregroundMark x1="60991" y1="92000" x2="60991" y2="92000"/>
                        <a14:foregroundMark x1="45201" y1="90462" x2="45201" y2="90462"/>
                        <a14:foregroundMark x1="43963" y1="90154" x2="43963" y2="90154"/>
                        <a14:foregroundMark x1="38700" y1="89538" x2="38700" y2="89538"/>
                        <a14:foregroundMark x1="36842" y1="89538" x2="36842" y2="89538"/>
                        <a14:foregroundMark x1="31889" y1="88615" x2="31269" y2="88000"/>
                        <a14:foregroundMark x1="26006" y1="85231" x2="26006" y2="85231"/>
                        <a14:foregroundMark x1="26006" y1="84000" x2="26935" y2="83692"/>
                        <a14:foregroundMark x1="28483" y1="90462" x2="28483" y2="90462"/>
                        <a14:foregroundMark x1="28483" y1="90462" x2="28483" y2="90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414" y="3934840"/>
            <a:ext cx="1557669" cy="156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37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96296E-6 L -0.004 -0.1939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 -0.19398 L 0.1368 -0.1967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1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913" y="967563"/>
            <a:ext cx="3643424" cy="5161518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283F379A-EB01-463D-B600-03122BB18934}"/>
              </a:ext>
            </a:extLst>
          </p:cNvPr>
          <p:cNvSpPr txBox="1"/>
          <p:nvPr/>
        </p:nvSpPr>
        <p:spPr>
          <a:xfrm>
            <a:off x="4373750" y="536676"/>
            <a:ext cx="395813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5000" dirty="0"/>
              <a:t> 【 if / else 】 </a:t>
            </a:r>
            <a:endParaRPr lang="zh-TW" altLang="en-US" sz="5000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725ED14C-4B05-4DB2-942A-0FFE8BAA7101}"/>
              </a:ext>
            </a:extLst>
          </p:cNvPr>
          <p:cNvSpPr txBox="1"/>
          <p:nvPr/>
        </p:nvSpPr>
        <p:spPr>
          <a:xfrm>
            <a:off x="3975102" y="1398450"/>
            <a:ext cx="5062604" cy="50013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5000" dirty="0">
                <a:latin typeface="+mn-ea"/>
              </a:rPr>
              <a:t>If</a:t>
            </a:r>
          </a:p>
          <a:p>
            <a:r>
              <a:rPr lang="zh-TW" altLang="en-US" sz="5000" dirty="0">
                <a:latin typeface="+mn-ea"/>
              </a:rPr>
              <a:t>此回合有使用↓</a:t>
            </a:r>
            <a:r>
              <a:rPr lang="en-US" altLang="zh-TW" sz="5000" dirty="0">
                <a:latin typeface="+mn-ea"/>
              </a:rPr>
              <a:t/>
            </a:r>
            <a:br>
              <a:rPr lang="en-US" altLang="zh-TW" sz="5000" dirty="0">
                <a:latin typeface="+mn-ea"/>
              </a:rPr>
            </a:br>
            <a:r>
              <a:rPr lang="zh-TW" altLang="en-US" sz="1200" dirty="0">
                <a:latin typeface="+mn-ea"/>
              </a:rPr>
              <a:t> </a:t>
            </a:r>
            <a:r>
              <a:rPr lang="en-US" altLang="zh-TW" sz="5000" dirty="0">
                <a:latin typeface="+mn-ea"/>
              </a:rPr>
              <a:t/>
            </a:r>
            <a:br>
              <a:rPr lang="en-US" altLang="zh-TW" sz="5000" dirty="0">
                <a:latin typeface="+mn-ea"/>
              </a:rPr>
            </a:br>
            <a:r>
              <a:rPr lang="en-US" altLang="zh-TW" sz="5000" dirty="0">
                <a:latin typeface="+mn-ea"/>
              </a:rPr>
              <a:t>then</a:t>
            </a:r>
          </a:p>
          <a:p>
            <a:r>
              <a:rPr lang="zh-TW" altLang="en-US" sz="4500" dirty="0">
                <a:latin typeface="+mn-ea"/>
              </a:rPr>
              <a:t>此牌視為</a:t>
            </a:r>
            <a:r>
              <a:rPr lang="en-US" altLang="zh-TW" sz="4500" dirty="0">
                <a:latin typeface="+mn-ea"/>
              </a:rPr>
              <a:t>&lt;Loop2&gt;</a:t>
            </a:r>
          </a:p>
          <a:p>
            <a:r>
              <a:rPr lang="zh-TW" altLang="en-US" sz="1200" dirty="0">
                <a:latin typeface="+mn-ea"/>
              </a:rPr>
              <a:t> </a:t>
            </a:r>
            <a:endParaRPr lang="en-US" altLang="zh-TW" sz="1200" dirty="0">
              <a:latin typeface="+mn-ea"/>
            </a:endParaRPr>
          </a:p>
          <a:p>
            <a:r>
              <a:rPr lang="en-US" altLang="zh-TW" sz="5000" dirty="0">
                <a:latin typeface="+mn-ea"/>
              </a:rPr>
              <a:t>else</a:t>
            </a:r>
          </a:p>
          <a:p>
            <a:r>
              <a:rPr lang="zh-TW" altLang="en-US" sz="5000" dirty="0">
                <a:latin typeface="+mn-ea"/>
              </a:rPr>
              <a:t>此牌視為↑</a:t>
            </a:r>
          </a:p>
        </p:txBody>
      </p:sp>
    </p:spTree>
    <p:extLst>
      <p:ext uri="{BB962C8B-B14F-4D97-AF65-F5344CB8AC3E}">
        <p14:creationId xmlns:p14="http://schemas.microsoft.com/office/powerpoint/2010/main" val="202437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1200" y="831589"/>
            <a:ext cx="4111100" cy="4234187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563405" y="5012769"/>
            <a:ext cx="3804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dirty="0">
                <a:solidFill>
                  <a:srgbClr val="F87D65"/>
                </a:solidFill>
              </a:rPr>
              <a:t>“</a:t>
            </a:r>
            <a:r>
              <a:rPr kumimoji="1" lang="zh-TW" altLang="en-US" sz="3600" b="1" dirty="0">
                <a:solidFill>
                  <a:srgbClr val="F87D65"/>
                </a:solidFill>
              </a:rPr>
              <a:t>找出隱藏的寶藏</a:t>
            </a:r>
            <a:r>
              <a:rPr kumimoji="1" lang="en-US" altLang="zh-TW" sz="3600" dirty="0">
                <a:solidFill>
                  <a:srgbClr val="F87D65"/>
                </a:solidFill>
              </a:rPr>
              <a:t>”</a:t>
            </a:r>
            <a:endParaRPr kumimoji="1" lang="zh-TW" altLang="en-US" sz="3600" dirty="0">
              <a:solidFill>
                <a:srgbClr val="F87D65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098279" y="5579588"/>
            <a:ext cx="4662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pc="600" dirty="0">
                <a:solidFill>
                  <a:srgbClr val="3E454C"/>
                </a:solidFill>
              </a:rPr>
              <a:t>To get</a:t>
            </a:r>
            <a:r>
              <a:rPr kumimoji="1" lang="zh-TW" altLang="en-US" spc="600" dirty="0">
                <a:solidFill>
                  <a:srgbClr val="3E454C"/>
                </a:solidFill>
              </a:rPr>
              <a:t> </a:t>
            </a:r>
            <a:r>
              <a:rPr kumimoji="1" lang="en-US" altLang="zh-TW" spc="600" dirty="0">
                <a:solidFill>
                  <a:srgbClr val="3E454C"/>
                </a:solidFill>
              </a:rPr>
              <a:t>the hidden treasure</a:t>
            </a:r>
            <a:endParaRPr kumimoji="1" lang="zh-TW" altLang="en-US" spc="600" dirty="0">
              <a:solidFill>
                <a:srgbClr val="3E454C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82"/>
          <a:stretch/>
        </p:blipFill>
        <p:spPr>
          <a:xfrm rot="21435520">
            <a:off x="6837430" y="4132972"/>
            <a:ext cx="2606690" cy="326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3933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69" b="90867" l="9649" r="89693">
                        <a14:foregroundMark x1="27632" y1="8824" x2="39035" y2="8669"/>
                        <a14:foregroundMark x1="68640" y1="19814" x2="70395" y2="24149"/>
                        <a14:foregroundMark x1="12719" y1="92105" x2="37500" y2="90867"/>
                        <a14:foregroundMark x1="37500" y1="90867" x2="37500" y2="908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8667" y="-272242"/>
            <a:ext cx="5033111" cy="7130242"/>
          </a:xfrm>
          <a:prstGeom prst="rect">
            <a:avLst/>
          </a:prstGeom>
        </p:spPr>
      </p:pic>
      <p:sp>
        <p:nvSpPr>
          <p:cNvPr id="3" name="向下箭號 2"/>
          <p:cNvSpPr/>
          <p:nvPr/>
        </p:nvSpPr>
        <p:spPr>
          <a:xfrm rot="16200000">
            <a:off x="4362075" y="1988420"/>
            <a:ext cx="595960" cy="1143411"/>
          </a:xfrm>
          <a:prstGeom prst="downArrow">
            <a:avLst/>
          </a:prstGeom>
          <a:solidFill>
            <a:srgbClr val="F87D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5252836" y="2236107"/>
            <a:ext cx="386862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500" b="1" dirty="0">
                <a:solidFill>
                  <a:srgbClr val="F87D65"/>
                </a:solidFill>
              </a:rPr>
              <a:t>如果</a:t>
            </a:r>
            <a:r>
              <a:rPr kumimoji="1" lang="zh-TW" altLang="en-US" sz="3500" dirty="0"/>
              <a:t>這件事是真的</a:t>
            </a:r>
          </a:p>
        </p:txBody>
      </p:sp>
      <p:sp>
        <p:nvSpPr>
          <p:cNvPr id="5" name="向下箭號 4"/>
          <p:cNvSpPr/>
          <p:nvPr/>
        </p:nvSpPr>
        <p:spPr>
          <a:xfrm rot="16200000">
            <a:off x="4510664" y="3300619"/>
            <a:ext cx="595960" cy="846234"/>
          </a:xfrm>
          <a:prstGeom prst="downArrow">
            <a:avLst/>
          </a:prstGeom>
          <a:solidFill>
            <a:srgbClr val="F87D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5252836" y="3443588"/>
            <a:ext cx="403905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500" b="1" dirty="0">
                <a:solidFill>
                  <a:srgbClr val="F87D65"/>
                </a:solidFill>
              </a:rPr>
              <a:t>  就  </a:t>
            </a:r>
            <a:r>
              <a:rPr kumimoji="1" lang="zh-TW" altLang="en-US" sz="3500" dirty="0"/>
              <a:t>做這件事情</a:t>
            </a:r>
          </a:p>
        </p:txBody>
      </p:sp>
      <p:sp>
        <p:nvSpPr>
          <p:cNvPr id="7" name="向下箭號 6"/>
          <p:cNvSpPr/>
          <p:nvPr/>
        </p:nvSpPr>
        <p:spPr>
          <a:xfrm rot="16200000">
            <a:off x="4362076" y="4329581"/>
            <a:ext cx="595960" cy="1143415"/>
          </a:xfrm>
          <a:prstGeom prst="downArrow">
            <a:avLst/>
          </a:prstGeom>
          <a:solidFill>
            <a:srgbClr val="F87D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5252836" y="4651069"/>
            <a:ext cx="362351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500" b="1" dirty="0">
                <a:solidFill>
                  <a:srgbClr val="F87D65"/>
                </a:solidFill>
              </a:rPr>
              <a:t>否則</a:t>
            </a:r>
            <a:r>
              <a:rPr kumimoji="1" lang="zh-TW" altLang="en-US" sz="3500" dirty="0"/>
              <a:t>做這件事</a:t>
            </a:r>
          </a:p>
        </p:txBody>
      </p:sp>
      <p:sp>
        <p:nvSpPr>
          <p:cNvPr id="10" name="矩形 9"/>
          <p:cNvSpPr/>
          <p:nvPr/>
        </p:nvSpPr>
        <p:spPr>
          <a:xfrm>
            <a:off x="918901" y="2286873"/>
            <a:ext cx="2891056" cy="534010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857837" y="3443588"/>
            <a:ext cx="3344511" cy="560296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827908" y="4560567"/>
            <a:ext cx="2751871" cy="546454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7227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34551" y="102573"/>
            <a:ext cx="2268389" cy="3213552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920" y="299821"/>
            <a:ext cx="2113037" cy="2966226"/>
          </a:xfrm>
          <a:custGeom>
            <a:avLst/>
            <a:gdLst>
              <a:gd name="connsiteX0" fmla="*/ 0 w 1651000"/>
              <a:gd name="connsiteY0" fmla="*/ 0 h 2349811"/>
              <a:gd name="connsiteX1" fmla="*/ 1651000 w 1651000"/>
              <a:gd name="connsiteY1" fmla="*/ 0 h 2349811"/>
              <a:gd name="connsiteX2" fmla="*/ 1651000 w 1651000"/>
              <a:gd name="connsiteY2" fmla="*/ 2349811 h 2349811"/>
              <a:gd name="connsiteX3" fmla="*/ 0 w 1651000"/>
              <a:gd name="connsiteY3" fmla="*/ 2349811 h 2349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49811">
                <a:moveTo>
                  <a:pt x="0" y="0"/>
                </a:moveTo>
                <a:lnTo>
                  <a:pt x="1651000" y="0"/>
                </a:lnTo>
                <a:lnTo>
                  <a:pt x="1651000" y="2349811"/>
                </a:lnTo>
                <a:lnTo>
                  <a:pt x="0" y="2349811"/>
                </a:lnTo>
                <a:close/>
              </a:path>
            </a:pathLst>
          </a:cu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/>
          <a:srcRect b="693"/>
          <a:stretch>
            <a:fillRect/>
          </a:stretch>
        </p:blipFill>
        <p:spPr>
          <a:xfrm>
            <a:off x="2981117" y="3564529"/>
            <a:ext cx="2036998" cy="2956513"/>
          </a:xfrm>
          <a:custGeom>
            <a:avLst/>
            <a:gdLst>
              <a:gd name="connsiteX0" fmla="*/ 0 w 1651000"/>
              <a:gd name="connsiteY0" fmla="*/ 0 h 2396273"/>
              <a:gd name="connsiteX1" fmla="*/ 1651000 w 1651000"/>
              <a:gd name="connsiteY1" fmla="*/ 0 h 2396273"/>
              <a:gd name="connsiteX2" fmla="*/ 1651000 w 1651000"/>
              <a:gd name="connsiteY2" fmla="*/ 2396273 h 2396273"/>
              <a:gd name="connsiteX3" fmla="*/ 0 w 1651000"/>
              <a:gd name="connsiteY3" fmla="*/ 2396273 h 239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3">
                <a:moveTo>
                  <a:pt x="0" y="0"/>
                </a:moveTo>
                <a:lnTo>
                  <a:pt x="1651000" y="0"/>
                </a:lnTo>
                <a:lnTo>
                  <a:pt x="1651000" y="2396273"/>
                </a:lnTo>
                <a:lnTo>
                  <a:pt x="0" y="2396273"/>
                </a:lnTo>
                <a:close/>
              </a:path>
            </a:pathLst>
          </a:custGeom>
        </p:spPr>
      </p:pic>
      <p:sp>
        <p:nvSpPr>
          <p:cNvPr id="12" name="矩形 11"/>
          <p:cNvSpPr/>
          <p:nvPr/>
        </p:nvSpPr>
        <p:spPr>
          <a:xfrm>
            <a:off x="5674132" y="130641"/>
            <a:ext cx="2417923" cy="3433887"/>
          </a:xfrm>
          <a:prstGeom prst="rect">
            <a:avLst/>
          </a:prstGeom>
          <a:noFill/>
          <a:ln w="38100">
            <a:solidFill>
              <a:srgbClr val="F87D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xmlns="" id="{AD7FAE73-120C-4715-945E-6D4F876DCF6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64118" b="812"/>
          <a:stretch/>
        </p:blipFill>
        <p:spPr>
          <a:xfrm>
            <a:off x="2924823" y="106562"/>
            <a:ext cx="2278117" cy="3360547"/>
          </a:xfrm>
          <a:custGeom>
            <a:avLst/>
            <a:gdLst>
              <a:gd name="connsiteX0" fmla="*/ 0 w 2980267"/>
              <a:gd name="connsiteY0" fmla="*/ 0 h 4396316"/>
              <a:gd name="connsiteX1" fmla="*/ 2980267 w 2980267"/>
              <a:gd name="connsiteY1" fmla="*/ 0 h 4396316"/>
              <a:gd name="connsiteX2" fmla="*/ 2980267 w 2980267"/>
              <a:gd name="connsiteY2" fmla="*/ 4396316 h 4396316"/>
              <a:gd name="connsiteX3" fmla="*/ 0 w 2980267"/>
              <a:gd name="connsiteY3" fmla="*/ 4396316 h 439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0267" h="4396316">
                <a:moveTo>
                  <a:pt x="0" y="0"/>
                </a:moveTo>
                <a:lnTo>
                  <a:pt x="2980267" y="0"/>
                </a:lnTo>
                <a:lnTo>
                  <a:pt x="2980267" y="4396316"/>
                </a:lnTo>
                <a:lnTo>
                  <a:pt x="0" y="4396316"/>
                </a:lnTo>
                <a:close/>
              </a:path>
            </a:pathLst>
          </a:cu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956BACCE-7962-46A1-82A1-E2C72041C0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83" b="89493" l="1534" r="93405">
                        <a14:foregroundMark x1="6135" y1="10145" x2="80675" y2="43478"/>
                        <a14:foregroundMark x1="80675" y1="43478" x2="75153" y2="69928"/>
                        <a14:foregroundMark x1="75153" y1="69928" x2="40491" y2="83333"/>
                        <a14:foregroundMark x1="40491" y1="83333" x2="26840" y2="83333"/>
                        <a14:foregroundMark x1="26840" y1="83333" x2="12270" y2="71739"/>
                        <a14:foregroundMark x1="12270" y1="71739" x2="1687" y2="53261"/>
                        <a14:foregroundMark x1="1687" y1="53261" x2="16258" y2="42391"/>
                        <a14:foregroundMark x1="16258" y1="42391" x2="49080" y2="40580"/>
                        <a14:foregroundMark x1="49080" y1="40580" x2="73006" y2="44565"/>
                        <a14:foregroundMark x1="73006" y1="44565" x2="60123" y2="59058"/>
                        <a14:foregroundMark x1="60123" y1="59058" x2="33129" y2="56884"/>
                        <a14:foregroundMark x1="33129" y1="56884" x2="20552" y2="46377"/>
                        <a14:foregroundMark x1="20552" y1="46377" x2="44018" y2="31159"/>
                        <a14:foregroundMark x1="44018" y1="31159" x2="75920" y2="45652"/>
                        <a14:foregroundMark x1="75920" y1="45652" x2="74387" y2="57971"/>
                        <a14:foregroundMark x1="68252" y1="60507" x2="21166" y2="40580"/>
                        <a14:foregroundMark x1="21166" y1="40580" x2="8282" y2="50000"/>
                        <a14:foregroundMark x1="8282" y1="50000" x2="23466" y2="53261"/>
                        <a14:foregroundMark x1="23466" y1="53261" x2="55061" y2="45290"/>
                        <a14:foregroundMark x1="55061" y1="45290" x2="80061" y2="55072"/>
                        <a14:foregroundMark x1="80061" y1="55072" x2="91871" y2="53623"/>
                        <a14:foregroundMark x1="91871" y1="53623" x2="93405" y2="52536"/>
                        <a14:foregroundMark x1="14877" y1="21377" x2="11196" y2="47826"/>
                        <a14:foregroundMark x1="11196" y1="47826" x2="11196" y2="4818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7569" y="895449"/>
            <a:ext cx="2249246" cy="952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669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45184" y="180058"/>
            <a:ext cx="2268389" cy="321355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/>
          <a:srcRect b="693"/>
          <a:stretch>
            <a:fillRect/>
          </a:stretch>
        </p:blipFill>
        <p:spPr>
          <a:xfrm>
            <a:off x="2991750" y="3642014"/>
            <a:ext cx="2036998" cy="2956513"/>
          </a:xfrm>
          <a:custGeom>
            <a:avLst/>
            <a:gdLst>
              <a:gd name="connsiteX0" fmla="*/ 0 w 1651000"/>
              <a:gd name="connsiteY0" fmla="*/ 0 h 2396273"/>
              <a:gd name="connsiteX1" fmla="*/ 1651000 w 1651000"/>
              <a:gd name="connsiteY1" fmla="*/ 0 h 2396273"/>
              <a:gd name="connsiteX2" fmla="*/ 1651000 w 1651000"/>
              <a:gd name="connsiteY2" fmla="*/ 2396273 h 2396273"/>
              <a:gd name="connsiteX3" fmla="*/ 0 w 1651000"/>
              <a:gd name="connsiteY3" fmla="*/ 2396273 h 239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3">
                <a:moveTo>
                  <a:pt x="0" y="0"/>
                </a:moveTo>
                <a:lnTo>
                  <a:pt x="1651000" y="0"/>
                </a:lnTo>
                <a:lnTo>
                  <a:pt x="1651000" y="2396273"/>
                </a:lnTo>
                <a:lnTo>
                  <a:pt x="0" y="2396273"/>
                </a:lnTo>
                <a:close/>
              </a:path>
            </a:pathLst>
          </a:custGeom>
        </p:spPr>
      </p:pic>
      <p:sp>
        <p:nvSpPr>
          <p:cNvPr id="12" name="矩形 11"/>
          <p:cNvSpPr/>
          <p:nvPr/>
        </p:nvSpPr>
        <p:spPr>
          <a:xfrm>
            <a:off x="5684765" y="208126"/>
            <a:ext cx="2417923" cy="3433887"/>
          </a:xfrm>
          <a:prstGeom prst="rect">
            <a:avLst/>
          </a:prstGeom>
          <a:noFill/>
          <a:ln w="38100">
            <a:solidFill>
              <a:srgbClr val="F87D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9EDA9A16-54E2-42BA-BA31-79C4355656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565" y="180058"/>
            <a:ext cx="2267008" cy="3213552"/>
          </a:xfrm>
          <a:custGeom>
            <a:avLst/>
            <a:gdLst>
              <a:gd name="connsiteX0" fmla="*/ 0 w 1651000"/>
              <a:gd name="connsiteY0" fmla="*/ 0 h 2396274"/>
              <a:gd name="connsiteX1" fmla="*/ 1651000 w 1651000"/>
              <a:gd name="connsiteY1" fmla="*/ 0 h 2396274"/>
              <a:gd name="connsiteX2" fmla="*/ 1651000 w 1651000"/>
              <a:gd name="connsiteY2" fmla="*/ 2396274 h 2396274"/>
              <a:gd name="connsiteX3" fmla="*/ 0 w 1651000"/>
              <a:gd name="connsiteY3" fmla="*/ 2396274 h 2396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4">
                <a:moveTo>
                  <a:pt x="0" y="0"/>
                </a:moveTo>
                <a:lnTo>
                  <a:pt x="1651000" y="0"/>
                </a:lnTo>
                <a:lnTo>
                  <a:pt x="1651000" y="2396274"/>
                </a:lnTo>
                <a:lnTo>
                  <a:pt x="0" y="2396274"/>
                </a:lnTo>
                <a:close/>
              </a:path>
            </a:pathLst>
          </a:cu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xmlns="" id="{46214773-B99C-41D2-AED6-2E325FA56E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83" b="89493" l="1534" r="93405">
                        <a14:foregroundMark x1="6135" y1="10145" x2="80675" y2="43478"/>
                        <a14:foregroundMark x1="80675" y1="43478" x2="75153" y2="69928"/>
                        <a14:foregroundMark x1="75153" y1="69928" x2="40491" y2="83333"/>
                        <a14:foregroundMark x1="40491" y1="83333" x2="26840" y2="83333"/>
                        <a14:foregroundMark x1="26840" y1="83333" x2="12270" y2="71739"/>
                        <a14:foregroundMark x1="12270" y1="71739" x2="1687" y2="53261"/>
                        <a14:foregroundMark x1="1687" y1="53261" x2="16258" y2="42391"/>
                        <a14:foregroundMark x1="16258" y1="42391" x2="49080" y2="40580"/>
                        <a14:foregroundMark x1="49080" y1="40580" x2="73006" y2="44565"/>
                        <a14:foregroundMark x1="73006" y1="44565" x2="60123" y2="59058"/>
                        <a14:foregroundMark x1="60123" y1="59058" x2="33129" y2="56884"/>
                        <a14:foregroundMark x1="33129" y1="56884" x2="20552" y2="46377"/>
                        <a14:foregroundMark x1="20552" y1="46377" x2="44018" y2="31159"/>
                        <a14:foregroundMark x1="44018" y1="31159" x2="75920" y2="45652"/>
                        <a14:foregroundMark x1="75920" y1="45652" x2="74387" y2="57971"/>
                        <a14:foregroundMark x1="68252" y1="60507" x2="21166" y2="40580"/>
                        <a14:foregroundMark x1="21166" y1="40580" x2="8282" y2="50000"/>
                        <a14:foregroundMark x1="8282" y1="50000" x2="23466" y2="53261"/>
                        <a14:foregroundMark x1="23466" y1="53261" x2="55061" y2="45290"/>
                        <a14:foregroundMark x1="55061" y1="45290" x2="80061" y2="55072"/>
                        <a14:foregroundMark x1="80061" y1="55072" x2="91871" y2="53623"/>
                        <a14:foregroundMark x1="91871" y1="53623" x2="93405" y2="52536"/>
                        <a14:foregroundMark x1="14877" y1="21377" x2="11196" y2="47826"/>
                        <a14:foregroundMark x1="11196" y1="47826" x2="11196" y2="4818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7569" y="895449"/>
            <a:ext cx="2249246" cy="952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46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群組 33"/>
          <p:cNvGrpSpPr/>
          <p:nvPr/>
        </p:nvGrpSpPr>
        <p:grpSpPr>
          <a:xfrm>
            <a:off x="739273" y="674633"/>
            <a:ext cx="7665455" cy="5508734"/>
            <a:chOff x="858345" y="934277"/>
            <a:chExt cx="7665455" cy="5508734"/>
          </a:xfrm>
        </p:grpSpPr>
        <p:pic>
          <p:nvPicPr>
            <p:cNvPr id="26" name="圖片 25"/>
            <p:cNvPicPr>
              <a:picLocks noChangeAspect="1"/>
            </p:cNvPicPr>
            <p:nvPr/>
          </p:nvPicPr>
          <p:blipFill>
            <a:blip r:embed="rId3" cstate="print"/>
            <a:srcRect l="26769" t="2494" r="54451" b="2896"/>
            <a:stretch>
              <a:fillRect/>
            </a:stretch>
          </p:blipFill>
          <p:spPr>
            <a:xfrm>
              <a:off x="2783884" y="934277"/>
              <a:ext cx="1662221" cy="2306679"/>
            </a:xfrm>
            <a:custGeom>
              <a:avLst/>
              <a:gdLst>
                <a:gd name="connsiteX0" fmla="*/ 0 w 1403803"/>
                <a:gd name="connsiteY0" fmla="*/ 0 h 1948070"/>
                <a:gd name="connsiteX1" fmla="*/ 1403803 w 1403803"/>
                <a:gd name="connsiteY1" fmla="*/ 0 h 1948070"/>
                <a:gd name="connsiteX2" fmla="*/ 1403803 w 1403803"/>
                <a:gd name="connsiteY2" fmla="*/ 1948070 h 1948070"/>
                <a:gd name="connsiteX3" fmla="*/ 0 w 1403803"/>
                <a:gd name="connsiteY3" fmla="*/ 1948070 h 1948070"/>
                <a:gd name="connsiteX4" fmla="*/ 0 w 1403803"/>
                <a:gd name="connsiteY4" fmla="*/ 0 h 1948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3803" h="1948070">
                  <a:moveTo>
                    <a:pt x="0" y="0"/>
                  </a:moveTo>
                  <a:lnTo>
                    <a:pt x="1403803" y="0"/>
                  </a:lnTo>
                  <a:lnTo>
                    <a:pt x="1403803" y="1948070"/>
                  </a:lnTo>
                  <a:lnTo>
                    <a:pt x="0" y="194807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25" name="圖片 24"/>
            <p:cNvPicPr>
              <a:picLocks noChangeAspect="1"/>
            </p:cNvPicPr>
            <p:nvPr/>
          </p:nvPicPr>
          <p:blipFill>
            <a:blip r:embed="rId3" cstate="print"/>
            <a:srcRect l="53539" t="2494" r="27682" b="2896"/>
            <a:stretch>
              <a:fillRect/>
            </a:stretch>
          </p:blipFill>
          <p:spPr>
            <a:xfrm>
              <a:off x="4784962" y="934277"/>
              <a:ext cx="1662221" cy="2306679"/>
            </a:xfrm>
            <a:custGeom>
              <a:avLst/>
              <a:gdLst>
                <a:gd name="connsiteX0" fmla="*/ 0 w 1403803"/>
                <a:gd name="connsiteY0" fmla="*/ 0 h 1948070"/>
                <a:gd name="connsiteX1" fmla="*/ 1403803 w 1403803"/>
                <a:gd name="connsiteY1" fmla="*/ 0 h 1948070"/>
                <a:gd name="connsiteX2" fmla="*/ 1403803 w 1403803"/>
                <a:gd name="connsiteY2" fmla="*/ 1948070 h 1948070"/>
                <a:gd name="connsiteX3" fmla="*/ 0 w 1403803"/>
                <a:gd name="connsiteY3" fmla="*/ 1948070 h 1948070"/>
                <a:gd name="connsiteX4" fmla="*/ 0 w 1403803"/>
                <a:gd name="connsiteY4" fmla="*/ 0 h 1948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3803" h="1948070">
                  <a:moveTo>
                    <a:pt x="0" y="0"/>
                  </a:moveTo>
                  <a:lnTo>
                    <a:pt x="1403803" y="0"/>
                  </a:lnTo>
                  <a:lnTo>
                    <a:pt x="1403803" y="1948070"/>
                  </a:lnTo>
                  <a:lnTo>
                    <a:pt x="0" y="194807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3" cstate="print"/>
            <a:srcRect l="80308" t="2494" r="913" b="2896"/>
            <a:stretch>
              <a:fillRect/>
            </a:stretch>
          </p:blipFill>
          <p:spPr>
            <a:xfrm>
              <a:off x="6786040" y="934277"/>
              <a:ext cx="1662221" cy="2306679"/>
            </a:xfrm>
            <a:custGeom>
              <a:avLst/>
              <a:gdLst>
                <a:gd name="connsiteX0" fmla="*/ 0 w 1403803"/>
                <a:gd name="connsiteY0" fmla="*/ 0 h 1948070"/>
                <a:gd name="connsiteX1" fmla="*/ 1403803 w 1403803"/>
                <a:gd name="connsiteY1" fmla="*/ 0 h 1948070"/>
                <a:gd name="connsiteX2" fmla="*/ 1403803 w 1403803"/>
                <a:gd name="connsiteY2" fmla="*/ 1948070 h 1948070"/>
                <a:gd name="connsiteX3" fmla="*/ 0 w 1403803"/>
                <a:gd name="connsiteY3" fmla="*/ 1948070 h 1948070"/>
                <a:gd name="connsiteX4" fmla="*/ 0 w 1403803"/>
                <a:gd name="connsiteY4" fmla="*/ 0 h 1948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3803" h="1948070">
                  <a:moveTo>
                    <a:pt x="0" y="0"/>
                  </a:moveTo>
                  <a:lnTo>
                    <a:pt x="1403803" y="0"/>
                  </a:lnTo>
                  <a:lnTo>
                    <a:pt x="1403803" y="1948070"/>
                  </a:lnTo>
                  <a:lnTo>
                    <a:pt x="0" y="194807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32" name="圖片 31"/>
            <p:cNvPicPr>
              <a:picLocks noChangeAspect="1"/>
            </p:cNvPicPr>
            <p:nvPr/>
          </p:nvPicPr>
          <p:blipFill>
            <a:blip r:embed="rId4" cstate="print"/>
            <a:srcRect l="320" t="2896" r="80938" b="2494"/>
            <a:stretch>
              <a:fillRect/>
            </a:stretch>
          </p:blipFill>
          <p:spPr>
            <a:xfrm>
              <a:off x="858345" y="4136332"/>
              <a:ext cx="1662221" cy="2306679"/>
            </a:xfrm>
            <a:custGeom>
              <a:avLst/>
              <a:gdLst>
                <a:gd name="connsiteX0" fmla="*/ 0 w 1403803"/>
                <a:gd name="connsiteY0" fmla="*/ 0 h 1948070"/>
                <a:gd name="connsiteX1" fmla="*/ 1403803 w 1403803"/>
                <a:gd name="connsiteY1" fmla="*/ 0 h 1948070"/>
                <a:gd name="connsiteX2" fmla="*/ 1403803 w 1403803"/>
                <a:gd name="connsiteY2" fmla="*/ 1948070 h 1948070"/>
                <a:gd name="connsiteX3" fmla="*/ 0 w 1403803"/>
                <a:gd name="connsiteY3" fmla="*/ 1948070 h 1948070"/>
                <a:gd name="connsiteX4" fmla="*/ 0 w 1403803"/>
                <a:gd name="connsiteY4" fmla="*/ 0 h 1948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3803" h="1948070">
                  <a:moveTo>
                    <a:pt x="0" y="0"/>
                  </a:moveTo>
                  <a:lnTo>
                    <a:pt x="1403803" y="0"/>
                  </a:lnTo>
                  <a:lnTo>
                    <a:pt x="1403803" y="1948070"/>
                  </a:lnTo>
                  <a:lnTo>
                    <a:pt x="0" y="194807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31" name="圖片 30"/>
            <p:cNvPicPr>
              <a:picLocks noChangeAspect="1"/>
            </p:cNvPicPr>
            <p:nvPr/>
          </p:nvPicPr>
          <p:blipFill>
            <a:blip r:embed="rId4" cstate="print"/>
            <a:srcRect l="27036" t="2896" r="54222" b="2494"/>
            <a:stretch>
              <a:fillRect/>
            </a:stretch>
          </p:blipFill>
          <p:spPr>
            <a:xfrm>
              <a:off x="2859423" y="4136332"/>
              <a:ext cx="1662221" cy="2306679"/>
            </a:xfrm>
            <a:custGeom>
              <a:avLst/>
              <a:gdLst>
                <a:gd name="connsiteX0" fmla="*/ 0 w 1403803"/>
                <a:gd name="connsiteY0" fmla="*/ 0 h 1948070"/>
                <a:gd name="connsiteX1" fmla="*/ 1403803 w 1403803"/>
                <a:gd name="connsiteY1" fmla="*/ 0 h 1948070"/>
                <a:gd name="connsiteX2" fmla="*/ 1403803 w 1403803"/>
                <a:gd name="connsiteY2" fmla="*/ 1948070 h 1948070"/>
                <a:gd name="connsiteX3" fmla="*/ 0 w 1403803"/>
                <a:gd name="connsiteY3" fmla="*/ 1948070 h 1948070"/>
                <a:gd name="connsiteX4" fmla="*/ 0 w 1403803"/>
                <a:gd name="connsiteY4" fmla="*/ 0 h 1948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3803" h="1948070">
                  <a:moveTo>
                    <a:pt x="0" y="0"/>
                  </a:moveTo>
                  <a:lnTo>
                    <a:pt x="1403803" y="0"/>
                  </a:lnTo>
                  <a:lnTo>
                    <a:pt x="1403803" y="1948070"/>
                  </a:lnTo>
                  <a:lnTo>
                    <a:pt x="0" y="194807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30" name="圖片 29"/>
            <p:cNvPicPr>
              <a:picLocks noChangeAspect="1"/>
            </p:cNvPicPr>
            <p:nvPr/>
          </p:nvPicPr>
          <p:blipFill>
            <a:blip r:embed="rId4" cstate="print"/>
            <a:srcRect l="53752" t="2896" r="27506" b="2494"/>
            <a:stretch>
              <a:fillRect/>
            </a:stretch>
          </p:blipFill>
          <p:spPr>
            <a:xfrm>
              <a:off x="4860501" y="4136332"/>
              <a:ext cx="1662221" cy="2306679"/>
            </a:xfrm>
            <a:custGeom>
              <a:avLst/>
              <a:gdLst>
                <a:gd name="connsiteX0" fmla="*/ 0 w 1403803"/>
                <a:gd name="connsiteY0" fmla="*/ 0 h 1948070"/>
                <a:gd name="connsiteX1" fmla="*/ 1403803 w 1403803"/>
                <a:gd name="connsiteY1" fmla="*/ 0 h 1948070"/>
                <a:gd name="connsiteX2" fmla="*/ 1403803 w 1403803"/>
                <a:gd name="connsiteY2" fmla="*/ 1948070 h 1948070"/>
                <a:gd name="connsiteX3" fmla="*/ 0 w 1403803"/>
                <a:gd name="connsiteY3" fmla="*/ 1948070 h 1948070"/>
                <a:gd name="connsiteX4" fmla="*/ 0 w 1403803"/>
                <a:gd name="connsiteY4" fmla="*/ 0 h 1948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3803" h="1948070">
                  <a:moveTo>
                    <a:pt x="0" y="0"/>
                  </a:moveTo>
                  <a:lnTo>
                    <a:pt x="1403803" y="0"/>
                  </a:lnTo>
                  <a:lnTo>
                    <a:pt x="1403803" y="1948070"/>
                  </a:lnTo>
                  <a:lnTo>
                    <a:pt x="0" y="194807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29" name="圖片 28"/>
            <p:cNvPicPr>
              <a:picLocks noChangeAspect="1"/>
            </p:cNvPicPr>
            <p:nvPr/>
          </p:nvPicPr>
          <p:blipFill>
            <a:blip r:embed="rId4" cstate="print"/>
            <a:srcRect l="80468" t="2896" r="790" b="2494"/>
            <a:stretch>
              <a:fillRect/>
            </a:stretch>
          </p:blipFill>
          <p:spPr>
            <a:xfrm>
              <a:off x="6861579" y="4136332"/>
              <a:ext cx="1662221" cy="2306679"/>
            </a:xfrm>
            <a:custGeom>
              <a:avLst/>
              <a:gdLst>
                <a:gd name="connsiteX0" fmla="*/ 0 w 1403803"/>
                <a:gd name="connsiteY0" fmla="*/ 0 h 1948070"/>
                <a:gd name="connsiteX1" fmla="*/ 1403803 w 1403803"/>
                <a:gd name="connsiteY1" fmla="*/ 0 h 1948070"/>
                <a:gd name="connsiteX2" fmla="*/ 1403803 w 1403803"/>
                <a:gd name="connsiteY2" fmla="*/ 1948070 h 1948070"/>
                <a:gd name="connsiteX3" fmla="*/ 0 w 1403803"/>
                <a:gd name="connsiteY3" fmla="*/ 1948070 h 1948070"/>
                <a:gd name="connsiteX4" fmla="*/ 0 w 1403803"/>
                <a:gd name="connsiteY4" fmla="*/ 0 h 1948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3803" h="1948070">
                  <a:moveTo>
                    <a:pt x="0" y="0"/>
                  </a:moveTo>
                  <a:lnTo>
                    <a:pt x="1403803" y="0"/>
                  </a:lnTo>
                  <a:lnTo>
                    <a:pt x="1403803" y="1948070"/>
                  </a:lnTo>
                  <a:lnTo>
                    <a:pt x="0" y="194807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28" name="圖片 27"/>
            <p:cNvPicPr>
              <a:picLocks noChangeAspect="1"/>
            </p:cNvPicPr>
            <p:nvPr/>
          </p:nvPicPr>
          <p:blipFill>
            <a:blip r:embed="rId4" cstate="print"/>
            <a:srcRect l="7703" t="-28077" r="89830" b="110140"/>
            <a:stretch>
              <a:fillRect/>
            </a:stretch>
          </p:blipFill>
          <p:spPr>
            <a:xfrm>
              <a:off x="1411357" y="3498574"/>
              <a:ext cx="218737" cy="437320"/>
            </a:xfrm>
            <a:custGeom>
              <a:avLst/>
              <a:gdLst>
                <a:gd name="connsiteX0" fmla="*/ 0 w 184731"/>
                <a:gd name="connsiteY0" fmla="*/ 0 h 369332"/>
                <a:gd name="connsiteX1" fmla="*/ 184731 w 184731"/>
                <a:gd name="connsiteY1" fmla="*/ 0 h 369332"/>
                <a:gd name="connsiteX2" fmla="*/ 184731 w 184731"/>
                <a:gd name="connsiteY2" fmla="*/ 369332 h 369332"/>
                <a:gd name="connsiteX3" fmla="*/ 0 w 184731"/>
                <a:gd name="connsiteY3" fmla="*/ 369332 h 369332"/>
                <a:gd name="connsiteX4" fmla="*/ 0 w 184731"/>
                <a:gd name="connsiteY4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731" h="369332">
                  <a:moveTo>
                    <a:pt x="0" y="0"/>
                  </a:moveTo>
                  <a:lnTo>
                    <a:pt x="184731" y="0"/>
                  </a:lnTo>
                  <a:lnTo>
                    <a:pt x="184731" y="369332"/>
                  </a:lnTo>
                  <a:lnTo>
                    <a:pt x="0" y="369332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33" name="圖片 3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4122" y="934278"/>
              <a:ext cx="1677584" cy="23066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90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01900" y="2227742"/>
            <a:ext cx="4140200" cy="17526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3076031" y="4045483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3200" dirty="0"/>
              <a:t>開始你的旅程</a:t>
            </a:r>
          </a:p>
        </p:txBody>
      </p:sp>
    </p:spTree>
    <p:extLst>
      <p:ext uri="{BB962C8B-B14F-4D97-AF65-F5344CB8AC3E}">
        <p14:creationId xmlns:p14="http://schemas.microsoft.com/office/powerpoint/2010/main" val="86251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8030E807-AD20-4BD9-944E-5A55F9F4287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305" t="3762" r="1592"/>
          <a:stretch/>
        </p:blipFill>
        <p:spPr>
          <a:xfrm>
            <a:off x="4895408" y="1209546"/>
            <a:ext cx="1964266" cy="28799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44BC7B53-466E-4438-8BEB-66BE5CBA53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305" t="3762" r="1592"/>
          <a:stretch/>
        </p:blipFill>
        <p:spPr>
          <a:xfrm>
            <a:off x="5264555" y="1209546"/>
            <a:ext cx="1964266" cy="28799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B2824C9A-E7DB-43F2-98C8-72ABBFC3A1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630" t="1981" r="4454" b="1475"/>
          <a:stretch/>
        </p:blipFill>
        <p:spPr>
          <a:xfrm>
            <a:off x="5146019" y="3132106"/>
            <a:ext cx="1955802" cy="29658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EF9E624B-DAAF-44E0-9420-5795C54C6C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305" t="3762" r="1592"/>
          <a:stretch/>
        </p:blipFill>
        <p:spPr>
          <a:xfrm>
            <a:off x="4895408" y="1200119"/>
            <a:ext cx="1964266" cy="28799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480D814E-0C7E-40D1-864D-7AE739D759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305" t="3762" r="1592"/>
          <a:stretch/>
        </p:blipFill>
        <p:spPr>
          <a:xfrm>
            <a:off x="5264555" y="1200119"/>
            <a:ext cx="1964266" cy="28799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0646C5B1-A139-4F1A-8115-A1B63978DF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305" t="3762" r="1592"/>
          <a:stretch/>
        </p:blipFill>
        <p:spPr>
          <a:xfrm>
            <a:off x="5633702" y="1200119"/>
            <a:ext cx="1964266" cy="28799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C32D1245-88EC-417A-B77D-93DE9C54F9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305" t="3762" r="1592"/>
          <a:stretch/>
        </p:blipFill>
        <p:spPr>
          <a:xfrm>
            <a:off x="6002849" y="1200119"/>
            <a:ext cx="1964266" cy="28799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62A7512B-998A-465A-9CAB-E3419BEE30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305" t="3762" r="1592"/>
          <a:stretch/>
        </p:blipFill>
        <p:spPr>
          <a:xfrm>
            <a:off x="6371996" y="1200119"/>
            <a:ext cx="1964266" cy="28799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93EA223B-42A4-4AD9-B47A-9EA859F61D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305" t="3762" r="1592"/>
          <a:stretch/>
        </p:blipFill>
        <p:spPr>
          <a:xfrm>
            <a:off x="6741142" y="1200119"/>
            <a:ext cx="1964266" cy="28799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D1AA8678-416A-48AF-8B28-35460D2150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630" t="1981" r="4454" b="1475"/>
          <a:stretch/>
        </p:blipFill>
        <p:spPr>
          <a:xfrm>
            <a:off x="5146019" y="3122679"/>
            <a:ext cx="1955802" cy="29658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xmlns="" id="{4B402821-DF3E-4435-A690-ADE362C50EA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630" t="1981" r="4454" b="1475"/>
          <a:stretch/>
        </p:blipFill>
        <p:spPr>
          <a:xfrm>
            <a:off x="5616766" y="3122679"/>
            <a:ext cx="1955802" cy="29658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xmlns="" id="{D1123ADB-D97B-4744-ACB0-6CED77EB9C9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630" t="1981" r="4454" b="1475"/>
          <a:stretch/>
        </p:blipFill>
        <p:spPr>
          <a:xfrm>
            <a:off x="6087513" y="3122679"/>
            <a:ext cx="1955802" cy="29658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xmlns="" id="{1E6DB319-2C27-416A-B501-EE9071B84A4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630" t="1981" r="4454" b="1475"/>
          <a:stretch/>
        </p:blipFill>
        <p:spPr>
          <a:xfrm>
            <a:off x="6558260" y="3122679"/>
            <a:ext cx="1955802" cy="29658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xmlns="" id="{47879080-46A7-426A-A2BC-0D04E732A4B8}"/>
              </a:ext>
            </a:extLst>
          </p:cNvPr>
          <p:cNvSpPr txBox="1"/>
          <p:nvPr/>
        </p:nvSpPr>
        <p:spPr>
          <a:xfrm>
            <a:off x="-5616" y="2150347"/>
            <a:ext cx="49309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dirty="0"/>
              <a:t>拿出六張移動卡</a:t>
            </a:r>
            <a:endParaRPr lang="en-US" altLang="zh-TW" sz="5000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4DDE217D-1DDB-4366-BC90-BC2C2D5D9A90}"/>
              </a:ext>
            </a:extLst>
          </p:cNvPr>
          <p:cNvSpPr/>
          <p:nvPr/>
        </p:nvSpPr>
        <p:spPr>
          <a:xfrm>
            <a:off x="392027" y="4089466"/>
            <a:ext cx="381249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5000" dirty="0"/>
              <a:t> 四張魔法卡</a:t>
            </a:r>
          </a:p>
        </p:txBody>
      </p:sp>
    </p:spTree>
    <p:extLst>
      <p:ext uri="{BB962C8B-B14F-4D97-AF65-F5344CB8AC3E}">
        <p14:creationId xmlns:p14="http://schemas.microsoft.com/office/powerpoint/2010/main" val="27915068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畫面剪輯">
            <a:extLst>
              <a:ext uri="{FF2B5EF4-FFF2-40B4-BE49-F238E27FC236}">
                <a16:creationId xmlns:a16="http://schemas.microsoft.com/office/drawing/2014/main" xmlns="" id="{61EC0F3D-5308-4D0D-834A-227B4F9159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" r="1" b="19291"/>
          <a:stretch/>
        </p:blipFill>
        <p:spPr>
          <a:xfrm rot="10800000">
            <a:off x="117271" y="1807618"/>
            <a:ext cx="4070863" cy="4113678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03240" y="482226"/>
            <a:ext cx="2484437" cy="1051694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0310" y="438287"/>
            <a:ext cx="1357269" cy="2002164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34" y="2733505"/>
            <a:ext cx="1417351" cy="2031115"/>
          </a:xfrm>
          <a:custGeom>
            <a:avLst/>
            <a:gdLst>
              <a:gd name="connsiteX0" fmla="*/ 0 w 1651000"/>
              <a:gd name="connsiteY0" fmla="*/ 0 h 2396274"/>
              <a:gd name="connsiteX1" fmla="*/ 1651000 w 1651000"/>
              <a:gd name="connsiteY1" fmla="*/ 0 h 2396274"/>
              <a:gd name="connsiteX2" fmla="*/ 1651000 w 1651000"/>
              <a:gd name="connsiteY2" fmla="*/ 2396274 h 2396274"/>
              <a:gd name="connsiteX3" fmla="*/ 0 w 1651000"/>
              <a:gd name="connsiteY3" fmla="*/ 2396274 h 2396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4">
                <a:moveTo>
                  <a:pt x="0" y="0"/>
                </a:moveTo>
                <a:lnTo>
                  <a:pt x="1651000" y="0"/>
                </a:lnTo>
                <a:lnTo>
                  <a:pt x="1651000" y="2396274"/>
                </a:lnTo>
                <a:lnTo>
                  <a:pt x="0" y="2396274"/>
                </a:lnTo>
                <a:close/>
              </a:path>
            </a:pathLst>
          </a:custGeom>
        </p:spPr>
      </p:pic>
      <p:pic>
        <p:nvPicPr>
          <p:cNvPr id="17" name="圖片 16" descr="畫面剪輯">
            <a:extLst>
              <a:ext uri="{FF2B5EF4-FFF2-40B4-BE49-F238E27FC236}">
                <a16:creationId xmlns:a16="http://schemas.microsoft.com/office/drawing/2014/main" xmlns="" id="{51663A51-5C0F-4C63-B1C7-19B2397518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370" y="2886963"/>
            <a:ext cx="995277" cy="980198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xmlns="" id="{1597E125-57B3-4255-AC89-E2B35D98FF0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8677" y="2878628"/>
            <a:ext cx="998631" cy="985829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xmlns="" id="{D13FFD89-9EDD-4A01-8EEA-B8C5A25C6E0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64553" y="3936473"/>
            <a:ext cx="998631" cy="985829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xmlns="" id="{0F314766-017F-4CA4-A211-00F0E1766938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35977" y="3876889"/>
            <a:ext cx="1052157" cy="1045413"/>
          </a:xfrm>
          <a:prstGeom prst="rect">
            <a:avLst/>
          </a:prstGeom>
        </p:spPr>
      </p:pic>
      <p:pic>
        <p:nvPicPr>
          <p:cNvPr id="27" name="圖片 26" descr="一張含有 蛋糕 的圖片&#10;&#10;產生非常高可信度的描述">
            <a:extLst>
              <a:ext uri="{FF2B5EF4-FFF2-40B4-BE49-F238E27FC236}">
                <a16:creationId xmlns:a16="http://schemas.microsoft.com/office/drawing/2014/main" xmlns="" id="{CFBB74F2-4E15-4C08-9D2B-50247352138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467" y="4910870"/>
            <a:ext cx="977668" cy="990532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xmlns="" id="{53C4CAA2-290B-4355-B56E-4ECA7D2940CB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511343" y="438287"/>
            <a:ext cx="1392636" cy="2046103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xmlns="" id="{70E1B095-230D-4B71-9D55-F95CC0BD7AE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/>
          <a:srcRect l="64118" b="812"/>
          <a:stretch/>
        </p:blipFill>
        <p:spPr>
          <a:xfrm>
            <a:off x="5910211" y="429495"/>
            <a:ext cx="1393015" cy="2054895"/>
          </a:xfrm>
          <a:custGeom>
            <a:avLst/>
            <a:gdLst>
              <a:gd name="connsiteX0" fmla="*/ 0 w 2980267"/>
              <a:gd name="connsiteY0" fmla="*/ 0 h 4396316"/>
              <a:gd name="connsiteX1" fmla="*/ 2980267 w 2980267"/>
              <a:gd name="connsiteY1" fmla="*/ 0 h 4396316"/>
              <a:gd name="connsiteX2" fmla="*/ 2980267 w 2980267"/>
              <a:gd name="connsiteY2" fmla="*/ 4396316 h 4396316"/>
              <a:gd name="connsiteX3" fmla="*/ 0 w 2980267"/>
              <a:gd name="connsiteY3" fmla="*/ 4396316 h 439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0267" h="4396316">
                <a:moveTo>
                  <a:pt x="0" y="0"/>
                </a:moveTo>
                <a:lnTo>
                  <a:pt x="2980267" y="0"/>
                </a:lnTo>
                <a:lnTo>
                  <a:pt x="2980267" y="4396316"/>
                </a:lnTo>
                <a:lnTo>
                  <a:pt x="0" y="4396316"/>
                </a:lnTo>
                <a:close/>
              </a:path>
            </a:pathLst>
          </a:cu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xmlns="" id="{2CB515A9-2972-4AAA-8CAF-3265C16B641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/>
          <a:srcRect l="2305" t="3762" r="1592"/>
          <a:stretch/>
        </p:blipFill>
        <p:spPr>
          <a:xfrm>
            <a:off x="4260896" y="520365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xmlns="" id="{205A714D-35A2-4F1D-BF29-3A7288FC4B6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/>
          <a:srcRect l="2305" t="3762" r="1592"/>
          <a:stretch/>
        </p:blipFill>
        <p:spPr>
          <a:xfrm>
            <a:off x="4551046" y="520365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xmlns="" id="{4A4F9D44-5499-4D1B-AE2D-D8D410A4B353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/>
          <a:srcRect l="2305" t="3762" r="1592"/>
          <a:stretch/>
        </p:blipFill>
        <p:spPr>
          <a:xfrm>
            <a:off x="4841196" y="520365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xmlns="" id="{4C07DC83-386F-4243-BCDD-2903CD685C7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/>
          <a:srcRect l="2305" t="3762" r="1592"/>
          <a:stretch/>
        </p:blipFill>
        <p:spPr>
          <a:xfrm>
            <a:off x="5131346" y="520365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xmlns="" id="{FC169E3B-AB62-4C78-B8E5-71F17160B76F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/>
          <a:srcRect l="2305" t="3762" r="1592"/>
          <a:stretch/>
        </p:blipFill>
        <p:spPr>
          <a:xfrm>
            <a:off x="5421496" y="520365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xmlns="" id="{3FFAF3D3-4FCA-4D89-BC94-999D4DE8540F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/>
          <a:srcRect l="2305" t="3762" r="1592"/>
          <a:stretch/>
        </p:blipFill>
        <p:spPr>
          <a:xfrm>
            <a:off x="5711647" y="520365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xmlns="" id="{14FABC76-95C5-473B-90FA-A5670BB76B2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/>
          <a:srcRect l="2630" t="1981" r="4454" b="1475"/>
          <a:stretch/>
        </p:blipFill>
        <p:spPr>
          <a:xfrm>
            <a:off x="7077503" y="5203656"/>
            <a:ext cx="103279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xmlns="" id="{231F51A2-A0AB-4599-847C-3082080B0414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/>
          <a:srcRect l="2630" t="1981" r="4454" b="1475"/>
          <a:stretch/>
        </p:blipFill>
        <p:spPr>
          <a:xfrm>
            <a:off x="7375155" y="5203656"/>
            <a:ext cx="103279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xmlns="" id="{FB131FC7-67E0-4250-99FD-EF1D065F017F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/>
          <a:srcRect l="2630" t="1981" r="4454" b="1475"/>
          <a:stretch/>
        </p:blipFill>
        <p:spPr>
          <a:xfrm>
            <a:off x="7672807" y="5203656"/>
            <a:ext cx="103279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xmlns="" id="{B44AF09F-E63C-45D9-8C7D-E152FFA1FAA1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/>
          <a:srcRect l="2630" t="1981" r="4454" b="1475"/>
          <a:stretch/>
        </p:blipFill>
        <p:spPr>
          <a:xfrm>
            <a:off x="7970459" y="5203656"/>
            <a:ext cx="103279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11605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畫面剪輯">
            <a:extLst>
              <a:ext uri="{FF2B5EF4-FFF2-40B4-BE49-F238E27FC236}">
                <a16:creationId xmlns:a16="http://schemas.microsoft.com/office/drawing/2014/main" xmlns="" id="{61EC0F3D-5308-4D0D-834A-227B4F9159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" r="1" b="19291"/>
          <a:stretch/>
        </p:blipFill>
        <p:spPr>
          <a:xfrm rot="10800000">
            <a:off x="117271" y="1807618"/>
            <a:ext cx="4070863" cy="4113678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03240" y="482226"/>
            <a:ext cx="2484437" cy="1051694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0310" y="438287"/>
            <a:ext cx="1357269" cy="2002164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34" y="2733505"/>
            <a:ext cx="1417351" cy="2031115"/>
          </a:xfrm>
          <a:custGeom>
            <a:avLst/>
            <a:gdLst>
              <a:gd name="connsiteX0" fmla="*/ 0 w 1651000"/>
              <a:gd name="connsiteY0" fmla="*/ 0 h 2396274"/>
              <a:gd name="connsiteX1" fmla="*/ 1651000 w 1651000"/>
              <a:gd name="connsiteY1" fmla="*/ 0 h 2396274"/>
              <a:gd name="connsiteX2" fmla="*/ 1651000 w 1651000"/>
              <a:gd name="connsiteY2" fmla="*/ 2396274 h 2396274"/>
              <a:gd name="connsiteX3" fmla="*/ 0 w 1651000"/>
              <a:gd name="connsiteY3" fmla="*/ 2396274 h 2396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4">
                <a:moveTo>
                  <a:pt x="0" y="0"/>
                </a:moveTo>
                <a:lnTo>
                  <a:pt x="1651000" y="0"/>
                </a:lnTo>
                <a:lnTo>
                  <a:pt x="1651000" y="2396274"/>
                </a:lnTo>
                <a:lnTo>
                  <a:pt x="0" y="2396274"/>
                </a:lnTo>
                <a:close/>
              </a:path>
            </a:pathLst>
          </a:custGeom>
        </p:spPr>
      </p:pic>
      <p:pic>
        <p:nvPicPr>
          <p:cNvPr id="17" name="圖片 16" descr="畫面剪輯">
            <a:extLst>
              <a:ext uri="{FF2B5EF4-FFF2-40B4-BE49-F238E27FC236}">
                <a16:creationId xmlns:a16="http://schemas.microsoft.com/office/drawing/2014/main" xmlns="" id="{51663A51-5C0F-4C63-B1C7-19B2397518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370" y="2886963"/>
            <a:ext cx="995277" cy="980198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xmlns="" id="{1597E125-57B3-4255-AC89-E2B35D98FF0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8677" y="2878628"/>
            <a:ext cx="998631" cy="985829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xmlns="" id="{D13FFD89-9EDD-4A01-8EEA-B8C5A25C6E0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64553" y="3936473"/>
            <a:ext cx="998631" cy="985829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xmlns="" id="{0F314766-017F-4CA4-A211-00F0E1766938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35977" y="3876889"/>
            <a:ext cx="1052157" cy="1045413"/>
          </a:xfrm>
          <a:prstGeom prst="rect">
            <a:avLst/>
          </a:prstGeom>
        </p:spPr>
      </p:pic>
      <p:pic>
        <p:nvPicPr>
          <p:cNvPr id="27" name="圖片 26" descr="一張含有 蛋糕 的圖片&#10;&#10;產生非常高可信度的描述">
            <a:extLst>
              <a:ext uri="{FF2B5EF4-FFF2-40B4-BE49-F238E27FC236}">
                <a16:creationId xmlns:a16="http://schemas.microsoft.com/office/drawing/2014/main" xmlns="" id="{CFBB74F2-4E15-4C08-9D2B-50247352138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467" y="4910870"/>
            <a:ext cx="977668" cy="990532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xmlns="" id="{53C4CAA2-290B-4355-B56E-4ECA7D2940CB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511343" y="438287"/>
            <a:ext cx="1392636" cy="2046103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xmlns="" id="{70E1B095-230D-4B71-9D55-F95CC0BD7AE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/>
          <a:srcRect l="64118" b="812"/>
          <a:stretch/>
        </p:blipFill>
        <p:spPr>
          <a:xfrm>
            <a:off x="5910211" y="429495"/>
            <a:ext cx="1393015" cy="2054895"/>
          </a:xfrm>
          <a:custGeom>
            <a:avLst/>
            <a:gdLst>
              <a:gd name="connsiteX0" fmla="*/ 0 w 2980267"/>
              <a:gd name="connsiteY0" fmla="*/ 0 h 4396316"/>
              <a:gd name="connsiteX1" fmla="*/ 2980267 w 2980267"/>
              <a:gd name="connsiteY1" fmla="*/ 0 h 4396316"/>
              <a:gd name="connsiteX2" fmla="*/ 2980267 w 2980267"/>
              <a:gd name="connsiteY2" fmla="*/ 4396316 h 4396316"/>
              <a:gd name="connsiteX3" fmla="*/ 0 w 2980267"/>
              <a:gd name="connsiteY3" fmla="*/ 4396316 h 439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0267" h="4396316">
                <a:moveTo>
                  <a:pt x="0" y="0"/>
                </a:moveTo>
                <a:lnTo>
                  <a:pt x="2980267" y="0"/>
                </a:lnTo>
                <a:lnTo>
                  <a:pt x="2980267" y="4396316"/>
                </a:lnTo>
                <a:lnTo>
                  <a:pt x="0" y="4396316"/>
                </a:lnTo>
                <a:close/>
              </a:path>
            </a:pathLst>
          </a:cu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xmlns="" id="{2CB515A9-2972-4AAA-8CAF-3265C16B641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/>
          <a:srcRect l="2305" t="3762" r="1592"/>
          <a:stretch/>
        </p:blipFill>
        <p:spPr>
          <a:xfrm>
            <a:off x="4260896" y="520365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xmlns="" id="{205A714D-35A2-4F1D-BF29-3A7288FC4B6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/>
          <a:srcRect l="2305" t="3762" r="1592"/>
          <a:stretch/>
        </p:blipFill>
        <p:spPr>
          <a:xfrm>
            <a:off x="4551046" y="520365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xmlns="" id="{4A4F9D44-5499-4D1B-AE2D-D8D410A4B353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/>
          <a:srcRect l="2305" t="3762" r="1592"/>
          <a:stretch/>
        </p:blipFill>
        <p:spPr>
          <a:xfrm>
            <a:off x="4841196" y="520365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xmlns="" id="{4C07DC83-386F-4243-BCDD-2903CD685C7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/>
          <a:srcRect l="2305" t="3762" r="1592"/>
          <a:stretch/>
        </p:blipFill>
        <p:spPr>
          <a:xfrm>
            <a:off x="5131346" y="520365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xmlns="" id="{14FABC76-95C5-473B-90FA-A5670BB76B2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/>
          <a:srcRect l="2630" t="1981" r="4454" b="1475"/>
          <a:stretch/>
        </p:blipFill>
        <p:spPr>
          <a:xfrm>
            <a:off x="7077503" y="5203656"/>
            <a:ext cx="103279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xmlns="" id="{231F51A2-A0AB-4599-847C-3082080B0414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/>
          <a:srcRect l="2630" t="1981" r="4454" b="1475"/>
          <a:stretch/>
        </p:blipFill>
        <p:spPr>
          <a:xfrm>
            <a:off x="7375155" y="5203656"/>
            <a:ext cx="103279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3545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00162 L -0.00277 -0.29537 " pathEditMode="relative" rAng="0" ptsTypes="AA">
                                      <p:cBhvr>
                                        <p:cTn id="16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-1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03240" y="482226"/>
            <a:ext cx="2484437" cy="1051694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xmlns="" id="{779D7288-C5A0-4AB0-B4B9-277FAFF4DA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305" t="3762" r="1592"/>
          <a:stretch/>
        </p:blipFill>
        <p:spPr>
          <a:xfrm>
            <a:off x="4260896" y="520365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xmlns="" id="{3EE2C450-4177-4410-9C6C-0E67E798AF7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305" t="3762" r="1592"/>
          <a:stretch/>
        </p:blipFill>
        <p:spPr>
          <a:xfrm>
            <a:off x="4551046" y="520365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xmlns="" id="{6B1EFECB-6C09-4D87-BC20-444C4711FE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305" t="3762" r="1592"/>
          <a:stretch/>
        </p:blipFill>
        <p:spPr>
          <a:xfrm>
            <a:off x="4841196" y="520365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xmlns="" id="{F15C8F98-D8F7-40F8-B8A5-B89D9138513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305" t="3762" r="1592"/>
          <a:stretch/>
        </p:blipFill>
        <p:spPr>
          <a:xfrm>
            <a:off x="5131346" y="520365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xmlns="" id="{ADD29C1D-CE9D-4E4F-AAD8-C3357563090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2630" t="1981" r="4454" b="1475"/>
          <a:stretch/>
        </p:blipFill>
        <p:spPr>
          <a:xfrm>
            <a:off x="7077503" y="5203656"/>
            <a:ext cx="103279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xmlns="" id="{92370582-27BF-4135-9ADF-947444DB7E3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2630" t="1981" r="4454" b="1475"/>
          <a:stretch/>
        </p:blipFill>
        <p:spPr>
          <a:xfrm>
            <a:off x="7375155" y="5203656"/>
            <a:ext cx="103279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3" name="圖片 42" descr="畫面剪輯">
            <a:extLst>
              <a:ext uri="{FF2B5EF4-FFF2-40B4-BE49-F238E27FC236}">
                <a16:creationId xmlns:a16="http://schemas.microsoft.com/office/drawing/2014/main" xmlns="" id="{78D40488-0E4C-4B71-B630-B1970F35674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" r="1" b="19291"/>
          <a:stretch/>
        </p:blipFill>
        <p:spPr>
          <a:xfrm rot="10800000">
            <a:off x="117271" y="1807618"/>
            <a:ext cx="4070863" cy="4113678"/>
          </a:xfrm>
          <a:prstGeom prst="rect">
            <a:avLst/>
          </a:prstGeom>
        </p:spPr>
      </p:pic>
      <p:pic>
        <p:nvPicPr>
          <p:cNvPr id="44" name="圖片 43" descr="畫面剪輯">
            <a:extLst>
              <a:ext uri="{FF2B5EF4-FFF2-40B4-BE49-F238E27FC236}">
                <a16:creationId xmlns:a16="http://schemas.microsoft.com/office/drawing/2014/main" xmlns="" id="{C62DCE3F-CBB3-4331-91AE-10FEC763A2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370" y="2886963"/>
            <a:ext cx="995277" cy="980198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xmlns="" id="{E8A0F34C-D8BD-4DF7-9C9B-021C78DBB762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8677" y="2878628"/>
            <a:ext cx="998631" cy="985829"/>
          </a:xfrm>
          <a:prstGeom prst="rect">
            <a:avLst/>
          </a:prstGeom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xmlns="" id="{34BE46FC-4959-4FE4-9F73-5E6FA36C88B5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64553" y="3936473"/>
            <a:ext cx="998631" cy="985829"/>
          </a:xfrm>
          <a:prstGeom prst="rect">
            <a:avLst/>
          </a:prstGeom>
        </p:spPr>
      </p:pic>
      <p:pic>
        <p:nvPicPr>
          <p:cNvPr id="14" name="圖片 13" descr="一張含有 蛋糕 的圖片&#10;&#10;產生非常高可信度的描述">
            <a:extLst>
              <a:ext uri="{FF2B5EF4-FFF2-40B4-BE49-F238E27FC236}">
                <a16:creationId xmlns:a16="http://schemas.microsoft.com/office/drawing/2014/main" xmlns="" id="{6DB0FCB4-7E6B-452D-8987-BFCED827B64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88747" y="2873925"/>
            <a:ext cx="977668" cy="9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76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33333E-6 L 0.0052 -0.298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-149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33333E-6 L 0.00503 -0.2988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" y="-1495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33333E-6 L 0.00295 -0.2988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-1495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33333E-6 L -0.00416 -0.2988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1495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33333E-6 L -0.00173 -0.2988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1495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0.00174 -0.2988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1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03240" y="482226"/>
            <a:ext cx="2484437" cy="1051694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xmlns="" id="{779D7288-C5A0-4AB0-B4B9-277FAFF4DA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305" t="3762" r="1592"/>
          <a:stretch/>
        </p:blipFill>
        <p:spPr>
          <a:xfrm>
            <a:off x="4287677" y="315339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xmlns="" id="{3EE2C450-4177-4410-9C6C-0E67E798AF7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305" t="3762" r="1592"/>
          <a:stretch/>
        </p:blipFill>
        <p:spPr>
          <a:xfrm>
            <a:off x="4577827" y="315339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xmlns="" id="{6B1EFECB-6C09-4D87-BC20-444C4711FE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305" t="3762" r="1592"/>
          <a:stretch/>
        </p:blipFill>
        <p:spPr>
          <a:xfrm>
            <a:off x="4867977" y="315339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xmlns="" id="{F15C8F98-D8F7-40F8-B8A5-B89D9138513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305" t="3762" r="1592"/>
          <a:stretch/>
        </p:blipFill>
        <p:spPr>
          <a:xfrm>
            <a:off x="5158127" y="315339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xmlns="" id="{ADD29C1D-CE9D-4E4F-AAD8-C3357563090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2630" t="1981" r="4454" b="1475"/>
          <a:stretch/>
        </p:blipFill>
        <p:spPr>
          <a:xfrm>
            <a:off x="7104284" y="3153396"/>
            <a:ext cx="103279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xmlns="" id="{92370582-27BF-4135-9ADF-947444DB7E3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2630" t="1981" r="4454" b="1475"/>
          <a:stretch/>
        </p:blipFill>
        <p:spPr>
          <a:xfrm>
            <a:off x="7401936" y="3153396"/>
            <a:ext cx="103279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3" name="圖片 42" descr="畫面剪輯">
            <a:extLst>
              <a:ext uri="{FF2B5EF4-FFF2-40B4-BE49-F238E27FC236}">
                <a16:creationId xmlns:a16="http://schemas.microsoft.com/office/drawing/2014/main" xmlns="" id="{78D40488-0E4C-4B71-B630-B1970F35674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" r="1" b="19291"/>
          <a:stretch/>
        </p:blipFill>
        <p:spPr>
          <a:xfrm rot="10800000">
            <a:off x="117271" y="1807618"/>
            <a:ext cx="4070863" cy="4113678"/>
          </a:xfrm>
          <a:prstGeom prst="rect">
            <a:avLst/>
          </a:prstGeom>
        </p:spPr>
      </p:pic>
      <p:pic>
        <p:nvPicPr>
          <p:cNvPr id="44" name="圖片 43" descr="畫面剪輯">
            <a:extLst>
              <a:ext uri="{FF2B5EF4-FFF2-40B4-BE49-F238E27FC236}">
                <a16:creationId xmlns:a16="http://schemas.microsoft.com/office/drawing/2014/main" xmlns="" id="{C62DCE3F-CBB3-4331-91AE-10FEC763A2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370" y="2886963"/>
            <a:ext cx="995277" cy="980198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xmlns="" id="{E8A0F34C-D8BD-4DF7-9C9B-021C78DBB762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8677" y="2878628"/>
            <a:ext cx="998631" cy="985829"/>
          </a:xfrm>
          <a:prstGeom prst="rect">
            <a:avLst/>
          </a:prstGeom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xmlns="" id="{34BE46FC-4959-4FE4-9F73-5E6FA36C88B5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64553" y="3936473"/>
            <a:ext cx="998631" cy="985829"/>
          </a:xfrm>
          <a:prstGeom prst="rect">
            <a:avLst/>
          </a:prstGeom>
        </p:spPr>
      </p:pic>
      <p:pic>
        <p:nvPicPr>
          <p:cNvPr id="48" name="圖片 47" descr="一張含有 蛋糕 的圖片&#10;&#10;產生非常高可信度的描述">
            <a:extLst>
              <a:ext uri="{FF2B5EF4-FFF2-40B4-BE49-F238E27FC236}">
                <a16:creationId xmlns:a16="http://schemas.microsoft.com/office/drawing/2014/main" xmlns="" id="{C08E6387-0469-48A2-8E57-11B26A0688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88747" y="2873925"/>
            <a:ext cx="977668" cy="990532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CCD8F9DC-DCE1-4599-B43D-22C971F4B7DC}"/>
              </a:ext>
            </a:extLst>
          </p:cNvPr>
          <p:cNvSpPr txBox="1"/>
          <p:nvPr/>
        </p:nvSpPr>
        <p:spPr>
          <a:xfrm>
            <a:off x="4434645" y="1020219"/>
            <a:ext cx="42883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丟棄 使用後</a:t>
            </a:r>
            <a:r>
              <a:rPr lang="en-US" altLang="zh-TW" sz="4000" dirty="0"/>
              <a:t/>
            </a:r>
            <a:br>
              <a:rPr lang="en-US" altLang="zh-TW" sz="4000" dirty="0"/>
            </a:br>
            <a:r>
              <a:rPr lang="zh-TW" altLang="en-US" sz="4000" dirty="0"/>
              <a:t>以及不要的手牌</a:t>
            </a:r>
            <a:endParaRPr lang="en-US" altLang="zh-TW" sz="4000" dirty="0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E43B43A2-AF03-4BD4-A1D2-CDF7758CE946}"/>
              </a:ext>
            </a:extLst>
          </p:cNvPr>
          <p:cNvSpPr txBox="1"/>
          <p:nvPr/>
        </p:nvSpPr>
        <p:spPr>
          <a:xfrm>
            <a:off x="4531032" y="1020219"/>
            <a:ext cx="42883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補滿 六張移動卡</a:t>
            </a:r>
            <a:endParaRPr lang="en-US" altLang="zh-TW" sz="4000" dirty="0"/>
          </a:p>
          <a:p>
            <a:r>
              <a:rPr lang="zh-TW" altLang="en-US" sz="4000" dirty="0"/>
              <a:t>四張魔法卡</a:t>
            </a:r>
            <a:endParaRPr lang="en-US" altLang="zh-TW" sz="4000" dirty="0"/>
          </a:p>
        </p:txBody>
      </p:sp>
    </p:spTree>
    <p:extLst>
      <p:ext uri="{BB962C8B-B14F-4D97-AF65-F5344CB8AC3E}">
        <p14:creationId xmlns:p14="http://schemas.microsoft.com/office/powerpoint/2010/main" val="190837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0572" y="674694"/>
            <a:ext cx="9832114" cy="5454606"/>
          </a:xfrm>
          <a:prstGeom prst="rect">
            <a:avLst/>
          </a:prstGeom>
        </p:spPr>
      </p:pic>
      <p:grpSp>
        <p:nvGrpSpPr>
          <p:cNvPr id="6" name="群組 5"/>
          <p:cNvGrpSpPr/>
          <p:nvPr/>
        </p:nvGrpSpPr>
        <p:grpSpPr>
          <a:xfrm>
            <a:off x="741626" y="2432574"/>
            <a:ext cx="7660752" cy="1992853"/>
            <a:chOff x="940148" y="2064428"/>
            <a:chExt cx="10214337" cy="2657137"/>
          </a:xfrm>
        </p:grpSpPr>
        <p:sp>
          <p:nvSpPr>
            <p:cNvPr id="5" name="矩形 4"/>
            <p:cNvSpPr/>
            <p:nvPr/>
          </p:nvSpPr>
          <p:spPr>
            <a:xfrm>
              <a:off x="3383017" y="3157033"/>
              <a:ext cx="5328592" cy="471924"/>
            </a:xfrm>
            <a:prstGeom prst="rect">
              <a:avLst/>
            </a:prstGeom>
            <a:solidFill>
              <a:srgbClr val="363B49">
                <a:alpha val="40784"/>
              </a:srgbClr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8100" tIns="38100" rIns="38100" bIns="38100" numCol="1" spcCol="38100" rtlCol="0" anchor="ctr">
              <a:spAutoFit/>
            </a:bodyPr>
            <a:lstStyle/>
            <a:p>
              <a:pPr algn="ctr" defTabSz="438150" hangingPunct="0"/>
              <a:endParaRPr lang="zh-TW" altLang="en-US">
                <a:solidFill>
                  <a:srgbClr val="FFFFFF"/>
                </a:solidFill>
                <a:sym typeface="Helvetica Light"/>
              </a:endParaRPr>
            </a:p>
          </p:txBody>
        </p:sp>
        <p:sp>
          <p:nvSpPr>
            <p:cNvPr id="4" name="文字方塊 3"/>
            <p:cNvSpPr txBox="1"/>
            <p:nvPr/>
          </p:nvSpPr>
          <p:spPr>
            <a:xfrm>
              <a:off x="940148" y="2064428"/>
              <a:ext cx="10214337" cy="26571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38100" tIns="38100" rIns="38100" bIns="38100" numCol="1" spcCol="38100" rtlCol="0" anchor="ctr">
              <a:spAutoFit/>
            </a:bodyPr>
            <a:lstStyle/>
            <a:p>
              <a:pPr algn="ctr" defTabSz="438150" hangingPunct="0"/>
              <a:r>
                <a:rPr lang="zh-TW" altLang="en-US" sz="12450" b="1" dirty="0">
                  <a:solidFill>
                    <a:srgbClr val="FCD44B"/>
                  </a:solidFill>
                  <a:latin typeface="Microsoft JhengHei" charset="-120"/>
                  <a:ea typeface="Microsoft JhengHei" charset="-120"/>
                  <a:cs typeface="Microsoft JhengHei" charset="-120"/>
                  <a:sym typeface="Helvetica Light"/>
                </a:rPr>
                <a:t>準 備 陣 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09616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03240" y="482226"/>
            <a:ext cx="2484437" cy="1051694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xmlns="" id="{779D7288-C5A0-4AB0-B4B9-277FAFF4DA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305" t="3762" r="1592"/>
          <a:stretch/>
        </p:blipFill>
        <p:spPr>
          <a:xfrm>
            <a:off x="4287677" y="315339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xmlns="" id="{3EE2C450-4177-4410-9C6C-0E67E798AF7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305" t="3762" r="1592"/>
          <a:stretch/>
        </p:blipFill>
        <p:spPr>
          <a:xfrm>
            <a:off x="4531032" y="315339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xmlns="" id="{6B1EFECB-6C09-4D87-BC20-444C4711FE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305" t="3762" r="1592"/>
          <a:stretch/>
        </p:blipFill>
        <p:spPr>
          <a:xfrm>
            <a:off x="4774387" y="315339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xmlns="" id="{F15C8F98-D8F7-40F8-B8A5-B89D9138513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305" t="3762" r="1592"/>
          <a:stretch/>
        </p:blipFill>
        <p:spPr>
          <a:xfrm>
            <a:off x="5017742" y="315339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xmlns="" id="{ADD29C1D-CE9D-4E4F-AAD8-C3357563090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2630" t="1981" r="4454" b="1475"/>
          <a:stretch/>
        </p:blipFill>
        <p:spPr>
          <a:xfrm>
            <a:off x="7104284" y="3153396"/>
            <a:ext cx="103279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xmlns="" id="{92370582-27BF-4135-9ADF-947444DB7E3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2630" t="1981" r="4454" b="1475"/>
          <a:stretch/>
        </p:blipFill>
        <p:spPr>
          <a:xfrm>
            <a:off x="7336703" y="3153396"/>
            <a:ext cx="103279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3" name="圖片 42" descr="畫面剪輯">
            <a:extLst>
              <a:ext uri="{FF2B5EF4-FFF2-40B4-BE49-F238E27FC236}">
                <a16:creationId xmlns:a16="http://schemas.microsoft.com/office/drawing/2014/main" xmlns="" id="{78D40488-0E4C-4B71-B630-B1970F35674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" r="1" b="19291"/>
          <a:stretch/>
        </p:blipFill>
        <p:spPr>
          <a:xfrm rot="10800000">
            <a:off x="117271" y="1807618"/>
            <a:ext cx="4070863" cy="4113678"/>
          </a:xfrm>
          <a:prstGeom prst="rect">
            <a:avLst/>
          </a:prstGeom>
        </p:spPr>
      </p:pic>
      <p:pic>
        <p:nvPicPr>
          <p:cNvPr id="44" name="圖片 43" descr="畫面剪輯">
            <a:extLst>
              <a:ext uri="{FF2B5EF4-FFF2-40B4-BE49-F238E27FC236}">
                <a16:creationId xmlns:a16="http://schemas.microsoft.com/office/drawing/2014/main" xmlns="" id="{C62DCE3F-CBB3-4331-91AE-10FEC763A2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370" y="2886963"/>
            <a:ext cx="995277" cy="980198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xmlns="" id="{E8A0F34C-D8BD-4DF7-9C9B-021C78DBB762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8677" y="2878628"/>
            <a:ext cx="998631" cy="985829"/>
          </a:xfrm>
          <a:prstGeom prst="rect">
            <a:avLst/>
          </a:prstGeom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xmlns="" id="{34BE46FC-4959-4FE4-9F73-5E6FA36C88B5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64553" y="3936473"/>
            <a:ext cx="998631" cy="985829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xmlns="" id="{A567E76A-9D5B-4BDD-AB5B-61234EC776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305" t="3762" r="1592"/>
          <a:stretch/>
        </p:blipFill>
        <p:spPr>
          <a:xfrm>
            <a:off x="5261097" y="315339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xmlns="" id="{95366EDA-0CAD-4D07-B3EE-253F19D83E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305" t="3762" r="1592"/>
          <a:stretch/>
        </p:blipFill>
        <p:spPr>
          <a:xfrm>
            <a:off x="5504454" y="3153396"/>
            <a:ext cx="106820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xmlns="" id="{ACD6DDEC-9581-4326-AA58-8CB5E082BBC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2630" t="1981" r="4454" b="1475"/>
          <a:stretch/>
        </p:blipFill>
        <p:spPr>
          <a:xfrm>
            <a:off x="7569122" y="3153396"/>
            <a:ext cx="103279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xmlns="" id="{30BEFD90-5D95-4D64-953E-A3754F51365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2630" t="1981" r="4454" b="1475"/>
          <a:stretch/>
        </p:blipFill>
        <p:spPr>
          <a:xfrm>
            <a:off x="7801541" y="3153396"/>
            <a:ext cx="1032794" cy="1566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圖片 21" descr="一張含有 蛋糕 的圖片&#10;&#10;產生非常高可信度的描述">
            <a:extLst>
              <a:ext uri="{FF2B5EF4-FFF2-40B4-BE49-F238E27FC236}">
                <a16:creationId xmlns:a16="http://schemas.microsoft.com/office/drawing/2014/main" xmlns="" id="{97AE0B0C-F7E2-4B89-A5F8-041AEC8DD6A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88747" y="2873925"/>
            <a:ext cx="977668" cy="990532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xmlns="" id="{7B4D463B-20B3-4CCF-8DAE-3D34DD269533}"/>
              </a:ext>
            </a:extLst>
          </p:cNvPr>
          <p:cNvSpPr txBox="1"/>
          <p:nvPr/>
        </p:nvSpPr>
        <p:spPr>
          <a:xfrm>
            <a:off x="4531032" y="1020219"/>
            <a:ext cx="42883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補滿 六張移動卡</a:t>
            </a:r>
            <a:endParaRPr lang="en-US" altLang="zh-TW" sz="4000" dirty="0"/>
          </a:p>
          <a:p>
            <a:r>
              <a:rPr lang="zh-TW" altLang="en-US" sz="4000" dirty="0"/>
              <a:t>四張魔法卡</a:t>
            </a:r>
            <a:endParaRPr lang="en-US" altLang="zh-TW" sz="4000" dirty="0"/>
          </a:p>
        </p:txBody>
      </p:sp>
    </p:spTree>
    <p:extLst>
      <p:ext uri="{BB962C8B-B14F-4D97-AF65-F5344CB8AC3E}">
        <p14:creationId xmlns:p14="http://schemas.microsoft.com/office/powerpoint/2010/main" val="86262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0572" y="674694"/>
            <a:ext cx="9832114" cy="5454606"/>
          </a:xfrm>
          <a:prstGeom prst="rect">
            <a:avLst/>
          </a:prstGeom>
        </p:spPr>
      </p:pic>
      <p:grpSp>
        <p:nvGrpSpPr>
          <p:cNvPr id="6" name="群組 5"/>
          <p:cNvGrpSpPr/>
          <p:nvPr/>
        </p:nvGrpSpPr>
        <p:grpSpPr>
          <a:xfrm>
            <a:off x="542052" y="2432574"/>
            <a:ext cx="8059900" cy="1992853"/>
            <a:chOff x="674046" y="2064428"/>
            <a:chExt cx="10746535" cy="2657137"/>
          </a:xfrm>
        </p:grpSpPr>
        <p:sp>
          <p:nvSpPr>
            <p:cNvPr id="5" name="矩形 4"/>
            <p:cNvSpPr/>
            <p:nvPr/>
          </p:nvSpPr>
          <p:spPr>
            <a:xfrm>
              <a:off x="3383017" y="3157033"/>
              <a:ext cx="5328592" cy="471924"/>
            </a:xfrm>
            <a:prstGeom prst="rect">
              <a:avLst/>
            </a:prstGeom>
            <a:solidFill>
              <a:srgbClr val="363B49">
                <a:alpha val="40784"/>
              </a:srgbClr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8100" tIns="38100" rIns="38100" bIns="38100" numCol="1" spcCol="38100" rtlCol="0" anchor="ctr">
              <a:spAutoFit/>
            </a:bodyPr>
            <a:lstStyle/>
            <a:p>
              <a:pPr algn="ctr" defTabSz="438150" hangingPunct="0"/>
              <a:endParaRPr lang="zh-TW" altLang="en-US">
                <a:solidFill>
                  <a:srgbClr val="FFFFFF"/>
                </a:solidFill>
                <a:sym typeface="Helvetica Light"/>
              </a:endParaRPr>
            </a:p>
          </p:txBody>
        </p:sp>
        <p:sp>
          <p:nvSpPr>
            <p:cNvPr id="4" name="文字方塊 3"/>
            <p:cNvSpPr txBox="1"/>
            <p:nvPr/>
          </p:nvSpPr>
          <p:spPr>
            <a:xfrm>
              <a:off x="674046" y="2064428"/>
              <a:ext cx="10746535" cy="26571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38100" tIns="38100" rIns="38100" bIns="38100" numCol="1" spcCol="38100" rtlCol="0" anchor="ctr">
              <a:spAutoFit/>
            </a:bodyPr>
            <a:lstStyle/>
            <a:p>
              <a:pPr algn="ctr" defTabSz="438150" hangingPunct="0"/>
              <a:r>
                <a:rPr lang="zh-TW" altLang="en-US" sz="12450" b="1" dirty="0">
                  <a:solidFill>
                    <a:srgbClr val="FCD44B"/>
                  </a:solidFill>
                  <a:latin typeface="Microsoft JhengHei" charset="-120"/>
                  <a:ea typeface="Microsoft JhengHei" charset="-120"/>
                  <a:cs typeface="Microsoft JhengHei" charset="-120"/>
                  <a:sym typeface="Helvetica Light"/>
                </a:rPr>
                <a:t> 開 始 冒 險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798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620653" y="424500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4000" dirty="0"/>
              <a:t>當輪到你時：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600557" y="3250686"/>
            <a:ext cx="41520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dirty="0"/>
              <a:t>3.</a:t>
            </a:r>
            <a:r>
              <a:rPr kumimoji="1" lang="zh-TW" altLang="en-US" sz="3200" dirty="0"/>
              <a:t>  將不需要的牌丟棄  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/>
          <a:srcRect l="2630" t="1981" r="4454" b="1475"/>
          <a:stretch/>
        </p:blipFill>
        <p:spPr>
          <a:xfrm>
            <a:off x="1410215" y="4093528"/>
            <a:ext cx="1461018" cy="2215522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3232322" y="4745486"/>
            <a:ext cx="20027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000" b="1" dirty="0">
                <a:solidFill>
                  <a:srgbClr val="F87D65"/>
                </a:solidFill>
              </a:rPr>
              <a:t>補滿四張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print"/>
          <a:srcRect l="2305" t="3762" r="1592"/>
          <a:stretch/>
        </p:blipFill>
        <p:spPr>
          <a:xfrm>
            <a:off x="5409750" y="4093528"/>
            <a:ext cx="1511109" cy="221552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7194856" y="4745486"/>
            <a:ext cx="20027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kumimoji="1" sz="2400">
                <a:solidFill>
                  <a:srgbClr val="F87D65"/>
                </a:solidFill>
              </a:defRPr>
            </a:lvl1pPr>
          </a:lstStyle>
          <a:p>
            <a:r>
              <a:rPr lang="zh-TW" altLang="en-US" sz="3000" b="1" dirty="0"/>
              <a:t>補滿六張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589446" y="1233455"/>
            <a:ext cx="834074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arabicPeriod"/>
            </a:pPr>
            <a:r>
              <a:rPr kumimoji="1" lang="zh-TW" altLang="en-US" sz="3200" dirty="0"/>
              <a:t>擺出想要執行的指令</a:t>
            </a:r>
            <a:r>
              <a:rPr kumimoji="1" lang="en-US" altLang="zh-TW" sz="3200" dirty="0"/>
              <a:t>(</a:t>
            </a:r>
            <a:r>
              <a:rPr kumimoji="1" lang="zh-TW" altLang="en-US" sz="3200" dirty="0"/>
              <a:t>移動、魔法可以一起</a:t>
            </a:r>
            <a:r>
              <a:rPr kumimoji="1" lang="en-US" altLang="zh-TW" sz="3200" dirty="0"/>
              <a:t>)</a:t>
            </a:r>
          </a:p>
          <a:p>
            <a:r>
              <a:rPr kumimoji="1" lang="zh-TW" altLang="en-US" sz="3200" dirty="0"/>
              <a:t>     並</a:t>
            </a:r>
            <a:r>
              <a:rPr kumimoji="1" lang="zh-TW" altLang="en-US" sz="3200" b="1" dirty="0">
                <a:solidFill>
                  <a:srgbClr val="F87D65"/>
                </a:solidFill>
              </a:rPr>
              <a:t>按下</a:t>
            </a:r>
            <a:r>
              <a:rPr kumimoji="1" lang="en-US" altLang="zh-TW" sz="3200" b="1" dirty="0">
                <a:solidFill>
                  <a:srgbClr val="F87D65"/>
                </a:solidFill>
                <a:latin typeface="+mn-ea"/>
              </a:rPr>
              <a:t>start</a:t>
            </a:r>
            <a:endParaRPr kumimoji="1" lang="zh-TW" altLang="en-US" sz="3200" b="1" dirty="0">
              <a:solidFill>
                <a:srgbClr val="F87D65"/>
              </a:solidFill>
              <a:latin typeface="+mn-ea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620653" y="2481151"/>
            <a:ext cx="74991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dirty="0"/>
              <a:t>2.</a:t>
            </a:r>
            <a:r>
              <a:rPr kumimoji="1" lang="zh-TW" altLang="en-US" sz="3200" dirty="0"/>
              <a:t>  完成</a:t>
            </a:r>
            <a:r>
              <a:rPr kumimoji="1" lang="en-US" altLang="zh-TW" sz="3200" dirty="0"/>
              <a:t>(</a:t>
            </a:r>
            <a:r>
              <a:rPr kumimoji="1" lang="zh-TW" altLang="en-US" sz="3200" dirty="0"/>
              <a:t>或跳過</a:t>
            </a:r>
            <a:r>
              <a:rPr kumimoji="1" lang="en-US" altLang="zh-TW" sz="3200" dirty="0"/>
              <a:t>)</a:t>
            </a:r>
            <a:r>
              <a:rPr kumimoji="1" lang="zh-TW" altLang="en-US" sz="3200" dirty="0"/>
              <a:t>出牌後，將用過的牌丟棄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F699406F-2E93-46E9-9515-EAA64FE29262}"/>
              </a:ext>
            </a:extLst>
          </p:cNvPr>
          <p:cNvSpPr txBox="1"/>
          <p:nvPr/>
        </p:nvSpPr>
        <p:spPr>
          <a:xfrm>
            <a:off x="589446" y="3998961"/>
            <a:ext cx="4972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dirty="0"/>
              <a:t>4.</a:t>
            </a:r>
            <a:endParaRPr kumimoji="1"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92966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D0380125-D444-47CE-A282-4834039860EE}"/>
              </a:ext>
            </a:extLst>
          </p:cNvPr>
          <p:cNvSpPr txBox="1"/>
          <p:nvPr/>
        </p:nvSpPr>
        <p:spPr>
          <a:xfrm>
            <a:off x="871869" y="1339703"/>
            <a:ext cx="77877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/>
              <a:t>1.</a:t>
            </a:r>
            <a:r>
              <a:rPr lang="zh-TW" altLang="en-US" sz="3000" dirty="0"/>
              <a:t>兩艘船不能在同一格，對方的船視為障礙物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3B899A80-C71F-4478-B024-85AC43A55C53}"/>
              </a:ext>
            </a:extLst>
          </p:cNvPr>
          <p:cNvSpPr txBox="1"/>
          <p:nvPr/>
        </p:nvSpPr>
        <p:spPr>
          <a:xfrm>
            <a:off x="3393087" y="421598"/>
            <a:ext cx="249299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500" b="1" dirty="0"/>
              <a:t>詳細規則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92003B80-E8D0-41E6-AC6C-69C64B031D78}"/>
              </a:ext>
            </a:extLst>
          </p:cNvPr>
          <p:cNvSpPr txBox="1"/>
          <p:nvPr/>
        </p:nvSpPr>
        <p:spPr>
          <a:xfrm>
            <a:off x="871869" y="2251387"/>
            <a:ext cx="59618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/>
              <a:t>2.</a:t>
            </a:r>
            <a:r>
              <a:rPr lang="zh-TW" altLang="en-US" sz="3000" dirty="0"/>
              <a:t>自己與對方的寶藏都視為在海上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5EC166F7-BC51-4034-8662-98426044E1BA}"/>
              </a:ext>
            </a:extLst>
          </p:cNvPr>
          <p:cNvSpPr txBox="1"/>
          <p:nvPr/>
        </p:nvSpPr>
        <p:spPr>
          <a:xfrm>
            <a:off x="835185" y="3198789"/>
            <a:ext cx="77877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/>
              <a:t>3.</a:t>
            </a:r>
            <a:r>
              <a:rPr lang="zh-TW" altLang="en-US" sz="3000" dirty="0"/>
              <a:t>當程式無法正確執行時，後面的動作都無效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399E30DC-B600-46EB-A73D-05EAA4B3B9A5}"/>
              </a:ext>
            </a:extLst>
          </p:cNvPr>
          <p:cNvSpPr txBox="1"/>
          <p:nvPr/>
        </p:nvSpPr>
        <p:spPr>
          <a:xfrm>
            <a:off x="871868" y="4146191"/>
            <a:ext cx="77877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/>
              <a:t>4.</a:t>
            </a:r>
            <a:r>
              <a:rPr lang="zh-TW" altLang="en-US" sz="3000" dirty="0"/>
              <a:t>先攻玩家拿到寶藏後，後攻玩家仍有一回合</a:t>
            </a:r>
          </a:p>
        </p:txBody>
      </p:sp>
    </p:spTree>
    <p:extLst>
      <p:ext uri="{BB962C8B-B14F-4D97-AF65-F5344CB8AC3E}">
        <p14:creationId xmlns:p14="http://schemas.microsoft.com/office/powerpoint/2010/main" val="59153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畫面剪輯">
            <a:extLst>
              <a:ext uri="{FF2B5EF4-FFF2-40B4-BE49-F238E27FC236}">
                <a16:creationId xmlns:a16="http://schemas.microsoft.com/office/drawing/2014/main" xmlns="" id="{A2BF2FF6-D69A-426B-9B29-459504E837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46" y="1652338"/>
            <a:ext cx="1669253" cy="2322720"/>
          </a:xfrm>
          <a:prstGeom prst="rect">
            <a:avLst/>
          </a:prstGeom>
        </p:spPr>
      </p:pic>
      <p:pic>
        <p:nvPicPr>
          <p:cNvPr id="5" name="圖片 4" descr="畫面剪輯">
            <a:extLst>
              <a:ext uri="{FF2B5EF4-FFF2-40B4-BE49-F238E27FC236}">
                <a16:creationId xmlns:a16="http://schemas.microsoft.com/office/drawing/2014/main" xmlns="" id="{2FC4D3E3-A43E-4F61-8780-054A952AFA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950" y="1652338"/>
            <a:ext cx="1665044" cy="232272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F7841455-204B-4B24-A15E-8DE1FA1A4C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845" y="1660387"/>
            <a:ext cx="1675965" cy="2306624"/>
          </a:xfrm>
          <a:prstGeom prst="rect">
            <a:avLst/>
          </a:prstGeom>
        </p:spPr>
      </p:pic>
      <p:pic>
        <p:nvPicPr>
          <p:cNvPr id="9" name="圖片 8" descr="畫面剪輯">
            <a:extLst>
              <a:ext uri="{FF2B5EF4-FFF2-40B4-BE49-F238E27FC236}">
                <a16:creationId xmlns:a16="http://schemas.microsoft.com/office/drawing/2014/main" xmlns="" id="{FE0B282D-08C7-4B1C-8BC4-FAFACE18343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413" y="1652338"/>
            <a:ext cx="1665528" cy="2322720"/>
          </a:xfrm>
          <a:prstGeom prst="rect">
            <a:avLst/>
          </a:prstGeom>
        </p:spPr>
      </p:pic>
      <p:pic>
        <p:nvPicPr>
          <p:cNvPr id="11" name="圖片 10" descr="畫面剪輯">
            <a:extLst>
              <a:ext uri="{FF2B5EF4-FFF2-40B4-BE49-F238E27FC236}">
                <a16:creationId xmlns:a16="http://schemas.microsoft.com/office/drawing/2014/main" xmlns="" id="{D6810AAB-4A00-4548-AFE2-0E378C01D2A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13" y="4894784"/>
            <a:ext cx="1571786" cy="1571786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xmlns="" id="{A509BBCF-32A8-457F-A857-0C83679C3B50}"/>
              </a:ext>
            </a:extLst>
          </p:cNvPr>
          <p:cNvSpPr txBox="1"/>
          <p:nvPr/>
        </p:nvSpPr>
        <p:spPr>
          <a:xfrm>
            <a:off x="567846" y="443228"/>
            <a:ext cx="55707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dirty="0"/>
              <a:t>進階卡牌與規則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76B2CB89-8498-45FE-A886-F48603F83304}"/>
              </a:ext>
            </a:extLst>
          </p:cNvPr>
          <p:cNvSpPr txBox="1"/>
          <p:nvPr/>
        </p:nvSpPr>
        <p:spPr>
          <a:xfrm>
            <a:off x="2573344" y="5365206"/>
            <a:ext cx="601959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500" dirty="0"/>
              <a:t>開到炸彈寶藏就得暫停一回合</a:t>
            </a:r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xmlns="" id="{DE8E85D5-6F18-418E-B43E-2A4C5A814267}"/>
              </a:ext>
            </a:extLst>
          </p:cNvPr>
          <p:cNvCxnSpPr/>
          <p:nvPr/>
        </p:nvCxnSpPr>
        <p:spPr>
          <a:xfrm>
            <a:off x="567846" y="4456253"/>
            <a:ext cx="818932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21317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2459575" y="522493"/>
            <a:ext cx="5108713" cy="1172817"/>
          </a:xfrm>
          <a:prstGeom prst="rect">
            <a:avLst/>
          </a:prstGeom>
          <a:solidFill>
            <a:srgbClr val="3E4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94782" y="647237"/>
            <a:ext cx="226215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5400" dirty="0">
                <a:solidFill>
                  <a:schemeClr val="bg1"/>
                </a:solidFill>
              </a:rPr>
              <a:t>順序性</a:t>
            </a:r>
            <a:endParaRPr lang="zh-TW" altLang="en-US" sz="5400" dirty="0">
              <a:solidFill>
                <a:schemeClr val="bg1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679" y="1820054"/>
            <a:ext cx="6303617" cy="217869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679" y="4137962"/>
            <a:ext cx="6303617" cy="217413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DEB05BCA-9160-491A-9C88-DBDD0255C2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143" y="2216242"/>
            <a:ext cx="1197295" cy="1713052"/>
          </a:xfrm>
          <a:custGeom>
            <a:avLst/>
            <a:gdLst>
              <a:gd name="connsiteX0" fmla="*/ 0 w 1651000"/>
              <a:gd name="connsiteY0" fmla="*/ 0 h 2396274"/>
              <a:gd name="connsiteX1" fmla="*/ 1651000 w 1651000"/>
              <a:gd name="connsiteY1" fmla="*/ 0 h 2396274"/>
              <a:gd name="connsiteX2" fmla="*/ 1651000 w 1651000"/>
              <a:gd name="connsiteY2" fmla="*/ 2396274 h 2396274"/>
              <a:gd name="connsiteX3" fmla="*/ 0 w 1651000"/>
              <a:gd name="connsiteY3" fmla="*/ 2396274 h 2396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4">
                <a:moveTo>
                  <a:pt x="0" y="0"/>
                </a:moveTo>
                <a:lnTo>
                  <a:pt x="1651000" y="0"/>
                </a:lnTo>
                <a:lnTo>
                  <a:pt x="1651000" y="2396274"/>
                </a:lnTo>
                <a:lnTo>
                  <a:pt x="0" y="2396274"/>
                </a:lnTo>
                <a:close/>
              </a:path>
            </a:pathLst>
          </a:cu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F5D10C80-1758-480C-B84D-80508C6900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261" y="4556701"/>
            <a:ext cx="1218797" cy="1743817"/>
          </a:xfrm>
          <a:custGeom>
            <a:avLst/>
            <a:gdLst>
              <a:gd name="connsiteX0" fmla="*/ 0 w 1651000"/>
              <a:gd name="connsiteY0" fmla="*/ 0 h 2396274"/>
              <a:gd name="connsiteX1" fmla="*/ 1651000 w 1651000"/>
              <a:gd name="connsiteY1" fmla="*/ 0 h 2396274"/>
              <a:gd name="connsiteX2" fmla="*/ 1651000 w 1651000"/>
              <a:gd name="connsiteY2" fmla="*/ 2396274 h 2396274"/>
              <a:gd name="connsiteX3" fmla="*/ 0 w 1651000"/>
              <a:gd name="connsiteY3" fmla="*/ 2396274 h 2396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4">
                <a:moveTo>
                  <a:pt x="0" y="0"/>
                </a:moveTo>
                <a:lnTo>
                  <a:pt x="1651000" y="0"/>
                </a:lnTo>
                <a:lnTo>
                  <a:pt x="1651000" y="2396274"/>
                </a:lnTo>
                <a:lnTo>
                  <a:pt x="0" y="239627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281496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23062" y="402140"/>
            <a:ext cx="226215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5400" dirty="0">
                <a:solidFill>
                  <a:schemeClr val="bg1"/>
                </a:solidFill>
              </a:rPr>
              <a:t>順序性</a:t>
            </a:r>
            <a:endParaRPr lang="zh-TW" altLang="en-US" sz="5400" dirty="0">
              <a:solidFill>
                <a:schemeClr val="bg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-2278895" y="429796"/>
            <a:ext cx="5108713" cy="1172817"/>
          </a:xfrm>
          <a:prstGeom prst="rect">
            <a:avLst/>
          </a:prstGeom>
          <a:solidFill>
            <a:srgbClr val="3E4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275462" y="554540"/>
            <a:ext cx="226215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5400" dirty="0">
                <a:solidFill>
                  <a:schemeClr val="bg1"/>
                </a:solidFill>
              </a:rPr>
              <a:t>順序性</a:t>
            </a:r>
            <a:endParaRPr lang="zh-TW" altLang="en-US" sz="5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「機器手臂」的圖片搜尋結果">
            <a:hlinkClick r:id="rId3"/>
            <a:extLst>
              <a:ext uri="{FF2B5EF4-FFF2-40B4-BE49-F238E27FC236}">
                <a16:creationId xmlns:a16="http://schemas.microsoft.com/office/drawing/2014/main" xmlns="" id="{6D5BB283-39E1-48B0-A059-A66BD4C37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154" y="1896625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368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2459575" y="522493"/>
            <a:ext cx="5108713" cy="1172817"/>
          </a:xfrm>
          <a:prstGeom prst="rect">
            <a:avLst/>
          </a:prstGeom>
          <a:solidFill>
            <a:srgbClr val="3E4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241741" y="647237"/>
            <a:ext cx="206017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5400">
                <a:solidFill>
                  <a:schemeClr val="bg1"/>
                </a:solidFill>
                <a:latin typeface="+mn-ea"/>
              </a:rPr>
              <a:t>If else</a:t>
            </a:r>
            <a:endParaRPr lang="zh-TW" altLang="en-US" sz="5400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9566" y="2495584"/>
            <a:ext cx="1940783" cy="274944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53542" y="2495584"/>
            <a:ext cx="1987454" cy="274944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64189" y="2487398"/>
            <a:ext cx="1987454" cy="277300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74835" y="2456306"/>
            <a:ext cx="1979599" cy="27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4002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2633008" y="2828836"/>
            <a:ext cx="38779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7200" dirty="0">
                <a:solidFill>
                  <a:srgbClr val="F87D65"/>
                </a:solidFill>
              </a:rPr>
              <a:t>照樣造句</a:t>
            </a:r>
          </a:p>
        </p:txBody>
      </p:sp>
      <p:sp>
        <p:nvSpPr>
          <p:cNvPr id="10" name="矩形 9"/>
          <p:cNvSpPr/>
          <p:nvPr/>
        </p:nvSpPr>
        <p:spPr>
          <a:xfrm>
            <a:off x="-2459575" y="522493"/>
            <a:ext cx="5108713" cy="1172817"/>
          </a:xfrm>
          <a:prstGeom prst="rect">
            <a:avLst/>
          </a:prstGeom>
          <a:solidFill>
            <a:srgbClr val="3E4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241741" y="647237"/>
            <a:ext cx="206017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5400">
                <a:solidFill>
                  <a:schemeClr val="bg1"/>
                </a:solidFill>
                <a:latin typeface="+mn-ea"/>
              </a:rPr>
              <a:t>If else</a:t>
            </a:r>
            <a:endParaRPr lang="zh-TW" altLang="en-US" sz="540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025618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2382221" y="1703949"/>
            <a:ext cx="457769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500" b="1" dirty="0">
                <a:solidFill>
                  <a:srgbClr val="F87D65"/>
                </a:solidFill>
              </a:rPr>
              <a:t>如果</a:t>
            </a:r>
            <a:r>
              <a:rPr kumimoji="1" lang="zh-TW" altLang="en-US" sz="4500" dirty="0"/>
              <a:t>你是男生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2382221" y="3030857"/>
            <a:ext cx="510266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500" b="1" dirty="0">
                <a:solidFill>
                  <a:srgbClr val="F87D65"/>
                </a:solidFill>
              </a:rPr>
              <a:t>  就  </a:t>
            </a:r>
            <a:r>
              <a:rPr kumimoji="1" lang="zh-TW" altLang="en-US" sz="4500" dirty="0"/>
              <a:t>舉起右手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2382221" y="4357765"/>
            <a:ext cx="457769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500" b="1" dirty="0">
                <a:solidFill>
                  <a:srgbClr val="F87D65"/>
                </a:solidFill>
              </a:rPr>
              <a:t>否則</a:t>
            </a:r>
            <a:r>
              <a:rPr kumimoji="1" lang="zh-TW" altLang="en-US" sz="4500" dirty="0"/>
              <a:t>舉起左手</a:t>
            </a:r>
          </a:p>
        </p:txBody>
      </p:sp>
    </p:spTree>
    <p:extLst>
      <p:ext uri="{BB962C8B-B14F-4D97-AF65-F5344CB8AC3E}">
        <p14:creationId xmlns:p14="http://schemas.microsoft.com/office/powerpoint/2010/main" val="2586784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1016340" y="-1316139"/>
            <a:ext cx="7065025" cy="942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106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2459575" y="522493"/>
            <a:ext cx="5108713" cy="1172817"/>
          </a:xfrm>
          <a:prstGeom prst="rect">
            <a:avLst/>
          </a:prstGeom>
          <a:solidFill>
            <a:srgbClr val="3E4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94782" y="647237"/>
            <a:ext cx="252024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5400">
                <a:solidFill>
                  <a:schemeClr val="bg1"/>
                </a:solidFill>
                <a:latin typeface="+mn-ea"/>
              </a:rPr>
              <a:t>And Or</a:t>
            </a:r>
            <a:endParaRPr lang="zh-TW" altLang="en-US" sz="5400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1193081" y="2154466"/>
            <a:ext cx="6757839" cy="3822700"/>
            <a:chOff x="1071952" y="1974850"/>
            <a:chExt cx="6757839" cy="3822700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1952" y="1974850"/>
              <a:ext cx="2755900" cy="3822700"/>
            </a:xfrm>
            <a:prstGeom prst="rect">
              <a:avLst/>
            </a:prstGeom>
          </p:spPr>
        </p:pic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73891" y="1974850"/>
              <a:ext cx="2755900" cy="3822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4797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33248" y="3016327"/>
            <a:ext cx="840967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4400" dirty="0">
                <a:solidFill>
                  <a:srgbClr val="F87D65"/>
                </a:solidFill>
              </a:rPr>
              <a:t>If</a:t>
            </a:r>
            <a:r>
              <a:rPr kumimoji="1" lang="zh-TW" altLang="en-US" sz="4400" dirty="0">
                <a:solidFill>
                  <a:srgbClr val="F87D65"/>
                </a:solidFill>
              </a:rPr>
              <a:t>（我是三年級 </a:t>
            </a:r>
            <a:r>
              <a:rPr kumimoji="1" lang="en-US" altLang="zh-TW" sz="4400" dirty="0">
                <a:solidFill>
                  <a:srgbClr val="F87D65"/>
                </a:solidFill>
              </a:rPr>
              <a:t>     </a:t>
            </a:r>
            <a:r>
              <a:rPr kumimoji="1" lang="zh-TW" altLang="en-US" sz="4400" dirty="0">
                <a:solidFill>
                  <a:srgbClr val="F87D65"/>
                </a:solidFill>
              </a:rPr>
              <a:t>   我有帶眼鏡）</a:t>
            </a:r>
            <a:endParaRPr kumimoji="1" lang="en-US" altLang="zh-TW" sz="4400" dirty="0">
              <a:solidFill>
                <a:srgbClr val="F87D65"/>
              </a:solidFill>
            </a:endParaRPr>
          </a:p>
          <a:p>
            <a:pPr algn="ctr"/>
            <a:r>
              <a:rPr kumimoji="1" lang="en-US" altLang="zh-TW" sz="4400" dirty="0">
                <a:solidFill>
                  <a:srgbClr val="F87D65"/>
                </a:solidFill>
              </a:rPr>
              <a:t>Then</a:t>
            </a:r>
            <a:r>
              <a:rPr kumimoji="1" lang="zh-TW" altLang="en-US" sz="4400" dirty="0">
                <a:solidFill>
                  <a:srgbClr val="F87D65"/>
                </a:solidFill>
              </a:rPr>
              <a:t> 就可以喝飲料</a:t>
            </a:r>
            <a:endParaRPr kumimoji="1" lang="en-US" altLang="zh-TW" sz="4400" dirty="0">
              <a:solidFill>
                <a:srgbClr val="F87D65"/>
              </a:solidFill>
            </a:endParaRPr>
          </a:p>
          <a:p>
            <a:pPr algn="ctr"/>
            <a:endParaRPr kumimoji="1" lang="zh-TW" altLang="en-US" sz="4400" dirty="0">
              <a:solidFill>
                <a:srgbClr val="F87D65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-2459575" y="522493"/>
            <a:ext cx="5108713" cy="1172817"/>
          </a:xfrm>
          <a:prstGeom prst="rect">
            <a:avLst/>
          </a:prstGeom>
          <a:solidFill>
            <a:srgbClr val="3E4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94782" y="647237"/>
            <a:ext cx="252024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5400" dirty="0">
                <a:solidFill>
                  <a:schemeClr val="bg1"/>
                </a:solidFill>
                <a:latin typeface="+mn-ea"/>
              </a:rPr>
              <a:t>And Or</a:t>
            </a:r>
            <a:endParaRPr lang="zh-TW" altLang="en-US" sz="5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861977" y="2460810"/>
            <a:ext cx="2045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3600" b="1" dirty="0">
                <a:solidFill>
                  <a:srgbClr val="F87D65"/>
                </a:solidFill>
              </a:rPr>
              <a:t>（         ）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-4318000" y="-177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0B050D80-E9A8-4F1C-9508-8041DD67A09D}"/>
              </a:ext>
            </a:extLst>
          </p:cNvPr>
          <p:cNvSpPr/>
          <p:nvPr/>
        </p:nvSpPr>
        <p:spPr>
          <a:xfrm>
            <a:off x="4283160" y="3016327"/>
            <a:ext cx="13689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TW" sz="4400" b="1" dirty="0">
                <a:solidFill>
                  <a:srgbClr val="F87D65"/>
                </a:solidFill>
              </a:rPr>
              <a:t>and</a:t>
            </a:r>
            <a:endParaRPr lang="zh-TW" altLang="en-US" sz="4400" b="1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791E8511-6E76-4896-A63C-B30986820500}"/>
              </a:ext>
            </a:extLst>
          </p:cNvPr>
          <p:cNvSpPr/>
          <p:nvPr/>
        </p:nvSpPr>
        <p:spPr>
          <a:xfrm>
            <a:off x="4481858" y="3016326"/>
            <a:ext cx="13689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TW" sz="4400" b="1" dirty="0">
                <a:solidFill>
                  <a:srgbClr val="F87D65"/>
                </a:solidFill>
              </a:rPr>
              <a:t>or</a:t>
            </a:r>
            <a:endParaRPr lang="zh-TW" altLang="en-US" sz="4400" b="1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EDF53AFE-FE92-40B8-A8EA-79A61A93ED5B}"/>
              </a:ext>
            </a:extLst>
          </p:cNvPr>
          <p:cNvSpPr/>
          <p:nvPr/>
        </p:nvSpPr>
        <p:spPr>
          <a:xfrm>
            <a:off x="4339198" y="2471933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3600" b="1" dirty="0">
                <a:solidFill>
                  <a:srgbClr val="F87D65"/>
                </a:solidFill>
              </a:rPr>
              <a:t>而且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3ED91F2E-E938-45DE-890E-AE5B50D3622F}"/>
              </a:ext>
            </a:extLst>
          </p:cNvPr>
          <p:cNvSpPr/>
          <p:nvPr/>
        </p:nvSpPr>
        <p:spPr>
          <a:xfrm>
            <a:off x="4562480" y="2443547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3600" b="1" dirty="0">
                <a:solidFill>
                  <a:srgbClr val="F87D65"/>
                </a:solidFill>
              </a:rPr>
              <a:t>或</a:t>
            </a:r>
          </a:p>
        </p:txBody>
      </p:sp>
    </p:spTree>
    <p:extLst>
      <p:ext uri="{BB962C8B-B14F-4D97-AF65-F5344CB8AC3E}">
        <p14:creationId xmlns:p14="http://schemas.microsoft.com/office/powerpoint/2010/main" val="200872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7" grpId="0"/>
      <p:bldP spid="1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2459575" y="522493"/>
            <a:ext cx="5108713" cy="1172817"/>
          </a:xfrm>
          <a:prstGeom prst="rect">
            <a:avLst/>
          </a:prstGeom>
          <a:solidFill>
            <a:srgbClr val="3E4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486670" y="647237"/>
            <a:ext cx="19159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5400">
                <a:solidFill>
                  <a:schemeClr val="bg1"/>
                </a:solidFill>
              </a:rPr>
              <a:t>迴  圈</a:t>
            </a:r>
            <a:endParaRPr lang="zh-TW" altLang="en-US" sz="5400" dirty="0">
              <a:solidFill>
                <a:schemeClr val="bg1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/>
          <a:srcRect l="459" t="143" r="63660" b="525"/>
          <a:stretch>
            <a:fillRect/>
          </a:stretch>
        </p:blipFill>
        <p:spPr>
          <a:xfrm>
            <a:off x="5464025" y="2048656"/>
            <a:ext cx="2592366" cy="3829632"/>
          </a:xfrm>
          <a:custGeom>
            <a:avLst/>
            <a:gdLst>
              <a:gd name="connsiteX0" fmla="*/ 0 w 2980267"/>
              <a:gd name="connsiteY0" fmla="*/ 0 h 4402667"/>
              <a:gd name="connsiteX1" fmla="*/ 2980267 w 2980267"/>
              <a:gd name="connsiteY1" fmla="*/ 0 h 4402667"/>
              <a:gd name="connsiteX2" fmla="*/ 2980267 w 2980267"/>
              <a:gd name="connsiteY2" fmla="*/ 4402667 h 4402667"/>
              <a:gd name="connsiteX3" fmla="*/ 0 w 2980267"/>
              <a:gd name="connsiteY3" fmla="*/ 4402667 h 4402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0267" h="4402667">
                <a:moveTo>
                  <a:pt x="0" y="0"/>
                </a:moveTo>
                <a:lnTo>
                  <a:pt x="2980267" y="0"/>
                </a:lnTo>
                <a:lnTo>
                  <a:pt x="2980267" y="4402667"/>
                </a:lnTo>
                <a:lnTo>
                  <a:pt x="0" y="4402667"/>
                </a:lnTo>
                <a:close/>
              </a:path>
            </a:pathLst>
          </a:cu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/>
          <a:srcRect l="64118" b="812"/>
          <a:stretch/>
        </p:blipFill>
        <p:spPr>
          <a:xfrm>
            <a:off x="858156" y="2048655"/>
            <a:ext cx="2592367" cy="3824108"/>
          </a:xfrm>
          <a:custGeom>
            <a:avLst/>
            <a:gdLst>
              <a:gd name="connsiteX0" fmla="*/ 0 w 2980267"/>
              <a:gd name="connsiteY0" fmla="*/ 0 h 4396316"/>
              <a:gd name="connsiteX1" fmla="*/ 2980267 w 2980267"/>
              <a:gd name="connsiteY1" fmla="*/ 0 h 4396316"/>
              <a:gd name="connsiteX2" fmla="*/ 2980267 w 2980267"/>
              <a:gd name="connsiteY2" fmla="*/ 4396316 h 4396316"/>
              <a:gd name="connsiteX3" fmla="*/ 0 w 2980267"/>
              <a:gd name="connsiteY3" fmla="*/ 4396316 h 439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0267" h="4396316">
                <a:moveTo>
                  <a:pt x="0" y="0"/>
                </a:moveTo>
                <a:lnTo>
                  <a:pt x="2980267" y="0"/>
                </a:lnTo>
                <a:lnTo>
                  <a:pt x="2980267" y="4396316"/>
                </a:lnTo>
                <a:lnTo>
                  <a:pt x="0" y="439631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1128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1481" y="-937260"/>
            <a:ext cx="9844087" cy="962406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-2459575" y="522493"/>
            <a:ext cx="5108713" cy="1172817"/>
          </a:xfrm>
          <a:prstGeom prst="rect">
            <a:avLst/>
          </a:prstGeom>
          <a:solidFill>
            <a:srgbClr val="3E4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486670" y="647237"/>
            <a:ext cx="19159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5400">
                <a:solidFill>
                  <a:schemeClr val="bg1"/>
                </a:solidFill>
              </a:rPr>
              <a:t>迴  圈</a:t>
            </a:r>
            <a:endParaRPr lang="zh-TW" alt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48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/>
          <p:cNvGrpSpPr/>
          <p:nvPr/>
        </p:nvGrpSpPr>
        <p:grpSpPr>
          <a:xfrm>
            <a:off x="2050809" y="641764"/>
            <a:ext cx="5108713" cy="1172817"/>
            <a:chOff x="2047461" y="655983"/>
            <a:chExt cx="5108713" cy="1172817"/>
          </a:xfrm>
        </p:grpSpPr>
        <p:sp>
          <p:nvSpPr>
            <p:cNvPr id="3" name="矩形 2"/>
            <p:cNvSpPr/>
            <p:nvPr/>
          </p:nvSpPr>
          <p:spPr>
            <a:xfrm>
              <a:off x="2047461" y="655983"/>
              <a:ext cx="5108713" cy="1172817"/>
            </a:xfrm>
            <a:prstGeom prst="rect">
              <a:avLst/>
            </a:prstGeom>
            <a:solidFill>
              <a:srgbClr val="3E4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3470738" y="780726"/>
              <a:ext cx="2262158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zh-TW" altLang="en-US" sz="5400" dirty="0">
                  <a:solidFill>
                    <a:schemeClr val="bg1"/>
                  </a:solidFill>
                </a:rPr>
                <a:t>順序性</a:t>
              </a:r>
              <a:endParaRPr lang="zh-TW" altLang="en-US" sz="5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2050809" y="2108983"/>
            <a:ext cx="5108713" cy="1172817"/>
            <a:chOff x="2047461" y="2219739"/>
            <a:chExt cx="5108713" cy="1172817"/>
          </a:xfrm>
        </p:grpSpPr>
        <p:sp>
          <p:nvSpPr>
            <p:cNvPr id="6" name="矩形 5"/>
            <p:cNvSpPr/>
            <p:nvPr/>
          </p:nvSpPr>
          <p:spPr>
            <a:xfrm>
              <a:off x="2047461" y="2219739"/>
              <a:ext cx="5108713" cy="1172817"/>
            </a:xfrm>
            <a:prstGeom prst="rect">
              <a:avLst/>
            </a:prstGeom>
            <a:solidFill>
              <a:srgbClr val="3E4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3653481" y="2344482"/>
              <a:ext cx="2060179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5400" dirty="0">
                  <a:solidFill>
                    <a:schemeClr val="bg1"/>
                  </a:solidFill>
                  <a:latin typeface="+mn-ea"/>
                </a:rPr>
                <a:t>If else</a:t>
              </a:r>
              <a:endParaRPr lang="zh-TW" altLang="en-US" sz="5400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2050809" y="3576202"/>
            <a:ext cx="5108713" cy="1172817"/>
            <a:chOff x="2047461" y="3638689"/>
            <a:chExt cx="5108713" cy="1172817"/>
          </a:xfrm>
        </p:grpSpPr>
        <p:sp>
          <p:nvSpPr>
            <p:cNvPr id="8" name="矩形 7"/>
            <p:cNvSpPr/>
            <p:nvPr/>
          </p:nvSpPr>
          <p:spPr>
            <a:xfrm>
              <a:off x="2047461" y="3638689"/>
              <a:ext cx="5108713" cy="1172817"/>
            </a:xfrm>
            <a:prstGeom prst="rect">
              <a:avLst/>
            </a:prstGeom>
            <a:solidFill>
              <a:srgbClr val="3E4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3308531" y="3763432"/>
              <a:ext cx="2520242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5400" dirty="0">
                  <a:solidFill>
                    <a:schemeClr val="bg1"/>
                  </a:solidFill>
                  <a:latin typeface="+mn-ea"/>
                </a:rPr>
                <a:t>And Or</a:t>
              </a:r>
              <a:endParaRPr lang="zh-TW" altLang="en-US" sz="5400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1984479" y="5043420"/>
            <a:ext cx="5108713" cy="1172817"/>
            <a:chOff x="1981131" y="5057639"/>
            <a:chExt cx="5108713" cy="1172817"/>
          </a:xfrm>
        </p:grpSpPr>
        <p:sp>
          <p:nvSpPr>
            <p:cNvPr id="10" name="矩形 9"/>
            <p:cNvSpPr/>
            <p:nvPr/>
          </p:nvSpPr>
          <p:spPr>
            <a:xfrm>
              <a:off x="1981131" y="5057639"/>
              <a:ext cx="5108713" cy="1172817"/>
            </a:xfrm>
            <a:prstGeom prst="rect">
              <a:avLst/>
            </a:prstGeom>
            <a:solidFill>
              <a:srgbClr val="3E4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3750657" y="5182382"/>
              <a:ext cx="1569660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5400" dirty="0">
                  <a:solidFill>
                    <a:schemeClr val="bg1"/>
                  </a:solidFill>
                </a:rPr>
                <a:t>迴圈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388064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/>
          <p:cNvGrpSpPr/>
          <p:nvPr/>
        </p:nvGrpSpPr>
        <p:grpSpPr>
          <a:xfrm>
            <a:off x="773723" y="1080682"/>
            <a:ext cx="6975231" cy="4119091"/>
            <a:chOff x="1037980" y="363146"/>
            <a:chExt cx="9300308" cy="5492120"/>
          </a:xfrm>
        </p:grpSpPr>
        <p:sp>
          <p:nvSpPr>
            <p:cNvPr id="2" name="文字方塊 1"/>
            <p:cNvSpPr txBox="1"/>
            <p:nvPr/>
          </p:nvSpPr>
          <p:spPr>
            <a:xfrm>
              <a:off x="2277316" y="3691452"/>
              <a:ext cx="7650068" cy="1251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5500" b="1" kern="2000" spc="1500" dirty="0" smtClean="0">
                  <a:latin typeface="Microsoft JhengHei" charset="-120"/>
                  <a:ea typeface="Microsoft JhengHei" charset="-120"/>
                  <a:cs typeface="Microsoft JhengHei" charset="-120"/>
                </a:rPr>
                <a:t>搶答</a:t>
              </a:r>
              <a:r>
                <a:rPr lang="zh-TW" altLang="en-US" sz="5500" b="1" kern="2000" spc="1500" dirty="0">
                  <a:latin typeface="Microsoft JhengHei" charset="-120"/>
                  <a:ea typeface="Microsoft JhengHei" charset="-120"/>
                  <a:cs typeface="Microsoft JhengHei" charset="-120"/>
                </a:rPr>
                <a:t>篇</a:t>
              </a:r>
              <a:endParaRPr lang="en-US" altLang="zh-TW" sz="5500" b="1" kern="2000" spc="1500" dirty="0">
                <a:latin typeface="Microsoft JhengHei" charset="-120"/>
                <a:ea typeface="Microsoft JhengHei" charset="-120"/>
                <a:cs typeface="Microsoft JhengHei" charset="-120"/>
              </a:endParaRPr>
            </a:p>
          </p:txBody>
        </p:sp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8011" y="363146"/>
              <a:ext cx="3034593" cy="3034593"/>
            </a:xfrm>
            <a:prstGeom prst="rect">
              <a:avLst/>
            </a:prstGeom>
          </p:spPr>
        </p:pic>
        <p:sp>
          <p:nvSpPr>
            <p:cNvPr id="10" name="文字方塊 9"/>
            <p:cNvSpPr txBox="1"/>
            <p:nvPr/>
          </p:nvSpPr>
          <p:spPr>
            <a:xfrm>
              <a:off x="1037980" y="4911418"/>
              <a:ext cx="9300308" cy="943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4000" kern="2000" spc="225" dirty="0">
                  <a:latin typeface="Microsoft JhengHei" charset="-120"/>
                  <a:ea typeface="Microsoft JhengHei" charset="-120"/>
                  <a:cs typeface="Microsoft JhengHei" charset="-120"/>
                </a:rPr>
                <a:t>用遊戲，進入程式的大門</a:t>
              </a:r>
              <a:endParaRPr lang="en-US" altLang="zh-TW" sz="4000" kern="2000" spc="225" dirty="0">
                <a:latin typeface="Microsoft JhengHei" charset="-120"/>
                <a:ea typeface="Microsoft JhengHei" charset="-120"/>
                <a:cs typeface="Microsoft JhengHei" charset="-120"/>
              </a:endParaRPr>
            </a:p>
          </p:txBody>
        </p:sp>
      </p:grpSp>
      <p:sp>
        <p:nvSpPr>
          <p:cNvPr id="9" name="矩形 8">
            <a:extLst>
              <a:ext uri="{FF2B5EF4-FFF2-40B4-BE49-F238E27FC236}">
                <a16:creationId xmlns="" xmlns:a16="http://schemas.microsoft.com/office/drawing/2014/main" id="{0285489C-3B00-4775-8A24-C7251CB6A5D0}"/>
              </a:ext>
            </a:extLst>
          </p:cNvPr>
          <p:cNvSpPr/>
          <p:nvPr/>
        </p:nvSpPr>
        <p:spPr>
          <a:xfrm flipV="1">
            <a:off x="1871622" y="5159331"/>
            <a:ext cx="965363" cy="6387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>
              <a:latin typeface="華康儷細黑" panose="020B0309000000000000" pitchFamily="49" charset="-120"/>
              <a:ea typeface="華康儷細黑" panose="020B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387849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畫面剪輯">
            <a:extLst>
              <a:ext uri="{FF2B5EF4-FFF2-40B4-BE49-F238E27FC236}">
                <a16:creationId xmlns="" xmlns:a16="http://schemas.microsoft.com/office/drawing/2014/main" id="{AA50608D-3F9E-4978-9BAA-738C8D407D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412503" y="2354077"/>
            <a:ext cx="5280198" cy="445076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4474809E-CF62-491A-ABA9-F7184D00B6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93"/>
          <a:stretch>
            <a:fillRect/>
          </a:stretch>
        </p:blipFill>
        <p:spPr>
          <a:xfrm>
            <a:off x="218450" y="128894"/>
            <a:ext cx="1391793" cy="2020058"/>
          </a:xfrm>
          <a:custGeom>
            <a:avLst/>
            <a:gdLst>
              <a:gd name="connsiteX0" fmla="*/ 0 w 1651000"/>
              <a:gd name="connsiteY0" fmla="*/ 0 h 2396273"/>
              <a:gd name="connsiteX1" fmla="*/ 1651000 w 1651000"/>
              <a:gd name="connsiteY1" fmla="*/ 0 h 2396273"/>
              <a:gd name="connsiteX2" fmla="*/ 1651000 w 1651000"/>
              <a:gd name="connsiteY2" fmla="*/ 2396273 h 2396273"/>
              <a:gd name="connsiteX3" fmla="*/ 0 w 1651000"/>
              <a:gd name="connsiteY3" fmla="*/ 2396273 h 239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3">
                <a:moveTo>
                  <a:pt x="0" y="0"/>
                </a:moveTo>
                <a:lnTo>
                  <a:pt x="1651000" y="0"/>
                </a:lnTo>
                <a:lnTo>
                  <a:pt x="1651000" y="2396273"/>
                </a:lnTo>
                <a:lnTo>
                  <a:pt x="0" y="2396273"/>
                </a:lnTo>
                <a:close/>
              </a:path>
            </a:pathLst>
          </a:custGeom>
        </p:spPr>
      </p:pic>
      <p:pic>
        <p:nvPicPr>
          <p:cNvPr id="12" name="圖片 11">
            <a:extLst>
              <a:ext uri="{FF2B5EF4-FFF2-40B4-BE49-F238E27FC236}">
                <a16:creationId xmlns="" xmlns:a16="http://schemas.microsoft.com/office/drawing/2014/main" id="{696C565B-9636-43A2-965A-77CDFA18D9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957" y="183966"/>
            <a:ext cx="1389145" cy="199289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="" xmlns:a16="http://schemas.microsoft.com/office/drawing/2014/main" id="{D05C7D7B-C835-41A5-8B8B-A105BAAAC3D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08" b="100000" l="6502" r="91022">
                        <a14:foregroundMark x1="64396" y1="84000" x2="64396" y2="84000"/>
                        <a14:foregroundMark x1="54180" y1="45231" x2="54180" y2="45231"/>
                        <a14:foregroundMark x1="36223" y1="43385" x2="41796" y2="44308"/>
                        <a14:foregroundMark x1="49845" y1="47077" x2="49845" y2="47077"/>
                        <a14:foregroundMark x1="52322" y1="48615" x2="52322" y2="48615"/>
                        <a14:foregroundMark x1="51393" y1="50769" x2="51393" y2="50769"/>
                        <a14:foregroundMark x1="47678" y1="52308" x2="47678" y2="52308"/>
                        <a14:foregroundMark x1="37152" y1="49538" x2="71827" y2="49538"/>
                        <a14:foregroundMark x1="34056" y1="40923" x2="53251" y2="61846"/>
                        <a14:foregroundMark x1="39009" y1="40000" x2="42724" y2="60923"/>
                        <a14:foregroundMark x1="57585" y1="40308" x2="63777" y2="72308"/>
                        <a14:foregroundMark x1="52941" y1="43692" x2="58514" y2="67077"/>
                        <a14:foregroundMark x1="62539" y1="90154" x2="62539" y2="90154"/>
                        <a14:foregroundMark x1="27864" y1="83077" x2="27864" y2="83077"/>
                        <a14:foregroundMark x1="32198" y1="84615" x2="32198" y2="84615"/>
                        <a14:foregroundMark x1="32198" y1="84923" x2="32198" y2="84923"/>
                        <a14:foregroundMark x1="33127" y1="87385" x2="33127" y2="87385"/>
                        <a14:foregroundMark x1="33127" y1="87385" x2="33127" y2="87385"/>
                        <a14:foregroundMark x1="38080" y1="90154" x2="39938" y2="90154"/>
                        <a14:foregroundMark x1="44272" y1="91385" x2="44272" y2="91385"/>
                        <a14:foregroundMark x1="48916" y1="91692" x2="64396" y2="90154"/>
                        <a14:foregroundMark x1="62539" y1="88923" x2="65325" y2="76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161" y="5803472"/>
            <a:ext cx="1107657" cy="1114516"/>
          </a:xfrm>
          <a:prstGeom prst="rect">
            <a:avLst/>
          </a:prstGeom>
        </p:spPr>
      </p:pic>
      <p:pic>
        <p:nvPicPr>
          <p:cNvPr id="14" name="圖片 13" descr="畫面剪輯">
            <a:extLst>
              <a:ext uri="{FF2B5EF4-FFF2-40B4-BE49-F238E27FC236}">
                <a16:creationId xmlns="" xmlns:a16="http://schemas.microsoft.com/office/drawing/2014/main" id="{0E6F7572-A50B-479D-B7BF-2225F8B97A6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671" y="4150995"/>
            <a:ext cx="870110" cy="856927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="" xmlns:a16="http://schemas.microsoft.com/office/drawing/2014/main" id="{A109CFF9-D8C6-46E7-975D-5D2D352DED12}"/>
              </a:ext>
            </a:extLst>
          </p:cNvPr>
          <p:cNvSpPr txBox="1"/>
          <p:nvPr/>
        </p:nvSpPr>
        <p:spPr>
          <a:xfrm>
            <a:off x="5940986" y="937023"/>
            <a:ext cx="1638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×4</a:t>
            </a:r>
            <a:endParaRPr lang="zh-TW" altLang="en-US" sz="35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="" xmlns:a16="http://schemas.microsoft.com/office/drawing/2014/main" id="{9E63FBD9-AC7B-4C09-96C9-11704B4A4208}"/>
              </a:ext>
            </a:extLst>
          </p:cNvPr>
          <p:cNvSpPr txBox="1"/>
          <p:nvPr/>
        </p:nvSpPr>
        <p:spPr>
          <a:xfrm>
            <a:off x="1557758" y="823082"/>
            <a:ext cx="1638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×1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7DE61D32-D8C2-47B4-A9BF-340FD3863C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76981" y="156061"/>
            <a:ext cx="1375410" cy="202079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AF472E8E-5DE8-4086-9F34-48BFE4368602}"/>
              </a:ext>
            </a:extLst>
          </p:cNvPr>
          <p:cNvSpPr txBox="1"/>
          <p:nvPr/>
        </p:nvSpPr>
        <p:spPr>
          <a:xfrm>
            <a:off x="3749372" y="850987"/>
            <a:ext cx="1638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×1</a:t>
            </a:r>
            <a:endParaRPr lang="zh-TW" altLang="en-US" sz="35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="" xmlns:a16="http://schemas.microsoft.com/office/drawing/2014/main" id="{DC2ACD7E-06D0-4C75-8920-BEB2A7F4F271}"/>
              </a:ext>
            </a:extLst>
          </p:cNvPr>
          <p:cNvSpPr txBox="1"/>
          <p:nvPr/>
        </p:nvSpPr>
        <p:spPr>
          <a:xfrm>
            <a:off x="1084657" y="5729788"/>
            <a:ext cx="198002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500" dirty="0"/>
              <a:t>到達目標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="" xmlns:a16="http://schemas.microsoft.com/office/drawing/2014/main" id="{7E72EAB8-128D-42CF-B581-42538ABD9BDE}"/>
              </a:ext>
            </a:extLst>
          </p:cNvPr>
          <p:cNvSpPr txBox="1"/>
          <p:nvPr/>
        </p:nvSpPr>
        <p:spPr>
          <a:xfrm>
            <a:off x="224964" y="5577264"/>
            <a:ext cx="977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5234307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畫面剪輯">
            <a:extLst>
              <a:ext uri="{FF2B5EF4-FFF2-40B4-BE49-F238E27FC236}">
                <a16:creationId xmlns="" xmlns:a16="http://schemas.microsoft.com/office/drawing/2014/main" id="{AA50608D-3F9E-4978-9BAA-738C8D407D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412503" y="2354077"/>
            <a:ext cx="5280198" cy="445076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4474809E-CF62-491A-ABA9-F7184D00B6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93"/>
          <a:stretch>
            <a:fillRect/>
          </a:stretch>
        </p:blipFill>
        <p:spPr>
          <a:xfrm>
            <a:off x="218450" y="128894"/>
            <a:ext cx="1391793" cy="2020058"/>
          </a:xfrm>
          <a:custGeom>
            <a:avLst/>
            <a:gdLst>
              <a:gd name="connsiteX0" fmla="*/ 0 w 1651000"/>
              <a:gd name="connsiteY0" fmla="*/ 0 h 2396273"/>
              <a:gd name="connsiteX1" fmla="*/ 1651000 w 1651000"/>
              <a:gd name="connsiteY1" fmla="*/ 0 h 2396273"/>
              <a:gd name="connsiteX2" fmla="*/ 1651000 w 1651000"/>
              <a:gd name="connsiteY2" fmla="*/ 2396273 h 2396273"/>
              <a:gd name="connsiteX3" fmla="*/ 0 w 1651000"/>
              <a:gd name="connsiteY3" fmla="*/ 2396273 h 239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3">
                <a:moveTo>
                  <a:pt x="0" y="0"/>
                </a:moveTo>
                <a:lnTo>
                  <a:pt x="1651000" y="0"/>
                </a:lnTo>
                <a:lnTo>
                  <a:pt x="1651000" y="2396273"/>
                </a:lnTo>
                <a:lnTo>
                  <a:pt x="0" y="2396273"/>
                </a:lnTo>
                <a:close/>
              </a:path>
            </a:pathLst>
          </a:custGeom>
        </p:spPr>
      </p:pic>
      <p:pic>
        <p:nvPicPr>
          <p:cNvPr id="12" name="圖片 11">
            <a:extLst>
              <a:ext uri="{FF2B5EF4-FFF2-40B4-BE49-F238E27FC236}">
                <a16:creationId xmlns="" xmlns:a16="http://schemas.microsoft.com/office/drawing/2014/main" id="{696C565B-9636-43A2-965A-77CDFA18D9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957" y="183966"/>
            <a:ext cx="1389145" cy="199289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="" xmlns:a16="http://schemas.microsoft.com/office/drawing/2014/main" id="{D05C7D7B-C835-41A5-8B8B-A105BAAAC3D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08" b="100000" l="6502" r="91022">
                        <a14:foregroundMark x1="64396" y1="84000" x2="64396" y2="84000"/>
                        <a14:foregroundMark x1="54180" y1="45231" x2="54180" y2="45231"/>
                        <a14:foregroundMark x1="36223" y1="43385" x2="41796" y2="44308"/>
                        <a14:foregroundMark x1="49845" y1="47077" x2="49845" y2="47077"/>
                        <a14:foregroundMark x1="52322" y1="48615" x2="52322" y2="48615"/>
                        <a14:foregroundMark x1="51393" y1="50769" x2="51393" y2="50769"/>
                        <a14:foregroundMark x1="47678" y1="52308" x2="47678" y2="52308"/>
                        <a14:foregroundMark x1="37152" y1="49538" x2="71827" y2="49538"/>
                        <a14:foregroundMark x1="34056" y1="40923" x2="53251" y2="61846"/>
                        <a14:foregroundMark x1="39009" y1="40000" x2="42724" y2="60923"/>
                        <a14:foregroundMark x1="57585" y1="40308" x2="63777" y2="72308"/>
                        <a14:foregroundMark x1="52941" y1="43692" x2="58514" y2="67077"/>
                        <a14:foregroundMark x1="62539" y1="90154" x2="62539" y2="90154"/>
                        <a14:foregroundMark x1="27864" y1="83077" x2="27864" y2="83077"/>
                        <a14:foregroundMark x1="32198" y1="84615" x2="32198" y2="84615"/>
                        <a14:foregroundMark x1="32198" y1="84923" x2="32198" y2="84923"/>
                        <a14:foregroundMark x1="33127" y1="87385" x2="33127" y2="87385"/>
                        <a14:foregroundMark x1="33127" y1="87385" x2="33127" y2="87385"/>
                        <a14:foregroundMark x1="38080" y1="90154" x2="39938" y2="90154"/>
                        <a14:foregroundMark x1="44272" y1="91385" x2="44272" y2="91385"/>
                        <a14:foregroundMark x1="48916" y1="91692" x2="64396" y2="90154"/>
                        <a14:foregroundMark x1="62539" y1="88923" x2="65325" y2="76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161" y="5803472"/>
            <a:ext cx="1107657" cy="1114516"/>
          </a:xfrm>
          <a:prstGeom prst="rect">
            <a:avLst/>
          </a:prstGeom>
        </p:spPr>
      </p:pic>
      <p:pic>
        <p:nvPicPr>
          <p:cNvPr id="14" name="圖片 13" descr="畫面剪輯">
            <a:extLst>
              <a:ext uri="{FF2B5EF4-FFF2-40B4-BE49-F238E27FC236}">
                <a16:creationId xmlns="" xmlns:a16="http://schemas.microsoft.com/office/drawing/2014/main" id="{0E6F7572-A50B-479D-B7BF-2225F8B97A6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137" y="3257270"/>
            <a:ext cx="870110" cy="856927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="" xmlns:a16="http://schemas.microsoft.com/office/drawing/2014/main" id="{A109CFF9-D8C6-46E7-975D-5D2D352DED12}"/>
              </a:ext>
            </a:extLst>
          </p:cNvPr>
          <p:cNvSpPr txBox="1"/>
          <p:nvPr/>
        </p:nvSpPr>
        <p:spPr>
          <a:xfrm>
            <a:off x="5917258" y="823082"/>
            <a:ext cx="1638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×5</a:t>
            </a:r>
            <a:endParaRPr lang="zh-TW" altLang="en-US" sz="35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="" xmlns:a16="http://schemas.microsoft.com/office/drawing/2014/main" id="{9E63FBD9-AC7B-4C09-96C9-11704B4A4208}"/>
              </a:ext>
            </a:extLst>
          </p:cNvPr>
          <p:cNvSpPr txBox="1"/>
          <p:nvPr/>
        </p:nvSpPr>
        <p:spPr>
          <a:xfrm>
            <a:off x="1557758" y="823082"/>
            <a:ext cx="1638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×1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7DE61D32-D8C2-47B4-A9BF-340FD3863C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76981" y="156061"/>
            <a:ext cx="1375410" cy="202079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AF472E8E-5DE8-4086-9F34-48BFE4368602}"/>
              </a:ext>
            </a:extLst>
          </p:cNvPr>
          <p:cNvSpPr txBox="1"/>
          <p:nvPr/>
        </p:nvSpPr>
        <p:spPr>
          <a:xfrm>
            <a:off x="3749372" y="850987"/>
            <a:ext cx="1638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×2</a:t>
            </a:r>
            <a:endParaRPr lang="zh-TW" altLang="en-US" sz="35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="" xmlns:a16="http://schemas.microsoft.com/office/drawing/2014/main" id="{DC2ACD7E-06D0-4C75-8920-BEB2A7F4F271}"/>
              </a:ext>
            </a:extLst>
          </p:cNvPr>
          <p:cNvSpPr txBox="1"/>
          <p:nvPr/>
        </p:nvSpPr>
        <p:spPr>
          <a:xfrm>
            <a:off x="1104034" y="5863661"/>
            <a:ext cx="198002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500" dirty="0"/>
              <a:t>到達目標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="" xmlns:a16="http://schemas.microsoft.com/office/drawing/2014/main" id="{8C8D187F-8108-44E9-9411-B9B7AB9015B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910" r="2393"/>
          <a:stretch/>
        </p:blipFill>
        <p:spPr>
          <a:xfrm>
            <a:off x="6714691" y="193568"/>
            <a:ext cx="1327450" cy="1983288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="" xmlns:a16="http://schemas.microsoft.com/office/drawing/2014/main" id="{1725E2A9-8F5F-4F85-B5BA-4DC42FF8C1F1}"/>
              </a:ext>
            </a:extLst>
          </p:cNvPr>
          <p:cNvSpPr txBox="1"/>
          <p:nvPr/>
        </p:nvSpPr>
        <p:spPr>
          <a:xfrm>
            <a:off x="8217485" y="823082"/>
            <a:ext cx="1638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×2</a:t>
            </a:r>
          </a:p>
        </p:txBody>
      </p:sp>
      <p:pic>
        <p:nvPicPr>
          <p:cNvPr id="23" name="圖片 22">
            <a:extLst>
              <a:ext uri="{FF2B5EF4-FFF2-40B4-BE49-F238E27FC236}">
                <a16:creationId xmlns="" xmlns:a16="http://schemas.microsoft.com/office/drawing/2014/main" id="{4C53AD5A-C619-4E22-83CF-4C55F51CFB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54137" y="4163469"/>
            <a:ext cx="870110" cy="858954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="" xmlns:a16="http://schemas.microsoft.com/office/drawing/2014/main" id="{7E72EAB8-128D-42CF-B581-42538ABD9BDE}"/>
              </a:ext>
            </a:extLst>
          </p:cNvPr>
          <p:cNvSpPr txBox="1"/>
          <p:nvPr/>
        </p:nvSpPr>
        <p:spPr>
          <a:xfrm>
            <a:off x="224964" y="5577264"/>
            <a:ext cx="977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942069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畫面剪輯">
            <a:extLst>
              <a:ext uri="{FF2B5EF4-FFF2-40B4-BE49-F238E27FC236}">
                <a16:creationId xmlns="" xmlns:a16="http://schemas.microsoft.com/office/drawing/2014/main" id="{AA50608D-3F9E-4978-9BAA-738C8D407D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079739" y="2651879"/>
            <a:ext cx="4858059" cy="409493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4474809E-CF62-491A-ABA9-F7184D00B6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93"/>
          <a:stretch>
            <a:fillRect/>
          </a:stretch>
        </p:blipFill>
        <p:spPr>
          <a:xfrm>
            <a:off x="456590" y="320945"/>
            <a:ext cx="1491551" cy="2164848"/>
          </a:xfrm>
          <a:custGeom>
            <a:avLst/>
            <a:gdLst>
              <a:gd name="connsiteX0" fmla="*/ 0 w 1651000"/>
              <a:gd name="connsiteY0" fmla="*/ 0 h 2396273"/>
              <a:gd name="connsiteX1" fmla="*/ 1651000 w 1651000"/>
              <a:gd name="connsiteY1" fmla="*/ 0 h 2396273"/>
              <a:gd name="connsiteX2" fmla="*/ 1651000 w 1651000"/>
              <a:gd name="connsiteY2" fmla="*/ 2396273 h 2396273"/>
              <a:gd name="connsiteX3" fmla="*/ 0 w 1651000"/>
              <a:gd name="connsiteY3" fmla="*/ 2396273 h 239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3">
                <a:moveTo>
                  <a:pt x="0" y="0"/>
                </a:moveTo>
                <a:lnTo>
                  <a:pt x="1651000" y="0"/>
                </a:lnTo>
                <a:lnTo>
                  <a:pt x="1651000" y="2396273"/>
                </a:lnTo>
                <a:lnTo>
                  <a:pt x="0" y="2396273"/>
                </a:lnTo>
                <a:close/>
              </a:path>
            </a:pathLst>
          </a:custGeom>
        </p:spPr>
      </p:pic>
      <p:pic>
        <p:nvPicPr>
          <p:cNvPr id="12" name="圖片 11">
            <a:extLst>
              <a:ext uri="{FF2B5EF4-FFF2-40B4-BE49-F238E27FC236}">
                <a16:creationId xmlns="" xmlns:a16="http://schemas.microsoft.com/office/drawing/2014/main" id="{696C565B-9636-43A2-965A-77CDFA18D9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929" y="320945"/>
            <a:ext cx="1509009" cy="2164848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="" xmlns:a16="http://schemas.microsoft.com/office/drawing/2014/main" id="{D05C7D7B-C835-41A5-8B8B-A105BAAAC3D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08" b="100000" l="6502" r="91022">
                        <a14:foregroundMark x1="64396" y1="84000" x2="64396" y2="84000"/>
                        <a14:foregroundMark x1="54180" y1="45231" x2="54180" y2="45231"/>
                        <a14:foregroundMark x1="36223" y1="43385" x2="41796" y2="44308"/>
                        <a14:foregroundMark x1="49845" y1="47077" x2="49845" y2="47077"/>
                        <a14:foregroundMark x1="52322" y1="48615" x2="52322" y2="48615"/>
                        <a14:foregroundMark x1="51393" y1="50769" x2="51393" y2="50769"/>
                        <a14:foregroundMark x1="47678" y1="52308" x2="47678" y2="52308"/>
                        <a14:foregroundMark x1="37152" y1="49538" x2="71827" y2="49538"/>
                        <a14:foregroundMark x1="34056" y1="40923" x2="53251" y2="61846"/>
                        <a14:foregroundMark x1="39009" y1="40000" x2="42724" y2="60923"/>
                        <a14:foregroundMark x1="57585" y1="40308" x2="63777" y2="72308"/>
                        <a14:foregroundMark x1="52941" y1="43692" x2="58514" y2="67077"/>
                        <a14:foregroundMark x1="62539" y1="90154" x2="62539" y2="90154"/>
                        <a14:foregroundMark x1="27864" y1="83077" x2="27864" y2="83077"/>
                        <a14:foregroundMark x1="32198" y1="84615" x2="32198" y2="84615"/>
                        <a14:foregroundMark x1="32198" y1="84923" x2="32198" y2="84923"/>
                        <a14:foregroundMark x1="33127" y1="87385" x2="33127" y2="87385"/>
                        <a14:foregroundMark x1="33127" y1="87385" x2="33127" y2="87385"/>
                        <a14:foregroundMark x1="38080" y1="90154" x2="39938" y2="90154"/>
                        <a14:foregroundMark x1="44272" y1="91385" x2="44272" y2="91385"/>
                        <a14:foregroundMark x1="48916" y1="91692" x2="64396" y2="90154"/>
                        <a14:foregroundMark x1="62539" y1="88923" x2="65325" y2="76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454" y="5863661"/>
            <a:ext cx="877719" cy="883154"/>
          </a:xfrm>
          <a:prstGeom prst="rect">
            <a:avLst/>
          </a:prstGeom>
        </p:spPr>
      </p:pic>
      <p:pic>
        <p:nvPicPr>
          <p:cNvPr id="14" name="圖片 13" descr="畫面剪輯">
            <a:extLst>
              <a:ext uri="{FF2B5EF4-FFF2-40B4-BE49-F238E27FC236}">
                <a16:creationId xmlns="" xmlns:a16="http://schemas.microsoft.com/office/drawing/2014/main" id="{0E6F7572-A50B-479D-B7BF-2225F8B97A6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636" y="3455867"/>
            <a:ext cx="831417" cy="818820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="" xmlns:a16="http://schemas.microsoft.com/office/drawing/2014/main" id="{A109CFF9-D8C6-46E7-975D-5D2D352DED12}"/>
              </a:ext>
            </a:extLst>
          </p:cNvPr>
          <p:cNvSpPr txBox="1"/>
          <p:nvPr/>
        </p:nvSpPr>
        <p:spPr>
          <a:xfrm>
            <a:off x="7704346" y="1108758"/>
            <a:ext cx="1638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×5</a:t>
            </a:r>
            <a:endParaRPr lang="zh-TW" altLang="en-US" sz="40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="" xmlns:a16="http://schemas.microsoft.com/office/drawing/2014/main" id="{9E63FBD9-AC7B-4C09-96C9-11704B4A4208}"/>
              </a:ext>
            </a:extLst>
          </p:cNvPr>
          <p:cNvSpPr txBox="1"/>
          <p:nvPr/>
        </p:nvSpPr>
        <p:spPr>
          <a:xfrm>
            <a:off x="2094049" y="1108758"/>
            <a:ext cx="1638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×2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7DE61D32-D8C2-47B4-A9BF-340FD3863C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68024" y="320945"/>
            <a:ext cx="1473457" cy="2164848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AF472E8E-5DE8-4086-9F34-48BFE4368602}"/>
              </a:ext>
            </a:extLst>
          </p:cNvPr>
          <p:cNvSpPr txBox="1"/>
          <p:nvPr/>
        </p:nvSpPr>
        <p:spPr>
          <a:xfrm>
            <a:off x="4870323" y="1108758"/>
            <a:ext cx="1638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×2</a:t>
            </a:r>
            <a:endParaRPr lang="zh-TW" altLang="en-US" sz="40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="" xmlns:a16="http://schemas.microsoft.com/office/drawing/2014/main" id="{A7A85151-C200-42BD-AF86-25BD323C2C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09" y="2819584"/>
            <a:ext cx="1514140" cy="2125510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="" xmlns:a16="http://schemas.microsoft.com/office/drawing/2014/main" id="{4E3FF37D-78E7-4DD4-8779-49B99EE4E7A4}"/>
              </a:ext>
            </a:extLst>
          </p:cNvPr>
          <p:cNvSpPr txBox="1"/>
          <p:nvPr/>
        </p:nvSpPr>
        <p:spPr>
          <a:xfrm>
            <a:off x="2357269" y="3455867"/>
            <a:ext cx="1638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×1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="" xmlns:a16="http://schemas.microsoft.com/office/drawing/2014/main" id="{DC2ACD7E-06D0-4C75-8920-BEB2A7F4F271}"/>
              </a:ext>
            </a:extLst>
          </p:cNvPr>
          <p:cNvSpPr txBox="1"/>
          <p:nvPr/>
        </p:nvSpPr>
        <p:spPr>
          <a:xfrm>
            <a:off x="1037092" y="5350061"/>
            <a:ext cx="320792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500" dirty="0"/>
              <a:t>用</a:t>
            </a:r>
            <a:r>
              <a:rPr lang="en-US" altLang="zh-TW" sz="3500" dirty="0"/>
              <a:t>”</a:t>
            </a:r>
            <a:r>
              <a:rPr lang="zh-TW" altLang="en-US" sz="3500" dirty="0"/>
              <a:t>不同方法</a:t>
            </a:r>
            <a:r>
              <a:rPr lang="en-US" altLang="zh-TW" sz="3500" dirty="0"/>
              <a:t>”</a:t>
            </a:r>
          </a:p>
          <a:p>
            <a:r>
              <a:rPr lang="zh-TW" altLang="en-US" sz="3500" dirty="0"/>
              <a:t>到達目標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="" xmlns:a16="http://schemas.microsoft.com/office/drawing/2014/main" id="{34D86EE8-EF96-40A3-B5A7-A0F3B7B46375}"/>
              </a:ext>
            </a:extLst>
          </p:cNvPr>
          <p:cNvSpPr txBox="1"/>
          <p:nvPr/>
        </p:nvSpPr>
        <p:spPr>
          <a:xfrm>
            <a:off x="258171" y="5350061"/>
            <a:ext cx="977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917882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="" xmlns:a16="http://schemas.microsoft.com/office/drawing/2014/main" id="{D756BC5D-2F16-4E2E-BBDA-34B7766EB420}"/>
              </a:ext>
            </a:extLst>
          </p:cNvPr>
          <p:cNvSpPr txBox="1"/>
          <p:nvPr/>
        </p:nvSpPr>
        <p:spPr>
          <a:xfrm>
            <a:off x="286210" y="556678"/>
            <a:ext cx="13484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/>
              <a:t>解析</a:t>
            </a:r>
            <a:r>
              <a:rPr lang="en-US" altLang="zh-TW" sz="4000" dirty="0"/>
              <a:t>:</a:t>
            </a:r>
          </a:p>
        </p:txBody>
      </p:sp>
      <p:pic>
        <p:nvPicPr>
          <p:cNvPr id="3" name="圖片 2" descr="畫面剪輯">
            <a:extLst>
              <a:ext uri="{FF2B5EF4-FFF2-40B4-BE49-F238E27FC236}">
                <a16:creationId xmlns="" xmlns:a16="http://schemas.microsoft.com/office/drawing/2014/main" id="{2312CA33-4A0B-4054-BC0E-3C54DC345B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188609" y="2595895"/>
            <a:ext cx="4858059" cy="409493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39C63E62-38F3-446F-971B-DDDFB7E515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08" b="100000" l="6502" r="91022">
                        <a14:foregroundMark x1="64396" y1="84000" x2="64396" y2="84000"/>
                        <a14:foregroundMark x1="54180" y1="45231" x2="54180" y2="45231"/>
                        <a14:foregroundMark x1="36223" y1="43385" x2="41796" y2="44308"/>
                        <a14:foregroundMark x1="49845" y1="47077" x2="49845" y2="47077"/>
                        <a14:foregroundMark x1="52322" y1="48615" x2="52322" y2="48615"/>
                        <a14:foregroundMark x1="51393" y1="50769" x2="51393" y2="50769"/>
                        <a14:foregroundMark x1="47678" y1="52308" x2="47678" y2="52308"/>
                        <a14:foregroundMark x1="37152" y1="49538" x2="71827" y2="49538"/>
                        <a14:foregroundMark x1="34056" y1="40923" x2="53251" y2="61846"/>
                        <a14:foregroundMark x1="39009" y1="40000" x2="42724" y2="60923"/>
                        <a14:foregroundMark x1="57585" y1="40308" x2="63777" y2="72308"/>
                        <a14:foregroundMark x1="52941" y1="43692" x2="58514" y2="67077"/>
                        <a14:foregroundMark x1="62539" y1="90154" x2="62539" y2="90154"/>
                        <a14:foregroundMark x1="27864" y1="83077" x2="27864" y2="83077"/>
                        <a14:foregroundMark x1="32198" y1="84615" x2="32198" y2="84615"/>
                        <a14:foregroundMark x1="32198" y1="84923" x2="32198" y2="84923"/>
                        <a14:foregroundMark x1="33127" y1="87385" x2="33127" y2="87385"/>
                        <a14:foregroundMark x1="33127" y1="87385" x2="33127" y2="87385"/>
                        <a14:foregroundMark x1="38080" y1="90154" x2="39938" y2="90154"/>
                        <a14:foregroundMark x1="44272" y1="91385" x2="44272" y2="91385"/>
                        <a14:foregroundMark x1="48916" y1="91692" x2="64396" y2="90154"/>
                        <a14:foregroundMark x1="62539" y1="88923" x2="65325" y2="76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421" y="5891652"/>
            <a:ext cx="877719" cy="883154"/>
          </a:xfrm>
          <a:prstGeom prst="rect">
            <a:avLst/>
          </a:prstGeom>
        </p:spPr>
      </p:pic>
      <p:pic>
        <p:nvPicPr>
          <p:cNvPr id="5" name="圖片 4" descr="畫面剪輯">
            <a:extLst>
              <a:ext uri="{FF2B5EF4-FFF2-40B4-BE49-F238E27FC236}">
                <a16:creationId xmlns="" xmlns:a16="http://schemas.microsoft.com/office/drawing/2014/main" id="{94F53566-439F-4ACC-B7F8-ABA70A79E3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603" y="3418541"/>
            <a:ext cx="831417" cy="81882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46C0BD53-6C19-443F-87AC-977F28DA6EF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693"/>
          <a:stretch>
            <a:fillRect/>
          </a:stretch>
        </p:blipFill>
        <p:spPr>
          <a:xfrm>
            <a:off x="3405853" y="256857"/>
            <a:ext cx="1130351" cy="1640599"/>
          </a:xfrm>
          <a:custGeom>
            <a:avLst/>
            <a:gdLst>
              <a:gd name="connsiteX0" fmla="*/ 0 w 1651000"/>
              <a:gd name="connsiteY0" fmla="*/ 0 h 2396273"/>
              <a:gd name="connsiteX1" fmla="*/ 1651000 w 1651000"/>
              <a:gd name="connsiteY1" fmla="*/ 0 h 2396273"/>
              <a:gd name="connsiteX2" fmla="*/ 1651000 w 1651000"/>
              <a:gd name="connsiteY2" fmla="*/ 2396273 h 2396273"/>
              <a:gd name="connsiteX3" fmla="*/ 0 w 1651000"/>
              <a:gd name="connsiteY3" fmla="*/ 2396273 h 239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3">
                <a:moveTo>
                  <a:pt x="0" y="0"/>
                </a:moveTo>
                <a:lnTo>
                  <a:pt x="1651000" y="0"/>
                </a:lnTo>
                <a:lnTo>
                  <a:pt x="1651000" y="2396273"/>
                </a:lnTo>
                <a:lnTo>
                  <a:pt x="0" y="2396273"/>
                </a:lnTo>
                <a:close/>
              </a:path>
            </a:pathLst>
          </a:custGeom>
        </p:spPr>
      </p:pic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C756AAC0-DEC5-42C6-8A09-7B37FA3460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67084" y="250502"/>
            <a:ext cx="1116638" cy="1640599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0FA8EE30-CEF2-4794-8001-2F1B1AD6AB8B}"/>
              </a:ext>
            </a:extLst>
          </p:cNvPr>
          <p:cNvSpPr txBox="1"/>
          <p:nvPr/>
        </p:nvSpPr>
        <p:spPr>
          <a:xfrm>
            <a:off x="4680151" y="715709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/>
              <a:t>無法使船移動</a:t>
            </a:r>
            <a:endParaRPr lang="en-US" altLang="zh-TW" sz="4000" dirty="0"/>
          </a:p>
        </p:txBody>
      </p:sp>
      <p:grpSp>
        <p:nvGrpSpPr>
          <p:cNvPr id="23" name="群組 22">
            <a:extLst>
              <a:ext uri="{FF2B5EF4-FFF2-40B4-BE49-F238E27FC236}">
                <a16:creationId xmlns="" xmlns:a16="http://schemas.microsoft.com/office/drawing/2014/main" id="{F50AE899-83AD-4606-BF43-89F38FBB5C1B}"/>
              </a:ext>
            </a:extLst>
          </p:cNvPr>
          <p:cNvGrpSpPr/>
          <p:nvPr/>
        </p:nvGrpSpPr>
        <p:grpSpPr>
          <a:xfrm>
            <a:off x="5380216" y="3772993"/>
            <a:ext cx="2474844" cy="1723761"/>
            <a:chOff x="5467739" y="3893268"/>
            <a:chExt cx="2474844" cy="1723761"/>
          </a:xfrm>
        </p:grpSpPr>
        <p:cxnSp>
          <p:nvCxnSpPr>
            <p:cNvPr id="18" name="直線單箭頭接點 17">
              <a:extLst>
                <a:ext uri="{FF2B5EF4-FFF2-40B4-BE49-F238E27FC236}">
                  <a16:creationId xmlns="" xmlns:a16="http://schemas.microsoft.com/office/drawing/2014/main" id="{21670A8E-6E5E-4244-929F-840873A69378}"/>
                </a:ext>
              </a:extLst>
            </p:cNvPr>
            <p:cNvCxnSpPr>
              <a:cxnSpLocks/>
            </p:cNvCxnSpPr>
            <p:nvPr/>
          </p:nvCxnSpPr>
          <p:spPr>
            <a:xfrm>
              <a:off x="5467739" y="3893268"/>
              <a:ext cx="2474844" cy="0"/>
            </a:xfrm>
            <a:prstGeom prst="straightConnector1">
              <a:avLst/>
            </a:prstGeom>
            <a:ln w="28575">
              <a:solidFill>
                <a:schemeClr val="accent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="" xmlns:a16="http://schemas.microsoft.com/office/drawing/2014/main" id="{81F74F11-269D-4E1B-B1C7-E990B9264A46}"/>
                </a:ext>
              </a:extLst>
            </p:cNvPr>
            <p:cNvCxnSpPr/>
            <p:nvPr/>
          </p:nvCxnSpPr>
          <p:spPr>
            <a:xfrm>
              <a:off x="5467739" y="3893268"/>
              <a:ext cx="0" cy="1723761"/>
            </a:xfrm>
            <a:prstGeom prst="line">
              <a:avLst/>
            </a:prstGeom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群組 23">
            <a:extLst>
              <a:ext uri="{FF2B5EF4-FFF2-40B4-BE49-F238E27FC236}">
                <a16:creationId xmlns="" xmlns:a16="http://schemas.microsoft.com/office/drawing/2014/main" id="{C1F00206-3AB6-44C4-B6F8-35E54597C92B}"/>
              </a:ext>
            </a:extLst>
          </p:cNvPr>
          <p:cNvGrpSpPr/>
          <p:nvPr/>
        </p:nvGrpSpPr>
        <p:grpSpPr>
          <a:xfrm rot="16200000" flipV="1">
            <a:off x="5731581" y="4151940"/>
            <a:ext cx="2469674" cy="1952329"/>
            <a:chOff x="5467739" y="3893268"/>
            <a:chExt cx="1687257" cy="1723761"/>
          </a:xfrm>
        </p:grpSpPr>
        <p:cxnSp>
          <p:nvCxnSpPr>
            <p:cNvPr id="25" name="直線單箭頭接點 24">
              <a:extLst>
                <a:ext uri="{FF2B5EF4-FFF2-40B4-BE49-F238E27FC236}">
                  <a16:creationId xmlns="" xmlns:a16="http://schemas.microsoft.com/office/drawing/2014/main" id="{DD6D733E-B4EB-4E9C-A93C-7A319E309655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5467739" y="3893268"/>
              <a:ext cx="1687257" cy="1"/>
            </a:xfrm>
            <a:prstGeom prst="straightConnector1">
              <a:avLst/>
            </a:prstGeom>
            <a:ln w="28575">
              <a:solidFill>
                <a:schemeClr val="accent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接點 25">
              <a:extLst>
                <a:ext uri="{FF2B5EF4-FFF2-40B4-BE49-F238E27FC236}">
                  <a16:creationId xmlns="" xmlns:a16="http://schemas.microsoft.com/office/drawing/2014/main" id="{8AA70CD0-7AAA-4939-8318-FD7BE070B9DD}"/>
                </a:ext>
              </a:extLst>
            </p:cNvPr>
            <p:cNvCxnSpPr/>
            <p:nvPr/>
          </p:nvCxnSpPr>
          <p:spPr>
            <a:xfrm>
              <a:off x="5467739" y="3893268"/>
              <a:ext cx="0" cy="1723761"/>
            </a:xfrm>
            <a:prstGeom prst="line">
              <a:avLst/>
            </a:prstGeom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圖片 32">
            <a:extLst>
              <a:ext uri="{FF2B5EF4-FFF2-40B4-BE49-F238E27FC236}">
                <a16:creationId xmlns="" xmlns:a16="http://schemas.microsoft.com/office/drawing/2014/main" id="{B99C2D5D-9184-4BDB-A5F7-625C14553F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21" y="2196296"/>
            <a:ext cx="1182875" cy="1696972"/>
          </a:xfrm>
          <a:prstGeom prst="rect">
            <a:avLst/>
          </a:prstGeom>
        </p:spPr>
      </p:pic>
      <p:sp>
        <p:nvSpPr>
          <p:cNvPr id="34" name="文字方塊 33">
            <a:extLst>
              <a:ext uri="{FF2B5EF4-FFF2-40B4-BE49-F238E27FC236}">
                <a16:creationId xmlns="" xmlns:a16="http://schemas.microsoft.com/office/drawing/2014/main" id="{A962B6B8-627D-4E37-9FA3-4AF2D58F5F8C}"/>
              </a:ext>
            </a:extLst>
          </p:cNvPr>
          <p:cNvSpPr txBox="1"/>
          <p:nvPr/>
        </p:nvSpPr>
        <p:spPr>
          <a:xfrm>
            <a:off x="1616174" y="2694161"/>
            <a:ext cx="3262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只有五張</a:t>
            </a:r>
            <a:endParaRPr lang="en-US" altLang="zh-TW" sz="4000" dirty="0"/>
          </a:p>
        </p:txBody>
      </p:sp>
      <p:grpSp>
        <p:nvGrpSpPr>
          <p:cNvPr id="67" name="群組 66">
            <a:extLst>
              <a:ext uri="{FF2B5EF4-FFF2-40B4-BE49-F238E27FC236}">
                <a16:creationId xmlns="" xmlns:a16="http://schemas.microsoft.com/office/drawing/2014/main" id="{864EE681-8EC7-42D2-9426-0FF4160351C4}"/>
              </a:ext>
            </a:extLst>
          </p:cNvPr>
          <p:cNvGrpSpPr/>
          <p:nvPr/>
        </p:nvGrpSpPr>
        <p:grpSpPr>
          <a:xfrm>
            <a:off x="5376280" y="4002833"/>
            <a:ext cx="2321474" cy="1493921"/>
            <a:chOff x="5376280" y="4002833"/>
            <a:chExt cx="2321474" cy="1493921"/>
          </a:xfrm>
        </p:grpSpPr>
        <p:grpSp>
          <p:nvGrpSpPr>
            <p:cNvPr id="61" name="群組 60">
              <a:extLst>
                <a:ext uri="{FF2B5EF4-FFF2-40B4-BE49-F238E27FC236}">
                  <a16:creationId xmlns="" xmlns:a16="http://schemas.microsoft.com/office/drawing/2014/main" id="{CAD3EE80-FCAC-4C1B-AF70-8A6E7A64B33A}"/>
                </a:ext>
              </a:extLst>
            </p:cNvPr>
            <p:cNvGrpSpPr/>
            <p:nvPr/>
          </p:nvGrpSpPr>
          <p:grpSpPr>
            <a:xfrm>
              <a:off x="5376280" y="4002833"/>
              <a:ext cx="1714985" cy="1493921"/>
              <a:chOff x="5376280" y="4002833"/>
              <a:chExt cx="1714985" cy="1493921"/>
            </a:xfrm>
          </p:grpSpPr>
          <p:cxnSp>
            <p:nvCxnSpPr>
              <p:cNvPr id="58" name="接點: 肘形 57">
                <a:extLst>
                  <a:ext uri="{FF2B5EF4-FFF2-40B4-BE49-F238E27FC236}">
                    <a16:creationId xmlns="" xmlns:a16="http://schemas.microsoft.com/office/drawing/2014/main" id="{76781D3B-AA62-4F01-AE4B-4D94B1475EF7}"/>
                  </a:ext>
                </a:extLst>
              </p:cNvPr>
              <p:cNvCxnSpPr/>
              <p:nvPr/>
            </p:nvCxnSpPr>
            <p:spPr>
              <a:xfrm flipV="1">
                <a:off x="5376280" y="4634873"/>
                <a:ext cx="1714985" cy="861881"/>
              </a:xfrm>
              <a:prstGeom prst="bentConnector3">
                <a:avLst/>
              </a:prstGeom>
              <a:ln w="28575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直線接點 59">
                <a:extLst>
                  <a:ext uri="{FF2B5EF4-FFF2-40B4-BE49-F238E27FC236}">
                    <a16:creationId xmlns="" xmlns:a16="http://schemas.microsoft.com/office/drawing/2014/main" id="{3D803ABC-656D-4663-951B-249DC31C23A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72604" y="4002833"/>
                <a:ext cx="0" cy="632041"/>
              </a:xfrm>
              <a:prstGeom prst="line">
                <a:avLst/>
              </a:prstGeom>
              <a:ln w="28575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4" name="直線單箭頭接點 63">
              <a:extLst>
                <a:ext uri="{FF2B5EF4-FFF2-40B4-BE49-F238E27FC236}">
                  <a16:creationId xmlns="" xmlns:a16="http://schemas.microsoft.com/office/drawing/2014/main" id="{01AE8F20-2343-479F-A7E8-EC6BA7A90A41}"/>
                </a:ext>
              </a:extLst>
            </p:cNvPr>
            <p:cNvCxnSpPr/>
            <p:nvPr/>
          </p:nvCxnSpPr>
          <p:spPr>
            <a:xfrm>
              <a:off x="7072603" y="4012164"/>
              <a:ext cx="625151" cy="0"/>
            </a:xfrm>
            <a:prstGeom prst="straightConnector1">
              <a:avLst/>
            </a:prstGeom>
            <a:ln w="28575">
              <a:solidFill>
                <a:schemeClr val="accent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5" name="圖片 64">
            <a:extLst>
              <a:ext uri="{FF2B5EF4-FFF2-40B4-BE49-F238E27FC236}">
                <a16:creationId xmlns="" xmlns:a16="http://schemas.microsoft.com/office/drawing/2014/main" id="{3183452E-3E28-43CF-BD5E-55166F729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996" y="4484434"/>
            <a:ext cx="1186897" cy="1666135"/>
          </a:xfrm>
          <a:prstGeom prst="rect">
            <a:avLst/>
          </a:prstGeom>
        </p:spPr>
      </p:pic>
      <p:sp>
        <p:nvSpPr>
          <p:cNvPr id="66" name="文字方塊 65">
            <a:extLst>
              <a:ext uri="{FF2B5EF4-FFF2-40B4-BE49-F238E27FC236}">
                <a16:creationId xmlns="" xmlns:a16="http://schemas.microsoft.com/office/drawing/2014/main" id="{2EDB8174-B9AE-4BAC-82CA-2664C25F21E6}"/>
              </a:ext>
            </a:extLst>
          </p:cNvPr>
          <p:cNvSpPr txBox="1"/>
          <p:nvPr/>
        </p:nvSpPr>
        <p:spPr>
          <a:xfrm>
            <a:off x="130629" y="5065813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/>
              <a:t>必須使用</a:t>
            </a:r>
          </a:p>
        </p:txBody>
      </p:sp>
    </p:spTree>
    <p:extLst>
      <p:ext uri="{BB962C8B-B14F-4D97-AF65-F5344CB8AC3E}">
        <p14:creationId xmlns:p14="http://schemas.microsoft.com/office/powerpoint/2010/main" val="321947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30072" y="3651566"/>
            <a:ext cx="1711568" cy="168962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63116" y="3651566"/>
            <a:ext cx="1689625" cy="1700596"/>
          </a:xfrm>
          <a:prstGeom prst="rect">
            <a:avLst/>
          </a:prstGeom>
        </p:spPr>
      </p:pic>
      <p:sp>
        <p:nvSpPr>
          <p:cNvPr id="15" name="文字方塊 14"/>
          <p:cNvSpPr txBox="1"/>
          <p:nvPr/>
        </p:nvSpPr>
        <p:spPr>
          <a:xfrm>
            <a:off x="5059109" y="5499883"/>
            <a:ext cx="1053494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4500" dirty="0"/>
              <a:t>1</a:t>
            </a:r>
            <a:r>
              <a:rPr kumimoji="1" lang="zh-TW" altLang="en-US" sz="4500" dirty="0"/>
              <a:t>個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7281181" y="5510854"/>
            <a:ext cx="1053494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4500" dirty="0"/>
              <a:t>2</a:t>
            </a:r>
            <a:r>
              <a:rPr kumimoji="1" lang="zh-TW" altLang="en-US" sz="4500" dirty="0"/>
              <a:t>個</a:t>
            </a:r>
          </a:p>
        </p:txBody>
      </p:sp>
      <p:pic>
        <p:nvPicPr>
          <p:cNvPr id="3" name="圖片 2" descr="畫面剪輯">
            <a:extLst>
              <a:ext uri="{FF2B5EF4-FFF2-40B4-BE49-F238E27FC236}">
                <a16:creationId xmlns:a16="http://schemas.microsoft.com/office/drawing/2014/main" xmlns="" id="{31CB9728-3D4F-453E-9F65-AF0C28FC59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566" y="3697453"/>
            <a:ext cx="1622431" cy="159785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930F0FC3-C154-473A-A3B2-EEDF60B9873C}"/>
              </a:ext>
            </a:extLst>
          </p:cNvPr>
          <p:cNvSpPr/>
          <p:nvPr/>
        </p:nvSpPr>
        <p:spPr>
          <a:xfrm>
            <a:off x="1246247" y="2631100"/>
            <a:ext cx="1467068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5000" dirty="0"/>
              <a:t>正面</a:t>
            </a:r>
            <a:endParaRPr lang="zh-TW" altLang="en-US" sz="5000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69797E18-91BF-4022-B75C-6D730F2380DF}"/>
              </a:ext>
            </a:extLst>
          </p:cNvPr>
          <p:cNvSpPr/>
          <p:nvPr/>
        </p:nvSpPr>
        <p:spPr>
          <a:xfrm>
            <a:off x="5949313" y="2631100"/>
            <a:ext cx="1467068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5000" dirty="0"/>
              <a:t>背面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AEB9F8C7-47D9-4AA0-AC0F-EB4061F9396D}"/>
              </a:ext>
            </a:extLst>
          </p:cNvPr>
          <p:cNvSpPr txBox="1"/>
          <p:nvPr/>
        </p:nvSpPr>
        <p:spPr>
          <a:xfrm>
            <a:off x="500977" y="612486"/>
            <a:ext cx="48013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6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接著拿出寶藏</a:t>
            </a:r>
          </a:p>
        </p:txBody>
      </p:sp>
    </p:spTree>
    <p:extLst>
      <p:ext uri="{BB962C8B-B14F-4D97-AF65-F5344CB8AC3E}">
        <p14:creationId xmlns:p14="http://schemas.microsoft.com/office/powerpoint/2010/main" val="1366675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="" xmlns:a16="http://schemas.microsoft.com/office/drawing/2014/main" id="{D756BC5D-2F16-4E2E-BBDA-34B7766EB420}"/>
              </a:ext>
            </a:extLst>
          </p:cNvPr>
          <p:cNvSpPr txBox="1"/>
          <p:nvPr/>
        </p:nvSpPr>
        <p:spPr>
          <a:xfrm>
            <a:off x="398021" y="1047441"/>
            <a:ext cx="13484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/>
              <a:t>解析</a:t>
            </a:r>
            <a:r>
              <a:rPr lang="en-US" altLang="zh-TW" sz="4000" dirty="0"/>
              <a:t>: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="" xmlns:a16="http://schemas.microsoft.com/office/drawing/2014/main" id="{A962B6B8-627D-4E37-9FA3-4AF2D58F5F8C}"/>
              </a:ext>
            </a:extLst>
          </p:cNvPr>
          <p:cNvSpPr txBox="1"/>
          <p:nvPr/>
        </p:nvSpPr>
        <p:spPr>
          <a:xfrm>
            <a:off x="1898955" y="1047441"/>
            <a:ext cx="3262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使</a:t>
            </a:r>
            <a:endParaRPr lang="en-US" altLang="zh-TW" sz="4000" dirty="0"/>
          </a:p>
        </p:txBody>
      </p:sp>
      <p:pic>
        <p:nvPicPr>
          <p:cNvPr id="65" name="圖片 64">
            <a:extLst>
              <a:ext uri="{FF2B5EF4-FFF2-40B4-BE49-F238E27FC236}">
                <a16:creationId xmlns="" xmlns:a16="http://schemas.microsoft.com/office/drawing/2014/main" id="{3183452E-3E28-43CF-BD5E-55166F729B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723" y="575766"/>
            <a:ext cx="1186897" cy="1658795"/>
          </a:xfrm>
          <a:prstGeom prst="rect">
            <a:avLst/>
          </a:prstGeom>
        </p:spPr>
      </p:pic>
      <p:sp>
        <p:nvSpPr>
          <p:cNvPr id="66" name="文字方塊 65">
            <a:extLst>
              <a:ext uri="{FF2B5EF4-FFF2-40B4-BE49-F238E27FC236}">
                <a16:creationId xmlns="" xmlns:a16="http://schemas.microsoft.com/office/drawing/2014/main" id="{2EDB8174-B9AE-4BAC-82CA-2664C25F21E6}"/>
              </a:ext>
            </a:extLst>
          </p:cNvPr>
          <p:cNvSpPr txBox="1"/>
          <p:nvPr/>
        </p:nvSpPr>
        <p:spPr>
          <a:xfrm>
            <a:off x="267739" y="2826468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/>
              <a:t>使用兩次轉彎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="" xmlns:a16="http://schemas.microsoft.com/office/drawing/2014/main" id="{E8A5F555-DDE3-4758-A9F2-E7CE853DF39E}"/>
              </a:ext>
            </a:extLst>
          </p:cNvPr>
          <p:cNvSpPr txBox="1"/>
          <p:nvPr/>
        </p:nvSpPr>
        <p:spPr>
          <a:xfrm>
            <a:off x="4463760" y="1051220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/>
              <a:t>有</a:t>
            </a:r>
          </a:p>
        </p:txBody>
      </p:sp>
      <p:pic>
        <p:nvPicPr>
          <p:cNvPr id="28" name="圖片 27">
            <a:extLst>
              <a:ext uri="{FF2B5EF4-FFF2-40B4-BE49-F238E27FC236}">
                <a16:creationId xmlns="" xmlns:a16="http://schemas.microsoft.com/office/drawing/2014/main" id="{AFCB3945-ED0E-4AAE-BDF9-564F4F6317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374" y="556677"/>
            <a:ext cx="1182875" cy="1696972"/>
          </a:xfrm>
          <a:prstGeom prst="rect">
            <a:avLst/>
          </a:prstGeom>
        </p:spPr>
      </p:pic>
      <p:sp>
        <p:nvSpPr>
          <p:cNvPr id="29" name="文字方塊 28">
            <a:extLst>
              <a:ext uri="{FF2B5EF4-FFF2-40B4-BE49-F238E27FC236}">
                <a16:creationId xmlns="" xmlns:a16="http://schemas.microsoft.com/office/drawing/2014/main" id="{E93BF382-FA11-4CBE-91A3-5B8063F9F9E8}"/>
              </a:ext>
            </a:extLst>
          </p:cNvPr>
          <p:cNvSpPr txBox="1"/>
          <p:nvPr/>
        </p:nvSpPr>
        <p:spPr>
          <a:xfrm>
            <a:off x="7110780" y="1047441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/>
              <a:t>效果</a:t>
            </a:r>
          </a:p>
        </p:txBody>
      </p:sp>
      <p:pic>
        <p:nvPicPr>
          <p:cNvPr id="30" name="圖片 29" descr="畫面剪輯">
            <a:extLst>
              <a:ext uri="{FF2B5EF4-FFF2-40B4-BE49-F238E27FC236}">
                <a16:creationId xmlns="" xmlns:a16="http://schemas.microsoft.com/office/drawing/2014/main" id="{BFE66F72-215B-47A3-BC01-BD60CCC4F2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188609" y="2595895"/>
            <a:ext cx="4858059" cy="4094935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="" xmlns:a16="http://schemas.microsoft.com/office/drawing/2014/main" id="{25442EAA-D4D0-4CDF-B7E0-B27F44A3F7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308" b="100000" l="6502" r="91022">
                        <a14:foregroundMark x1="64396" y1="84000" x2="64396" y2="84000"/>
                        <a14:foregroundMark x1="54180" y1="45231" x2="54180" y2="45231"/>
                        <a14:foregroundMark x1="36223" y1="43385" x2="41796" y2="44308"/>
                        <a14:foregroundMark x1="49845" y1="47077" x2="49845" y2="47077"/>
                        <a14:foregroundMark x1="52322" y1="48615" x2="52322" y2="48615"/>
                        <a14:foregroundMark x1="51393" y1="50769" x2="51393" y2="50769"/>
                        <a14:foregroundMark x1="47678" y1="52308" x2="47678" y2="52308"/>
                        <a14:foregroundMark x1="37152" y1="49538" x2="71827" y2="49538"/>
                        <a14:foregroundMark x1="34056" y1="40923" x2="53251" y2="61846"/>
                        <a14:foregroundMark x1="39009" y1="40000" x2="42724" y2="60923"/>
                        <a14:foregroundMark x1="57585" y1="40308" x2="63777" y2="72308"/>
                        <a14:foregroundMark x1="52941" y1="43692" x2="58514" y2="67077"/>
                        <a14:foregroundMark x1="62539" y1="90154" x2="62539" y2="90154"/>
                        <a14:foregroundMark x1="27864" y1="83077" x2="27864" y2="83077"/>
                        <a14:foregroundMark x1="32198" y1="84615" x2="32198" y2="84615"/>
                        <a14:foregroundMark x1="32198" y1="84923" x2="32198" y2="84923"/>
                        <a14:foregroundMark x1="33127" y1="87385" x2="33127" y2="87385"/>
                        <a14:foregroundMark x1="33127" y1="87385" x2="33127" y2="87385"/>
                        <a14:foregroundMark x1="38080" y1="90154" x2="39938" y2="90154"/>
                        <a14:foregroundMark x1="44272" y1="91385" x2="44272" y2="91385"/>
                        <a14:foregroundMark x1="48916" y1="91692" x2="64396" y2="90154"/>
                        <a14:foregroundMark x1="62539" y1="88923" x2="65325" y2="76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542" y="4201786"/>
            <a:ext cx="877719" cy="883154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48C5DBCF-256F-4AA0-9C22-89A22ABF344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3150" y="5282119"/>
            <a:ext cx="1008443" cy="1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7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33333E-6 L -0.00086 -0.11782 " pathEditMode="relative" rAng="0" ptsTypes="AA">
                                      <p:cBhvr>
                                        <p:cTn id="14" dur="1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畫面剪輯">
            <a:extLst>
              <a:ext uri="{FF2B5EF4-FFF2-40B4-BE49-F238E27FC236}">
                <a16:creationId xmlns="" xmlns:a16="http://schemas.microsoft.com/office/drawing/2014/main" id="{BB669273-162B-490E-BB56-F0FC5591AD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474724" y="2914931"/>
            <a:ext cx="3697328" cy="367799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="" xmlns:a16="http://schemas.microsoft.com/office/drawing/2014/main" id="{7E72EAB8-128D-42CF-B581-42538ABD9BDE}"/>
              </a:ext>
            </a:extLst>
          </p:cNvPr>
          <p:cNvSpPr txBox="1"/>
          <p:nvPr/>
        </p:nvSpPr>
        <p:spPr>
          <a:xfrm>
            <a:off x="224964" y="5577264"/>
            <a:ext cx="977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3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="" xmlns:a16="http://schemas.microsoft.com/office/drawing/2014/main" id="{696C565B-9636-43A2-965A-77CDFA18D9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716" y="327351"/>
            <a:ext cx="1509009" cy="2164848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="" xmlns:a16="http://schemas.microsoft.com/office/drawing/2014/main" id="{D05C7D7B-C835-41A5-8B8B-A105BAAAC3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308" b="100000" l="6502" r="91022">
                        <a14:foregroundMark x1="64396" y1="84000" x2="64396" y2="84000"/>
                        <a14:foregroundMark x1="54180" y1="45231" x2="54180" y2="45231"/>
                        <a14:foregroundMark x1="36223" y1="43385" x2="41796" y2="44308"/>
                        <a14:foregroundMark x1="49845" y1="47077" x2="49845" y2="47077"/>
                        <a14:foregroundMark x1="52322" y1="48615" x2="52322" y2="48615"/>
                        <a14:foregroundMark x1="51393" y1="50769" x2="51393" y2="50769"/>
                        <a14:foregroundMark x1="47678" y1="52308" x2="47678" y2="52308"/>
                        <a14:foregroundMark x1="37152" y1="49538" x2="71827" y2="49538"/>
                        <a14:foregroundMark x1="34056" y1="40923" x2="53251" y2="61846"/>
                        <a14:foregroundMark x1="39009" y1="40000" x2="42724" y2="60923"/>
                        <a14:foregroundMark x1="57585" y1="40308" x2="63777" y2="72308"/>
                        <a14:foregroundMark x1="52941" y1="43692" x2="58514" y2="67077"/>
                        <a14:foregroundMark x1="62539" y1="90154" x2="62539" y2="90154"/>
                        <a14:foregroundMark x1="27864" y1="83077" x2="27864" y2="83077"/>
                        <a14:foregroundMark x1="32198" y1="84615" x2="32198" y2="84615"/>
                        <a14:foregroundMark x1="32198" y1="84923" x2="32198" y2="84923"/>
                        <a14:foregroundMark x1="33127" y1="87385" x2="33127" y2="87385"/>
                        <a14:foregroundMark x1="33127" y1="87385" x2="33127" y2="87385"/>
                        <a14:foregroundMark x1="38080" y1="90154" x2="39938" y2="90154"/>
                        <a14:foregroundMark x1="44272" y1="91385" x2="44272" y2="91385"/>
                        <a14:foregroundMark x1="48916" y1="91692" x2="64396" y2="90154"/>
                        <a14:foregroundMark x1="62539" y1="88923" x2="65325" y2="76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486" y="5528523"/>
            <a:ext cx="1020675" cy="1026995"/>
          </a:xfrm>
          <a:prstGeom prst="rect">
            <a:avLst/>
          </a:prstGeom>
        </p:spPr>
      </p:pic>
      <p:pic>
        <p:nvPicPr>
          <p:cNvPr id="14" name="圖片 13" descr="畫面剪輯">
            <a:extLst>
              <a:ext uri="{FF2B5EF4-FFF2-40B4-BE49-F238E27FC236}">
                <a16:creationId xmlns="" xmlns:a16="http://schemas.microsoft.com/office/drawing/2014/main" id="{0E6F7572-A50B-479D-B7BF-2225F8B97A6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487" y="3834460"/>
            <a:ext cx="933614" cy="919469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="" xmlns:a16="http://schemas.microsoft.com/office/drawing/2014/main" id="{A109CFF9-D8C6-46E7-975D-5D2D352DED12}"/>
              </a:ext>
            </a:extLst>
          </p:cNvPr>
          <p:cNvSpPr txBox="1"/>
          <p:nvPr/>
        </p:nvSpPr>
        <p:spPr>
          <a:xfrm>
            <a:off x="7706912" y="946416"/>
            <a:ext cx="16384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×1</a:t>
            </a:r>
          </a:p>
          <a:p>
            <a:endParaRPr lang="zh-TW" altLang="en-US" sz="40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AF472E8E-5DE8-4086-9F34-48BFE4368602}"/>
              </a:ext>
            </a:extLst>
          </p:cNvPr>
          <p:cNvSpPr txBox="1"/>
          <p:nvPr/>
        </p:nvSpPr>
        <p:spPr>
          <a:xfrm>
            <a:off x="4724597" y="928597"/>
            <a:ext cx="16384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×5</a:t>
            </a:r>
          </a:p>
          <a:p>
            <a:endParaRPr lang="zh-TW" altLang="en-US" sz="40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="" xmlns:a16="http://schemas.microsoft.com/office/drawing/2014/main" id="{4E3FF37D-78E7-4DD4-8779-49B99EE4E7A4}"/>
              </a:ext>
            </a:extLst>
          </p:cNvPr>
          <p:cNvSpPr txBox="1"/>
          <p:nvPr/>
        </p:nvSpPr>
        <p:spPr>
          <a:xfrm>
            <a:off x="1932956" y="882430"/>
            <a:ext cx="1638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×4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="" xmlns:a16="http://schemas.microsoft.com/office/drawing/2014/main" id="{DC2ACD7E-06D0-4C75-8920-BEB2A7F4F271}"/>
              </a:ext>
            </a:extLst>
          </p:cNvPr>
          <p:cNvSpPr txBox="1"/>
          <p:nvPr/>
        </p:nvSpPr>
        <p:spPr>
          <a:xfrm>
            <a:off x="1079485" y="5726549"/>
            <a:ext cx="198002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500" dirty="0"/>
              <a:t>到達目標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="" xmlns:a16="http://schemas.microsoft.com/office/drawing/2014/main" id="{ABCEB78A-17E6-4C21-AA19-B9E691039B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3387" y="3837393"/>
            <a:ext cx="919496" cy="913602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="" xmlns:a16="http://schemas.microsoft.com/office/drawing/2014/main" id="{46487C7C-4E1A-4374-B29B-D266C73AC7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5630" y="327351"/>
            <a:ext cx="1429217" cy="2099850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="" xmlns:a16="http://schemas.microsoft.com/office/drawing/2014/main" id="{2F615FB0-A2D9-42CB-956B-199C68A7AB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41594" y="327351"/>
            <a:ext cx="1574644" cy="2184183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="" xmlns:a16="http://schemas.microsoft.com/office/drawing/2014/main" id="{076775F4-75DD-452D-BBFC-62B2169E47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53277" y="3864717"/>
            <a:ext cx="870110" cy="858954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="" xmlns:a16="http://schemas.microsoft.com/office/drawing/2014/main" id="{AFDDBFD3-3699-461D-B066-8E633140C208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910" r="2393"/>
          <a:stretch/>
        </p:blipFill>
        <p:spPr>
          <a:xfrm>
            <a:off x="237764" y="2867912"/>
            <a:ext cx="1489007" cy="2224664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="" xmlns:a16="http://schemas.microsoft.com/office/drawing/2014/main" id="{1C5B79D6-37A1-41C0-8663-2EA036E6693F}"/>
              </a:ext>
            </a:extLst>
          </p:cNvPr>
          <p:cNvSpPr txBox="1"/>
          <p:nvPr/>
        </p:nvSpPr>
        <p:spPr>
          <a:xfrm>
            <a:off x="1952755" y="3586308"/>
            <a:ext cx="1638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4000" b="1">
                <a:solidFill>
                  <a:schemeClr val="accent2">
                    <a:lumMod val="75000"/>
                  </a:schemeClr>
                </a:solidFill>
                <a:latin typeface="+mn-ea"/>
              </a:defRPr>
            </a:lvl1pPr>
          </a:lstStyle>
          <a:p>
            <a:r>
              <a:rPr lang="en-US" altLang="zh-TW" dirty="0"/>
              <a:t>×1</a:t>
            </a:r>
          </a:p>
        </p:txBody>
      </p:sp>
    </p:spTree>
    <p:extLst>
      <p:ext uri="{BB962C8B-B14F-4D97-AF65-F5344CB8AC3E}">
        <p14:creationId xmlns:p14="http://schemas.microsoft.com/office/powerpoint/2010/main" val="302720405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畫面剪輯">
            <a:extLst>
              <a:ext uri="{FF2B5EF4-FFF2-40B4-BE49-F238E27FC236}">
                <a16:creationId xmlns="" xmlns:a16="http://schemas.microsoft.com/office/drawing/2014/main" id="{D13B85DD-9B0C-41B6-B562-F430606AB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704290" y="1825433"/>
            <a:ext cx="3697328" cy="3677996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BFA4C1F8-300E-48C0-9FF4-521B62E349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08" b="100000" l="6502" r="91022">
                        <a14:foregroundMark x1="64396" y1="84000" x2="64396" y2="84000"/>
                        <a14:foregroundMark x1="54180" y1="45231" x2="54180" y2="45231"/>
                        <a14:foregroundMark x1="36223" y1="43385" x2="41796" y2="44308"/>
                        <a14:foregroundMark x1="49845" y1="47077" x2="49845" y2="47077"/>
                        <a14:foregroundMark x1="52322" y1="48615" x2="52322" y2="48615"/>
                        <a14:foregroundMark x1="51393" y1="50769" x2="51393" y2="50769"/>
                        <a14:foregroundMark x1="47678" y1="52308" x2="47678" y2="52308"/>
                        <a14:foregroundMark x1="37152" y1="49538" x2="71827" y2="49538"/>
                        <a14:foregroundMark x1="34056" y1="40923" x2="53251" y2="61846"/>
                        <a14:foregroundMark x1="39009" y1="40000" x2="42724" y2="60923"/>
                        <a14:foregroundMark x1="57585" y1="40308" x2="63777" y2="72308"/>
                        <a14:foregroundMark x1="52941" y1="43692" x2="58514" y2="67077"/>
                        <a14:foregroundMark x1="62539" y1="90154" x2="62539" y2="90154"/>
                        <a14:foregroundMark x1="27864" y1="83077" x2="27864" y2="83077"/>
                        <a14:foregroundMark x1="32198" y1="84615" x2="32198" y2="84615"/>
                        <a14:foregroundMark x1="32198" y1="84923" x2="32198" y2="84923"/>
                        <a14:foregroundMark x1="33127" y1="87385" x2="33127" y2="87385"/>
                        <a14:foregroundMark x1="33127" y1="87385" x2="33127" y2="87385"/>
                        <a14:foregroundMark x1="38080" y1="90154" x2="39938" y2="90154"/>
                        <a14:foregroundMark x1="44272" y1="91385" x2="44272" y2="91385"/>
                        <a14:foregroundMark x1="48916" y1="91692" x2="64396" y2="90154"/>
                        <a14:foregroundMark x1="62539" y1="88923" x2="65325" y2="76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341" y="3592718"/>
            <a:ext cx="1020675" cy="1026995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="" xmlns:a16="http://schemas.microsoft.com/office/drawing/2014/main" id="{028925AB-91C7-4AD9-9E34-C3282FBD73B9}"/>
              </a:ext>
            </a:extLst>
          </p:cNvPr>
          <p:cNvSpPr txBox="1"/>
          <p:nvPr/>
        </p:nvSpPr>
        <p:spPr>
          <a:xfrm>
            <a:off x="749030" y="739303"/>
            <a:ext cx="393409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500" dirty="0"/>
              <a:t>左轉兩次</a:t>
            </a:r>
            <a:r>
              <a:rPr lang="en-US" altLang="zh-TW" sz="4500" dirty="0"/>
              <a:t>=</a:t>
            </a:r>
            <a:r>
              <a:rPr lang="zh-TW" altLang="en-US" sz="4500" dirty="0"/>
              <a:t>向後</a:t>
            </a:r>
          </a:p>
        </p:txBody>
      </p:sp>
      <p:sp>
        <p:nvSpPr>
          <p:cNvPr id="5" name="矩形 4">
            <a:extLst>
              <a:ext uri="{FF2B5EF4-FFF2-40B4-BE49-F238E27FC236}">
                <a16:creationId xmlns="" xmlns:a16="http://schemas.microsoft.com/office/drawing/2014/main" id="{8F226897-EEB5-474E-80CF-904E93FAA9BE}"/>
              </a:ext>
            </a:extLst>
          </p:cNvPr>
          <p:cNvSpPr/>
          <p:nvPr/>
        </p:nvSpPr>
        <p:spPr>
          <a:xfrm>
            <a:off x="4843972" y="739303"/>
            <a:ext cx="393409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500" dirty="0"/>
              <a:t>左轉三次</a:t>
            </a:r>
            <a:r>
              <a:rPr lang="en-US" altLang="zh-TW" sz="4500" dirty="0"/>
              <a:t>=</a:t>
            </a:r>
            <a:r>
              <a:rPr lang="zh-TW" altLang="en-US" sz="4500" dirty="0"/>
              <a:t>向右</a:t>
            </a:r>
          </a:p>
        </p:txBody>
      </p:sp>
    </p:spTree>
    <p:extLst>
      <p:ext uri="{BB962C8B-B14F-4D97-AF65-F5344CB8AC3E}">
        <p14:creationId xmlns:p14="http://schemas.microsoft.com/office/powerpoint/2010/main" val="336459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畫面剪輯">
            <a:extLst>
              <a:ext uri="{FF2B5EF4-FFF2-40B4-BE49-F238E27FC236}">
                <a16:creationId xmlns="" xmlns:a16="http://schemas.microsoft.com/office/drawing/2014/main" id="{AA50608D-3F9E-4978-9BAA-738C8D407D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06773" y="2335223"/>
            <a:ext cx="5280198" cy="445076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4474809E-CF62-491A-ABA9-F7184D00B6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93"/>
          <a:stretch>
            <a:fillRect/>
          </a:stretch>
        </p:blipFill>
        <p:spPr>
          <a:xfrm>
            <a:off x="2383997" y="222030"/>
            <a:ext cx="1391793" cy="2020058"/>
          </a:xfrm>
          <a:custGeom>
            <a:avLst/>
            <a:gdLst>
              <a:gd name="connsiteX0" fmla="*/ 0 w 1651000"/>
              <a:gd name="connsiteY0" fmla="*/ 0 h 2396273"/>
              <a:gd name="connsiteX1" fmla="*/ 1651000 w 1651000"/>
              <a:gd name="connsiteY1" fmla="*/ 0 h 2396273"/>
              <a:gd name="connsiteX2" fmla="*/ 1651000 w 1651000"/>
              <a:gd name="connsiteY2" fmla="*/ 2396273 h 2396273"/>
              <a:gd name="connsiteX3" fmla="*/ 0 w 1651000"/>
              <a:gd name="connsiteY3" fmla="*/ 2396273 h 239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3">
                <a:moveTo>
                  <a:pt x="0" y="0"/>
                </a:moveTo>
                <a:lnTo>
                  <a:pt x="1651000" y="0"/>
                </a:lnTo>
                <a:lnTo>
                  <a:pt x="1651000" y="2396273"/>
                </a:lnTo>
                <a:lnTo>
                  <a:pt x="0" y="2396273"/>
                </a:lnTo>
                <a:close/>
              </a:path>
            </a:pathLst>
          </a:custGeom>
        </p:spPr>
      </p:pic>
      <p:pic>
        <p:nvPicPr>
          <p:cNvPr id="12" name="圖片 11">
            <a:extLst>
              <a:ext uri="{FF2B5EF4-FFF2-40B4-BE49-F238E27FC236}">
                <a16:creationId xmlns="" xmlns:a16="http://schemas.microsoft.com/office/drawing/2014/main" id="{696C565B-9636-43A2-965A-77CDFA18D9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957" y="183966"/>
            <a:ext cx="1389145" cy="1992890"/>
          </a:xfrm>
          <a:prstGeom prst="rect">
            <a:avLst/>
          </a:prstGeom>
        </p:spPr>
      </p:pic>
      <p:pic>
        <p:nvPicPr>
          <p:cNvPr id="14" name="圖片 13" descr="畫面剪輯">
            <a:extLst>
              <a:ext uri="{FF2B5EF4-FFF2-40B4-BE49-F238E27FC236}">
                <a16:creationId xmlns="" xmlns:a16="http://schemas.microsoft.com/office/drawing/2014/main" id="{0E6F7572-A50B-479D-B7BF-2225F8B97A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696" y="4126957"/>
            <a:ext cx="870110" cy="856927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="" xmlns:a16="http://schemas.microsoft.com/office/drawing/2014/main" id="{A109CFF9-D8C6-46E7-975D-5D2D352DED12}"/>
              </a:ext>
            </a:extLst>
          </p:cNvPr>
          <p:cNvSpPr txBox="1"/>
          <p:nvPr/>
        </p:nvSpPr>
        <p:spPr>
          <a:xfrm>
            <a:off x="5940986" y="937023"/>
            <a:ext cx="1638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×4</a:t>
            </a:r>
            <a:endParaRPr lang="zh-TW" altLang="en-US" sz="35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="" xmlns:a16="http://schemas.microsoft.com/office/drawing/2014/main" id="{9E63FBD9-AC7B-4C09-96C9-11704B4A4208}"/>
              </a:ext>
            </a:extLst>
          </p:cNvPr>
          <p:cNvSpPr txBox="1"/>
          <p:nvPr/>
        </p:nvSpPr>
        <p:spPr>
          <a:xfrm>
            <a:off x="1557758" y="823082"/>
            <a:ext cx="1638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×2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7DE61D32-D8C2-47B4-A9BF-340FD3863C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180" y="128576"/>
            <a:ext cx="1375410" cy="202079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AF472E8E-5DE8-4086-9F34-48BFE4368602}"/>
              </a:ext>
            </a:extLst>
          </p:cNvPr>
          <p:cNvSpPr txBox="1"/>
          <p:nvPr/>
        </p:nvSpPr>
        <p:spPr>
          <a:xfrm>
            <a:off x="3749372" y="850987"/>
            <a:ext cx="1638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×1</a:t>
            </a:r>
            <a:endParaRPr lang="zh-TW" altLang="en-US" sz="35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="" xmlns:a16="http://schemas.microsoft.com/office/drawing/2014/main" id="{4E3FF37D-78E7-4DD4-8779-49B99EE4E7A4}"/>
              </a:ext>
            </a:extLst>
          </p:cNvPr>
          <p:cNvSpPr txBox="1"/>
          <p:nvPr/>
        </p:nvSpPr>
        <p:spPr>
          <a:xfrm>
            <a:off x="8172053" y="937023"/>
            <a:ext cx="1638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×1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="" xmlns:a16="http://schemas.microsoft.com/office/drawing/2014/main" id="{8C8D187F-8108-44E9-9411-B9B7AB9015B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910" r="2393"/>
          <a:stretch/>
        </p:blipFill>
        <p:spPr>
          <a:xfrm>
            <a:off x="748326" y="2404564"/>
            <a:ext cx="1107225" cy="1438058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="" xmlns:a16="http://schemas.microsoft.com/office/drawing/2014/main" id="{4C53AD5A-C619-4E22-83CF-4C55F51CFB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35675" y="4108624"/>
            <a:ext cx="870110" cy="858954"/>
          </a:xfrm>
          <a:prstGeom prst="rect">
            <a:avLst/>
          </a:prstGeom>
        </p:spPr>
      </p:pic>
      <p:pic>
        <p:nvPicPr>
          <p:cNvPr id="4" name="圖片 3" descr="畫面剪輯">
            <a:extLst>
              <a:ext uri="{FF2B5EF4-FFF2-40B4-BE49-F238E27FC236}">
                <a16:creationId xmlns="" xmlns:a16="http://schemas.microsoft.com/office/drawing/2014/main" id="{4AC2FEB3-E058-4325-8163-FA25454208F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312" y="183967"/>
            <a:ext cx="1408959" cy="1964986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="" xmlns:a16="http://schemas.microsoft.com/office/drawing/2014/main" id="{E06367B6-33F2-42EA-B79E-BC4CB62C6C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0273" y="4098620"/>
            <a:ext cx="919496" cy="913602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="" xmlns:a16="http://schemas.microsoft.com/office/drawing/2014/main" id="{4543D987-C934-4A93-A2DC-B1BABCEC18C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76197" y="4983884"/>
            <a:ext cx="913602" cy="913602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="" xmlns:a16="http://schemas.microsoft.com/office/drawing/2014/main" id="{D05C7D7B-C835-41A5-8B8B-A105BAAAC3D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308" b="100000" l="6502" r="91022">
                        <a14:foregroundMark x1="64396" y1="84000" x2="64396" y2="84000"/>
                        <a14:foregroundMark x1="54180" y1="45231" x2="54180" y2="45231"/>
                        <a14:foregroundMark x1="36223" y1="43385" x2="41796" y2="44308"/>
                        <a14:foregroundMark x1="49845" y1="47077" x2="49845" y2="47077"/>
                        <a14:foregroundMark x1="52322" y1="48615" x2="52322" y2="48615"/>
                        <a14:foregroundMark x1="51393" y1="50769" x2="51393" y2="50769"/>
                        <a14:foregroundMark x1="47678" y1="52308" x2="47678" y2="52308"/>
                        <a14:foregroundMark x1="37152" y1="49538" x2="71827" y2="49538"/>
                        <a14:foregroundMark x1="34056" y1="40923" x2="53251" y2="61846"/>
                        <a14:foregroundMark x1="39009" y1="40000" x2="42724" y2="60923"/>
                        <a14:foregroundMark x1="57585" y1="40308" x2="63777" y2="72308"/>
                        <a14:foregroundMark x1="52941" y1="43692" x2="58514" y2="67077"/>
                        <a14:foregroundMark x1="62539" y1="90154" x2="62539" y2="90154"/>
                        <a14:foregroundMark x1="27864" y1="83077" x2="27864" y2="83077"/>
                        <a14:foregroundMark x1="32198" y1="84615" x2="32198" y2="84615"/>
                        <a14:foregroundMark x1="32198" y1="84923" x2="32198" y2="84923"/>
                        <a14:foregroundMark x1="33127" y1="87385" x2="33127" y2="87385"/>
                        <a14:foregroundMark x1="33127" y1="87385" x2="33127" y2="87385"/>
                        <a14:foregroundMark x1="38080" y1="90154" x2="39938" y2="90154"/>
                        <a14:foregroundMark x1="44272" y1="91385" x2="44272" y2="91385"/>
                        <a14:foregroundMark x1="48916" y1="91692" x2="64396" y2="90154"/>
                        <a14:foregroundMark x1="62539" y1="88923" x2="65325" y2="76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079" y="5781887"/>
            <a:ext cx="1107657" cy="1114516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="" xmlns:a16="http://schemas.microsoft.com/office/drawing/2014/main" id="{B7E86692-192F-4B04-9327-5CCFB999D5BE}"/>
              </a:ext>
            </a:extLst>
          </p:cNvPr>
          <p:cNvSpPr txBox="1"/>
          <p:nvPr/>
        </p:nvSpPr>
        <p:spPr>
          <a:xfrm>
            <a:off x="2070940" y="2906825"/>
            <a:ext cx="1638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×1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6F20C2E4-97F1-47FC-B1D3-0CB910D67870}"/>
              </a:ext>
            </a:extLst>
          </p:cNvPr>
          <p:cNvSpPr txBox="1"/>
          <p:nvPr/>
        </p:nvSpPr>
        <p:spPr>
          <a:xfrm>
            <a:off x="910134" y="5902670"/>
            <a:ext cx="198002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500" dirty="0"/>
              <a:t>謹慎選擇</a:t>
            </a:r>
          </a:p>
        </p:txBody>
      </p:sp>
      <p:pic>
        <p:nvPicPr>
          <p:cNvPr id="29" name="圖片 28">
            <a:extLst>
              <a:ext uri="{FF2B5EF4-FFF2-40B4-BE49-F238E27FC236}">
                <a16:creationId xmlns="" xmlns:a16="http://schemas.microsoft.com/office/drawing/2014/main" id="{4D4B1AD9-25BD-4E8F-923C-468E10354B5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4855" y="4019624"/>
            <a:ext cx="1102333" cy="1529042"/>
          </a:xfrm>
          <a:prstGeom prst="rect">
            <a:avLst/>
          </a:prstGeom>
        </p:spPr>
      </p:pic>
      <p:sp>
        <p:nvSpPr>
          <p:cNvPr id="30" name="文字方塊 29">
            <a:extLst>
              <a:ext uri="{FF2B5EF4-FFF2-40B4-BE49-F238E27FC236}">
                <a16:creationId xmlns="" xmlns:a16="http://schemas.microsoft.com/office/drawing/2014/main" id="{AAEA83C6-B5D8-4526-A180-40174CDA1FEA}"/>
              </a:ext>
            </a:extLst>
          </p:cNvPr>
          <p:cNvSpPr txBox="1"/>
          <p:nvPr/>
        </p:nvSpPr>
        <p:spPr>
          <a:xfrm>
            <a:off x="1961261" y="4389937"/>
            <a:ext cx="1638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×1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="" xmlns:a16="http://schemas.microsoft.com/office/drawing/2014/main" id="{7E72EAB8-128D-42CF-B581-42538ABD9BDE}"/>
              </a:ext>
            </a:extLst>
          </p:cNvPr>
          <p:cNvSpPr txBox="1"/>
          <p:nvPr/>
        </p:nvSpPr>
        <p:spPr>
          <a:xfrm>
            <a:off x="252673" y="5577264"/>
            <a:ext cx="977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6068197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畫面剪輯">
            <a:extLst>
              <a:ext uri="{FF2B5EF4-FFF2-40B4-BE49-F238E27FC236}">
                <a16:creationId xmlns="" xmlns:a16="http://schemas.microsoft.com/office/drawing/2014/main" id="{AA50608D-3F9E-4978-9BAA-738C8D407D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56565" y="2407237"/>
            <a:ext cx="5280198" cy="4450763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6F20C2E4-97F1-47FC-B1D3-0CB910D67870}"/>
              </a:ext>
            </a:extLst>
          </p:cNvPr>
          <p:cNvSpPr txBox="1"/>
          <p:nvPr/>
        </p:nvSpPr>
        <p:spPr>
          <a:xfrm>
            <a:off x="377944" y="450850"/>
            <a:ext cx="37753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/>
              <a:t>無法消除大漩渦</a:t>
            </a:r>
          </a:p>
        </p:txBody>
      </p:sp>
      <p:sp>
        <p:nvSpPr>
          <p:cNvPr id="2" name="箭號: 向右 1">
            <a:extLst>
              <a:ext uri="{FF2B5EF4-FFF2-40B4-BE49-F238E27FC236}">
                <a16:creationId xmlns="" xmlns:a16="http://schemas.microsoft.com/office/drawing/2014/main" id="{8E4B6E19-6F7D-4CE3-962F-317E9642ADB4}"/>
              </a:ext>
            </a:extLst>
          </p:cNvPr>
          <p:cNvSpPr/>
          <p:nvPr/>
        </p:nvSpPr>
        <p:spPr>
          <a:xfrm>
            <a:off x="4280814" y="520748"/>
            <a:ext cx="777560" cy="568090"/>
          </a:xfrm>
          <a:prstGeom prst="rightArrow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>
            <a:extLst>
              <a:ext uri="{FF2B5EF4-FFF2-40B4-BE49-F238E27FC236}">
                <a16:creationId xmlns="" xmlns:a16="http://schemas.microsoft.com/office/drawing/2014/main" id="{137C888E-3FC3-4990-B6A0-1DF9F6CCC7AF}"/>
              </a:ext>
            </a:extLst>
          </p:cNvPr>
          <p:cNvSpPr txBox="1"/>
          <p:nvPr/>
        </p:nvSpPr>
        <p:spPr>
          <a:xfrm>
            <a:off x="5244541" y="450850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/>
              <a:t>走左邊或右邊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="" xmlns:a16="http://schemas.microsoft.com/office/drawing/2014/main" id="{49CDBD67-D4E1-4531-9DE4-8E1871CEA804}"/>
              </a:ext>
            </a:extLst>
          </p:cNvPr>
          <p:cNvSpPr txBox="1"/>
          <p:nvPr/>
        </p:nvSpPr>
        <p:spPr>
          <a:xfrm>
            <a:off x="377944" y="4057009"/>
            <a:ext cx="307007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500" dirty="0">
                <a:solidFill>
                  <a:schemeClr val="accent2">
                    <a:lumMod val="50000"/>
                  </a:schemeClr>
                </a:solidFill>
              </a:rPr>
              <a:t>嘗試很重要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="" xmlns:a16="http://schemas.microsoft.com/office/drawing/2014/main" id="{D8471FC7-6221-4402-AAA2-36F7C2D09695}"/>
              </a:ext>
            </a:extLst>
          </p:cNvPr>
          <p:cNvSpPr txBox="1"/>
          <p:nvPr/>
        </p:nvSpPr>
        <p:spPr>
          <a:xfrm>
            <a:off x="410159" y="1474843"/>
            <a:ext cx="5378395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45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分解步驟，考量資源</a:t>
            </a:r>
          </a:p>
        </p:txBody>
      </p:sp>
      <p:pic>
        <p:nvPicPr>
          <p:cNvPr id="15" name="圖片 14" descr="畫面剪輯">
            <a:extLst>
              <a:ext uri="{FF2B5EF4-FFF2-40B4-BE49-F238E27FC236}">
                <a16:creationId xmlns="" xmlns:a16="http://schemas.microsoft.com/office/drawing/2014/main" id="{2137B007-D3B8-4799-A074-08C8691182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141" y="4211738"/>
            <a:ext cx="870111" cy="856927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="" xmlns:a16="http://schemas.microsoft.com/office/drawing/2014/main" id="{6708803B-EEB2-462E-9F04-B786414749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8119" y="4202274"/>
            <a:ext cx="870111" cy="858955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="" xmlns:a16="http://schemas.microsoft.com/office/drawing/2014/main" id="{719E8077-87A6-412A-8E3C-CDBBF5B893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2711" y="4183393"/>
            <a:ext cx="919496" cy="913603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="" xmlns:a16="http://schemas.microsoft.com/office/drawing/2014/main" id="{ED496699-8477-4FC8-8AF8-815E677A9E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8636" y="5068657"/>
            <a:ext cx="913603" cy="913603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="" xmlns:a16="http://schemas.microsoft.com/office/drawing/2014/main" id="{4395D1EB-CDF5-4B43-A8FF-521E41DF683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08" b="100000" l="6502" r="91022">
                        <a14:foregroundMark x1="64396" y1="84000" x2="64396" y2="84000"/>
                        <a14:foregroundMark x1="54180" y1="45231" x2="54180" y2="45231"/>
                        <a14:foregroundMark x1="36223" y1="43385" x2="41796" y2="44308"/>
                        <a14:foregroundMark x1="49845" y1="47077" x2="49845" y2="47077"/>
                        <a14:foregroundMark x1="52322" y1="48615" x2="52322" y2="48615"/>
                        <a14:foregroundMark x1="51393" y1="50769" x2="51393" y2="50769"/>
                        <a14:foregroundMark x1="47678" y1="52308" x2="47678" y2="52308"/>
                        <a14:foregroundMark x1="37152" y1="49538" x2="71827" y2="49538"/>
                        <a14:foregroundMark x1="34056" y1="40923" x2="53251" y2="61846"/>
                        <a14:foregroundMark x1="39009" y1="40000" x2="42724" y2="60923"/>
                        <a14:foregroundMark x1="57585" y1="40308" x2="63777" y2="72308"/>
                        <a14:foregroundMark x1="52941" y1="43692" x2="58514" y2="67077"/>
                        <a14:foregroundMark x1="62539" y1="90154" x2="62539" y2="90154"/>
                        <a14:foregroundMark x1="27864" y1="83077" x2="27864" y2="83077"/>
                        <a14:foregroundMark x1="32198" y1="84615" x2="32198" y2="84615"/>
                        <a14:foregroundMark x1="32198" y1="84923" x2="32198" y2="84923"/>
                        <a14:foregroundMark x1="33127" y1="87385" x2="33127" y2="87385"/>
                        <a14:foregroundMark x1="33127" y1="87385" x2="33127" y2="87385"/>
                        <a14:foregroundMark x1="38080" y1="90154" x2="39938" y2="90154"/>
                        <a14:foregroundMark x1="44272" y1="91385" x2="44272" y2="91385"/>
                        <a14:foregroundMark x1="48916" y1="91692" x2="64396" y2="90154"/>
                        <a14:foregroundMark x1="62539" y1="88923" x2="65325" y2="76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526" y="5866665"/>
            <a:ext cx="1107657" cy="111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78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698 -0.01366 L -0.09531 -0.0007 " pathEditMode="fixed" rAng="0" ptsTypes="AA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8" y="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31 -0.0007 L -0.09531 -0.26899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31 -0.26899 L -0.00034 -0.26829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40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7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畫面剪輯">
            <a:extLst>
              <a:ext uri="{FF2B5EF4-FFF2-40B4-BE49-F238E27FC236}">
                <a16:creationId xmlns="" xmlns:a16="http://schemas.microsoft.com/office/drawing/2014/main" id="{30CCE143-FA07-4EDE-A2AA-C7DEA7687F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06780" y="2335226"/>
            <a:ext cx="5280199" cy="4450763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C751E8C0-8DBC-4ADC-9CED-23EC6A0B1A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93"/>
          <a:stretch>
            <a:fillRect/>
          </a:stretch>
        </p:blipFill>
        <p:spPr>
          <a:xfrm>
            <a:off x="2384006" y="222030"/>
            <a:ext cx="1391793" cy="2020059"/>
          </a:xfrm>
          <a:custGeom>
            <a:avLst/>
            <a:gdLst>
              <a:gd name="connsiteX0" fmla="*/ 0 w 1651000"/>
              <a:gd name="connsiteY0" fmla="*/ 0 h 2396273"/>
              <a:gd name="connsiteX1" fmla="*/ 1651000 w 1651000"/>
              <a:gd name="connsiteY1" fmla="*/ 0 h 2396273"/>
              <a:gd name="connsiteX2" fmla="*/ 1651000 w 1651000"/>
              <a:gd name="connsiteY2" fmla="*/ 2396273 h 2396273"/>
              <a:gd name="connsiteX3" fmla="*/ 0 w 1651000"/>
              <a:gd name="connsiteY3" fmla="*/ 2396273 h 239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3">
                <a:moveTo>
                  <a:pt x="0" y="0"/>
                </a:moveTo>
                <a:lnTo>
                  <a:pt x="1651000" y="0"/>
                </a:lnTo>
                <a:lnTo>
                  <a:pt x="1651000" y="2396273"/>
                </a:lnTo>
                <a:lnTo>
                  <a:pt x="0" y="2396273"/>
                </a:lnTo>
                <a:close/>
              </a:path>
            </a:pathLst>
          </a:custGeom>
        </p:spPr>
      </p:pic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BF85A6CE-5B16-4BDF-BBDD-C27715794C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966" y="183966"/>
            <a:ext cx="1389145" cy="1992891"/>
          </a:xfrm>
          <a:prstGeom prst="rect">
            <a:avLst/>
          </a:prstGeom>
        </p:spPr>
      </p:pic>
      <p:pic>
        <p:nvPicPr>
          <p:cNvPr id="5" name="圖片 4" descr="畫面剪輯">
            <a:extLst>
              <a:ext uri="{FF2B5EF4-FFF2-40B4-BE49-F238E27FC236}">
                <a16:creationId xmlns="" xmlns:a16="http://schemas.microsoft.com/office/drawing/2014/main" id="{A456421D-EDE7-41E1-B328-C55FC8D7A7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438" y="4132150"/>
            <a:ext cx="870111" cy="856927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35C80936-0A85-4F29-96BB-033FFD3E576B}"/>
              </a:ext>
            </a:extLst>
          </p:cNvPr>
          <p:cNvSpPr txBox="1"/>
          <p:nvPr/>
        </p:nvSpPr>
        <p:spPr>
          <a:xfrm>
            <a:off x="5940992" y="937023"/>
            <a:ext cx="163844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×4</a:t>
            </a:r>
            <a:endParaRPr lang="zh-TW" altLang="en-US" sz="35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2BFC3996-EA2B-4ACC-87FA-98CEAF0FF148}"/>
              </a:ext>
            </a:extLst>
          </p:cNvPr>
          <p:cNvSpPr txBox="1"/>
          <p:nvPr/>
        </p:nvSpPr>
        <p:spPr>
          <a:xfrm>
            <a:off x="1557764" y="823081"/>
            <a:ext cx="163844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×2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71DE35A3-F6B3-40B7-BF4C-7CB467C14F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181" y="128578"/>
            <a:ext cx="1375411" cy="2020795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3040F38C-F8DA-44A1-97B0-31EEBC67EAE8}"/>
              </a:ext>
            </a:extLst>
          </p:cNvPr>
          <p:cNvSpPr txBox="1"/>
          <p:nvPr/>
        </p:nvSpPr>
        <p:spPr>
          <a:xfrm>
            <a:off x="3749379" y="850987"/>
            <a:ext cx="163844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×1</a:t>
            </a:r>
            <a:endParaRPr lang="zh-TW" altLang="en-US" sz="35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C98A9B32-E78D-44B9-AFE3-DEA6302F63DA}"/>
              </a:ext>
            </a:extLst>
          </p:cNvPr>
          <p:cNvSpPr txBox="1"/>
          <p:nvPr/>
        </p:nvSpPr>
        <p:spPr>
          <a:xfrm>
            <a:off x="8172060" y="937023"/>
            <a:ext cx="163844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×1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ACF91F24-68A0-4CDD-A933-85AF731D758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910" r="2393"/>
          <a:stretch/>
        </p:blipFill>
        <p:spPr>
          <a:xfrm>
            <a:off x="748335" y="2404565"/>
            <a:ext cx="1107225" cy="1438059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="" xmlns:a16="http://schemas.microsoft.com/office/drawing/2014/main" id="{1223E0A2-5AD6-4E96-94F7-F7168419EE3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18416" y="4122686"/>
            <a:ext cx="870111" cy="858955"/>
          </a:xfrm>
          <a:prstGeom prst="rect">
            <a:avLst/>
          </a:prstGeom>
        </p:spPr>
      </p:pic>
      <p:pic>
        <p:nvPicPr>
          <p:cNvPr id="13" name="圖片 12" descr="畫面剪輯">
            <a:extLst>
              <a:ext uri="{FF2B5EF4-FFF2-40B4-BE49-F238E27FC236}">
                <a16:creationId xmlns="" xmlns:a16="http://schemas.microsoft.com/office/drawing/2014/main" id="{04132F61-ADDE-4486-A327-F1113BF497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320" y="183968"/>
            <a:ext cx="1408959" cy="1964987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="" xmlns:a16="http://schemas.microsoft.com/office/drawing/2014/main" id="{03BD6346-533F-4DED-A9C4-497BABB2368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43008" y="4103805"/>
            <a:ext cx="919496" cy="913603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="" xmlns:a16="http://schemas.microsoft.com/office/drawing/2014/main" id="{8DAA2D78-4D58-4FE1-B294-BED93B2D62A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58933" y="4989069"/>
            <a:ext cx="913603" cy="913603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="" xmlns:a16="http://schemas.microsoft.com/office/drawing/2014/main" id="{D4A5C70A-EC1D-4B6D-8136-023821BBEC2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308" b="100000" l="6502" r="91022">
                        <a14:foregroundMark x1="64396" y1="84000" x2="64396" y2="84000"/>
                        <a14:foregroundMark x1="54180" y1="45231" x2="54180" y2="45231"/>
                        <a14:foregroundMark x1="36223" y1="43385" x2="41796" y2="44308"/>
                        <a14:foregroundMark x1="49845" y1="47077" x2="49845" y2="47077"/>
                        <a14:foregroundMark x1="52322" y1="48615" x2="52322" y2="48615"/>
                        <a14:foregroundMark x1="51393" y1="50769" x2="51393" y2="50769"/>
                        <a14:foregroundMark x1="47678" y1="52308" x2="47678" y2="52308"/>
                        <a14:foregroundMark x1="37152" y1="49538" x2="71827" y2="49538"/>
                        <a14:foregroundMark x1="34056" y1="40923" x2="53251" y2="61846"/>
                        <a14:foregroundMark x1="39009" y1="40000" x2="42724" y2="60923"/>
                        <a14:foregroundMark x1="57585" y1="40308" x2="63777" y2="72308"/>
                        <a14:foregroundMark x1="52941" y1="43692" x2="58514" y2="67077"/>
                        <a14:foregroundMark x1="62539" y1="90154" x2="62539" y2="90154"/>
                        <a14:foregroundMark x1="27864" y1="83077" x2="27864" y2="83077"/>
                        <a14:foregroundMark x1="32198" y1="84615" x2="32198" y2="84615"/>
                        <a14:foregroundMark x1="32198" y1="84923" x2="32198" y2="84923"/>
                        <a14:foregroundMark x1="33127" y1="87385" x2="33127" y2="87385"/>
                        <a14:foregroundMark x1="33127" y1="87385" x2="33127" y2="87385"/>
                        <a14:foregroundMark x1="38080" y1="90154" x2="39938" y2="90154"/>
                        <a14:foregroundMark x1="44272" y1="91385" x2="44272" y2="91385"/>
                        <a14:foregroundMark x1="48916" y1="91692" x2="64396" y2="90154"/>
                        <a14:foregroundMark x1="62539" y1="88923" x2="65325" y2="76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823" y="5787077"/>
            <a:ext cx="1107657" cy="1114516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="" xmlns:a16="http://schemas.microsoft.com/office/drawing/2014/main" id="{F4724935-223A-4A02-A8D9-E4D3A325D3D2}"/>
              </a:ext>
            </a:extLst>
          </p:cNvPr>
          <p:cNvSpPr txBox="1"/>
          <p:nvPr/>
        </p:nvSpPr>
        <p:spPr>
          <a:xfrm>
            <a:off x="2070947" y="2906825"/>
            <a:ext cx="163844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×1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="" xmlns:a16="http://schemas.microsoft.com/office/drawing/2014/main" id="{A6BDC1A9-1E58-4015-815E-B9FEEB53A772}"/>
              </a:ext>
            </a:extLst>
          </p:cNvPr>
          <p:cNvSpPr txBox="1"/>
          <p:nvPr/>
        </p:nvSpPr>
        <p:spPr>
          <a:xfrm>
            <a:off x="910136" y="5902669"/>
            <a:ext cx="198002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謹慎選擇</a:t>
            </a:r>
          </a:p>
        </p:txBody>
      </p:sp>
      <p:pic>
        <p:nvPicPr>
          <p:cNvPr id="19" name="圖片 18">
            <a:extLst>
              <a:ext uri="{FF2B5EF4-FFF2-40B4-BE49-F238E27FC236}">
                <a16:creationId xmlns="" xmlns:a16="http://schemas.microsoft.com/office/drawing/2014/main" id="{B95177C6-A8B1-40A7-B9D7-56902E8E042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4857" y="4019625"/>
            <a:ext cx="1102333" cy="1529043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="" xmlns:a16="http://schemas.microsoft.com/office/drawing/2014/main" id="{40076F50-6E71-410C-8B91-3524433DA577}"/>
              </a:ext>
            </a:extLst>
          </p:cNvPr>
          <p:cNvSpPr txBox="1"/>
          <p:nvPr/>
        </p:nvSpPr>
        <p:spPr>
          <a:xfrm>
            <a:off x="2067430" y="4386464"/>
            <a:ext cx="163844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×1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="" xmlns:a16="http://schemas.microsoft.com/office/drawing/2014/main" id="{CA9EE528-8A1E-44D2-9F72-C5AB343BA0A3}"/>
              </a:ext>
            </a:extLst>
          </p:cNvPr>
          <p:cNvSpPr txBox="1"/>
          <p:nvPr/>
        </p:nvSpPr>
        <p:spPr>
          <a:xfrm>
            <a:off x="252682" y="5577267"/>
            <a:ext cx="977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 dirty="0">
                <a:solidFill>
                  <a:schemeClr val="accent3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</a:p>
        </p:txBody>
      </p:sp>
      <p:pic>
        <p:nvPicPr>
          <p:cNvPr id="22" name="圖片 21" descr="畫面剪輯">
            <a:extLst>
              <a:ext uri="{FF2B5EF4-FFF2-40B4-BE49-F238E27FC236}">
                <a16:creationId xmlns="" xmlns:a16="http://schemas.microsoft.com/office/drawing/2014/main" id="{1FD48A1E-2DB8-498A-AA03-38ACDCDFA36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271" b="89831" l="9735" r="89971">
                        <a14:foregroundMark x1="42773" y1="1271" x2="50442" y2="16525"/>
                        <a14:foregroundMark x1="50442" y1="16525" x2="51032" y2="27542"/>
                        <a14:backgroundMark x1="53687" y1="37924" x2="43363" y2="40890"/>
                        <a14:backgroundMark x1="43363" y1="40890" x2="36578" y2="46398"/>
                        <a14:backgroundMark x1="36578" y1="46398" x2="34513" y2="57415"/>
                        <a14:backgroundMark x1="34513" y1="57415" x2="45133" y2="62712"/>
                        <a14:backgroundMark x1="45133" y1="62712" x2="55162" y2="56356"/>
                        <a14:backgroundMark x1="55162" y1="56356" x2="56047" y2="49153"/>
                        <a14:backgroundMark x1="56047" y1="49153" x2="40413" y2="56992"/>
                        <a14:backgroundMark x1="40413" y1="56992" x2="32153" y2="66737"/>
                        <a14:backgroundMark x1="32153" y1="66737" x2="44543" y2="70975"/>
                        <a14:backgroundMark x1="44543" y1="70975" x2="58407" y2="61229"/>
                        <a14:backgroundMark x1="58407" y1="61229" x2="49853" y2="53390"/>
                        <a14:backgroundMark x1="49853" y1="53390" x2="41003" y2="62076"/>
                        <a14:backgroundMark x1="41003" y1="62076" x2="51032" y2="59534"/>
                        <a14:backgroundMark x1="51032" y1="59534" x2="51032" y2="593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" t="139" r="-5936" b="17426"/>
          <a:stretch/>
        </p:blipFill>
        <p:spPr>
          <a:xfrm>
            <a:off x="2812594" y="4760759"/>
            <a:ext cx="2430420" cy="263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098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8 -0.00185 L -0.09393 -0.00069 " pathEditMode="fixed" rAng="0" ptsTypes="AA">
                                      <p:cBhvr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74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32 -0.00069 L -0.09532 -0.2689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32 -0.26898 L -0.00035 -0.2682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40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="" xmlns:a16="http://schemas.microsoft.com/office/drawing/2014/main" id="{696C565B-9636-43A2-965A-77CDFA18D9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957" y="183966"/>
            <a:ext cx="1389145" cy="199289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4474809E-CF62-491A-ABA9-F7184D00B6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93"/>
          <a:stretch>
            <a:fillRect/>
          </a:stretch>
        </p:blipFill>
        <p:spPr>
          <a:xfrm>
            <a:off x="218450" y="128894"/>
            <a:ext cx="1391793" cy="2020058"/>
          </a:xfrm>
          <a:custGeom>
            <a:avLst/>
            <a:gdLst>
              <a:gd name="connsiteX0" fmla="*/ 0 w 1651000"/>
              <a:gd name="connsiteY0" fmla="*/ 0 h 2396273"/>
              <a:gd name="connsiteX1" fmla="*/ 1651000 w 1651000"/>
              <a:gd name="connsiteY1" fmla="*/ 0 h 2396273"/>
              <a:gd name="connsiteX2" fmla="*/ 1651000 w 1651000"/>
              <a:gd name="connsiteY2" fmla="*/ 2396273 h 2396273"/>
              <a:gd name="connsiteX3" fmla="*/ 0 w 1651000"/>
              <a:gd name="connsiteY3" fmla="*/ 2396273 h 239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2396273">
                <a:moveTo>
                  <a:pt x="0" y="0"/>
                </a:moveTo>
                <a:lnTo>
                  <a:pt x="1651000" y="0"/>
                </a:lnTo>
                <a:lnTo>
                  <a:pt x="1651000" y="2396273"/>
                </a:lnTo>
                <a:lnTo>
                  <a:pt x="0" y="2396273"/>
                </a:lnTo>
                <a:close/>
              </a:path>
            </a:pathLst>
          </a:custGeom>
        </p:spPr>
      </p:pic>
      <p:sp>
        <p:nvSpPr>
          <p:cNvPr id="15" name="文字方塊 14">
            <a:extLst>
              <a:ext uri="{FF2B5EF4-FFF2-40B4-BE49-F238E27FC236}">
                <a16:creationId xmlns="" xmlns:a16="http://schemas.microsoft.com/office/drawing/2014/main" id="{A109CFF9-D8C6-46E7-975D-5D2D352DED12}"/>
              </a:ext>
            </a:extLst>
          </p:cNvPr>
          <p:cNvSpPr txBox="1"/>
          <p:nvPr/>
        </p:nvSpPr>
        <p:spPr>
          <a:xfrm>
            <a:off x="6036220" y="850987"/>
            <a:ext cx="1638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×1</a:t>
            </a:r>
            <a:endParaRPr lang="zh-TW" altLang="en-US" sz="35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="" xmlns:a16="http://schemas.microsoft.com/office/drawing/2014/main" id="{9E63FBD9-AC7B-4C09-96C9-11704B4A4208}"/>
              </a:ext>
            </a:extLst>
          </p:cNvPr>
          <p:cNvSpPr txBox="1"/>
          <p:nvPr/>
        </p:nvSpPr>
        <p:spPr>
          <a:xfrm>
            <a:off x="1557758" y="823082"/>
            <a:ext cx="1638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×4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7DE61D32-D8C2-47B4-A9BF-340FD3863C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6981" y="156061"/>
            <a:ext cx="1375410" cy="202079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AF472E8E-5DE8-4086-9F34-48BFE4368602}"/>
              </a:ext>
            </a:extLst>
          </p:cNvPr>
          <p:cNvSpPr txBox="1"/>
          <p:nvPr/>
        </p:nvSpPr>
        <p:spPr>
          <a:xfrm>
            <a:off x="3749372" y="850987"/>
            <a:ext cx="1638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×1</a:t>
            </a:r>
            <a:endParaRPr lang="zh-TW" altLang="en-US" sz="35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="" xmlns:a16="http://schemas.microsoft.com/office/drawing/2014/main" id="{4E3FF37D-78E7-4DD4-8779-49B99EE4E7A4}"/>
              </a:ext>
            </a:extLst>
          </p:cNvPr>
          <p:cNvSpPr txBox="1"/>
          <p:nvPr/>
        </p:nvSpPr>
        <p:spPr>
          <a:xfrm>
            <a:off x="3785302" y="3209280"/>
            <a:ext cx="1638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×1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="" xmlns:a16="http://schemas.microsoft.com/office/drawing/2014/main" id="{B7E86692-192F-4B04-9327-5CCFB999D5BE}"/>
              </a:ext>
            </a:extLst>
          </p:cNvPr>
          <p:cNvSpPr txBox="1"/>
          <p:nvPr/>
        </p:nvSpPr>
        <p:spPr>
          <a:xfrm>
            <a:off x="1611911" y="3333920"/>
            <a:ext cx="176358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×1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="" xmlns:a16="http://schemas.microsoft.com/office/drawing/2014/main" id="{CF831596-E190-444B-9346-76598FFE9DC9}"/>
              </a:ext>
            </a:extLst>
          </p:cNvPr>
          <p:cNvSpPr txBox="1"/>
          <p:nvPr/>
        </p:nvSpPr>
        <p:spPr>
          <a:xfrm>
            <a:off x="294238" y="4830511"/>
            <a:ext cx="11710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5</a:t>
            </a:r>
          </a:p>
        </p:txBody>
      </p:sp>
      <p:pic>
        <p:nvPicPr>
          <p:cNvPr id="29" name="圖片 28">
            <a:extLst>
              <a:ext uri="{FF2B5EF4-FFF2-40B4-BE49-F238E27FC236}">
                <a16:creationId xmlns="" xmlns:a16="http://schemas.microsoft.com/office/drawing/2014/main" id="{4DCC366F-CC5F-4E5B-A685-7BF506D078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6981" y="2539456"/>
            <a:ext cx="1454686" cy="2017790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="" xmlns:a16="http://schemas.microsoft.com/office/drawing/2014/main" id="{006407B7-6BD4-4C93-8D48-4B315F0B647C}"/>
              </a:ext>
            </a:extLst>
          </p:cNvPr>
          <p:cNvSpPr txBox="1"/>
          <p:nvPr/>
        </p:nvSpPr>
        <p:spPr>
          <a:xfrm>
            <a:off x="48359" y="5994560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/>
              <a:t>小魔王</a:t>
            </a:r>
          </a:p>
        </p:txBody>
      </p:sp>
      <p:pic>
        <p:nvPicPr>
          <p:cNvPr id="39" name="圖片 38">
            <a:extLst>
              <a:ext uri="{FF2B5EF4-FFF2-40B4-BE49-F238E27FC236}">
                <a16:creationId xmlns="" xmlns:a16="http://schemas.microsoft.com/office/drawing/2014/main" id="{7ACCA1C1-A526-4E7D-908B-42FF43719A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538" y="234473"/>
            <a:ext cx="1382666" cy="1931469"/>
          </a:xfrm>
          <a:prstGeom prst="rect">
            <a:avLst/>
          </a:prstGeom>
        </p:spPr>
      </p:pic>
      <p:pic>
        <p:nvPicPr>
          <p:cNvPr id="40" name="圖片 39" descr="畫面剪輯">
            <a:extLst>
              <a:ext uri="{FF2B5EF4-FFF2-40B4-BE49-F238E27FC236}">
                <a16:creationId xmlns="" xmlns:a16="http://schemas.microsoft.com/office/drawing/2014/main" id="{4AC2FEB3-E058-4325-8163-FA25454208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64" y="2611619"/>
            <a:ext cx="1408959" cy="1964986"/>
          </a:xfrm>
          <a:prstGeom prst="rect">
            <a:avLst/>
          </a:prstGeom>
        </p:spPr>
      </p:pic>
      <p:sp>
        <p:nvSpPr>
          <p:cNvPr id="41" name="文字方塊 40">
            <a:extLst>
              <a:ext uri="{FF2B5EF4-FFF2-40B4-BE49-F238E27FC236}">
                <a16:creationId xmlns="" xmlns:a16="http://schemas.microsoft.com/office/drawing/2014/main" id="{A109CFF9-D8C6-46E7-975D-5D2D352DED12}"/>
              </a:ext>
            </a:extLst>
          </p:cNvPr>
          <p:cNvSpPr txBox="1"/>
          <p:nvPr/>
        </p:nvSpPr>
        <p:spPr>
          <a:xfrm>
            <a:off x="8303373" y="884737"/>
            <a:ext cx="1638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×3</a:t>
            </a:r>
            <a:endParaRPr lang="zh-TW" altLang="en-US" sz="35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pic>
        <p:nvPicPr>
          <p:cNvPr id="48" name="圖片 47" descr="畫面剪輯">
            <a:extLst>
              <a:ext uri="{FF2B5EF4-FFF2-40B4-BE49-F238E27FC236}">
                <a16:creationId xmlns="" xmlns:a16="http://schemas.microsoft.com/office/drawing/2014/main" id="{DD40104D-4A44-4F88-A1F4-45013019529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16"/>
          <a:stretch/>
        </p:blipFill>
        <p:spPr>
          <a:xfrm rot="10800000">
            <a:off x="5218789" y="2441473"/>
            <a:ext cx="3435527" cy="4266342"/>
          </a:xfrm>
          <a:prstGeom prst="rect">
            <a:avLst/>
          </a:prstGeom>
        </p:spPr>
      </p:pic>
      <p:pic>
        <p:nvPicPr>
          <p:cNvPr id="50" name="圖片 49">
            <a:extLst>
              <a:ext uri="{FF2B5EF4-FFF2-40B4-BE49-F238E27FC236}">
                <a16:creationId xmlns="" xmlns:a16="http://schemas.microsoft.com/office/drawing/2014/main" id="{9258E12C-66D5-4152-A534-819587B7B5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98072" y="4081178"/>
            <a:ext cx="922711" cy="910881"/>
          </a:xfrm>
          <a:prstGeom prst="rect">
            <a:avLst/>
          </a:prstGeom>
        </p:spPr>
      </p:pic>
      <p:pic>
        <p:nvPicPr>
          <p:cNvPr id="51" name="圖片 50">
            <a:extLst>
              <a:ext uri="{FF2B5EF4-FFF2-40B4-BE49-F238E27FC236}">
                <a16:creationId xmlns="" xmlns:a16="http://schemas.microsoft.com/office/drawing/2014/main" id="{1F19F597-5B4D-48FA-B517-14F97A61E1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75139" y="3237997"/>
            <a:ext cx="894841" cy="889105"/>
          </a:xfrm>
          <a:prstGeom prst="rect">
            <a:avLst/>
          </a:prstGeom>
        </p:spPr>
      </p:pic>
      <p:pic>
        <p:nvPicPr>
          <p:cNvPr id="52" name="圖片 51">
            <a:extLst>
              <a:ext uri="{FF2B5EF4-FFF2-40B4-BE49-F238E27FC236}">
                <a16:creationId xmlns="" xmlns:a16="http://schemas.microsoft.com/office/drawing/2014/main" id="{C36AF0A8-54B5-4123-84CB-C2B29E4320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80498" y="4110635"/>
            <a:ext cx="894841" cy="889105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="" xmlns:a16="http://schemas.microsoft.com/office/drawing/2014/main" id="{7A9F0F46-E8CD-4482-BF9E-F27B2BAC695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85064" y="5011688"/>
            <a:ext cx="878329" cy="878329"/>
          </a:xfrm>
          <a:prstGeom prst="rect">
            <a:avLst/>
          </a:prstGeom>
        </p:spPr>
      </p:pic>
      <p:pic>
        <p:nvPicPr>
          <p:cNvPr id="54" name="圖片 53">
            <a:extLst>
              <a:ext uri="{FF2B5EF4-FFF2-40B4-BE49-F238E27FC236}">
                <a16:creationId xmlns="" xmlns:a16="http://schemas.microsoft.com/office/drawing/2014/main" id="{7AA24821-48B4-4684-B675-984D94B31B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36931" y="3224296"/>
            <a:ext cx="894841" cy="889105"/>
          </a:xfrm>
          <a:prstGeom prst="rect">
            <a:avLst/>
          </a:prstGeom>
        </p:spPr>
      </p:pic>
      <p:pic>
        <p:nvPicPr>
          <p:cNvPr id="55" name="圖片 54">
            <a:extLst>
              <a:ext uri="{FF2B5EF4-FFF2-40B4-BE49-F238E27FC236}">
                <a16:creationId xmlns="" xmlns:a16="http://schemas.microsoft.com/office/drawing/2014/main" id="{4E010C4B-29A2-473D-A5EF-C92F9AA6BA1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308" b="100000" l="6502" r="91022">
                        <a14:foregroundMark x1="64396" y1="84000" x2="64396" y2="84000"/>
                        <a14:foregroundMark x1="54180" y1="45231" x2="54180" y2="45231"/>
                        <a14:foregroundMark x1="36223" y1="43385" x2="41796" y2="44308"/>
                        <a14:foregroundMark x1="49845" y1="47077" x2="49845" y2="47077"/>
                        <a14:foregroundMark x1="52322" y1="48615" x2="52322" y2="48615"/>
                        <a14:foregroundMark x1="51393" y1="50769" x2="51393" y2="50769"/>
                        <a14:foregroundMark x1="47678" y1="52308" x2="47678" y2="52308"/>
                        <a14:foregroundMark x1="37152" y1="49538" x2="71827" y2="49538"/>
                        <a14:foregroundMark x1="34056" y1="40923" x2="53251" y2="61846"/>
                        <a14:foregroundMark x1="39009" y1="40000" x2="42724" y2="60923"/>
                        <a14:foregroundMark x1="57585" y1="40308" x2="63777" y2="72308"/>
                        <a14:foregroundMark x1="52941" y1="43692" x2="58514" y2="67077"/>
                        <a14:foregroundMark x1="62539" y1="90154" x2="62539" y2="90154"/>
                        <a14:foregroundMark x1="27864" y1="83077" x2="27864" y2="83077"/>
                        <a14:foregroundMark x1="32198" y1="84615" x2="32198" y2="84615"/>
                        <a14:foregroundMark x1="32198" y1="84923" x2="32198" y2="84923"/>
                        <a14:foregroundMark x1="33127" y1="87385" x2="33127" y2="87385"/>
                        <a14:foregroundMark x1="33127" y1="87385" x2="33127" y2="87385"/>
                        <a14:foregroundMark x1="38080" y1="90154" x2="39938" y2="90154"/>
                        <a14:foregroundMark x1="44272" y1="91385" x2="44272" y2="91385"/>
                        <a14:foregroundMark x1="48916" y1="91692" x2="64396" y2="90154"/>
                        <a14:foregroundMark x1="62539" y1="88923" x2="65325" y2="76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727" y="5713675"/>
            <a:ext cx="1163281" cy="1170484"/>
          </a:xfrm>
          <a:prstGeom prst="rect">
            <a:avLst/>
          </a:prstGeom>
        </p:spPr>
      </p:pic>
      <p:pic>
        <p:nvPicPr>
          <p:cNvPr id="56" name="圖片 55">
            <a:extLst>
              <a:ext uri="{FF2B5EF4-FFF2-40B4-BE49-F238E27FC236}">
                <a16:creationId xmlns="" xmlns:a16="http://schemas.microsoft.com/office/drawing/2014/main" id="{E683B697-B59E-447F-82CE-B5ABAE675B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33357" y="3224992"/>
            <a:ext cx="894841" cy="889105"/>
          </a:xfrm>
          <a:prstGeom prst="rect">
            <a:avLst/>
          </a:prstGeom>
        </p:spPr>
      </p:pic>
      <p:pic>
        <p:nvPicPr>
          <p:cNvPr id="49" name="圖片 48" descr="畫面剪輯">
            <a:extLst>
              <a:ext uri="{FF2B5EF4-FFF2-40B4-BE49-F238E27FC236}">
                <a16:creationId xmlns="" xmlns:a16="http://schemas.microsoft.com/office/drawing/2014/main" id="{FA09A24E-AF85-4E26-988F-41901369EAB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657" y="4083094"/>
            <a:ext cx="941541" cy="92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74616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字方塊 27">
            <a:extLst>
              <a:ext uri="{FF2B5EF4-FFF2-40B4-BE49-F238E27FC236}">
                <a16:creationId xmlns="" xmlns:a16="http://schemas.microsoft.com/office/drawing/2014/main" id="{CF831596-E190-444B-9346-76598FFE9DC9}"/>
              </a:ext>
            </a:extLst>
          </p:cNvPr>
          <p:cNvSpPr txBox="1"/>
          <p:nvPr/>
        </p:nvSpPr>
        <p:spPr>
          <a:xfrm>
            <a:off x="214813" y="442238"/>
            <a:ext cx="24311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5 </a:t>
            </a:r>
            <a:r>
              <a:rPr lang="zh-TW" altLang="en-US" sz="6000" b="1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解答</a:t>
            </a:r>
            <a:endParaRPr lang="en-US" altLang="zh-TW" sz="6000" b="1" dirty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pic>
        <p:nvPicPr>
          <p:cNvPr id="32" name="圖片 31" descr="畫面剪輯">
            <a:extLst>
              <a:ext uri="{FF2B5EF4-FFF2-40B4-BE49-F238E27FC236}">
                <a16:creationId xmlns="" xmlns:a16="http://schemas.microsoft.com/office/drawing/2014/main" id="{97D891F0-5D40-4455-ADAF-460F7223B8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16"/>
          <a:stretch/>
        </p:blipFill>
        <p:spPr>
          <a:xfrm rot="10800000">
            <a:off x="2760134" y="833261"/>
            <a:ext cx="4402665" cy="5467364"/>
          </a:xfrm>
          <a:prstGeom prst="rect">
            <a:avLst/>
          </a:prstGeom>
        </p:spPr>
      </p:pic>
      <p:pic>
        <p:nvPicPr>
          <p:cNvPr id="33" name="圖片 32" descr="畫面剪輯">
            <a:extLst>
              <a:ext uri="{FF2B5EF4-FFF2-40B4-BE49-F238E27FC236}">
                <a16:creationId xmlns="" xmlns:a16="http://schemas.microsoft.com/office/drawing/2014/main" id="{8305061D-7619-43EA-945F-4868317E9B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35" y="3032252"/>
            <a:ext cx="1085157" cy="1068716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="" xmlns:a16="http://schemas.microsoft.com/office/drawing/2014/main" id="{7ED17694-5FD6-4C7B-8C7A-9FBF00B1DA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6016" y="3063461"/>
            <a:ext cx="1085157" cy="1071243"/>
          </a:xfrm>
          <a:prstGeom prst="rect">
            <a:avLst/>
          </a:prstGeom>
        </p:spPr>
      </p:pic>
      <p:pic>
        <p:nvPicPr>
          <p:cNvPr id="43" name="圖片 42">
            <a:extLst>
              <a:ext uri="{FF2B5EF4-FFF2-40B4-BE49-F238E27FC236}">
                <a16:creationId xmlns="" xmlns:a16="http://schemas.microsoft.com/office/drawing/2014/main" id="{8D9AE032-B628-477A-A71D-ABA5B38333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9456" y="1890329"/>
            <a:ext cx="1146748" cy="1139397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="" xmlns:a16="http://schemas.microsoft.com/office/drawing/2014/main" id="{84FF6032-8B48-4C3F-B663-F1D644600B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6540" y="3016657"/>
            <a:ext cx="1146748" cy="1139397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="" xmlns:a16="http://schemas.microsoft.com/office/drawing/2014/main" id="{3425C712-ACDB-436D-9CD2-E11E7B2AC6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6263" y="4142407"/>
            <a:ext cx="1125588" cy="1125588"/>
          </a:xfrm>
          <a:prstGeom prst="rect">
            <a:avLst/>
          </a:prstGeom>
        </p:spPr>
      </p:pic>
      <p:pic>
        <p:nvPicPr>
          <p:cNvPr id="46" name="圖片 45">
            <a:extLst>
              <a:ext uri="{FF2B5EF4-FFF2-40B4-BE49-F238E27FC236}">
                <a16:creationId xmlns="" xmlns:a16="http://schemas.microsoft.com/office/drawing/2014/main" id="{841DE550-A3DE-40A0-AA6B-E628B11631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3558" y="1890328"/>
            <a:ext cx="1146748" cy="1139397"/>
          </a:xfrm>
          <a:prstGeom prst="rect">
            <a:avLst/>
          </a:prstGeom>
        </p:spPr>
      </p:pic>
      <p:pic>
        <p:nvPicPr>
          <p:cNvPr id="47" name="圖片 46">
            <a:extLst>
              <a:ext uri="{FF2B5EF4-FFF2-40B4-BE49-F238E27FC236}">
                <a16:creationId xmlns="" xmlns:a16="http://schemas.microsoft.com/office/drawing/2014/main" id="{23E4052C-8918-49E6-AFD7-651C2A86DB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08" b="100000" l="6502" r="91022">
                        <a14:foregroundMark x1="64396" y1="84000" x2="64396" y2="84000"/>
                        <a14:foregroundMark x1="54180" y1="45231" x2="54180" y2="45231"/>
                        <a14:foregroundMark x1="36223" y1="43385" x2="41796" y2="44308"/>
                        <a14:foregroundMark x1="49845" y1="47077" x2="49845" y2="47077"/>
                        <a14:foregroundMark x1="52322" y1="48615" x2="52322" y2="48615"/>
                        <a14:foregroundMark x1="51393" y1="50769" x2="51393" y2="50769"/>
                        <a14:foregroundMark x1="47678" y1="52308" x2="47678" y2="52308"/>
                        <a14:foregroundMark x1="37152" y1="49538" x2="71827" y2="49538"/>
                        <a14:foregroundMark x1="34056" y1="40923" x2="53251" y2="61846"/>
                        <a14:foregroundMark x1="39009" y1="40000" x2="42724" y2="60923"/>
                        <a14:foregroundMark x1="57585" y1="40308" x2="63777" y2="72308"/>
                        <a14:foregroundMark x1="52941" y1="43692" x2="58514" y2="67077"/>
                        <a14:foregroundMark x1="62539" y1="90154" x2="62539" y2="90154"/>
                        <a14:foregroundMark x1="27864" y1="83077" x2="27864" y2="83077"/>
                        <a14:foregroundMark x1="32198" y1="84615" x2="32198" y2="84615"/>
                        <a14:foregroundMark x1="32198" y1="84923" x2="32198" y2="84923"/>
                        <a14:foregroundMark x1="33127" y1="87385" x2="33127" y2="87385"/>
                        <a14:foregroundMark x1="33127" y1="87385" x2="33127" y2="87385"/>
                        <a14:foregroundMark x1="38080" y1="90154" x2="39938" y2="90154"/>
                        <a14:foregroundMark x1="44272" y1="91385" x2="44272" y2="91385"/>
                        <a14:foregroundMark x1="48916" y1="91692" x2="64396" y2="90154"/>
                        <a14:foregroundMark x1="62539" y1="88923" x2="65325" y2="76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502" y="4880687"/>
            <a:ext cx="1490757" cy="1499989"/>
          </a:xfrm>
          <a:prstGeom prst="rect">
            <a:avLst/>
          </a:prstGeom>
        </p:spPr>
      </p:pic>
      <p:pic>
        <p:nvPicPr>
          <p:cNvPr id="48" name="圖片 47">
            <a:extLst>
              <a:ext uri="{FF2B5EF4-FFF2-40B4-BE49-F238E27FC236}">
                <a16:creationId xmlns="" xmlns:a16="http://schemas.microsoft.com/office/drawing/2014/main" id="{6F93260A-2E44-4F27-BBC1-4850E3E06E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1507" y="1890328"/>
            <a:ext cx="1146748" cy="113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79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11927 -0.00139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72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927 -0.00139 L -0.11927 -0.30787 " pathEditMode="relative" rAng="0" ptsTypes="AA">
                                      <p:cBhvr>
                                        <p:cTn id="31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5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927 -0.30787 L 0.00538 -0.30694 " pathEditMode="relative" rAng="0" ptsTypes="AA">
                                      <p:cBhvr>
                                        <p:cTn id="39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33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6550" y="0"/>
            <a:ext cx="9970550" cy="6858000"/>
          </a:xfrm>
          <a:prstGeom prst="rect">
            <a:avLst/>
          </a:prstGeom>
          <a:ln>
            <a:noFill/>
          </a:ln>
        </p:spPr>
      </p:pic>
      <p:grpSp>
        <p:nvGrpSpPr>
          <p:cNvPr id="8" name="群組 7"/>
          <p:cNvGrpSpPr/>
          <p:nvPr/>
        </p:nvGrpSpPr>
        <p:grpSpPr>
          <a:xfrm>
            <a:off x="977372" y="3117378"/>
            <a:ext cx="7189256" cy="658743"/>
            <a:chOff x="1703512" y="2276872"/>
            <a:chExt cx="9585674" cy="878323"/>
          </a:xfrm>
        </p:grpSpPr>
        <p:sp>
          <p:nvSpPr>
            <p:cNvPr id="7" name="矩形 6"/>
            <p:cNvSpPr/>
            <p:nvPr/>
          </p:nvSpPr>
          <p:spPr>
            <a:xfrm>
              <a:off x="1703512" y="2276872"/>
              <a:ext cx="9585674" cy="830997"/>
            </a:xfrm>
            <a:prstGeom prst="rect">
              <a:avLst/>
            </a:prstGeom>
            <a:solidFill>
              <a:srgbClr val="7F7F7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350"/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1703512" y="2293421"/>
              <a:ext cx="9585674" cy="86177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3600" b="1" kern="2000" spc="225" dirty="0">
                  <a:solidFill>
                    <a:srgbClr val="FCD44B"/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用遊戲，讓孩子進入程式的大門</a:t>
              </a:r>
              <a:endParaRPr lang="en-US" altLang="zh-TW" sz="3600" b="1" kern="2000" spc="225" dirty="0">
                <a:solidFill>
                  <a:srgbClr val="FCD44B"/>
                </a:solidFill>
                <a:latin typeface="Microsoft JhengHei" charset="-120"/>
                <a:ea typeface="Microsoft JhengHei" charset="-120"/>
                <a:cs typeface="Microsoft JhengHei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2730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6789" y="6985523"/>
            <a:ext cx="7112000" cy="1143000"/>
          </a:xfrm>
          <a:prstGeom prst="rect">
            <a:avLst/>
          </a:prstGeom>
        </p:spPr>
      </p:pic>
      <p:grpSp>
        <p:nvGrpSpPr>
          <p:cNvPr id="9" name="群組 8"/>
          <p:cNvGrpSpPr/>
          <p:nvPr/>
        </p:nvGrpSpPr>
        <p:grpSpPr>
          <a:xfrm>
            <a:off x="926396" y="3159482"/>
            <a:ext cx="7072776" cy="2341186"/>
            <a:chOff x="286968" y="2455954"/>
            <a:chExt cx="7072776" cy="2341186"/>
          </a:xfrm>
        </p:grpSpPr>
        <p:grpSp>
          <p:nvGrpSpPr>
            <p:cNvPr id="20" name="群組 19"/>
            <p:cNvGrpSpPr/>
            <p:nvPr/>
          </p:nvGrpSpPr>
          <p:grpSpPr>
            <a:xfrm>
              <a:off x="3124104" y="2458332"/>
              <a:ext cx="1810628" cy="2337656"/>
              <a:chOff x="3844298" y="2694163"/>
              <a:chExt cx="1810628" cy="2337656"/>
            </a:xfrm>
          </p:grpSpPr>
          <p:pic>
            <p:nvPicPr>
              <p:cNvPr id="6" name="圖片 5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844298" y="2694163"/>
                <a:ext cx="1483941" cy="1474429"/>
              </a:xfrm>
              <a:prstGeom prst="rect">
                <a:avLst/>
              </a:prstGeom>
            </p:spPr>
          </p:pic>
          <p:sp>
            <p:nvSpPr>
              <p:cNvPr id="13" name="文字方塊 12"/>
              <p:cNvSpPr txBox="1"/>
              <p:nvPr/>
            </p:nvSpPr>
            <p:spPr>
              <a:xfrm>
                <a:off x="4066845" y="4323933"/>
                <a:ext cx="158808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TW" sz="4000" dirty="0">
                    <a:latin typeface="+mn-ea"/>
                  </a:rPr>
                  <a:t>3</a:t>
                </a:r>
                <a:r>
                  <a:rPr kumimoji="1" lang="zh-TW" altLang="en-US" sz="4000" dirty="0">
                    <a:latin typeface="+mn-ea"/>
                  </a:rPr>
                  <a:t>個</a:t>
                </a:r>
              </a:p>
            </p:txBody>
          </p:sp>
        </p:grpSp>
        <p:grpSp>
          <p:nvGrpSpPr>
            <p:cNvPr id="21" name="群組 20"/>
            <p:cNvGrpSpPr/>
            <p:nvPr/>
          </p:nvGrpSpPr>
          <p:grpSpPr>
            <a:xfrm>
              <a:off x="5842489" y="2466671"/>
              <a:ext cx="1517255" cy="2330469"/>
              <a:chOff x="5622963" y="2694163"/>
              <a:chExt cx="1517255" cy="2330469"/>
            </a:xfrm>
          </p:grpSpPr>
          <p:pic>
            <p:nvPicPr>
              <p:cNvPr id="7" name="圖片 6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5622963" y="2694163"/>
                <a:ext cx="1474429" cy="1474429"/>
              </a:xfrm>
              <a:prstGeom prst="rect">
                <a:avLst/>
              </a:prstGeom>
            </p:spPr>
          </p:pic>
          <p:sp>
            <p:nvSpPr>
              <p:cNvPr id="14" name="文字方塊 13"/>
              <p:cNvSpPr txBox="1"/>
              <p:nvPr/>
            </p:nvSpPr>
            <p:spPr>
              <a:xfrm flipH="1">
                <a:off x="5874476" y="4316746"/>
                <a:ext cx="126574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TW" sz="4000" dirty="0">
                    <a:latin typeface="+mn-ea"/>
                  </a:rPr>
                  <a:t>2</a:t>
                </a:r>
                <a:r>
                  <a:rPr kumimoji="1" lang="zh-TW" altLang="en-US" sz="4000" dirty="0">
                    <a:latin typeface="+mn-ea"/>
                  </a:rPr>
                  <a:t>個</a:t>
                </a:r>
              </a:p>
            </p:txBody>
          </p:sp>
        </p:grpSp>
        <p:grpSp>
          <p:nvGrpSpPr>
            <p:cNvPr id="18" name="群組 17"/>
            <p:cNvGrpSpPr/>
            <p:nvPr/>
          </p:nvGrpSpPr>
          <p:grpSpPr>
            <a:xfrm>
              <a:off x="286968" y="2455954"/>
              <a:ext cx="2033263" cy="2340034"/>
              <a:chOff x="286967" y="2689407"/>
              <a:chExt cx="2033263" cy="2340034"/>
            </a:xfrm>
          </p:grpSpPr>
          <p:pic>
            <p:nvPicPr>
              <p:cNvPr id="3" name="圖片 2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86967" y="2689407"/>
                <a:ext cx="1483942" cy="1464917"/>
              </a:xfrm>
              <a:prstGeom prst="rect">
                <a:avLst/>
              </a:prstGeom>
            </p:spPr>
          </p:pic>
          <p:sp>
            <p:nvSpPr>
              <p:cNvPr id="10" name="文字方塊 9"/>
              <p:cNvSpPr txBox="1"/>
              <p:nvPr/>
            </p:nvSpPr>
            <p:spPr>
              <a:xfrm>
                <a:off x="337946" y="4321555"/>
                <a:ext cx="198228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TW" sz="4000" dirty="0">
                    <a:latin typeface="+mn-ea"/>
                  </a:rPr>
                  <a:t>12</a:t>
                </a:r>
                <a:r>
                  <a:rPr kumimoji="1" lang="zh-TW" altLang="en-US" sz="4000" dirty="0">
                    <a:latin typeface="+mn-ea"/>
                  </a:rPr>
                  <a:t>個</a:t>
                </a:r>
              </a:p>
            </p:txBody>
          </p:sp>
        </p:grpSp>
      </p:grpSp>
      <p:sp>
        <p:nvSpPr>
          <p:cNvPr id="24" name="文字方塊 23"/>
          <p:cNvSpPr txBox="1"/>
          <p:nvPr/>
        </p:nvSpPr>
        <p:spPr>
          <a:xfrm>
            <a:off x="686789" y="715401"/>
            <a:ext cx="24929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6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障礙物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9E5937A2-2112-4C18-8ED6-E65923DED5BF}"/>
              </a:ext>
            </a:extLst>
          </p:cNvPr>
          <p:cNvSpPr/>
          <p:nvPr/>
        </p:nvSpPr>
        <p:spPr>
          <a:xfrm>
            <a:off x="926396" y="2260462"/>
            <a:ext cx="1467068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5000" dirty="0"/>
              <a:t>小島</a:t>
            </a:r>
            <a:endParaRPr lang="zh-TW" altLang="en-US" sz="5000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D3E1005B-4F69-451F-BB28-AF54547CD8F0}"/>
              </a:ext>
            </a:extLst>
          </p:cNvPr>
          <p:cNvSpPr/>
          <p:nvPr/>
        </p:nvSpPr>
        <p:spPr>
          <a:xfrm>
            <a:off x="3451367" y="2282920"/>
            <a:ext cx="210826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5000" dirty="0"/>
              <a:t>小漩渦</a:t>
            </a:r>
            <a:endParaRPr lang="zh-TW" altLang="en-US" sz="5000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7F4759C5-FA84-49F7-A8B1-2A4488C5BD08}"/>
              </a:ext>
            </a:extLst>
          </p:cNvPr>
          <p:cNvSpPr/>
          <p:nvPr/>
        </p:nvSpPr>
        <p:spPr>
          <a:xfrm>
            <a:off x="6164996" y="2330986"/>
            <a:ext cx="210826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5000" dirty="0"/>
              <a:t>大漩渦</a:t>
            </a:r>
            <a:endParaRPr lang="zh-TW" altLang="en-US" sz="5000" dirty="0"/>
          </a:p>
        </p:txBody>
      </p:sp>
    </p:spTree>
    <p:extLst>
      <p:ext uri="{BB962C8B-B14F-4D97-AF65-F5344CB8AC3E}">
        <p14:creationId xmlns:p14="http://schemas.microsoft.com/office/powerpoint/2010/main" val="1555218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/>
          <a:srcRect l="4648" t="2264" r="10116" b="2893"/>
          <a:stretch>
            <a:fillRect/>
          </a:stretch>
        </p:blipFill>
        <p:spPr>
          <a:xfrm rot="5400000">
            <a:off x="1355075" y="-1150101"/>
            <a:ext cx="6440994" cy="9163225"/>
          </a:xfrm>
          <a:custGeom>
            <a:avLst/>
            <a:gdLst>
              <a:gd name="connsiteX0" fmla="*/ 0 w 4572000"/>
              <a:gd name="connsiteY0" fmla="*/ 0 h 6504317"/>
              <a:gd name="connsiteX1" fmla="*/ 4572000 w 4572000"/>
              <a:gd name="connsiteY1" fmla="*/ 0 h 6504317"/>
              <a:gd name="connsiteX2" fmla="*/ 4572000 w 4572000"/>
              <a:gd name="connsiteY2" fmla="*/ 6504317 h 6504317"/>
              <a:gd name="connsiteX3" fmla="*/ 0 w 4572000"/>
              <a:gd name="connsiteY3" fmla="*/ 6504317 h 6504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0" h="6504317">
                <a:moveTo>
                  <a:pt x="0" y="0"/>
                </a:moveTo>
                <a:lnTo>
                  <a:pt x="4572000" y="0"/>
                </a:lnTo>
                <a:lnTo>
                  <a:pt x="4572000" y="6504317"/>
                </a:lnTo>
                <a:lnTo>
                  <a:pt x="0" y="6504317"/>
                </a:lnTo>
                <a:close/>
              </a:path>
            </a:pathLst>
          </a:custGeom>
        </p:spPr>
      </p:pic>
      <p:sp>
        <p:nvSpPr>
          <p:cNvPr id="3" name="箭號: 向右 2">
            <a:extLst>
              <a:ext uri="{FF2B5EF4-FFF2-40B4-BE49-F238E27FC236}">
                <a16:creationId xmlns:a16="http://schemas.microsoft.com/office/drawing/2014/main" xmlns="" id="{D7F1ECA4-A7F6-4E21-BC86-F296CEF7D642}"/>
              </a:ext>
            </a:extLst>
          </p:cNvPr>
          <p:cNvSpPr/>
          <p:nvPr/>
        </p:nvSpPr>
        <p:spPr>
          <a:xfrm>
            <a:off x="813918" y="3516923"/>
            <a:ext cx="703384" cy="467247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箭號: 向右 4">
            <a:extLst>
              <a:ext uri="{FF2B5EF4-FFF2-40B4-BE49-F238E27FC236}">
                <a16:creationId xmlns:a16="http://schemas.microsoft.com/office/drawing/2014/main" xmlns="" id="{711A85ED-B447-41BD-B744-E4A3DC58A62F}"/>
              </a:ext>
            </a:extLst>
          </p:cNvPr>
          <p:cNvSpPr/>
          <p:nvPr/>
        </p:nvSpPr>
        <p:spPr>
          <a:xfrm rot="10800000">
            <a:off x="7718810" y="2883874"/>
            <a:ext cx="703384" cy="467247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7911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0572" y="674694"/>
            <a:ext cx="9832114" cy="5454606"/>
          </a:xfrm>
          <a:prstGeom prst="rect">
            <a:avLst/>
          </a:prstGeom>
        </p:spPr>
      </p:pic>
      <p:grpSp>
        <p:nvGrpSpPr>
          <p:cNvPr id="6" name="群組 5"/>
          <p:cNvGrpSpPr/>
          <p:nvPr/>
        </p:nvGrpSpPr>
        <p:grpSpPr>
          <a:xfrm>
            <a:off x="542051" y="2432574"/>
            <a:ext cx="8059900" cy="1992853"/>
            <a:chOff x="674046" y="2064428"/>
            <a:chExt cx="10746535" cy="2657137"/>
          </a:xfrm>
        </p:grpSpPr>
        <p:sp>
          <p:nvSpPr>
            <p:cNvPr id="5" name="矩形 4"/>
            <p:cNvSpPr/>
            <p:nvPr/>
          </p:nvSpPr>
          <p:spPr>
            <a:xfrm>
              <a:off x="3383017" y="3157033"/>
              <a:ext cx="5328592" cy="471924"/>
            </a:xfrm>
            <a:prstGeom prst="rect">
              <a:avLst/>
            </a:prstGeom>
            <a:solidFill>
              <a:srgbClr val="363B49">
                <a:alpha val="40784"/>
              </a:srgbClr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8100" tIns="38100" rIns="38100" bIns="38100" numCol="1" spcCol="38100" rtlCol="0" anchor="ctr">
              <a:spAutoFit/>
            </a:bodyPr>
            <a:lstStyle/>
            <a:p>
              <a:pPr algn="ctr" defTabSz="438150" hangingPunct="0"/>
              <a:endParaRPr lang="zh-TW" altLang="en-US">
                <a:solidFill>
                  <a:srgbClr val="FFFFFF"/>
                </a:solidFill>
                <a:sym typeface="Helvetica Light"/>
              </a:endParaRPr>
            </a:p>
          </p:txBody>
        </p:sp>
        <p:sp>
          <p:nvSpPr>
            <p:cNvPr id="4" name="文字方塊 3"/>
            <p:cNvSpPr txBox="1"/>
            <p:nvPr/>
          </p:nvSpPr>
          <p:spPr>
            <a:xfrm>
              <a:off x="674046" y="2064428"/>
              <a:ext cx="10746535" cy="26571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38100" tIns="38100" rIns="38100" bIns="38100" numCol="1" spcCol="38100" rtlCol="0" anchor="ctr">
              <a:spAutoFit/>
            </a:bodyPr>
            <a:lstStyle/>
            <a:p>
              <a:pPr algn="ctr" defTabSz="438150" hangingPunct="0"/>
              <a:r>
                <a:rPr lang="zh-TW" altLang="en-US" sz="12450" b="1" dirty="0">
                  <a:solidFill>
                    <a:srgbClr val="FCD44B"/>
                  </a:solidFill>
                  <a:latin typeface="Microsoft JhengHei" charset="-120"/>
                  <a:ea typeface="Microsoft JhengHei" charset="-120"/>
                  <a:cs typeface="Microsoft JhengHei" charset="-120"/>
                  <a:sym typeface="Helvetica Light"/>
                </a:rPr>
                <a:t> 航 海 方 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3472612"/>
      </p:ext>
    </p:extLst>
  </p:cSld>
  <p:clrMapOvr>
    <a:masterClrMapping/>
  </p:clrMapOvr>
</p:sld>
</file>

<file path=ppt/theme/theme1.xml><?xml version="1.0" encoding="utf-8"?>
<a:theme xmlns:a="http://schemas.openxmlformats.org/drawingml/2006/main" name="電機系招生(沒有字體包)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招生ppt (沒有字體包)">
      <a:majorFont>
        <a:latin typeface="Kozuka Gothic Pr6N B"/>
        <a:ea typeface="標楷體"/>
        <a:cs typeface=""/>
      </a:majorFont>
      <a:minorFont>
        <a:latin typeface="Kozuka Gothic Pr6N E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電機系招生(沒有字體包)" id="{EC8A03D0-708F-4A9F-BAC6-4335CE588DDB}" vid="{1E08E9A8-C721-4F94-974A-7D4BBA375A8E}"/>
    </a:ext>
  </a:extLst>
</a:theme>
</file>

<file path=ppt/theme/theme2.xml><?xml version="1.0" encoding="utf-8"?>
<a:theme xmlns:a="http://schemas.openxmlformats.org/drawingml/2006/main" name="nctu">
  <a:themeElements>
    <a:clrScheme name="nctu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nctu">
      <a:majorFont>
        <a:latin typeface="標楷體"/>
        <a:ea typeface="標楷體"/>
        <a:cs typeface=""/>
      </a:majorFont>
      <a:minorFont>
        <a:latin typeface="標楷體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>
          <a:defRPr sz="3000" kern="0" dirty="0" smtClean="0">
            <a:latin typeface="Times New Roman" pitchFamily="18" charset="0"/>
            <a:cs typeface="Times New Roman" pitchFamily="18" charset="0"/>
          </a:defRPr>
        </a:defPPr>
      </a:lstStyle>
    </a:txDef>
  </a:objectDefaults>
  <a:extraClrSchemeLst>
    <a:extraClrScheme>
      <a:clrScheme name="nctu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tu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tu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tu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tu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tu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nctu">
  <a:themeElements>
    <a:clrScheme name="nctu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nctu">
      <a:majorFont>
        <a:latin typeface="標楷體"/>
        <a:ea typeface="標楷體"/>
        <a:cs typeface=""/>
      </a:majorFont>
      <a:minorFont>
        <a:latin typeface="標楷體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>
          <a:defRPr sz="3000" kern="0" dirty="0" smtClean="0">
            <a:latin typeface="Times New Roman" pitchFamily="18" charset="0"/>
            <a:cs typeface="Times New Roman" pitchFamily="18" charset="0"/>
          </a:defRPr>
        </a:defPPr>
      </a:lstStyle>
    </a:txDef>
  </a:objectDefaults>
  <a:extraClrSchemeLst>
    <a:extraClrScheme>
      <a:clrScheme name="nctu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tu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tu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tu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tu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tu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電機系招生(沒有字體包)</Template>
  <TotalTime>25431</TotalTime>
  <Words>1147</Words>
  <Application>Microsoft Office PowerPoint</Application>
  <PresentationFormat>如螢幕大小 (4:3)</PresentationFormat>
  <Paragraphs>296</Paragraphs>
  <Slides>68</Slides>
  <Notes>66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68</vt:i4>
      </vt:variant>
    </vt:vector>
  </HeadingPairs>
  <TitlesOfParts>
    <vt:vector size="82" baseType="lpstr">
      <vt:lpstr>Helvetica Light</vt:lpstr>
      <vt:lpstr>Kozuka Gothic Pr6N B</vt:lpstr>
      <vt:lpstr>Kozuka Gothic Pr6N EL</vt:lpstr>
      <vt:lpstr>華康儷細黑</vt:lpstr>
      <vt:lpstr>Microsoft JhengHei</vt:lpstr>
      <vt:lpstr>Microsoft JhengHei</vt:lpstr>
      <vt:lpstr>新細明體</vt:lpstr>
      <vt:lpstr>標楷體</vt:lpstr>
      <vt:lpstr>Arial</vt:lpstr>
      <vt:lpstr>Calibri</vt:lpstr>
      <vt:lpstr>Wingdings</vt:lpstr>
      <vt:lpstr>電機系招生(沒有字體包)</vt:lpstr>
      <vt:lpstr>nctu</vt:lpstr>
      <vt:lpstr>1_nctu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柳昱謙</dc:creator>
  <cp:lastModifiedBy>Younger</cp:lastModifiedBy>
  <cp:revision>241</cp:revision>
  <dcterms:created xsi:type="dcterms:W3CDTF">2016-11-16T16:45:14Z</dcterms:created>
  <dcterms:modified xsi:type="dcterms:W3CDTF">2018-10-28T03:55:21Z</dcterms:modified>
</cp:coreProperties>
</file>