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968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829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30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8367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156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8528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2002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81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6991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400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254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E32E3-34E2-4067-B342-D09048CC0CF9}" type="datetimeFigureOut">
              <a:rPr lang="zh-TW" altLang="en-US" smtClean="0"/>
              <a:t>2021/3/16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94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8515643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710872" y="2835563"/>
            <a:ext cx="6770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最近</a:t>
            </a:r>
            <a:r>
              <a:rPr lang="zh-TW" altLang="zh-TW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學校防災</a:t>
            </a:r>
            <a:r>
              <a:rPr lang="zh-TW" altLang="zh-TW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演練</a:t>
            </a:r>
            <a:endParaRPr lang="en-US" altLang="zh-TW" sz="5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zh-TW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zh-TW" altLang="zh-TW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在預防何種災害？</a:t>
            </a:r>
            <a:endParaRPr lang="zh-TW" altLang="en-US" sz="5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3928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51564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710872" y="2835563"/>
            <a:ext cx="6770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為什麼要我們每學期都要做防震的演練？</a:t>
            </a:r>
            <a:endParaRPr lang="en-US" altLang="zh-TW" sz="5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1702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51564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710872" y="2835563"/>
            <a:ext cx="6770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為什麼地震來的時候需要去避難</a:t>
            </a:r>
            <a:r>
              <a:rPr lang="en-US" altLang="zh-TW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27458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51564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710872" y="2835563"/>
            <a:ext cx="6770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除了這些以外還有嗎</a:t>
            </a:r>
            <a:r>
              <a:rPr lang="en-US" altLang="zh-TW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80766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37</Words>
  <Application>Microsoft Office PowerPoint</Application>
  <PresentationFormat>寬螢幕</PresentationFormat>
  <Paragraphs>5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</cp:revision>
  <dcterms:created xsi:type="dcterms:W3CDTF">2021-03-16T14:36:06Z</dcterms:created>
  <dcterms:modified xsi:type="dcterms:W3CDTF">2021-03-16T14:57:48Z</dcterms:modified>
</cp:coreProperties>
</file>