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56" r:id="rId2"/>
    <p:sldId id="257" r:id="rId3"/>
    <p:sldId id="258" r:id="rId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7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AC5D04-B84E-4C6A-80C5-B3549D4E55E5}" type="datetimeFigureOut">
              <a:rPr lang="zh-TW" altLang="en-US" smtClean="0"/>
              <a:t>2021/3/18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56D5EC-2C05-4DD5-8462-36EFA6E92BEF}" type="slidenum">
              <a:rPr lang="zh-TW" altLang="en-US" smtClean="0"/>
              <a:t>‹#›</a:t>
            </a:fld>
            <a:endParaRPr lang="zh-TW" altLang="en-US"/>
          </a:p>
        </p:txBody>
      </p:sp>
    </p:spTree>
    <p:extLst>
      <p:ext uri="{BB962C8B-B14F-4D97-AF65-F5344CB8AC3E}">
        <p14:creationId xmlns:p14="http://schemas.microsoft.com/office/powerpoint/2010/main" val="401458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248196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3788291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3980305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199836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87156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416852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1652002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412081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1786991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192400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105E32E3-34E2-4067-B342-D09048CC0CF9}" type="datetimeFigureOut">
              <a:rPr lang="zh-TW" altLang="en-US" smtClean="0"/>
              <a:t>2021/3/18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3723254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E32E3-34E2-4067-B342-D09048CC0CF9}" type="datetimeFigureOut">
              <a:rPr lang="zh-TW" altLang="en-US" smtClean="0"/>
              <a:t>2021/3/18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61AE-E356-4B1B-AF5A-6D70B5D3D432}" type="slidenum">
              <a:rPr lang="zh-TW" altLang="en-US" smtClean="0"/>
              <a:t>‹#›</a:t>
            </a:fld>
            <a:endParaRPr lang="zh-TW" altLang="en-US"/>
          </a:p>
        </p:txBody>
      </p:sp>
    </p:spTree>
    <p:extLst>
      <p:ext uri="{BB962C8B-B14F-4D97-AF65-F5344CB8AC3E}">
        <p14:creationId xmlns:p14="http://schemas.microsoft.com/office/powerpoint/2010/main" val="11979487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913081" y="2142839"/>
            <a:ext cx="8365837" cy="2585323"/>
          </a:xfrm>
          <a:prstGeom prst="rect">
            <a:avLst/>
          </a:prstGeom>
          <a:noFill/>
        </p:spPr>
        <p:txBody>
          <a:bodyPr wrap="square" rtlCol="0">
            <a:spAutoFit/>
          </a:bodyPr>
          <a:lstStyle/>
          <a:p>
            <a:pPr algn="ctr"/>
            <a:r>
              <a:rPr lang="zh-TW" altLang="en-US" sz="5400" b="1" dirty="0">
                <a:solidFill>
                  <a:schemeClr val="bg1"/>
                </a:solidFill>
                <a:latin typeface="微軟正黑體" panose="020B0604030504040204" pitchFamily="34" charset="-120"/>
                <a:ea typeface="微軟正黑體" panose="020B0604030504040204" pitchFamily="34" charset="-120"/>
              </a:rPr>
              <a:t>根據上一節課內容當地震時我們採取的策略都和防震的演練中流程一樣嗎？</a:t>
            </a:r>
            <a:endParaRPr lang="zh-TW" altLang="en-US" sz="5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1392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501548" y="2789381"/>
            <a:ext cx="7188903" cy="1754326"/>
          </a:xfrm>
          <a:prstGeom prst="rect">
            <a:avLst/>
          </a:prstGeom>
          <a:noFill/>
        </p:spPr>
        <p:txBody>
          <a:bodyPr wrap="square" rtlCol="0">
            <a:spAutoFit/>
          </a:bodyPr>
          <a:lstStyle/>
          <a:p>
            <a:pPr lvl="0" algn="ctr">
              <a:buClr>
                <a:srgbClr val="000000"/>
              </a:buClr>
              <a:defRPr/>
            </a:pPr>
            <a:r>
              <a:rPr lang="zh-TW" altLang="en-US" sz="5400" b="1" dirty="0">
                <a:solidFill>
                  <a:schemeClr val="bg1"/>
                </a:solidFill>
                <a:latin typeface="微軟正黑體" panose="020B0604030504040204" pitchFamily="34" charset="-120"/>
                <a:ea typeface="微軟正黑體" panose="020B0604030504040204" pitchFamily="34" charset="-120"/>
              </a:rPr>
              <a:t>地震時在室內情境與室外情境，因應策略為何？</a:t>
            </a:r>
            <a:endParaRPr lang="en-US" altLang="zh-TW" sz="5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91702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861126" y="2669309"/>
            <a:ext cx="8492838" cy="923330"/>
          </a:xfrm>
          <a:prstGeom prst="rect">
            <a:avLst/>
          </a:prstGeom>
          <a:noFill/>
        </p:spPr>
        <p:txBody>
          <a:bodyPr wrap="square" rtlCol="0">
            <a:spAutoFit/>
          </a:bodyPr>
          <a:lstStyle/>
          <a:p>
            <a:pPr lvl="0" algn="ctr">
              <a:buClr>
                <a:srgbClr val="000000"/>
              </a:buClr>
              <a:defRPr/>
            </a:pPr>
            <a:r>
              <a:rPr lang="zh-TW" altLang="en-US" sz="5400" b="1" dirty="0">
                <a:solidFill>
                  <a:schemeClr val="bg1"/>
                </a:solidFill>
                <a:latin typeface="微軟正黑體" panose="020B0604030504040204" pitchFamily="34" charset="-120"/>
                <a:ea typeface="微軟正黑體" panose="020B0604030504040204" pitchFamily="34" charset="-120"/>
              </a:rPr>
              <a:t>還有沒有</a:t>
            </a:r>
            <a:r>
              <a:rPr lang="zh-TW" altLang="en-US" sz="5400" b="1" dirty="0" smtClean="0">
                <a:solidFill>
                  <a:schemeClr val="bg1"/>
                </a:solidFill>
                <a:latin typeface="微軟正黑體" panose="020B0604030504040204" pitchFamily="34" charset="-120"/>
                <a:ea typeface="微軟正黑體" panose="020B0604030504040204" pitchFamily="34" charset="-120"/>
              </a:rPr>
              <a:t>其他的因應</a:t>
            </a:r>
            <a:r>
              <a:rPr lang="zh-TW" altLang="en-US" sz="5400" b="1" dirty="0">
                <a:solidFill>
                  <a:schemeClr val="bg1"/>
                </a:solidFill>
                <a:latin typeface="微軟正黑體" panose="020B0604030504040204" pitchFamily="34" charset="-120"/>
                <a:ea typeface="微軟正黑體" panose="020B0604030504040204" pitchFamily="34" charset="-120"/>
              </a:rPr>
              <a:t>策略？</a:t>
            </a:r>
            <a:endParaRPr lang="zh-TW" altLang="en-US" sz="5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2745868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TotalTime>
  <Words>42</Words>
  <Application>Microsoft Office PowerPoint</Application>
  <PresentationFormat>寬螢幕</PresentationFormat>
  <Paragraphs>3</Paragraphs>
  <Slides>3</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vt:i4>
      </vt:variant>
    </vt:vector>
  </HeadingPairs>
  <TitlesOfParts>
    <vt:vector size="9" baseType="lpstr">
      <vt:lpstr>微軟正黑體</vt:lpstr>
      <vt:lpstr>新細明體</vt:lpstr>
      <vt:lpstr>Arial</vt:lpstr>
      <vt:lpstr>Calibri</vt:lpstr>
      <vt:lpstr>Calibri Light</vt:lpstr>
      <vt:lpstr>Office 佈景主題</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10</cp:revision>
  <dcterms:created xsi:type="dcterms:W3CDTF">2021-03-16T14:36:06Z</dcterms:created>
  <dcterms:modified xsi:type="dcterms:W3CDTF">2021-03-17T19:17:25Z</dcterms:modified>
</cp:coreProperties>
</file>