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3" r:id="rId7"/>
    <p:sldId id="262" r:id="rId8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AC5D04-B84E-4C6A-80C5-B3549D4E55E5}" type="datetimeFigureOut">
              <a:rPr lang="zh-TW" altLang="en-US" smtClean="0"/>
              <a:t>2021/3/17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56D5EC-2C05-4DD5-8462-36EFA6E92BE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14580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smtClean="0"/>
              <a:t>https://www.youtube.com/watch?v=ivXdlLQgu-k&amp;t=19s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56D5EC-2C05-4DD5-8462-36EFA6E92BEF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73654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https://www.youtube.com/watch?v=gWsSAfe52EM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56D5EC-2C05-4DD5-8462-36EFA6E92BEF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50786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32E3-34E2-4067-B342-D09048CC0CF9}" type="datetimeFigureOut">
              <a:rPr lang="zh-TW" altLang="en-US" smtClean="0"/>
              <a:t>2021/3/17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61AE-E356-4B1B-AF5A-6D70B5D3D4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1968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32E3-34E2-4067-B342-D09048CC0CF9}" type="datetimeFigureOut">
              <a:rPr lang="zh-TW" altLang="en-US" smtClean="0"/>
              <a:t>2021/3/17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61AE-E356-4B1B-AF5A-6D70B5D3D4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8291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32E3-34E2-4067-B342-D09048CC0CF9}" type="datetimeFigureOut">
              <a:rPr lang="zh-TW" altLang="en-US" smtClean="0"/>
              <a:t>2021/3/17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61AE-E356-4B1B-AF5A-6D70B5D3D4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0305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32E3-34E2-4067-B342-D09048CC0CF9}" type="datetimeFigureOut">
              <a:rPr lang="zh-TW" altLang="en-US" smtClean="0"/>
              <a:t>2021/3/17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61AE-E356-4B1B-AF5A-6D70B5D3D4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8367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32E3-34E2-4067-B342-D09048CC0CF9}" type="datetimeFigureOut">
              <a:rPr lang="zh-TW" altLang="en-US" smtClean="0"/>
              <a:t>2021/3/17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61AE-E356-4B1B-AF5A-6D70B5D3D4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1563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32E3-34E2-4067-B342-D09048CC0CF9}" type="datetimeFigureOut">
              <a:rPr lang="zh-TW" altLang="en-US" smtClean="0"/>
              <a:t>2021/3/17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61AE-E356-4B1B-AF5A-6D70B5D3D4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8528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32E3-34E2-4067-B342-D09048CC0CF9}" type="datetimeFigureOut">
              <a:rPr lang="zh-TW" altLang="en-US" smtClean="0"/>
              <a:t>2021/3/17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61AE-E356-4B1B-AF5A-6D70B5D3D4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2002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32E3-34E2-4067-B342-D09048CC0CF9}" type="datetimeFigureOut">
              <a:rPr lang="zh-TW" altLang="en-US" smtClean="0"/>
              <a:t>2021/3/17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61AE-E356-4B1B-AF5A-6D70B5D3D4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081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32E3-34E2-4067-B342-D09048CC0CF9}" type="datetimeFigureOut">
              <a:rPr lang="zh-TW" altLang="en-US" smtClean="0"/>
              <a:t>2021/3/17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61AE-E356-4B1B-AF5A-6D70B5D3D4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6991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32E3-34E2-4067-B342-D09048CC0CF9}" type="datetimeFigureOut">
              <a:rPr lang="zh-TW" altLang="en-US" smtClean="0"/>
              <a:t>2021/3/17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61AE-E356-4B1B-AF5A-6D70B5D3D4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24004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32E3-34E2-4067-B342-D09048CC0CF9}" type="datetimeFigureOut">
              <a:rPr lang="zh-TW" altLang="en-US" smtClean="0"/>
              <a:t>2021/3/17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61AE-E356-4B1B-AF5A-6D70B5D3D4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3254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5E32E3-34E2-4067-B342-D09048CC0CF9}" type="datetimeFigureOut">
              <a:rPr lang="zh-TW" altLang="en-US" smtClean="0"/>
              <a:t>2021/3/17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461AE-E356-4B1B-AF5A-6D70B5D3D4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97948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1913081" y="2142839"/>
            <a:ext cx="836583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5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根據上一節</a:t>
            </a:r>
            <a:r>
              <a:rPr lang="zh-TW" altLang="en-US" sz="5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課的</a:t>
            </a:r>
            <a:r>
              <a:rPr lang="zh-TW" altLang="en-US" sz="5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內容，我們可以知道地震大部分會產生什麼樣的情境與災害？</a:t>
            </a:r>
          </a:p>
        </p:txBody>
      </p:sp>
    </p:spTree>
    <p:extLst>
      <p:ext uri="{BB962C8B-B14F-4D97-AF65-F5344CB8AC3E}">
        <p14:creationId xmlns:p14="http://schemas.microsoft.com/office/powerpoint/2010/main" val="2813928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3108036" y="2789381"/>
            <a:ext cx="62114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>
                <a:srgbClr val="000000"/>
              </a:buClr>
              <a:defRPr/>
            </a:pPr>
            <a:r>
              <a:rPr lang="zh-TW" altLang="en-US" sz="5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在防震的演練</a:t>
            </a:r>
            <a:r>
              <a:rPr lang="zh-TW" altLang="en-US" sz="5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中流程與重點是什麼？</a:t>
            </a:r>
            <a:endParaRPr lang="en-US" altLang="zh-TW" sz="5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91702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1861126" y="2669309"/>
            <a:ext cx="84928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>
                <a:srgbClr val="000000"/>
              </a:buClr>
              <a:defRPr/>
            </a:pPr>
            <a:r>
              <a:rPr lang="zh-TW" altLang="en-US" sz="5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如果今天我是在街上走也是一樣做在學校</a:t>
            </a:r>
            <a:r>
              <a:rPr lang="zh-TW" altLang="en-US" sz="5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演練</a:t>
            </a:r>
            <a:r>
              <a:rPr lang="zh-TW" altLang="en-US" sz="5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流程</a:t>
            </a:r>
            <a:r>
              <a:rPr lang="zh-TW" altLang="en-US" sz="5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嗎？</a:t>
            </a:r>
            <a:endParaRPr lang="zh-TW" altLang="en-US" sz="5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27458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727200" y="3186546"/>
            <a:ext cx="88853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TW" altLang="en-US" sz="4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回想</a:t>
            </a:r>
            <a:r>
              <a:rPr lang="zh-TW" altLang="en-US" sz="4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你上週的生活有出現</a:t>
            </a:r>
            <a:r>
              <a:rPr lang="zh-TW" altLang="en-US" sz="4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在什麼地方？</a:t>
            </a:r>
            <a:endParaRPr lang="en-US" altLang="zh-TW" sz="4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694651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如何在遭遇地震时自救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84726" y="73890"/>
            <a:ext cx="11887201" cy="6686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123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57067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地震來時我不怕－防震知識一把抓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000" y="57750"/>
            <a:ext cx="12089331" cy="6800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697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</TotalTime>
  <Words>67</Words>
  <Application>Microsoft Office PowerPoint</Application>
  <PresentationFormat>寬螢幕</PresentationFormat>
  <Paragraphs>8</Paragraphs>
  <Slides>7</Slides>
  <Notes>2</Notes>
  <HiddenSlides>0</HiddenSlides>
  <MMClips>2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13" baseType="lpstr">
      <vt:lpstr>微軟正黑體</vt:lpstr>
      <vt:lpstr>新細明體</vt:lpstr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9</cp:revision>
  <dcterms:created xsi:type="dcterms:W3CDTF">2021-03-16T14:36:06Z</dcterms:created>
  <dcterms:modified xsi:type="dcterms:W3CDTF">2021-03-17T00:30:38Z</dcterms:modified>
</cp:coreProperties>
</file>