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9" r:id="rId1"/>
  </p:sldMasterIdLst>
  <p:sldIdLst>
    <p:sldId id="256" r:id="rId2"/>
    <p:sldId id="258" r:id="rId3"/>
    <p:sldId id="272" r:id="rId4"/>
    <p:sldId id="259" r:id="rId5"/>
    <p:sldId id="261" r:id="rId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5BFF"/>
    <a:srgbClr val="934BC9"/>
    <a:srgbClr val="37A9FF"/>
    <a:srgbClr val="A365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3" autoAdjust="0"/>
    <p:restoredTop sz="94660"/>
  </p:normalViewPr>
  <p:slideViewPr>
    <p:cSldViewPr snapToGrid="0">
      <p:cViewPr varScale="1">
        <p:scale>
          <a:sx n="77" d="100"/>
          <a:sy n="77" d="100"/>
        </p:scale>
        <p:origin x="126" y="7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7451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91897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4524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81362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691074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58906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84808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7017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3520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3246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8918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5810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67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0825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7296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6794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5714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holiyo.tn.edu.tw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739009" y="2931090"/>
            <a:ext cx="8915399" cy="1119780"/>
          </a:xfrm>
        </p:spPr>
        <p:txBody>
          <a:bodyPr/>
          <a:lstStyle/>
          <a:p>
            <a:pPr algn="ctr"/>
            <a:r>
              <a:rPr lang="en-US" altLang="zh-TW" dirty="0" err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Holiyo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教學簡報</a:t>
            </a:r>
          </a:p>
        </p:txBody>
      </p:sp>
    </p:spTree>
    <p:extLst>
      <p:ext uri="{BB962C8B-B14F-4D97-AF65-F5344CB8AC3E}">
        <p14:creationId xmlns:p14="http://schemas.microsoft.com/office/powerpoint/2010/main" val="534790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8795" y="613773"/>
            <a:ext cx="8911687" cy="1280890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密室逃脫遊戲設計流程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954060" y="1478071"/>
            <a:ext cx="10058401" cy="5260932"/>
          </a:xfrm>
        </p:spPr>
        <p:txBody>
          <a:bodyPr>
            <a:normAutofit/>
          </a:bodyPr>
          <a:lstStyle/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利用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PowerPoint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進行編輯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內容包含：封面、說明、題目及答案選項、提示頁、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成功頁、失敗頁。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lvl="0"/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將檔案另存為圖片檔。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>
              <a:buNone/>
            </a:pP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>
              <a:buNone/>
            </a:pP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>
              <a:buNone/>
            </a:pP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r="20223" b="24610"/>
          <a:stretch/>
        </p:blipFill>
        <p:spPr>
          <a:xfrm>
            <a:off x="6253020" y="2758961"/>
            <a:ext cx="4493811" cy="3401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449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8795" y="613773"/>
            <a:ext cx="8911687" cy="1280890"/>
          </a:xfrm>
        </p:spPr>
        <p:txBody>
          <a:bodyPr>
            <a:normAutofit/>
          </a:bodyPr>
          <a:lstStyle/>
          <a:p>
            <a:r>
              <a:rPr lang="zh-TW" altLang="en-US" sz="400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密室逃脫遊戲設計流程</a:t>
            </a:r>
            <a:endParaRPr lang="zh-TW" altLang="en-US" sz="40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954060" y="1478071"/>
            <a:ext cx="10058401" cy="526093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zh-TW" altLang="zh-TW" sz="240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r>
              <a:rPr lang="en-US" altLang="zh-TW" sz="240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zh-TW" sz="2400">
                <a:latin typeface="標楷體" panose="03000509000000000000" pitchFamily="65" charset="-120"/>
                <a:ea typeface="標楷體" panose="03000509000000000000" pitchFamily="65" charset="-120"/>
              </a:rPr>
              <a:t>利用</a:t>
            </a:r>
            <a:r>
              <a:rPr lang="en-US" altLang="zh-TW" sz="2400">
                <a:latin typeface="標楷體" panose="03000509000000000000" pitchFamily="65" charset="-120"/>
                <a:ea typeface="標楷體" panose="03000509000000000000" pitchFamily="65" charset="-120"/>
              </a:rPr>
              <a:t>OpenID</a:t>
            </a:r>
            <a:r>
              <a:rPr lang="zh-TW" altLang="zh-TW" sz="2400">
                <a:latin typeface="標楷體" panose="03000509000000000000" pitchFamily="65" charset="-120"/>
                <a:ea typeface="標楷體" panose="03000509000000000000" pitchFamily="65" charset="-120"/>
              </a:rPr>
              <a:t>登入於</a:t>
            </a:r>
            <a:r>
              <a:rPr lang="en-US" altLang="zh-TW" sz="2400">
                <a:latin typeface="標楷體" panose="03000509000000000000" pitchFamily="65" charset="-120"/>
                <a:ea typeface="標楷體" panose="03000509000000000000" pitchFamily="65" charset="-120"/>
              </a:rPr>
              <a:t>Holiyo</a:t>
            </a:r>
            <a:r>
              <a:rPr lang="zh-TW" altLang="zh-TW" sz="2400">
                <a:latin typeface="標楷體" panose="03000509000000000000" pitchFamily="65" charset="-120"/>
                <a:ea typeface="標楷體" panose="03000509000000000000" pitchFamily="65" charset="-120"/>
              </a:rPr>
              <a:t>網站。</a:t>
            </a:r>
            <a:endParaRPr lang="en-US" altLang="zh-TW" sz="240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>
              <a:buNone/>
            </a:pP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     網址：</a:t>
            </a:r>
            <a:r>
              <a:rPr lang="en-US" altLang="zh-TW" sz="240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https://holiyo.tn.edu.tw/</a:t>
            </a:r>
            <a:endParaRPr lang="en-US" altLang="zh-TW" sz="240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>
              <a:buNone/>
            </a:pP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252" t="9241" r="6855" b="5138"/>
          <a:stretch/>
        </p:blipFill>
        <p:spPr>
          <a:xfrm>
            <a:off x="3741821" y="3358638"/>
            <a:ext cx="4071257" cy="324669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橢圓 7"/>
          <p:cNvSpPr/>
          <p:nvPr/>
        </p:nvSpPr>
        <p:spPr>
          <a:xfrm>
            <a:off x="3597442" y="4078705"/>
            <a:ext cx="1660358" cy="69783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8105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密室逃脫遊戲設計流程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41118" y="1653436"/>
            <a:ext cx="9763494" cy="4257786"/>
          </a:xfrm>
        </p:spPr>
        <p:txBody>
          <a:bodyPr/>
          <a:lstStyle/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依據提示匯入圖片檔。</a:t>
            </a: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pic>
        <p:nvPicPr>
          <p:cNvPr id="4" name="圖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2116936" y="2248747"/>
            <a:ext cx="2341618" cy="1878577"/>
          </a:xfrm>
          <a:prstGeom prst="rect">
            <a:avLst/>
          </a:prstGeom>
        </p:spPr>
      </p:pic>
      <p:pic>
        <p:nvPicPr>
          <p:cNvPr id="6" name="圖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4862358" y="2272755"/>
            <a:ext cx="2436868" cy="1854569"/>
          </a:xfrm>
          <a:prstGeom prst="rect">
            <a:avLst/>
          </a:prstGeom>
        </p:spPr>
      </p:pic>
      <p:pic>
        <p:nvPicPr>
          <p:cNvPr id="8" name="圖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7703030" y="2272755"/>
            <a:ext cx="2391685" cy="1878846"/>
          </a:xfrm>
          <a:prstGeom prst="rect">
            <a:avLst/>
          </a:prstGeom>
        </p:spPr>
      </p:pic>
      <p:pic>
        <p:nvPicPr>
          <p:cNvPr id="9" name="圖片 8"/>
          <p:cNvPicPr/>
          <p:nvPr/>
        </p:nvPicPr>
        <p:blipFill>
          <a:blip r:embed="rId5"/>
          <a:stretch>
            <a:fillRect/>
          </a:stretch>
        </p:blipFill>
        <p:spPr>
          <a:xfrm>
            <a:off x="4972833" y="4512774"/>
            <a:ext cx="2288149" cy="1923095"/>
          </a:xfrm>
          <a:prstGeom prst="rect">
            <a:avLst/>
          </a:prstGeom>
        </p:spPr>
      </p:pic>
      <p:pic>
        <p:nvPicPr>
          <p:cNvPr id="10" name="圖片 9"/>
          <p:cNvPicPr/>
          <p:nvPr/>
        </p:nvPicPr>
        <p:blipFill>
          <a:blip r:embed="rId6"/>
          <a:stretch>
            <a:fillRect/>
          </a:stretch>
        </p:blipFill>
        <p:spPr>
          <a:xfrm>
            <a:off x="7781990" y="4615174"/>
            <a:ext cx="2292262" cy="1801906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2870177" y="4101739"/>
            <a:ext cx="875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封面頁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5686141" y="4133585"/>
            <a:ext cx="875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說明頁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8595376" y="4143442"/>
            <a:ext cx="875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題目頁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2722709" y="6430988"/>
            <a:ext cx="147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題目最多</a:t>
            </a:r>
            <a:r>
              <a:rPr lang="en-US" altLang="zh-TW" dirty="0"/>
              <a:t>6</a:t>
            </a:r>
            <a:r>
              <a:rPr lang="zh-TW" altLang="en-US" dirty="0"/>
              <a:t>題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5747760" y="6446023"/>
            <a:ext cx="875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提示頁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8166970" y="6446023"/>
            <a:ext cx="1803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成功與失敗頁</a:t>
            </a:r>
          </a:p>
        </p:txBody>
      </p:sp>
      <p:pic>
        <p:nvPicPr>
          <p:cNvPr id="17" name="圖片 16"/>
          <p:cNvPicPr/>
          <p:nvPr/>
        </p:nvPicPr>
        <p:blipFill>
          <a:blip r:embed="rId7"/>
          <a:stretch>
            <a:fillRect/>
          </a:stretch>
        </p:blipFill>
        <p:spPr>
          <a:xfrm>
            <a:off x="2142674" y="4641631"/>
            <a:ext cx="2315880" cy="174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55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密室逃脫遊戲設計流程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41118" y="1653436"/>
            <a:ext cx="9763494" cy="4257786"/>
          </a:xfrm>
        </p:spPr>
        <p:txBody>
          <a:bodyPr/>
          <a:lstStyle/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完成後即可下載密室逃脫</a:t>
            </a:r>
            <a:r>
              <a:rPr lang="en-US" altLang="zh-TW" sz="2400" dirty="0" err="1"/>
              <a:t>QRcode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9751" y="2363244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730834"/>
      </p:ext>
    </p:extLst>
  </p:cSld>
  <p:clrMapOvr>
    <a:masterClrMapping/>
  </p:clrMapOvr>
</p:sld>
</file>

<file path=ppt/theme/theme1.xml><?xml version="1.0" encoding="utf-8"?>
<a:theme xmlns:a="http://schemas.openxmlformats.org/drawingml/2006/main" name="絲縷">
  <a:themeElements>
    <a:clrScheme name="絲縷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絲縷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絲縷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288</TotalTime>
  <Words>120</Words>
  <Application>Microsoft Office PowerPoint</Application>
  <PresentationFormat>寬螢幕</PresentationFormat>
  <Paragraphs>27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0" baseType="lpstr">
      <vt:lpstr>標楷體</vt:lpstr>
      <vt:lpstr>Arial</vt:lpstr>
      <vt:lpstr>Century Gothic</vt:lpstr>
      <vt:lpstr>Wingdings 3</vt:lpstr>
      <vt:lpstr>絲縷</vt:lpstr>
      <vt:lpstr>Holiyo教學簡報</vt:lpstr>
      <vt:lpstr>密室逃脫遊戲設計流程</vt:lpstr>
      <vt:lpstr>密室逃脫遊戲設計流程</vt:lpstr>
      <vt:lpstr>密室逃脫遊戲設計流程</vt:lpstr>
      <vt:lpstr>密室逃脫遊戲設計流程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探訪『嘉』鄉古早味 教學簡報</dc:title>
  <dc:creator>gpps304</dc:creator>
  <cp:lastModifiedBy>JIAHUI</cp:lastModifiedBy>
  <cp:revision>20</cp:revision>
  <dcterms:created xsi:type="dcterms:W3CDTF">2019-04-07T14:27:25Z</dcterms:created>
  <dcterms:modified xsi:type="dcterms:W3CDTF">2021-06-06T08:23:34Z</dcterms:modified>
</cp:coreProperties>
</file>