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sldIdLst>
    <p:sldId id="256" r:id="rId2"/>
    <p:sldId id="262" r:id="rId3"/>
    <p:sldId id="266" r:id="rId4"/>
    <p:sldId id="264" r:id="rId5"/>
    <p:sldId id="265" r:id="rId6"/>
    <p:sldId id="263" r:id="rId7"/>
    <p:sldId id="268" r:id="rId8"/>
    <p:sldId id="270" r:id="rId9"/>
    <p:sldId id="269" r:id="rId10"/>
    <p:sldId id="271" r:id="rId11"/>
    <p:sldId id="273" r:id="rId12"/>
    <p:sldId id="274" r:id="rId1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5BFF"/>
    <a:srgbClr val="934BC9"/>
    <a:srgbClr val="37A9FF"/>
    <a:srgbClr val="A365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3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6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7451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1897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4524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8136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9107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5890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84808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7017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352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3246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891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5810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677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0825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7296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6794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41AF7-CCB2-4C30-83C9-AA53D58E42C9}" type="datetimeFigureOut">
              <a:rPr lang="zh-TW" altLang="en-US" smtClean="0"/>
              <a:t>2021/6/6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313B839-1BEB-43E7-91EB-2872B544C7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5714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39009" y="1788089"/>
            <a:ext cx="8915399" cy="2262781"/>
          </a:xfrm>
        </p:spPr>
        <p:txBody>
          <a:bodyPr/>
          <a:lstStyle/>
          <a:p>
            <a:pPr algn="ctr"/>
            <a:r>
              <a:rPr lang="zh-TW" altLang="en-US" u="sng" dirty="0">
                <a:solidFill>
                  <a:schemeClr val="accent4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明信片設計與書寫</a:t>
            </a:r>
            <a:br>
              <a:rPr lang="en-US" altLang="zh-TW" b="1" dirty="0">
                <a:solidFill>
                  <a:schemeClr val="accent4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solidFill>
                <a:schemeClr val="bg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34790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2925" y="812001"/>
            <a:ext cx="8911687" cy="853961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如何書寫明信片</a:t>
            </a:r>
            <a:endParaRPr lang="zh-TW" altLang="en-US" sz="4400" dirty="0">
              <a:solidFill>
                <a:srgbClr val="7030A0"/>
              </a:solidFill>
            </a:endParaRPr>
          </a:p>
        </p:txBody>
      </p:sp>
      <p:grpSp>
        <p:nvGrpSpPr>
          <p:cNvPr id="33" name="群組 32"/>
          <p:cNvGrpSpPr/>
          <p:nvPr/>
        </p:nvGrpSpPr>
        <p:grpSpPr>
          <a:xfrm>
            <a:off x="3669632" y="2093495"/>
            <a:ext cx="3428999" cy="4138863"/>
            <a:chOff x="3669632" y="2093495"/>
            <a:chExt cx="3428999" cy="4138863"/>
          </a:xfrm>
        </p:grpSpPr>
        <p:sp>
          <p:nvSpPr>
            <p:cNvPr id="5" name="矩形 4"/>
            <p:cNvSpPr/>
            <p:nvPr/>
          </p:nvSpPr>
          <p:spPr>
            <a:xfrm>
              <a:off x="3669632" y="2093495"/>
              <a:ext cx="3428999" cy="4138863"/>
            </a:xfrm>
            <a:prstGeom prst="rect">
              <a:avLst/>
            </a:prstGeom>
            <a:ln w="1905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3836569" y="2324476"/>
              <a:ext cx="691816" cy="4373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3836569" y="2392473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/>
                <a:t>稱謂</a:t>
              </a:r>
            </a:p>
          </p:txBody>
        </p:sp>
        <p:sp>
          <p:nvSpPr>
            <p:cNvPr id="24" name="矩形 23"/>
            <p:cNvSpPr/>
            <p:nvPr/>
          </p:nvSpPr>
          <p:spPr>
            <a:xfrm>
              <a:off x="6184231" y="5014890"/>
              <a:ext cx="691816" cy="4373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6184231" y="5082887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/>
                <a:t>署名</a:t>
              </a:r>
            </a:p>
          </p:txBody>
        </p:sp>
        <p:sp>
          <p:nvSpPr>
            <p:cNvPr id="26" name="矩形 25"/>
            <p:cNvSpPr/>
            <p:nvPr/>
          </p:nvSpPr>
          <p:spPr>
            <a:xfrm>
              <a:off x="6184231" y="5610726"/>
              <a:ext cx="691816" cy="43732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文字方塊 26"/>
            <p:cNvSpPr txBox="1"/>
            <p:nvPr/>
          </p:nvSpPr>
          <p:spPr>
            <a:xfrm>
              <a:off x="6184231" y="5678723"/>
              <a:ext cx="91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/>
                <a:t>日期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3836568" y="3128780"/>
              <a:ext cx="3039479" cy="121120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9" name="矩形 28"/>
            <p:cNvSpPr/>
            <p:nvPr/>
          </p:nvSpPr>
          <p:spPr>
            <a:xfrm>
              <a:off x="3836568" y="4637719"/>
              <a:ext cx="948991" cy="41440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文字方塊 29"/>
            <p:cNvSpPr txBox="1"/>
            <p:nvPr/>
          </p:nvSpPr>
          <p:spPr>
            <a:xfrm>
              <a:off x="4944979" y="3585411"/>
              <a:ext cx="8061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/>
                <a:t>內文</a:t>
              </a:r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3836569" y="4682792"/>
              <a:ext cx="8873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/>
                <a:t>祝福語</a:t>
              </a:r>
            </a:p>
          </p:txBody>
        </p:sp>
        <p:sp>
          <p:nvSpPr>
            <p:cNvPr id="32" name="矩形 31"/>
            <p:cNvSpPr/>
            <p:nvPr/>
          </p:nvSpPr>
          <p:spPr>
            <a:xfrm>
              <a:off x="3774907" y="3128780"/>
              <a:ext cx="472240" cy="27615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99928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如何書寫明信片</a:t>
            </a:r>
            <a:r>
              <a:rPr lang="en-US" altLang="zh-TW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--</a:t>
            </a:r>
            <a:r>
              <a:rPr lang="zh-TW" altLang="en-US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郵遞區號</a:t>
            </a:r>
            <a:r>
              <a:rPr lang="en-US" altLang="zh-TW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3+2</a:t>
            </a:r>
            <a:endParaRPr lang="zh-TW" altLang="en-US" sz="3200" dirty="0"/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506" y="4645535"/>
            <a:ext cx="1409897" cy="1409897"/>
          </a:xfrm>
        </p:spPr>
      </p:pic>
      <p:sp>
        <p:nvSpPr>
          <p:cNvPr id="5" name="AutoShape 2" descr="data:image/png;base64,iVBORw0KGgoAAAANSUhEUgAAAIgAAACICAYAAAA8uqNSAAAIM0lEQVR4Xu2d0XbiQAxD4f8/uvvQwjmETa5leYA26qtnPLYsa5y00OvX19fXJT9BYAeBawgSbhwhEIKEH4cIhCAhSAgSDvQRiIL0sTvFzhDkFGXuJxmC9LE7xc4Q5BRl7icZgvSxO8XOMkGu1+tLAVFf8K6Oj+LZnk/rt2Cujn97XjW+EKRIewI0BImCHL9Q2uBDhIqCFDtzb9mnAUzxREHMDiG+EMDqHU0FnY6HzlPzI38UPylU1X97BqkeUE1EBZD8uvGp8dB50/4o/xAEEKKCEcDTBZ32R/GHICGIxBEi6J6zsSvGnREoAfJPiqH63/qj/W7Hkn/Kn95zkP8QBIZsApDsIYgIMOmf2qHUQVGQR8RVfKMgIsFdgKcVhxokV4z4JpcUha6EacCJMKp9WqH/vIJQQQlQ6tDVihKCbCqkAk4FDEEyg5AIPNhzxTx+Ho4U6tdfMTQzECFUBSJFWu2PFJa6hfYTXjf/v+ZFWQii/cFWCCL+dnl1x1NHq4pEBabzaH8UZINgCPKoQC8nCDGa7N0hane4El+MuR1O+ZF9On/3Sh6fQQgAsk8DRP5IUaYkmvK+F0K8Mqt+Xf9jQ6oa8BTDoyA15Klhlj/m1sLcX9VNIASpId/Ft60gtbD6q1SJJwB+m72PXG3n8iG1FkZ/VQjSx66yMwTZfPVaFOSRNiFICHIoJOMEqcjWyjX0WKq+x6D1bi4Ub7VAbhzu/vKQ6h7k7ifAqeC0f7pgrz7Pxdd+zF0VQNUvAR6CVJHU1kVBfvCKgvyfOGWC0FOAxsvn1eSf7FuPpDj0GO0qkrufCEv50fnVeoUgP0gR4CqhqEDqeWoD0PkhCPwVvFpwdT0VKASpUnSng6kgrgSTf7fA7n43Pzq/Wp72FaMGoM4QlAD5IztJ9nSBKJ/VhKV87MfcaUnsBnxLhAhA9hCEKPttj4IUrzgiVA3u/VVRkOG/mCKFIDsVnBSOFFUlTAhifrZWLQgBTgSgAr+bgG78lN/9Kq/+xykqEAVM+2nond5P8RKAIcgGISoQAU77Q5BHBAgvwpsIXrW/bUilAOmKcPe7AEdBRAUhBVg9FE4X3CUg4bGaYBR/1T6mIARICOJ92l4lVJUAtC4E2XkPQsCpVyCtJwUMQeD/O68e2sg/KSTtPz1BqAPoinELQB2v2tV8yD8pANnJP9m7/seuGBVQt+MIENeu5kPnUYHITv7J3vUfguwgG4J8AxOChCCH4lMmyCoJ2/NLkkh2deahGYjyV8+joZXOm96/W4fq72IoYLVgrj/1PJp5QpD/VyQKsuiKIUJOKwCd122AECQEmZlBSNJVO10xZKenDLWj6LxuB1ZnLNc/4a/md1tfVhAKQLV3A77tC0EeEST8u3iHIE3kiKDklhRO9R+CbBAnAKkAVECy0/m0n+JT/b+dIGrCaoKqf1pPd7paICoA+VPjpfi3djW+an3KVwwlSAHSfrK7BVAfK2k92Skf1U4FJfzJvjtMf+qLMuoQF2AiHBGA7Gp8tD4EAYSooCrA5I8IQHaKR7V/PEFIolT7NEDkz42PCOEWkOInO+VH++0rhgJQ7WrAVADy58YXgogSrwJGkk4FDkGOEaIGIHyjIG/+9yCrCngr7Cr/Y4+5xFA1AVrv2ileeooiRSPFfLUCb/Oh+O/Em3rMJcCpoGpByB/ZKV41HlpPBaJ4iXBqPiHIi79uIgRRKbpZTx1CALuSXO2Y3WFNJBx1vJuPWY5LFY9lMwgBRAkSgCTZ5J/io/MJYGoI9XzKh+wUj/0UQwGQAqj7qUAhiIZoCAIf3VQJTASNgmgEfVpNEkruqUBREELw0f5yBSECUIdp6V0uaoLueorPzY/wW30++b/Z20MqJegCSFcC+Q9BqhQ4XheC/OBDhHevNCK8Wk5qENXf+FMMATqdgKsIFA/lE4KIlHMBpf1qQafXU8fTEE12Ee6n5a5/wmv5DEIdF4J4FAlBxK+koo5Qr6goyDcCy4bUKMjxtxp6+nF5+l0KKTLVY3xIdRNU908rgAqYW4B3x6/ibc8g3QO7+94NcAjSrdyL9oUg10OkaQbrlqk9g3QP7O4LQT6cIKrEdolw20cdQfG4j4Fq/Op5tJ7sFB/hR/vlGYQKUj2wuo4SpHhcgKtx7hHajc+Nn/Cr5le+Yijh6oHVdZQgxeMCXI0zBPlBgAqiAkrrQxDvPQrhR/jbV8xUAPdAzD8KpniI4LR/Cyj5owJMn6cqZvX89hVTPYCACkFqCBEhQ5ANjupjrwowlY380X61wei8ECQEOeTcxxOEGL7NjhKiDiMFmbariqDiQf4JP5qRCM+988dmEBWQEESlxON6Kjg1SPX0EOQHKSIsAeruJ/9RkOHHXOog1U4FDEHML2ChDqCC0R1L/qnAZKf46IolAr3aTvmOvygjgKiAVIAQRPu/uyqef35IJQJWO2YXKFNBX60QIcimYCGIpjDVhslTzM5TTBXA+10NhFX9Ta+nx+I/f8VMS7haIHUGU/2760OQzedo6A4mu1qQEMQc0mhGUAtG6117CPKNwNgMogJKj60kiUQAiof2k538u3Y6nxRLvXKXzyCrAXEJpe6nArn50n46PwQZ/mxuCPL4sQlS6PvTWfWblonR1BFkV/2r60OQFxOECu7a6Q5Vh15aT/ESIVXJJ8JSPGSvKgT5aQ+p5Ni1hyAegiHIBj+XUFSOKAggRBJKAKt2t+AUr9phIYhawaw/BQLlGeQUaCTJJwRCkJDiEIEQJAQJQcKBPgJRkD52p9gZgpyizP0kQ5A+dqfYGYKcosz9JEOQPnan2PkPE74DHZct5NYAAAAASUVORK5CYII="/>
          <p:cNvSpPr>
            <a:spLocks noChangeAspect="1" noChangeArrowheads="1"/>
          </p:cNvSpPr>
          <p:nvPr/>
        </p:nvSpPr>
        <p:spPr bwMode="auto">
          <a:xfrm>
            <a:off x="3199400" y="282420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31028" t="31668" r="11644" b="14266"/>
          <a:stretch/>
        </p:blipFill>
        <p:spPr>
          <a:xfrm>
            <a:off x="2689420" y="1446757"/>
            <a:ext cx="6989524" cy="5273457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8775680" y="6488668"/>
            <a:ext cx="3416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資料來源：中華郵政全球資訊網</a:t>
            </a:r>
          </a:p>
        </p:txBody>
      </p:sp>
    </p:spTree>
    <p:extLst>
      <p:ext uri="{BB962C8B-B14F-4D97-AF65-F5344CB8AC3E}">
        <p14:creationId xmlns:p14="http://schemas.microsoft.com/office/powerpoint/2010/main" val="393001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如何書寫明信片</a:t>
            </a:r>
            <a:r>
              <a:rPr lang="en-US" altLang="zh-TW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r>
              <a:rPr lang="zh-TW" altLang="en-US" sz="32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郵資計算</a:t>
            </a:r>
            <a:endParaRPr lang="zh-TW" altLang="en-US" sz="32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32261" t="22549" r="14417" b="23512"/>
          <a:stretch/>
        </p:blipFill>
        <p:spPr>
          <a:xfrm>
            <a:off x="651353" y="1404471"/>
            <a:ext cx="6501009" cy="526093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536493" y="6488668"/>
            <a:ext cx="3416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資料來源：中華郵政全球資訊網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32490" t="9835" r="43405" b="39618"/>
          <a:stretch/>
        </p:blipFill>
        <p:spPr>
          <a:xfrm>
            <a:off x="7626301" y="1404471"/>
            <a:ext cx="2935266" cy="492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204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18186" y="980150"/>
            <a:ext cx="8911687" cy="853961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明信片設計流程</a:t>
            </a:r>
            <a:endParaRPr lang="zh-TW" altLang="en-US" sz="4400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80154" y="2185261"/>
            <a:ext cx="9024459" cy="4019792"/>
          </a:xfrm>
        </p:spPr>
        <p:txBody>
          <a:bodyPr/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開啟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PowerPoint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軟體。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自訂投影片大小為</a:t>
            </a:r>
            <a:r>
              <a:rPr lang="en-US" altLang="zh-TW" sz="2400" dirty="0"/>
              <a:t>14.8</a:t>
            </a:r>
            <a:r>
              <a:rPr lang="en-US" altLang="zh-TW" sz="2400" dirty="0">
                <a:sym typeface="Wingdings 2" panose="05020102010507070707" pitchFamily="18" charset="2"/>
              </a:rPr>
              <a:t></a:t>
            </a:r>
            <a:r>
              <a:rPr lang="en-US" altLang="zh-TW" sz="2400" dirty="0"/>
              <a:t>10.5</a:t>
            </a:r>
          </a:p>
          <a:p>
            <a:pPr marL="0" indent="0">
              <a:buNone/>
            </a:pPr>
            <a:r>
              <a:rPr lang="zh-TW" altLang="en-US" sz="2400" dirty="0"/>
              <a:t>  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依照片方向調整明信片為直式或橫式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34829" t="33722" r="34760" b="38667"/>
          <a:stretch/>
        </p:blipFill>
        <p:spPr>
          <a:xfrm>
            <a:off x="3377048" y="3945059"/>
            <a:ext cx="3111434" cy="225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774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80153" y="685695"/>
            <a:ext cx="8911687" cy="853961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明信片設計流程</a:t>
            </a:r>
            <a:endParaRPr lang="zh-TW" altLang="en-US" sz="4400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80153" y="1891430"/>
            <a:ext cx="9024459" cy="4019792"/>
          </a:xfrm>
        </p:spPr>
        <p:txBody>
          <a:bodyPr/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加入手繪地圖當封面，可利用圖片工具編輯。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繪製明信片背面內容。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插入密室逃脫</a:t>
            </a:r>
            <a:r>
              <a:rPr lang="en-US" altLang="zh-TW" sz="2400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QRcode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或個人導覽內容。</a:t>
            </a:r>
          </a:p>
          <a:p>
            <a:endParaRPr lang="zh-TW" altLang="en-US" dirty="0"/>
          </a:p>
        </p:txBody>
      </p:sp>
      <p:pic>
        <p:nvPicPr>
          <p:cNvPr id="5" name="圖片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4" t="17889" r="85273" b="37375"/>
          <a:stretch/>
        </p:blipFill>
        <p:spPr bwMode="auto">
          <a:xfrm>
            <a:off x="9580837" y="1461373"/>
            <a:ext cx="1811003" cy="49769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21781" t="24733" r="2603" b="8871"/>
          <a:stretch/>
        </p:blipFill>
        <p:spPr>
          <a:xfrm>
            <a:off x="2668193" y="3949867"/>
            <a:ext cx="2893214" cy="20323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/>
          <a:srcRect l="36593" t="17669" r="22508" b="7844"/>
          <a:stretch/>
        </p:blipFill>
        <p:spPr>
          <a:xfrm>
            <a:off x="6501007" y="3682634"/>
            <a:ext cx="1891431" cy="27557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9006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2925" y="812001"/>
            <a:ext cx="8911687" cy="853961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明信片設計流程</a:t>
            </a:r>
            <a:endParaRPr lang="zh-TW" altLang="en-US" sz="4400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80153" y="1916482"/>
            <a:ext cx="9024459" cy="2116899"/>
          </a:xfrm>
        </p:spPr>
        <p:txBody>
          <a:bodyPr/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利用印表機印製明信片，注意翻轉的方向。</a:t>
            </a:r>
          </a:p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7.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明信片的正面貼上冷裱膜，張貼時先對齊一側。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861" y="3288081"/>
            <a:ext cx="3858017" cy="289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12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2925" y="812001"/>
            <a:ext cx="8911687" cy="853961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明信片設計流程</a:t>
            </a:r>
            <a:endParaRPr lang="zh-TW" altLang="en-US" sz="4400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80153" y="1916482"/>
            <a:ext cx="9024459" cy="1164921"/>
          </a:xfrm>
        </p:spPr>
        <p:txBody>
          <a:bodyPr/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8.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確定位置後用尺刮平表面，減少氣泡產生。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644" y="2818356"/>
            <a:ext cx="4292252" cy="3219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21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2925" y="812001"/>
            <a:ext cx="8911687" cy="853961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明信片設計流程</a:t>
            </a:r>
            <a:endParaRPr lang="zh-TW" altLang="en-US" sz="4400" dirty="0">
              <a:solidFill>
                <a:srgbClr val="7030A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480153" y="1916482"/>
            <a:ext cx="9024459" cy="1164921"/>
          </a:xfrm>
        </p:spPr>
        <p:txBody>
          <a:bodyPr/>
          <a:lstStyle/>
          <a:p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9.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將明信片翻面，用美工刀把多餘的冷裱膜裁除。</a:t>
            </a: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110" y="2768249"/>
            <a:ext cx="4592880" cy="3444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774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2925" y="812001"/>
            <a:ext cx="8911687" cy="853961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明信片規格說明</a:t>
            </a:r>
            <a:endParaRPr lang="zh-TW" altLang="en-US" sz="4400" dirty="0">
              <a:solidFill>
                <a:srgbClr val="7030A0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592924" y="1757243"/>
            <a:ext cx="90295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rgbClr val="434343"/>
                </a:solidFill>
                <a:latin typeface="微軟正黑體" panose="020B0604030504040204" pitchFamily="34" charset="-120"/>
              </a:rPr>
              <a:t>明信片規格說明</a:t>
            </a:r>
          </a:p>
          <a:p>
            <a: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按本公司營業規章規定，顧客自行印製之明信片規格，應符合下列各條規定： </a:t>
            </a:r>
            <a:b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</a:br>
            <a: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一</a:t>
            </a:r>
            <a:r>
              <a:rPr lang="en-US" altLang="zh-TW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. </a:t>
            </a:r>
            <a: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第</a:t>
            </a:r>
            <a:r>
              <a:rPr lang="en-US" altLang="zh-TW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13</a:t>
            </a:r>
            <a: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條 明信片規格應為長方形，並須以每平方公尺一百八十公克之白色紙料印製，其尺寸最大者為十四公分八毫米乘十公分五毫米，最小者十四公分乘九公分。許可差均為二毫米。明信片紙張表面應平整光滑，不得有突出部分。 </a:t>
            </a:r>
            <a:b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</a:br>
            <a: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二</a:t>
            </a:r>
            <a:r>
              <a:rPr lang="en-US" altLang="zh-TW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. </a:t>
            </a:r>
            <a: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第</a:t>
            </a:r>
            <a:r>
              <a:rPr lang="en-US" altLang="zh-TW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14</a:t>
            </a:r>
            <a: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條 明信片除由本公司發行外，任何人得依前條規定自行印製。但不得刊印「郵政」字樣及郵資符誌或類似花紋。本公司以外之任何人自行印製之明信片，不符前項規定者，按信函交付郵資。 </a:t>
            </a:r>
            <a:b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</a:br>
            <a: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三</a:t>
            </a:r>
            <a:r>
              <a:rPr lang="en-US" altLang="zh-TW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. </a:t>
            </a:r>
            <a: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第</a:t>
            </a:r>
            <a:r>
              <a:rPr lang="en-US" altLang="zh-TW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16</a:t>
            </a:r>
            <a: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條 橫式明信片正面右半幅、直式明信片正面應留空白，備供下列事項之用： </a:t>
            </a:r>
            <a:b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</a:br>
            <a:r>
              <a:rPr lang="en-US" altLang="zh-TW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1. </a:t>
            </a:r>
            <a: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書寫收件人姓名、地址及郵遞區號。 </a:t>
            </a:r>
            <a:b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</a:br>
            <a:r>
              <a:rPr lang="en-US" altLang="zh-TW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2. </a:t>
            </a:r>
            <a:r>
              <a:rPr lang="zh-TW" altLang="en-US" sz="2000" dirty="0">
                <a:solidFill>
                  <a:srgbClr val="434343"/>
                </a:solidFill>
                <a:latin typeface="微軟正黑體" panose="020B0604030504040204" pitchFamily="34" charset="-120"/>
              </a:rPr>
              <a:t>黏貼郵務簽條或註明郵務事項。如掛號及遞送方法等。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2695072" y="5835315"/>
            <a:ext cx="4668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資料來源：中華郵政全球資訊網</a:t>
            </a:r>
          </a:p>
        </p:txBody>
      </p:sp>
    </p:spTree>
    <p:extLst>
      <p:ext uri="{BB962C8B-B14F-4D97-AF65-F5344CB8AC3E}">
        <p14:creationId xmlns:p14="http://schemas.microsoft.com/office/powerpoint/2010/main" val="1078631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2925" y="812001"/>
            <a:ext cx="8911687" cy="853961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如何書寫明信片</a:t>
            </a:r>
            <a:endParaRPr lang="zh-TW" altLang="en-US" sz="4400" dirty="0">
              <a:solidFill>
                <a:srgbClr val="7030A0"/>
              </a:solidFill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058" y="2862067"/>
            <a:ext cx="2600077" cy="3515868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8164" y="3664859"/>
            <a:ext cx="3570214" cy="2562763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713674" y="2048069"/>
            <a:ext cx="1723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傳統明信片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187F161-1FA7-46B5-BE7D-D3EDDEF1D64A}"/>
              </a:ext>
            </a:extLst>
          </p:cNvPr>
          <p:cNvSpPr txBox="1"/>
          <p:nvPr/>
        </p:nvSpPr>
        <p:spPr>
          <a:xfrm>
            <a:off x="7317175" y="6377935"/>
            <a:ext cx="4668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資料來源：中華郵政全球資訊網</a:t>
            </a:r>
          </a:p>
        </p:txBody>
      </p:sp>
    </p:spTree>
    <p:extLst>
      <p:ext uri="{BB962C8B-B14F-4D97-AF65-F5344CB8AC3E}">
        <p14:creationId xmlns:p14="http://schemas.microsoft.com/office/powerpoint/2010/main" val="1949428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92925" y="812001"/>
            <a:ext cx="8911687" cy="853961"/>
          </a:xfrm>
        </p:spPr>
        <p:txBody>
          <a:bodyPr>
            <a:normAutofit/>
          </a:bodyPr>
          <a:lstStyle/>
          <a:p>
            <a:r>
              <a:rPr lang="zh-TW" altLang="en-US" sz="44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如何書寫明信片</a:t>
            </a:r>
            <a:endParaRPr lang="zh-TW" altLang="en-US" sz="4400" dirty="0">
              <a:solidFill>
                <a:srgbClr val="7030A0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038526" y="1781242"/>
            <a:ext cx="1723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風景明信片</a:t>
            </a:r>
          </a:p>
        </p:txBody>
      </p:sp>
      <p:grpSp>
        <p:nvGrpSpPr>
          <p:cNvPr id="20" name="群組 19"/>
          <p:cNvGrpSpPr/>
          <p:nvPr/>
        </p:nvGrpSpPr>
        <p:grpSpPr>
          <a:xfrm>
            <a:off x="3056021" y="2490537"/>
            <a:ext cx="7302097" cy="3690158"/>
            <a:chOff x="3056021" y="2490537"/>
            <a:chExt cx="7302097" cy="3690158"/>
          </a:xfrm>
        </p:grpSpPr>
        <p:sp>
          <p:nvSpPr>
            <p:cNvPr id="4" name="矩形 3"/>
            <p:cNvSpPr/>
            <p:nvPr/>
          </p:nvSpPr>
          <p:spPr>
            <a:xfrm>
              <a:off x="3056021" y="2490537"/>
              <a:ext cx="2618269" cy="3690158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6313118" y="3501189"/>
              <a:ext cx="3769345" cy="2310887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8" name="直線接點 7"/>
            <p:cNvCxnSpPr>
              <a:stCxn id="4" idx="1"/>
              <a:endCxn id="4" idx="3"/>
            </p:cNvCxnSpPr>
            <p:nvPr/>
          </p:nvCxnSpPr>
          <p:spPr>
            <a:xfrm>
              <a:off x="3056021" y="4335616"/>
              <a:ext cx="261826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接點 10"/>
            <p:cNvCxnSpPr>
              <a:stCxn id="6" idx="0"/>
              <a:endCxn id="6" idx="2"/>
            </p:cNvCxnSpPr>
            <p:nvPr/>
          </p:nvCxnSpPr>
          <p:spPr>
            <a:xfrm>
              <a:off x="8197791" y="3501189"/>
              <a:ext cx="0" cy="23108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字方塊 9"/>
            <p:cNvSpPr txBox="1"/>
            <p:nvPr/>
          </p:nvSpPr>
          <p:spPr>
            <a:xfrm>
              <a:off x="4126832" y="5269832"/>
              <a:ext cx="7820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/>
                <a:t>內文</a:t>
              </a:r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6864429" y="4684888"/>
              <a:ext cx="7820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/>
                <a:t>內文</a:t>
              </a: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3392905" y="3080084"/>
              <a:ext cx="17806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/>
                <a:t>郵遞區號</a:t>
              </a:r>
              <a:endParaRPr lang="en-US" altLang="zh-TW" dirty="0"/>
            </a:p>
            <a:p>
              <a:r>
                <a:rPr lang="zh-TW" altLang="en-US" dirty="0"/>
                <a:t>地址</a:t>
              </a:r>
              <a:endParaRPr lang="en-US" altLang="zh-TW" dirty="0"/>
            </a:p>
            <a:p>
              <a:r>
                <a:rPr lang="zh-TW" altLang="en-US" dirty="0"/>
                <a:t>收件人</a:t>
              </a: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8577444" y="4550001"/>
              <a:ext cx="178067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/>
                <a:t>郵遞區號</a:t>
              </a:r>
              <a:endParaRPr lang="en-US" altLang="zh-TW" dirty="0"/>
            </a:p>
            <a:p>
              <a:r>
                <a:rPr lang="zh-TW" altLang="en-US" dirty="0"/>
                <a:t>地址</a:t>
              </a:r>
              <a:endParaRPr lang="en-US" altLang="zh-TW" dirty="0"/>
            </a:p>
            <a:p>
              <a:r>
                <a:rPr lang="zh-TW" altLang="en-US" dirty="0"/>
                <a:t>收件人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4824664" y="2743200"/>
              <a:ext cx="589548" cy="601579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4872789" y="2941584"/>
              <a:ext cx="6015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/>
                <a:t>郵票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9305891" y="3739916"/>
              <a:ext cx="589548" cy="601579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" name="文字方塊 18"/>
            <p:cNvSpPr txBox="1"/>
            <p:nvPr/>
          </p:nvSpPr>
          <p:spPr>
            <a:xfrm>
              <a:off x="9354016" y="3938300"/>
              <a:ext cx="6015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1200" dirty="0"/>
                <a:t>郵票</a:t>
              </a: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84993B4C-FAB7-4EB7-B8C6-AE82A8FE6A26}"/>
              </a:ext>
            </a:extLst>
          </p:cNvPr>
          <p:cNvSpPr txBox="1"/>
          <p:nvPr/>
        </p:nvSpPr>
        <p:spPr>
          <a:xfrm>
            <a:off x="7523747" y="6337477"/>
            <a:ext cx="4668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資料來源：中華郵政全球資訊網</a:t>
            </a:r>
          </a:p>
        </p:txBody>
      </p:sp>
    </p:spTree>
    <p:extLst>
      <p:ext uri="{BB962C8B-B14F-4D97-AF65-F5344CB8AC3E}">
        <p14:creationId xmlns:p14="http://schemas.microsoft.com/office/powerpoint/2010/main" val="4085960660"/>
      </p:ext>
    </p:extLst>
  </p:cSld>
  <p:clrMapOvr>
    <a:masterClrMapping/>
  </p:clrMapOvr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289</TotalTime>
  <Words>433</Words>
  <Application>Microsoft Office PowerPoint</Application>
  <PresentationFormat>寬螢幕</PresentationFormat>
  <Paragraphs>46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8" baseType="lpstr">
      <vt:lpstr>微軟正黑體</vt:lpstr>
      <vt:lpstr>標楷體</vt:lpstr>
      <vt:lpstr>Arial</vt:lpstr>
      <vt:lpstr>Century Gothic</vt:lpstr>
      <vt:lpstr>Wingdings 3</vt:lpstr>
      <vt:lpstr>絲縷</vt:lpstr>
      <vt:lpstr>明信片設計與書寫 </vt:lpstr>
      <vt:lpstr>明信片設計流程</vt:lpstr>
      <vt:lpstr>明信片設計流程</vt:lpstr>
      <vt:lpstr>明信片設計流程</vt:lpstr>
      <vt:lpstr>明信片設計流程</vt:lpstr>
      <vt:lpstr>明信片設計流程</vt:lpstr>
      <vt:lpstr>明信片規格說明</vt:lpstr>
      <vt:lpstr>如何書寫明信片</vt:lpstr>
      <vt:lpstr>如何書寫明信片</vt:lpstr>
      <vt:lpstr>如何書寫明信片</vt:lpstr>
      <vt:lpstr>如何書寫明信片--郵遞區號3+2</vt:lpstr>
      <vt:lpstr>如何書寫明信片—郵資計算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探訪『嘉』鄉古早味 教學簡報</dc:title>
  <dc:creator>gpps304</dc:creator>
  <cp:lastModifiedBy>JIAHUI</cp:lastModifiedBy>
  <cp:revision>21</cp:revision>
  <dcterms:created xsi:type="dcterms:W3CDTF">2019-04-07T14:27:25Z</dcterms:created>
  <dcterms:modified xsi:type="dcterms:W3CDTF">2021-06-06T08:16:01Z</dcterms:modified>
</cp:coreProperties>
</file>