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1270" r:id="rId2"/>
    <p:sldId id="1014" r:id="rId3"/>
  </p:sldIdLst>
  <p:sldSz cx="9144000" cy="6858000" type="screen4x3"/>
  <p:notesSz cx="7099300" cy="102346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EF5A00"/>
    <a:srgbClr val="B9D08C"/>
    <a:srgbClr val="ACC777"/>
    <a:srgbClr val="9ABB59"/>
    <a:srgbClr val="EAEAEA"/>
    <a:srgbClr val="FFA5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57" autoAdjust="0"/>
    <p:restoredTop sz="95320" autoAdjust="0"/>
  </p:normalViewPr>
  <p:slideViewPr>
    <p:cSldViewPr>
      <p:cViewPr>
        <p:scale>
          <a:sx n="80" d="100"/>
          <a:sy n="80" d="100"/>
        </p:scale>
        <p:origin x="1378" y="22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5981" cy="512461"/>
          </a:xfrm>
          <a:prstGeom prst="rect">
            <a:avLst/>
          </a:prstGeom>
        </p:spPr>
        <p:txBody>
          <a:bodyPr vert="horz" lIns="93753" tIns="46877" rIns="93753" bIns="46877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4021683" y="0"/>
            <a:ext cx="3075981" cy="512461"/>
          </a:xfrm>
          <a:prstGeom prst="rect">
            <a:avLst/>
          </a:prstGeom>
        </p:spPr>
        <p:txBody>
          <a:bodyPr vert="horz" lIns="93753" tIns="46877" rIns="93753" bIns="46877" rtlCol="0"/>
          <a:lstStyle>
            <a:lvl1pPr algn="r">
              <a:defRPr sz="1200"/>
            </a:lvl1pPr>
          </a:lstStyle>
          <a:p>
            <a:fld id="{11B816A1-D7F7-485D-B783-D3B3D57DC2E2}" type="datetimeFigureOut">
              <a:rPr lang="zh-TW" altLang="en-US" smtClean="0"/>
              <a:pPr/>
              <a:t>2021/9/9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720530"/>
            <a:ext cx="3075981" cy="512461"/>
          </a:xfrm>
          <a:prstGeom prst="rect">
            <a:avLst/>
          </a:prstGeom>
        </p:spPr>
        <p:txBody>
          <a:bodyPr vert="horz" lIns="93753" tIns="46877" rIns="93753" bIns="46877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4021683" y="9720530"/>
            <a:ext cx="3075981" cy="512461"/>
          </a:xfrm>
          <a:prstGeom prst="rect">
            <a:avLst/>
          </a:prstGeom>
        </p:spPr>
        <p:txBody>
          <a:bodyPr vert="horz" lIns="93753" tIns="46877" rIns="93753" bIns="46877" rtlCol="0" anchor="b"/>
          <a:lstStyle>
            <a:lvl1pPr algn="r">
              <a:defRPr sz="1200"/>
            </a:lvl1pPr>
          </a:lstStyle>
          <a:p>
            <a:fld id="{AA4D73B3-18C6-47DA-BFD0-CB130FE361F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7500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4" cy="511731"/>
          </a:xfrm>
          <a:prstGeom prst="rect">
            <a:avLst/>
          </a:prstGeom>
        </p:spPr>
        <p:txBody>
          <a:bodyPr vert="horz" lIns="99050" tIns="49525" rIns="99050" bIns="49525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4" cy="511731"/>
          </a:xfrm>
          <a:prstGeom prst="rect">
            <a:avLst/>
          </a:prstGeom>
        </p:spPr>
        <p:txBody>
          <a:bodyPr vert="horz" lIns="99050" tIns="49525" rIns="99050" bIns="49525" rtlCol="0"/>
          <a:lstStyle>
            <a:lvl1pPr algn="r">
              <a:defRPr sz="1300"/>
            </a:lvl1pPr>
          </a:lstStyle>
          <a:p>
            <a:fld id="{8A328180-FAF3-483C-A23E-267761613CA4}" type="datetimeFigureOut">
              <a:rPr lang="zh-TW" altLang="en-US" smtClean="0"/>
              <a:pPr/>
              <a:t>2021/9/9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0" tIns="49525" rIns="99050" bIns="49525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09930" y="4861443"/>
            <a:ext cx="5679440" cy="4605576"/>
          </a:xfrm>
          <a:prstGeom prst="rect">
            <a:avLst/>
          </a:prstGeom>
        </p:spPr>
        <p:txBody>
          <a:bodyPr vert="horz" lIns="99050" tIns="49525" rIns="99050" bIns="49525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4" cy="511731"/>
          </a:xfrm>
          <a:prstGeom prst="rect">
            <a:avLst/>
          </a:prstGeom>
        </p:spPr>
        <p:txBody>
          <a:bodyPr vert="horz" lIns="99050" tIns="49525" rIns="99050" bIns="49525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4" cy="511731"/>
          </a:xfrm>
          <a:prstGeom prst="rect">
            <a:avLst/>
          </a:prstGeom>
        </p:spPr>
        <p:txBody>
          <a:bodyPr vert="horz" lIns="99050" tIns="49525" rIns="99050" bIns="49525" rtlCol="0" anchor="b"/>
          <a:lstStyle>
            <a:lvl1pPr algn="r">
              <a:defRPr sz="1300"/>
            </a:lvl1pPr>
          </a:lstStyle>
          <a:p>
            <a:fld id="{0CDE1FB7-29C4-4C52-B022-E3616678E2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516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B2C2-CF8C-4704-9256-09B19789D93A}" type="datetimeFigureOut">
              <a:rPr lang="zh-TW" altLang="en-US" smtClean="0"/>
              <a:pPr/>
              <a:t>2021/9/9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D88-6DB4-4F60-B27F-A0ACECBD9C5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B2C2-CF8C-4704-9256-09B19789D93A}" type="datetimeFigureOut">
              <a:rPr lang="zh-TW" altLang="en-US" smtClean="0"/>
              <a:pPr/>
              <a:t>2021/9/9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D88-6DB4-4F60-B27F-A0ACECBD9C5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B2C2-CF8C-4704-9256-09B19789D93A}" type="datetimeFigureOut">
              <a:rPr lang="zh-TW" altLang="en-US" smtClean="0"/>
              <a:pPr/>
              <a:t>2021/9/9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D88-6DB4-4F60-B27F-A0ACECBD9C5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  <a:lvl2pPr>
              <a:defRPr>
                <a:latin typeface="微軟正黑體" pitchFamily="34" charset="-120"/>
                <a:ea typeface="微軟正黑體" pitchFamily="34" charset="-120"/>
              </a:defRPr>
            </a:lvl2pPr>
            <a:lvl3pPr>
              <a:defRPr>
                <a:latin typeface="微軟正黑體" pitchFamily="34" charset="-120"/>
                <a:ea typeface="微軟正黑體" pitchFamily="34" charset="-120"/>
              </a:defRPr>
            </a:lvl3pPr>
            <a:lvl4pPr>
              <a:defRPr>
                <a:latin typeface="微軟正黑體" pitchFamily="34" charset="-120"/>
                <a:ea typeface="微軟正黑體" pitchFamily="34" charset="-120"/>
              </a:defRPr>
            </a:lvl4pPr>
            <a:lvl5pPr>
              <a:defRPr>
                <a:latin typeface="微軟正黑體" pitchFamily="34" charset="-120"/>
                <a:ea typeface="微軟正黑體" pitchFamily="34" charset="-12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B2C2-CF8C-4704-9256-09B19789D93A}" type="datetimeFigureOut">
              <a:rPr lang="zh-TW" altLang="en-US" smtClean="0"/>
              <a:pPr/>
              <a:t>2021/9/9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D88-6DB4-4F60-B27F-A0ACECBD9C5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B2C2-CF8C-4704-9256-09B19789D93A}" type="datetimeFigureOut">
              <a:rPr lang="zh-TW" altLang="en-US" smtClean="0"/>
              <a:pPr/>
              <a:t>2021/9/9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D88-6DB4-4F60-B27F-A0ACECBD9C5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B2C2-CF8C-4704-9256-09B19789D93A}" type="datetimeFigureOut">
              <a:rPr lang="zh-TW" altLang="en-US" smtClean="0"/>
              <a:pPr/>
              <a:t>2021/9/9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D88-6DB4-4F60-B27F-A0ACECBD9C5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B2C2-CF8C-4704-9256-09B19789D93A}" type="datetimeFigureOut">
              <a:rPr lang="zh-TW" altLang="en-US" smtClean="0"/>
              <a:pPr/>
              <a:t>2021/9/9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D88-6DB4-4F60-B27F-A0ACECBD9C5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B2C2-CF8C-4704-9256-09B19789D93A}" type="datetimeFigureOut">
              <a:rPr lang="zh-TW" altLang="en-US" smtClean="0"/>
              <a:pPr/>
              <a:t>2021/9/9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D88-6DB4-4F60-B27F-A0ACECBD9C5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B2C2-CF8C-4704-9256-09B19789D93A}" type="datetimeFigureOut">
              <a:rPr lang="zh-TW" altLang="en-US" smtClean="0"/>
              <a:pPr/>
              <a:t>2021/9/9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D88-6DB4-4F60-B27F-A0ACECBD9C5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B2C2-CF8C-4704-9256-09B19789D93A}" type="datetimeFigureOut">
              <a:rPr lang="zh-TW" altLang="en-US" smtClean="0"/>
              <a:pPr/>
              <a:t>2021/9/9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D88-6DB4-4F60-B27F-A0ACECBD9C5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B2C2-CF8C-4704-9256-09B19789D93A}" type="datetimeFigureOut">
              <a:rPr lang="zh-TW" altLang="en-US" smtClean="0"/>
              <a:pPr/>
              <a:t>2021/9/9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D88-6DB4-4F60-B27F-A0ACECBD9C5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圖片 4" descr="描述: E:\分享\1050504_北興國中-自造教育示範中心計畫申請書\PSD\北興國中-自造教育示範中心計畫申請書-公版底-調.jpg"/>
          <p:cNvPicPr>
            <a:picLocks noChangeAspect="1" noChangeArrowheads="1"/>
          </p:cNvPicPr>
          <p:nvPr/>
        </p:nvPicPr>
        <p:blipFill>
          <a:blip r:embed="rId14" cstate="print"/>
          <a:srcRect t="90192" b="-214"/>
          <a:stretch>
            <a:fillRect/>
          </a:stretch>
        </p:blipFill>
        <p:spPr bwMode="auto">
          <a:xfrm>
            <a:off x="0" y="5589240"/>
            <a:ext cx="914400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0B2C2-CF8C-4704-9256-09B19789D93A}" type="datetimeFigureOut">
              <a:rPr lang="zh-TW" altLang="en-US" smtClean="0"/>
              <a:pPr/>
              <a:t>2021/9/9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35D88-6DB4-4F60-B27F-A0ACECBD9C51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2"/>
          <p:cNvGrpSpPr/>
          <p:nvPr/>
        </p:nvGrpSpPr>
        <p:grpSpPr>
          <a:xfrm>
            <a:off x="1285852" y="1124744"/>
            <a:ext cx="4648200" cy="1851025"/>
            <a:chOff x="533400" y="739775"/>
            <a:chExt cx="4648200" cy="1851025"/>
          </a:xfrm>
        </p:grpSpPr>
        <p:sp>
          <p:nvSpPr>
            <p:cNvPr id="7" name="矩形 6"/>
            <p:cNvSpPr/>
            <p:nvPr/>
          </p:nvSpPr>
          <p:spPr>
            <a:xfrm>
              <a:off x="762000" y="1524000"/>
              <a:ext cx="914400" cy="9144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6" name="標題 1"/>
            <p:cNvSpPr txBox="1">
              <a:spLocks/>
            </p:cNvSpPr>
            <p:nvPr/>
          </p:nvSpPr>
          <p:spPr>
            <a:xfrm>
              <a:off x="533400" y="1425575"/>
              <a:ext cx="1371600" cy="116522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6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微軟正黑體" pitchFamily="34" charset="-120"/>
                  <a:ea typeface="微軟正黑體" pitchFamily="34" charset="-120"/>
                  <a:cs typeface="+mj-cs"/>
                </a:rPr>
                <a:t>聯</a:t>
              </a:r>
              <a:endParaRPr kumimoji="0" lang="zh-TW" alt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j-cs"/>
              </a:endParaRPr>
            </a:p>
          </p:txBody>
        </p:sp>
        <p:grpSp>
          <p:nvGrpSpPr>
            <p:cNvPr id="3" name="群組 9"/>
            <p:cNvGrpSpPr/>
            <p:nvPr/>
          </p:nvGrpSpPr>
          <p:grpSpPr>
            <a:xfrm rot="21073762">
              <a:off x="1219200" y="739775"/>
              <a:ext cx="2438400" cy="1851025"/>
              <a:chOff x="990600" y="1273175"/>
              <a:chExt cx="1371600" cy="1165225"/>
            </a:xfrm>
          </p:grpSpPr>
          <p:sp>
            <p:nvSpPr>
              <p:cNvPr id="11" name="矩形 10"/>
              <p:cNvSpPr/>
              <p:nvPr/>
            </p:nvSpPr>
            <p:spPr>
              <a:xfrm>
                <a:off x="1219200" y="1371600"/>
                <a:ext cx="914400" cy="914400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2" name="標題 1"/>
              <p:cNvSpPr txBox="1">
                <a:spLocks/>
              </p:cNvSpPr>
              <p:nvPr/>
            </p:nvSpPr>
            <p:spPr>
              <a:xfrm>
                <a:off x="990600" y="1273175"/>
                <a:ext cx="1371600" cy="11652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zh-TW" altLang="en-US" sz="9600" b="1" dirty="0">
                    <a:solidFill>
                      <a:schemeClr val="bg1"/>
                    </a:solidFill>
                    <a:latin typeface="微軟正黑體" pitchFamily="34" charset="-120"/>
                    <a:ea typeface="微軟正黑體" pitchFamily="34" charset="-120"/>
                    <a:cs typeface="+mj-cs"/>
                  </a:rPr>
                  <a:t>團</a:t>
                </a:r>
                <a:endParaRPr kumimoji="0" lang="zh-TW" altLang="en-US" sz="9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微軟正黑體" pitchFamily="34" charset="-120"/>
                  <a:ea typeface="微軟正黑體" pitchFamily="34" charset="-120"/>
                  <a:cs typeface="+mj-cs"/>
                </a:endParaRPr>
              </a:p>
            </p:txBody>
          </p:sp>
        </p:grpSp>
        <p:grpSp>
          <p:nvGrpSpPr>
            <p:cNvPr id="4" name="群組 12"/>
            <p:cNvGrpSpPr/>
            <p:nvPr/>
          </p:nvGrpSpPr>
          <p:grpSpPr>
            <a:xfrm>
              <a:off x="2819400" y="1425575"/>
              <a:ext cx="1371600" cy="1165225"/>
              <a:chOff x="990600" y="1273175"/>
              <a:chExt cx="1371600" cy="1165225"/>
            </a:xfrm>
          </p:grpSpPr>
          <p:sp>
            <p:nvSpPr>
              <p:cNvPr id="14" name="矩形 13"/>
              <p:cNvSpPr/>
              <p:nvPr/>
            </p:nvSpPr>
            <p:spPr>
              <a:xfrm>
                <a:off x="1219200" y="1371600"/>
                <a:ext cx="914400" cy="914400"/>
              </a:xfrm>
              <a:prstGeom prst="rect">
                <a:avLst/>
              </a:prstGeom>
              <a:solidFill>
                <a:srgbClr val="FFA52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5" name="標題 1"/>
              <p:cNvSpPr txBox="1">
                <a:spLocks/>
              </p:cNvSpPr>
              <p:nvPr/>
            </p:nvSpPr>
            <p:spPr>
              <a:xfrm>
                <a:off x="990600" y="1273175"/>
                <a:ext cx="1371600" cy="11652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zh-TW" altLang="en-US" sz="6000" b="1" noProof="0" dirty="0" smtClean="0">
                    <a:solidFill>
                      <a:schemeClr val="bg1"/>
                    </a:solidFill>
                    <a:latin typeface="微軟正黑體" pitchFamily="34" charset="-120"/>
                    <a:ea typeface="微軟正黑體" pitchFamily="34" charset="-120"/>
                    <a:cs typeface="+mj-cs"/>
                  </a:rPr>
                  <a:t>會</a:t>
                </a:r>
                <a:endParaRPr kumimoji="0" lang="zh-TW" altLang="en-US" sz="60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微軟正黑體" pitchFamily="34" charset="-120"/>
                  <a:ea typeface="微軟正黑體" pitchFamily="34" charset="-120"/>
                  <a:cs typeface="+mj-cs"/>
                </a:endParaRPr>
              </a:p>
            </p:txBody>
          </p:sp>
        </p:grpSp>
        <p:grpSp>
          <p:nvGrpSpPr>
            <p:cNvPr id="5" name="群組 15"/>
            <p:cNvGrpSpPr/>
            <p:nvPr/>
          </p:nvGrpSpPr>
          <p:grpSpPr>
            <a:xfrm>
              <a:off x="3810000" y="1425575"/>
              <a:ext cx="1371600" cy="1165225"/>
              <a:chOff x="990600" y="1273175"/>
              <a:chExt cx="1371600" cy="1165225"/>
            </a:xfrm>
          </p:grpSpPr>
          <p:sp>
            <p:nvSpPr>
              <p:cNvPr id="17" name="矩形 16"/>
              <p:cNvSpPr/>
              <p:nvPr/>
            </p:nvSpPr>
            <p:spPr>
              <a:xfrm>
                <a:off x="1219200" y="1371600"/>
                <a:ext cx="914400" cy="914400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8" name="標題 1"/>
              <p:cNvSpPr txBox="1">
                <a:spLocks/>
              </p:cNvSpPr>
              <p:nvPr/>
            </p:nvSpPr>
            <p:spPr>
              <a:xfrm>
                <a:off x="990600" y="1273175"/>
                <a:ext cx="1371600" cy="11652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TW" altLang="en-US" sz="6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微軟正黑體" pitchFamily="34" charset="-120"/>
                    <a:ea typeface="微軟正黑體" pitchFamily="34" charset="-120"/>
                    <a:cs typeface="+mj-cs"/>
                  </a:rPr>
                  <a:t>議</a:t>
                </a:r>
                <a:endParaRPr kumimoji="0" lang="zh-TW" altLang="en-US" sz="60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微軟正黑體" pitchFamily="34" charset="-120"/>
                  <a:ea typeface="微軟正黑體" pitchFamily="34" charset="-120"/>
                  <a:cs typeface="+mj-cs"/>
                </a:endParaRPr>
              </a:p>
            </p:txBody>
          </p:sp>
        </p:grpSp>
      </p:grpSp>
      <p:sp>
        <p:nvSpPr>
          <p:cNvPr id="20" name="投影片編號版面配置區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D88-6DB4-4F60-B27F-A0ACECBD9C51}" type="slidenum">
              <a:rPr lang="zh-TW" altLang="en-US" smtClean="0"/>
              <a:pPr/>
              <a:t>1</a:t>
            </a:fld>
            <a:endParaRPr lang="zh-TW" altLang="en-US"/>
          </a:p>
        </p:txBody>
      </p:sp>
      <p:sp>
        <p:nvSpPr>
          <p:cNvPr id="21" name="標題 1"/>
          <p:cNvSpPr txBox="1">
            <a:spLocks/>
          </p:cNvSpPr>
          <p:nvPr/>
        </p:nvSpPr>
        <p:spPr>
          <a:xfrm>
            <a:off x="827584" y="2857496"/>
            <a:ext cx="7468708" cy="2587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zh-TW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j-cs"/>
              </a:rPr>
              <a:t>國中科技領域輔導團</a:t>
            </a:r>
            <a:endParaRPr kumimoji="0" lang="en-US" altLang="zh-TW" sz="4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  <a:cs typeface="+mj-cs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zh-TW" altLang="en-US" sz="4400" b="1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國小科技暨資訊教育議題團</a:t>
            </a:r>
            <a:endParaRPr kumimoji="0" lang="zh-TW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  <a:cs typeface="+mj-cs"/>
            </a:endParaRPr>
          </a:p>
        </p:txBody>
      </p:sp>
      <p:sp>
        <p:nvSpPr>
          <p:cNvPr id="23" name="副標題 2"/>
          <p:cNvSpPr txBox="1">
            <a:spLocks/>
          </p:cNvSpPr>
          <p:nvPr/>
        </p:nvSpPr>
        <p:spPr>
          <a:xfrm>
            <a:off x="1940016" y="4870491"/>
            <a:ext cx="5045645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zh-TW" altLang="en-US" sz="4000" b="1" dirty="0" smtClean="0">
                <a:solidFill>
                  <a:schemeClr val="tx1"/>
                </a:solidFill>
              </a:rPr>
              <a:t>主持人：張仁澤校長</a:t>
            </a:r>
            <a:endParaRPr lang="en-US" altLang="zh-TW" sz="4000" b="1" dirty="0">
              <a:solidFill>
                <a:schemeClr val="tx1"/>
              </a:solidFill>
            </a:endParaRPr>
          </a:p>
          <a:p>
            <a:pPr algn="r"/>
            <a:r>
              <a:rPr lang="zh-TW" altLang="en-US" sz="4000" b="1" dirty="0" smtClean="0">
                <a:solidFill>
                  <a:schemeClr val="tx1"/>
                </a:solidFill>
              </a:rPr>
              <a:t>何憲昌校長</a:t>
            </a:r>
            <a:endParaRPr lang="zh-TW" altLang="en-US" sz="4000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40685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2"/>
          <p:cNvGrpSpPr/>
          <p:nvPr/>
        </p:nvGrpSpPr>
        <p:grpSpPr>
          <a:xfrm>
            <a:off x="1285852" y="1124744"/>
            <a:ext cx="4648200" cy="1851025"/>
            <a:chOff x="533400" y="739775"/>
            <a:chExt cx="4648200" cy="1851025"/>
          </a:xfrm>
        </p:grpSpPr>
        <p:sp>
          <p:nvSpPr>
            <p:cNvPr id="7" name="矩形 6"/>
            <p:cNvSpPr/>
            <p:nvPr/>
          </p:nvSpPr>
          <p:spPr>
            <a:xfrm>
              <a:off x="762000" y="1524000"/>
              <a:ext cx="914400" cy="9144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6" name="標題 1"/>
            <p:cNvSpPr txBox="1">
              <a:spLocks/>
            </p:cNvSpPr>
            <p:nvPr/>
          </p:nvSpPr>
          <p:spPr>
            <a:xfrm>
              <a:off x="533400" y="1425575"/>
              <a:ext cx="1371600" cy="116522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TW" altLang="en-US" sz="6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微軟正黑體" pitchFamily="34" charset="-120"/>
                  <a:ea typeface="微軟正黑體" pitchFamily="34" charset="-120"/>
                  <a:cs typeface="+mj-cs"/>
                </a:rPr>
                <a:t>團</a:t>
              </a:r>
              <a:endParaRPr kumimoji="0" lang="zh-TW" alt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j-cs"/>
              </a:endParaRPr>
            </a:p>
          </p:txBody>
        </p:sp>
        <p:grpSp>
          <p:nvGrpSpPr>
            <p:cNvPr id="3" name="群組 9"/>
            <p:cNvGrpSpPr/>
            <p:nvPr/>
          </p:nvGrpSpPr>
          <p:grpSpPr>
            <a:xfrm rot="21073762">
              <a:off x="1219200" y="739775"/>
              <a:ext cx="2438400" cy="1851025"/>
              <a:chOff x="990600" y="1273175"/>
              <a:chExt cx="1371600" cy="1165225"/>
            </a:xfrm>
          </p:grpSpPr>
          <p:sp>
            <p:nvSpPr>
              <p:cNvPr id="11" name="矩形 10"/>
              <p:cNvSpPr/>
              <p:nvPr/>
            </p:nvSpPr>
            <p:spPr>
              <a:xfrm>
                <a:off x="1219200" y="1371600"/>
                <a:ext cx="914400" cy="914400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2" name="標題 1"/>
              <p:cNvSpPr txBox="1">
                <a:spLocks/>
              </p:cNvSpPr>
              <p:nvPr/>
            </p:nvSpPr>
            <p:spPr>
              <a:xfrm>
                <a:off x="990600" y="1273175"/>
                <a:ext cx="1371600" cy="11652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zh-TW" altLang="en-US" sz="9600" b="1" dirty="0">
                    <a:solidFill>
                      <a:schemeClr val="bg1"/>
                    </a:solidFill>
                    <a:latin typeface="微軟正黑體" pitchFamily="34" charset="-120"/>
                    <a:ea typeface="微軟正黑體" pitchFamily="34" charset="-120"/>
                    <a:cs typeface="+mj-cs"/>
                  </a:rPr>
                  <a:t>務</a:t>
                </a:r>
                <a:endParaRPr kumimoji="0" lang="zh-TW" altLang="en-US" sz="96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微軟正黑體" pitchFamily="34" charset="-120"/>
                  <a:ea typeface="微軟正黑體" pitchFamily="34" charset="-120"/>
                  <a:cs typeface="+mj-cs"/>
                </a:endParaRPr>
              </a:p>
            </p:txBody>
          </p:sp>
        </p:grpSp>
        <p:grpSp>
          <p:nvGrpSpPr>
            <p:cNvPr id="4" name="群組 12"/>
            <p:cNvGrpSpPr/>
            <p:nvPr/>
          </p:nvGrpSpPr>
          <p:grpSpPr>
            <a:xfrm>
              <a:off x="2819400" y="1425575"/>
              <a:ext cx="1371600" cy="1165225"/>
              <a:chOff x="990600" y="1273175"/>
              <a:chExt cx="1371600" cy="1165225"/>
            </a:xfrm>
          </p:grpSpPr>
          <p:sp>
            <p:nvSpPr>
              <p:cNvPr id="14" name="矩形 13"/>
              <p:cNvSpPr/>
              <p:nvPr/>
            </p:nvSpPr>
            <p:spPr>
              <a:xfrm>
                <a:off x="1219200" y="1371600"/>
                <a:ext cx="914400" cy="914400"/>
              </a:xfrm>
              <a:prstGeom prst="rect">
                <a:avLst/>
              </a:prstGeom>
              <a:solidFill>
                <a:srgbClr val="FFA52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5" name="標題 1"/>
              <p:cNvSpPr txBox="1">
                <a:spLocks/>
              </p:cNvSpPr>
              <p:nvPr/>
            </p:nvSpPr>
            <p:spPr>
              <a:xfrm>
                <a:off x="990600" y="1273175"/>
                <a:ext cx="1371600" cy="11652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zh-TW" altLang="en-US" sz="6000" b="1" noProof="0" dirty="0" smtClean="0">
                    <a:solidFill>
                      <a:schemeClr val="bg1"/>
                    </a:solidFill>
                    <a:latin typeface="微軟正黑體" pitchFamily="34" charset="-120"/>
                    <a:ea typeface="微軟正黑體" pitchFamily="34" charset="-120"/>
                    <a:cs typeface="+mj-cs"/>
                  </a:rPr>
                  <a:t>會</a:t>
                </a:r>
                <a:endParaRPr kumimoji="0" lang="zh-TW" altLang="en-US" sz="60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微軟正黑體" pitchFamily="34" charset="-120"/>
                  <a:ea typeface="微軟正黑體" pitchFamily="34" charset="-120"/>
                  <a:cs typeface="+mj-cs"/>
                </a:endParaRPr>
              </a:p>
            </p:txBody>
          </p:sp>
        </p:grpSp>
        <p:grpSp>
          <p:nvGrpSpPr>
            <p:cNvPr id="5" name="群組 15"/>
            <p:cNvGrpSpPr/>
            <p:nvPr/>
          </p:nvGrpSpPr>
          <p:grpSpPr>
            <a:xfrm>
              <a:off x="3810000" y="1425575"/>
              <a:ext cx="1371600" cy="1165225"/>
              <a:chOff x="990600" y="1273175"/>
              <a:chExt cx="1371600" cy="1165225"/>
            </a:xfrm>
          </p:grpSpPr>
          <p:sp>
            <p:nvSpPr>
              <p:cNvPr id="17" name="矩形 16"/>
              <p:cNvSpPr/>
              <p:nvPr/>
            </p:nvSpPr>
            <p:spPr>
              <a:xfrm>
                <a:off x="1219200" y="1371600"/>
                <a:ext cx="914400" cy="914400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8" name="標題 1"/>
              <p:cNvSpPr txBox="1">
                <a:spLocks/>
              </p:cNvSpPr>
              <p:nvPr/>
            </p:nvSpPr>
            <p:spPr>
              <a:xfrm>
                <a:off x="990600" y="1273175"/>
                <a:ext cx="1371600" cy="1165225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TW" altLang="en-US" sz="6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微軟正黑體" pitchFamily="34" charset="-120"/>
                    <a:ea typeface="微軟正黑體" pitchFamily="34" charset="-120"/>
                    <a:cs typeface="+mj-cs"/>
                  </a:rPr>
                  <a:t>議</a:t>
                </a:r>
                <a:endParaRPr kumimoji="0" lang="zh-TW" altLang="en-US" sz="6000" b="1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微軟正黑體" pitchFamily="34" charset="-120"/>
                  <a:ea typeface="微軟正黑體" pitchFamily="34" charset="-120"/>
                  <a:cs typeface="+mj-cs"/>
                </a:endParaRPr>
              </a:p>
            </p:txBody>
          </p:sp>
        </p:grpSp>
      </p:grpSp>
      <p:sp>
        <p:nvSpPr>
          <p:cNvPr id="20" name="投影片編號版面配置區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35D88-6DB4-4F60-B27F-A0ACECBD9C51}" type="slidenum">
              <a:rPr lang="zh-TW" altLang="en-US" smtClean="0"/>
              <a:pPr/>
              <a:t>2</a:t>
            </a:fld>
            <a:endParaRPr lang="zh-TW" altLang="en-US"/>
          </a:p>
        </p:txBody>
      </p:sp>
      <p:sp>
        <p:nvSpPr>
          <p:cNvPr id="21" name="標題 1"/>
          <p:cNvSpPr txBox="1">
            <a:spLocks/>
          </p:cNvSpPr>
          <p:nvPr/>
        </p:nvSpPr>
        <p:spPr>
          <a:xfrm>
            <a:off x="827584" y="2857496"/>
            <a:ext cx="7468708" cy="2587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zh-TW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j-cs"/>
              </a:rPr>
              <a:t>國中科技領域輔導團</a:t>
            </a:r>
            <a:endParaRPr kumimoji="0" lang="en-US" altLang="zh-TW" sz="44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  <a:cs typeface="+mj-cs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zh-TW" altLang="en-US" sz="4400" b="1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  <a:cs typeface="+mj-cs"/>
              </a:rPr>
              <a:t>國小科技暨資訊教育議題團</a:t>
            </a:r>
            <a:endParaRPr kumimoji="0" lang="zh-TW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  <a:cs typeface="+mj-cs"/>
            </a:endParaRPr>
          </a:p>
        </p:txBody>
      </p:sp>
      <p:sp>
        <p:nvSpPr>
          <p:cNvPr id="23" name="副標題 2"/>
          <p:cNvSpPr txBox="1">
            <a:spLocks/>
          </p:cNvSpPr>
          <p:nvPr/>
        </p:nvSpPr>
        <p:spPr>
          <a:xfrm>
            <a:off x="1940016" y="4870491"/>
            <a:ext cx="5045645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zh-TW" altLang="en-US" sz="4000" b="1" dirty="0" smtClean="0">
                <a:solidFill>
                  <a:schemeClr val="tx1"/>
                </a:solidFill>
              </a:rPr>
              <a:t>主持人：張仁澤校長</a:t>
            </a:r>
            <a:endParaRPr lang="en-US" altLang="zh-TW" sz="4000" b="1" dirty="0">
              <a:solidFill>
                <a:schemeClr val="tx1"/>
              </a:solidFill>
            </a:endParaRPr>
          </a:p>
          <a:p>
            <a:pPr algn="r"/>
            <a:r>
              <a:rPr lang="zh-TW" altLang="en-US" sz="4000" b="1" dirty="0" smtClean="0">
                <a:solidFill>
                  <a:schemeClr val="tx1"/>
                </a:solidFill>
              </a:rPr>
              <a:t>何憲昌校長</a:t>
            </a:r>
            <a:endParaRPr lang="zh-TW" altLang="en-US" sz="4000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78211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23046</TotalTime>
  <Words>46</Words>
  <Application>Microsoft Office PowerPoint</Application>
  <PresentationFormat>如螢幕大小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Office 佈景主題</vt:lpstr>
      <vt:lpstr>PowerPoint 簡報</vt:lpstr>
      <vt:lpstr>PowerPoint 簡報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Younger Yang</dc:creator>
  <cp:lastModifiedBy>tnjboxing@mail.psjh.cy.edu.tw</cp:lastModifiedBy>
  <cp:revision>1562</cp:revision>
  <dcterms:created xsi:type="dcterms:W3CDTF">2016-06-24T09:50:55Z</dcterms:created>
  <dcterms:modified xsi:type="dcterms:W3CDTF">2021-09-09T04:26:28Z</dcterms:modified>
</cp:coreProperties>
</file>