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</p:sldIdLst>
  <p:sldSz cx="9144000" cy="6858000" type="screen4x3"/>
  <p:notesSz cx="7102475" cy="102330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693" autoAdjust="0"/>
  </p:normalViewPr>
  <p:slideViewPr>
    <p:cSldViewPr>
      <p:cViewPr varScale="1">
        <p:scale>
          <a:sx n="83" d="100"/>
          <a:sy n="83" d="100"/>
        </p:scale>
        <p:origin x="893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3481" y="0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3481" y="9719022"/>
            <a:ext cx="3077357" cy="51238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248" y="4860688"/>
            <a:ext cx="5681980" cy="4604861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3092" y="9719597"/>
            <a:ext cx="3077740" cy="511652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2021/10/1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268760"/>
            <a:ext cx="9144000" cy="1470025"/>
          </a:xfrm>
        </p:spPr>
        <p:txBody>
          <a:bodyPr>
            <a:noAutofit/>
          </a:bodyPr>
          <a:lstStyle/>
          <a:p>
            <a:r>
              <a:rPr lang="en-US" altLang="zh-TW" sz="6000" dirty="0" smtClean="0"/>
              <a:t>3D</a:t>
            </a:r>
            <a:r>
              <a:rPr lang="zh-TW" altLang="en-US" sz="6000" dirty="0" smtClean="0"/>
              <a:t>列印加工成形方式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259632" y="3789040"/>
            <a:ext cx="6944816" cy="100811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嘉義市自造教育示範中心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副標題 2"/>
          <p:cNvSpPr txBox="1">
            <a:spLocks/>
          </p:cNvSpPr>
          <p:nvPr/>
        </p:nvSpPr>
        <p:spPr>
          <a:xfrm>
            <a:off x="825860" y="4365104"/>
            <a:ext cx="7812360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solidFill>
                  <a:schemeClr val="tx1"/>
                </a:solidFill>
              </a:rPr>
              <a:t>資料、圖片蒐集自網路，版權皆屬於原作者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常見的</a:t>
            </a:r>
            <a:r>
              <a:rPr lang="en-US" altLang="zh-TW" dirty="0" smtClean="0"/>
              <a:t>3D</a:t>
            </a:r>
            <a:r>
              <a:rPr lang="zh-TW" altLang="en-US" dirty="0" smtClean="0"/>
              <a:t>列印技術比較表</a:t>
            </a:r>
            <a:endParaRPr lang="zh-TW" altLang="en-US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179511" y="1600200"/>
          <a:ext cx="8784978" cy="449309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484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1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85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成形方式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材料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核心媒介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01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熔融沉積成形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(FDM)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塑性材料</a:t>
                      </a:r>
                      <a:endParaRPr lang="en-US" altLang="zh-TW" sz="2800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加熱噴嘴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立體光固成形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(SLA)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液態感光樹脂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紫外線光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固態底部成形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(SGC)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液態感光樹脂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紫外線光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32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粉末印刷成形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(3DP)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石膏粉末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黏結劑、墨水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01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選擇性雷射燒結</a:t>
                      </a:r>
                      <a:r>
                        <a:rPr lang="en-US" altLang="zh-TW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(SLS)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金屬或陶瓷粉末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8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雷射光</a:t>
                      </a:r>
                      <a:endParaRPr lang="zh-TW" altLang="en-US" sz="28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3D</a:t>
            </a:r>
            <a:r>
              <a:rPr lang="zh-TW" altLang="en-US" dirty="0" smtClean="0"/>
              <a:t>列印</a:t>
            </a:r>
            <a:r>
              <a:rPr lang="en-US" altLang="zh-TW" dirty="0" smtClean="0"/>
              <a:t>VS</a:t>
            </a:r>
            <a:r>
              <a:rPr lang="zh-TW" altLang="en-US" dirty="0" smtClean="0"/>
              <a:t>傳統加工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「3d列印 傳統加工 比較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881" y="1988840"/>
            <a:ext cx="9449033" cy="4248472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131840" y="6309320"/>
            <a:ext cx="352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※</a:t>
            </a:r>
            <a:r>
              <a:rPr lang="zh-TW" altLang="en-US" dirty="0" smtClean="0"/>
              <a:t>圖片來源：今週刊</a:t>
            </a:r>
            <a:r>
              <a:rPr lang="en-US" altLang="zh-TW" dirty="0" smtClean="0"/>
              <a:t>849</a:t>
            </a:r>
            <a:r>
              <a:rPr lang="zh-TW" altLang="en-US" dirty="0" smtClean="0"/>
              <a:t>期</a:t>
            </a:r>
            <a:r>
              <a:rPr lang="en-US" altLang="zh-TW" dirty="0" smtClean="0"/>
              <a:t>x865</a:t>
            </a:r>
            <a:r>
              <a:rPr lang="zh-TW" altLang="en-US" dirty="0" smtClean="0"/>
              <a:t>期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3D</a:t>
            </a:r>
            <a:r>
              <a:rPr lang="zh-TW" altLang="en-US" dirty="0" smtClean="0"/>
              <a:t>列印應用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0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484784"/>
            <a:ext cx="8835465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熔融沉積成形</a:t>
            </a:r>
            <a:r>
              <a:rPr lang="en-US" altLang="zh-TW" dirty="0" smtClean="0"/>
              <a:t>(FDM)</a:t>
            </a:r>
            <a:endParaRPr lang="zh-TW" altLang="en-US" dirty="0"/>
          </a:p>
        </p:txBody>
      </p:sp>
      <p:sp>
        <p:nvSpPr>
          <p:cNvPr id="16" name="文字版面配置區 15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zh-TW" altLang="en-US" dirty="0" smtClean="0"/>
              <a:t>加熱噴嘴，融化塑料</a:t>
            </a:r>
            <a:endParaRPr lang="en-US" altLang="zh-TW" dirty="0" smtClean="0"/>
          </a:p>
          <a:p>
            <a:r>
              <a:rPr lang="zh-TW" altLang="en-US" dirty="0" smtClean="0"/>
              <a:t>一層一層列印堆疊型成立體</a:t>
            </a:r>
            <a:endParaRPr lang="en-US" altLang="zh-TW" dirty="0" smtClean="0"/>
          </a:p>
        </p:txBody>
      </p:sp>
      <p:pic>
        <p:nvPicPr>
          <p:cNvPr id="24" name="Picture 2" descr="「3d列印原理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69588" y="2420888"/>
            <a:ext cx="7174412" cy="4437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熔融沉積成形</a:t>
            </a:r>
            <a:r>
              <a:rPr lang="en-US" altLang="zh-TW" dirty="0" smtClean="0"/>
              <a:t>(FDM)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 descr="圖片 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152" y="4293096"/>
            <a:ext cx="18288" cy="3048"/>
          </a:xfrm>
          <a:prstGeom prst="rect">
            <a:avLst/>
          </a:prstGeom>
        </p:spPr>
      </p:pic>
      <p:pic>
        <p:nvPicPr>
          <p:cNvPr id="5" name="內容版面配置區 17" descr="圖片 0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628800"/>
            <a:ext cx="3736848" cy="2090928"/>
          </a:xfrm>
          <a:prstGeom prst="rect">
            <a:avLst/>
          </a:prstGeom>
        </p:spPr>
      </p:pic>
      <p:pic>
        <p:nvPicPr>
          <p:cNvPr id="7" name="圖片 6" descr="圖片 0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1628800"/>
            <a:ext cx="3733800" cy="2109216"/>
          </a:xfrm>
          <a:prstGeom prst="rect">
            <a:avLst/>
          </a:prstGeom>
        </p:spPr>
      </p:pic>
      <p:pic>
        <p:nvPicPr>
          <p:cNvPr id="8" name="圖片 7" descr="圖片 06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221088"/>
            <a:ext cx="3733800" cy="2087880"/>
          </a:xfrm>
          <a:prstGeom prst="rect">
            <a:avLst/>
          </a:prstGeom>
        </p:spPr>
      </p:pic>
      <p:pic>
        <p:nvPicPr>
          <p:cNvPr id="9" name="圖片 8" descr="圖片 06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32040" y="4221088"/>
            <a:ext cx="3744416" cy="2149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立體光固成形</a:t>
            </a:r>
            <a:r>
              <a:rPr lang="en-US" altLang="zh-TW" dirty="0" smtClean="0"/>
              <a:t>(SLA)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紫外線照射感光樹脂，照光部位硬化</a:t>
            </a:r>
            <a:endParaRPr lang="en-US" altLang="zh-TW" dirty="0" smtClean="0"/>
          </a:p>
          <a:p>
            <a:r>
              <a:rPr lang="zh-TW" altLang="en-US" dirty="0" smtClean="0"/>
              <a:t>工件下降照射第二層，層層累積成立體</a:t>
            </a:r>
            <a:endParaRPr lang="zh-TW" altLang="en-US" dirty="0"/>
          </a:p>
        </p:txBody>
      </p:sp>
      <p:pic>
        <p:nvPicPr>
          <p:cNvPr id="1030" name="Picture 6" descr="「立體光固成型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5362575" cy="3590926"/>
          </a:xfrm>
          <a:prstGeom prst="rect">
            <a:avLst/>
          </a:prstGeom>
          <a:noFill/>
        </p:spPr>
      </p:pic>
      <p:pic>
        <p:nvPicPr>
          <p:cNvPr id="8" name="圖片 7" descr="圖片 070.jpg"/>
          <p:cNvPicPr>
            <a:picLocks noChangeAspect="1"/>
          </p:cNvPicPr>
          <p:nvPr/>
        </p:nvPicPr>
        <p:blipFill>
          <a:blip r:embed="rId3" cstate="print"/>
          <a:srcRect l="26463" r="26273"/>
          <a:stretch>
            <a:fillRect/>
          </a:stretch>
        </p:blipFill>
        <p:spPr>
          <a:xfrm>
            <a:off x="5868144" y="3014942"/>
            <a:ext cx="3024336" cy="359153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固態底部成形</a:t>
            </a:r>
            <a:r>
              <a:rPr lang="en-US" altLang="zh-TW" dirty="0" smtClean="0"/>
              <a:t>(SGC)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矩陣式噴嘴列印噴灑含色料之感光樹脂</a:t>
            </a:r>
            <a:endParaRPr lang="en-US" altLang="zh-TW" dirty="0" smtClean="0"/>
          </a:p>
          <a:p>
            <a:r>
              <a:rPr lang="zh-TW" altLang="en-US" dirty="0" smtClean="0"/>
              <a:t>照射紫外線硬化，下降一層，層層累積成形</a:t>
            </a:r>
            <a:endParaRPr lang="zh-TW" altLang="en-US" dirty="0"/>
          </a:p>
        </p:txBody>
      </p:sp>
      <p:pic>
        <p:nvPicPr>
          <p:cNvPr id="5" name="圖片 4" descr="圖片 0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852936"/>
            <a:ext cx="6647506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粉末印刷成形</a:t>
            </a:r>
            <a:r>
              <a:rPr lang="en-US" altLang="zh-TW" dirty="0" smtClean="0"/>
              <a:t>(3DP)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石膏粉末為基底，列印彩色墨水及黏結劑</a:t>
            </a:r>
            <a:endParaRPr lang="en-US" altLang="zh-TW" dirty="0" smtClean="0"/>
          </a:p>
          <a:p>
            <a:r>
              <a:rPr lang="zh-TW" altLang="en-US" dirty="0" smtClean="0"/>
              <a:t>下降一層再舖上新粉末列印</a:t>
            </a:r>
            <a:endParaRPr lang="en-US" altLang="zh-TW" dirty="0" smtClean="0"/>
          </a:p>
          <a:p>
            <a:r>
              <a:rPr lang="zh-TW" altLang="en-US" dirty="0" smtClean="0"/>
              <a:t>層層累積成形</a:t>
            </a:r>
            <a:endParaRPr lang="zh-TW" altLang="en-US" dirty="0"/>
          </a:p>
        </p:txBody>
      </p:sp>
      <p:pic>
        <p:nvPicPr>
          <p:cNvPr id="4" name="圖片 3" descr="圖片 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7965504"/>
            <a:ext cx="9487332" cy="1666904"/>
          </a:xfrm>
          <a:prstGeom prst="rect">
            <a:avLst/>
          </a:prstGeom>
        </p:spPr>
      </p:pic>
      <p:pic>
        <p:nvPicPr>
          <p:cNvPr id="6" name="圖片 5" descr="圖片 07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-1197" r="-2900"/>
          <a:stretch>
            <a:fillRect/>
          </a:stretch>
        </p:blipFill>
        <p:spPr>
          <a:xfrm>
            <a:off x="1475656" y="2492896"/>
            <a:ext cx="8080249" cy="436510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粉末印刷成形</a:t>
            </a:r>
            <a:r>
              <a:rPr lang="en-US" altLang="zh-TW" dirty="0" smtClean="0"/>
              <a:t>(3DP)</a:t>
            </a:r>
            <a:endParaRPr lang="zh-TW" altLang="en-US" dirty="0"/>
          </a:p>
        </p:txBody>
      </p:sp>
      <p:pic>
        <p:nvPicPr>
          <p:cNvPr id="5" name="內容版面配置區 4" descr="圖片 0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3898392" cy="2182368"/>
          </a:xfrm>
        </p:spPr>
      </p:pic>
      <p:pic>
        <p:nvPicPr>
          <p:cNvPr id="4" name="圖片 3" descr="圖片 073.jpg"/>
          <p:cNvPicPr>
            <a:picLocks noChangeAspect="1"/>
          </p:cNvPicPr>
          <p:nvPr/>
        </p:nvPicPr>
        <p:blipFill>
          <a:blip r:embed="rId3" cstate="print"/>
          <a:srcRect l="-353" r="172"/>
          <a:stretch>
            <a:fillRect/>
          </a:stretch>
        </p:blipFill>
        <p:spPr>
          <a:xfrm>
            <a:off x="395536" y="4293096"/>
            <a:ext cx="3960440" cy="2217930"/>
          </a:xfrm>
          <a:prstGeom prst="rect">
            <a:avLst/>
          </a:prstGeom>
        </p:spPr>
      </p:pic>
      <p:pic>
        <p:nvPicPr>
          <p:cNvPr id="6" name="圖片 5" descr="圖片 0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772816"/>
            <a:ext cx="3901440" cy="2188464"/>
          </a:xfrm>
          <a:prstGeom prst="rect">
            <a:avLst/>
          </a:prstGeom>
        </p:spPr>
      </p:pic>
      <p:pic>
        <p:nvPicPr>
          <p:cNvPr id="8" name="圖片 7" descr="圖片 0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4293096"/>
            <a:ext cx="3889248" cy="2185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選擇性雷射燒結</a:t>
            </a:r>
            <a:r>
              <a:rPr lang="en-US" altLang="zh-TW" dirty="0" smtClean="0"/>
              <a:t>(SLS)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以金屬或陶瓷粉末為原料</a:t>
            </a:r>
            <a:endParaRPr lang="en-US" altLang="zh-TW" dirty="0" smtClean="0"/>
          </a:p>
          <a:p>
            <a:r>
              <a:rPr lang="zh-TW" altLang="en-US" dirty="0" smtClean="0"/>
              <a:t>雷射光照射成形部位，金屬粉末燒結凝固</a:t>
            </a:r>
          </a:p>
          <a:p>
            <a:endParaRPr lang="zh-TW" altLang="en-US" dirty="0"/>
          </a:p>
        </p:txBody>
      </p:sp>
      <p:pic>
        <p:nvPicPr>
          <p:cNvPr id="5" name="圖片 4" descr="圖片 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284984"/>
            <a:ext cx="3468134" cy="2160240"/>
          </a:xfrm>
          <a:prstGeom prst="rect">
            <a:avLst/>
          </a:prstGeom>
        </p:spPr>
      </p:pic>
      <p:sp>
        <p:nvSpPr>
          <p:cNvPr id="19460" name="AutoShape 4" descr="「選擇性雷射燒結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62" name="AutoShape 6" descr="「選擇性雷射燒結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64" name="AutoShape 8" descr="「選擇性雷射燒結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9465" name="Picture 9" descr="C:\Users\Younger\Downloads\下載.png"/>
          <p:cNvPicPr>
            <a:picLocks noChangeAspect="1" noChangeArrowheads="1"/>
          </p:cNvPicPr>
          <p:nvPr/>
        </p:nvPicPr>
        <p:blipFill>
          <a:blip r:embed="rId3" cstate="print"/>
          <a:srcRect b="11829"/>
          <a:stretch>
            <a:fillRect/>
          </a:stretch>
        </p:blipFill>
        <p:spPr bwMode="auto">
          <a:xfrm>
            <a:off x="3741818" y="3140968"/>
            <a:ext cx="5402182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選擇性雷射燒結</a:t>
            </a:r>
            <a:r>
              <a:rPr lang="en-US" altLang="zh-TW" smtClean="0"/>
              <a:t>(SLS)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 descr="圖片 0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1772816"/>
            <a:ext cx="3892296" cy="2179320"/>
          </a:xfrm>
          <a:prstGeom prst="rect">
            <a:avLst/>
          </a:prstGeom>
        </p:spPr>
      </p:pic>
      <p:pic>
        <p:nvPicPr>
          <p:cNvPr id="7" name="圖片 6" descr="圖片 0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772816"/>
            <a:ext cx="3892296" cy="2185416"/>
          </a:xfrm>
          <a:prstGeom prst="rect">
            <a:avLst/>
          </a:prstGeom>
        </p:spPr>
      </p:pic>
      <p:pic>
        <p:nvPicPr>
          <p:cNvPr id="8" name="圖片 7" descr="圖片 08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437112"/>
            <a:ext cx="3901440" cy="2194560"/>
          </a:xfrm>
          <a:prstGeom prst="rect">
            <a:avLst/>
          </a:prstGeom>
        </p:spPr>
      </p:pic>
      <p:pic>
        <p:nvPicPr>
          <p:cNvPr id="9" name="圖片 8" descr="圖片 08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4437112"/>
            <a:ext cx="3895344" cy="218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268</Words>
  <Application>Microsoft Office PowerPoint</Application>
  <PresentationFormat>如螢幕大小 (4:3)</PresentationFormat>
  <Paragraphs>44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7" baseType="lpstr">
      <vt:lpstr>微軟正黑體</vt:lpstr>
      <vt:lpstr>新細明體</vt:lpstr>
      <vt:lpstr>Arial</vt:lpstr>
      <vt:lpstr>Calibri</vt:lpstr>
      <vt:lpstr>Office 佈景主題</vt:lpstr>
      <vt:lpstr>3D列印加工成形方式</vt:lpstr>
      <vt:lpstr>熔融沉積成形(FDM)</vt:lpstr>
      <vt:lpstr>熔融沉積成形(FDM)</vt:lpstr>
      <vt:lpstr>立體光固成形(SLA)</vt:lpstr>
      <vt:lpstr>固態底部成形(SGC)</vt:lpstr>
      <vt:lpstr>粉末印刷成形(3DP)</vt:lpstr>
      <vt:lpstr>粉末印刷成形(3DP)</vt:lpstr>
      <vt:lpstr>選擇性雷射燒結(SLS)</vt:lpstr>
      <vt:lpstr>選擇性雷射燒結(SLS)</vt:lpstr>
      <vt:lpstr>常見的3D列印技術比較表</vt:lpstr>
      <vt:lpstr>3D列印VS傳統加工</vt:lpstr>
      <vt:lpstr>3D列印應用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tnjboxing@mail.psjh.cy.edu.tw</cp:lastModifiedBy>
  <cp:revision>140</cp:revision>
  <dcterms:created xsi:type="dcterms:W3CDTF">2016-06-24T09:50:55Z</dcterms:created>
  <dcterms:modified xsi:type="dcterms:W3CDTF">2021-10-01T14:43:40Z</dcterms:modified>
</cp:coreProperties>
</file>