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739" r:id="rId2"/>
    <p:sldId id="743" r:id="rId3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A00"/>
    <a:srgbClr val="FFA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4" autoAdjust="0"/>
    <p:restoredTop sz="93971" autoAdjust="0"/>
  </p:normalViewPr>
  <p:slideViewPr>
    <p:cSldViewPr>
      <p:cViewPr varScale="1">
        <p:scale>
          <a:sx n="108" d="100"/>
          <a:sy n="108" d="100"/>
        </p:scale>
        <p:origin x="151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41958"/>
    </p:cViewPr>
  </p:sorterViewPr>
  <p:notesViewPr>
    <p:cSldViewPr>
      <p:cViewPr varScale="1">
        <p:scale>
          <a:sx n="77" d="100"/>
          <a:sy n="77" d="100"/>
        </p:scale>
        <p:origin x="-3990" y="-108"/>
      </p:cViewPr>
      <p:guideLst>
        <p:guide orient="horz" pos="3126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293" cy="497040"/>
          </a:xfrm>
          <a:prstGeom prst="rect">
            <a:avLst/>
          </a:prstGeom>
        </p:spPr>
        <p:txBody>
          <a:bodyPr vert="horz" lIns="90453" tIns="45227" rIns="90453" bIns="4522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816" y="1"/>
            <a:ext cx="2945293" cy="497040"/>
          </a:xfrm>
          <a:prstGeom prst="rect">
            <a:avLst/>
          </a:prstGeom>
        </p:spPr>
        <p:txBody>
          <a:bodyPr vert="horz" lIns="90453" tIns="45227" rIns="90453" bIns="4522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025"/>
            <a:ext cx="2945293" cy="497040"/>
          </a:xfrm>
          <a:prstGeom prst="rect">
            <a:avLst/>
          </a:prstGeom>
        </p:spPr>
        <p:txBody>
          <a:bodyPr vert="horz" lIns="90453" tIns="45227" rIns="90453" bIns="4522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816" y="9428025"/>
            <a:ext cx="2945293" cy="497040"/>
          </a:xfrm>
          <a:prstGeom prst="rect">
            <a:avLst/>
          </a:prstGeom>
        </p:spPr>
        <p:txBody>
          <a:bodyPr vert="horz" lIns="90453" tIns="45227" rIns="90453" bIns="4522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5563" tIns="47782" rIns="95563" bIns="47782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6332"/>
          </a:xfrm>
          <a:prstGeom prst="rect">
            <a:avLst/>
          </a:prstGeom>
        </p:spPr>
        <p:txBody>
          <a:bodyPr vert="horz" lIns="95563" tIns="47782" rIns="95563" bIns="47782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3" tIns="47782" rIns="95563" bIns="47782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5563" tIns="47782" rIns="95563" bIns="47782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5563" tIns="47782" rIns="95563" bIns="47782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5563" tIns="47782" rIns="95563" bIns="47782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2020/8/26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資料整理與儲存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609600" y="1981200"/>
          <a:ext cx="8115305" cy="419100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37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77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98715">
                <a:tc>
                  <a:txBody>
                    <a:bodyPr/>
                    <a:lstStyle/>
                    <a:p>
                      <a:pPr algn="ctr" fontAlgn="ctr"/>
                      <a:endParaRPr lang="zh-TW" altLang="en-US" sz="2800" b="1" i="0" u="none" strike="noStrike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en-US" altLang="zh-TW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A</a:t>
                      </a:r>
                      <a:endParaRPr lang="en-US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B</a:t>
                      </a:r>
                      <a:endParaRPr lang="en-US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</a:t>
                      </a:r>
                      <a:endParaRPr lang="en-US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D</a:t>
                      </a:r>
                      <a:endParaRPr lang="en-US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8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E</a:t>
                      </a:r>
                      <a:endParaRPr lang="en-US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long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hot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cold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7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1" u="none" strike="noStrike" dirty="0">
                          <a:solidFill>
                            <a:srgbClr val="0070C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F</a:t>
                      </a:r>
                      <a:endParaRPr lang="en-US" sz="2800" b="1" i="0" u="none" strike="noStrike" dirty="0">
                        <a:solidFill>
                          <a:srgbClr val="0070C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-91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231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000" b="1" i="0" u="none" strike="noStrike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u="none" strike="noStrike" dirty="0"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6599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22145</TotalTime>
  <Words>65</Words>
  <Application>Microsoft Office PowerPoint</Application>
  <PresentationFormat>如螢幕大小 (4:3)</PresentationFormat>
  <Paragraphs>61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微軟正黑體</vt:lpstr>
      <vt:lpstr>新細明體</vt:lpstr>
      <vt:lpstr>Arial</vt:lpstr>
      <vt:lpstr>Calibri</vt:lpstr>
      <vt:lpstr>Office 佈景主題</vt:lpstr>
      <vt:lpstr>資料整理與儲存</vt:lpstr>
      <vt:lpstr>PowerPoint 簡報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 Yang</cp:lastModifiedBy>
  <cp:revision>1525</cp:revision>
  <cp:lastPrinted>2020-04-09T01:50:29Z</cp:lastPrinted>
  <dcterms:created xsi:type="dcterms:W3CDTF">2016-06-24T09:50:55Z</dcterms:created>
  <dcterms:modified xsi:type="dcterms:W3CDTF">2020-08-25T22:55:57Z</dcterms:modified>
</cp:coreProperties>
</file>