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73" r:id="rId2"/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</p:sldIdLst>
  <p:sldSz cx="9144000" cy="6858000" type="screen4x3"/>
  <p:notesSz cx="7102475" cy="102330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AB0A"/>
    <a:srgbClr val="FFFFFF"/>
    <a:srgbClr val="EF5A00"/>
    <a:srgbClr val="FFA5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5582" autoAdjust="0"/>
  </p:normalViewPr>
  <p:slideViewPr>
    <p:cSldViewPr>
      <p:cViewPr varScale="1">
        <p:scale>
          <a:sx n="85" d="100"/>
          <a:sy n="85" d="100"/>
        </p:scale>
        <p:origin x="-12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2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3481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3481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56192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248" y="4860688"/>
            <a:ext cx="5681980" cy="4604861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092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433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2032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5760416" y="252510"/>
            <a:ext cx="214314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2022/1/24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EF0BC1A3-4A08-446A-B9C4-C93671E11F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8004" y="332656"/>
            <a:ext cx="2771800" cy="276374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14A4C68C-311F-4FA1-83BC-6773567274B0}"/>
              </a:ext>
            </a:extLst>
          </p:cNvPr>
          <p:cNvSpPr/>
          <p:nvPr/>
        </p:nvSpPr>
        <p:spPr>
          <a:xfrm>
            <a:off x="360040" y="692696"/>
            <a:ext cx="73105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圖形掃描程式順序</a:t>
            </a:r>
            <a:r>
              <a:rPr lang="zh-TW" altLang="en-US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？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刪除舊的清單資料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設定間距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設定造型尺寸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定位到左上角掃描起始點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偵測掃描，將掃描結果存清單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移動到下一個掃描點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重複上面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~  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動作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次，完成一排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移動到下一排的起始點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重複上述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~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的動作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次完成全部</a:t>
            </a:r>
          </a:p>
        </p:txBody>
      </p:sp>
    </p:spTree>
    <p:extLst>
      <p:ext uri="{BB962C8B-B14F-4D97-AF65-F5344CB8AC3E}">
        <p14:creationId xmlns:p14="http://schemas.microsoft.com/office/powerpoint/2010/main" xmlns="" val="332359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9ED98FA1-D2D0-4976-88AF-949198A9E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6785" y="3068960"/>
            <a:ext cx="3804136" cy="3789040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D1B451E-9D77-47BD-94E8-DB2382283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08917"/>
            <a:ext cx="8229600" cy="6488435"/>
          </a:xfrm>
        </p:spPr>
        <p:txBody>
          <a:bodyPr/>
          <a:lstStyle/>
          <a:p>
            <a:r>
              <a:rPr lang="en-US" altLang="zh-TW" dirty="0" smtClean="0"/>
              <a:t>00000001111110000000</a:t>
            </a:r>
          </a:p>
          <a:p>
            <a:r>
              <a:rPr lang="en-US" altLang="zh-TW" dirty="0" smtClean="0"/>
              <a:t>00000111111111100000</a:t>
            </a:r>
          </a:p>
          <a:p>
            <a:r>
              <a:rPr lang="en-US" altLang="zh-TW" dirty="0" smtClean="0"/>
              <a:t>02111100000000000000</a:t>
            </a:r>
          </a:p>
          <a:p>
            <a:r>
              <a:rPr lang="en-US" altLang="zh-TW" dirty="0" smtClean="0"/>
              <a:t>22211100000000000000</a:t>
            </a:r>
          </a:p>
          <a:p>
            <a:r>
              <a:rPr lang="en-US" altLang="zh-TW" dirty="0" smtClean="0"/>
              <a:t>02223330000000444440</a:t>
            </a:r>
          </a:p>
          <a:p>
            <a:r>
              <a:rPr lang="en-US" altLang="zh-TW" dirty="0" smtClean="0"/>
              <a:t>02333333000003444440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9684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5199D90-B444-4320-843D-65F71EEF45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6536"/>
            <a:ext cx="2771800" cy="2763742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2B7D2E4-3391-4136-9B2C-33FE4ED587F7}"/>
              </a:ext>
            </a:extLst>
          </p:cNvPr>
          <p:cNvSpPr/>
          <p:nvPr/>
        </p:nvSpPr>
        <p:spPr>
          <a:xfrm>
            <a:off x="251520" y="428179"/>
            <a:ext cx="72941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參考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掃描的順序，顯示的順序為何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清除原有筆跡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重複上述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~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的動作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次，完成一排顯示</a:t>
            </a:r>
            <a:endParaRPr lang="en-US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en-US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重複『一排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~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的動作』</a:t>
            </a:r>
            <a:r>
              <a:rPr lang="zh-TW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次，完成全部</a:t>
            </a:r>
          </a:p>
          <a:p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DDCF3773-A9B7-4D14-AFCA-2EE0A7DFF978}"/>
              </a:ext>
            </a:extLst>
          </p:cNvPr>
          <p:cNvSpPr/>
          <p:nvPr/>
        </p:nvSpPr>
        <p:spPr>
          <a:xfrm>
            <a:off x="7606870" y="3700246"/>
            <a:ext cx="3435044" cy="387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zh-TW" altLang="zh-TW" kern="100">
                <a:latin typeface="Calibri" panose="020F0502020204030204" pitchFamily="34" charset="0"/>
                <a:cs typeface="Times New Roman" panose="02020603050405020304" pitchFamily="18" charset="0"/>
              </a:rPr>
              <a:t>移動到下一個顯示點</a:t>
            </a:r>
            <a:endParaRPr lang="zh-TW" altLang="zh-TW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9BF8F4A7-482A-446D-8CFE-1EBC2AEB6DB5}"/>
              </a:ext>
            </a:extLst>
          </p:cNvPr>
          <p:cNvSpPr/>
          <p:nvPr/>
        </p:nvSpPr>
        <p:spPr>
          <a:xfrm>
            <a:off x="7606870" y="4178792"/>
            <a:ext cx="3435044" cy="387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移動到下一排的起始點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87C7BF41-4D9F-4D51-8C17-5E74568C3E75}"/>
              </a:ext>
            </a:extLst>
          </p:cNvPr>
          <p:cNvSpPr/>
          <p:nvPr/>
        </p:nvSpPr>
        <p:spPr>
          <a:xfrm>
            <a:off x="7590184" y="4657338"/>
            <a:ext cx="3435044" cy="387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設定造型尺寸大小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35DA93E0-D654-4BC4-88D1-54DC07CAB4AA}"/>
              </a:ext>
            </a:extLst>
          </p:cNvPr>
          <p:cNvSpPr/>
          <p:nvPr/>
        </p:nvSpPr>
        <p:spPr>
          <a:xfrm>
            <a:off x="7590184" y="5135884"/>
            <a:ext cx="3435044" cy="387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定位到左上角顯示起點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52CCAC9D-E5A2-412C-A6CC-42F8D5F1E201}"/>
              </a:ext>
            </a:extLst>
          </p:cNvPr>
          <p:cNvSpPr/>
          <p:nvPr/>
        </p:nvSpPr>
        <p:spPr>
          <a:xfrm>
            <a:off x="7573497" y="5614430"/>
            <a:ext cx="3453135" cy="387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讀取清單資料並依儲存結果顯示</a:t>
            </a:r>
          </a:p>
        </p:txBody>
      </p:sp>
    </p:spTree>
    <p:extLst>
      <p:ext uri="{BB962C8B-B14F-4D97-AF65-F5344CB8AC3E}">
        <p14:creationId xmlns:p14="http://schemas.microsoft.com/office/powerpoint/2010/main" xmlns="" val="188834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2D22C4C9-711B-462A-94F0-E92F22817055}"/>
              </a:ext>
            </a:extLst>
          </p:cNvPr>
          <p:cNvSpPr/>
          <p:nvPr/>
        </p:nvSpPr>
        <p:spPr>
          <a:xfrm>
            <a:off x="395536" y="548680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如果每次掃描只有記錄有顏色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、沒有顏色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(0)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，每一個掃描點，需要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位元紀錄？</a:t>
            </a:r>
          </a:p>
          <a:p>
            <a:pPr marL="514350" indent="-514350">
              <a:spcAft>
                <a:spcPts val="0"/>
              </a:spcAft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範例圖案是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200*200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大小的原始圖片，使用間隙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掃描圖檔，記錄有顏色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、沒有顏色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(0)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二種狀況，需要多少位元表示圖案？</a:t>
            </a:r>
          </a:p>
          <a:p>
            <a:pPr marL="971550" lvl="1" indent="-514350">
              <a:buFont typeface="Wingdings" panose="05000000000000000000" pitchFamily="2" charset="2"/>
              <a:buAutoNum type="circleNumWdWhitePlain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每一點的掃瞄，可得到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筆資料，合計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</a:p>
          <a:p>
            <a:pPr marL="971550" lvl="1" indent="-514350">
              <a:buFont typeface="Wingdings" panose="05000000000000000000" pitchFamily="2" charset="2"/>
              <a:buAutoNum type="circleNumWdWhitePlain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每一排橫向掃描，需要掃描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次，可得到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筆資料，合計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</a:p>
          <a:p>
            <a:pPr marL="971550" lvl="1" indent="-514350">
              <a:buFont typeface="Wingdings" panose="05000000000000000000" pitchFamily="2" charset="2"/>
              <a:buAutoNum type="circleNumWdWhitePlain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完整圖案掃描，需要橫向掃描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次？總共可得到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</a:p>
        </p:txBody>
      </p:sp>
    </p:spTree>
    <p:extLst>
      <p:ext uri="{BB962C8B-B14F-4D97-AF65-F5344CB8AC3E}">
        <p14:creationId xmlns:p14="http://schemas.microsoft.com/office/powerpoint/2010/main" xmlns="" val="4057240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="" id="{E19FCEAA-29B8-4A6C-88E4-5BDE1FE94EE4}"/>
              </a:ext>
            </a:extLst>
          </p:cNvPr>
          <p:cNvSpPr/>
          <p:nvPr/>
        </p:nvSpPr>
        <p:spPr>
          <a:xfrm>
            <a:off x="395536" y="764704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範例圖案是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200*200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大小的原始圖片，使用間隙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掃描圖檔，記錄有顏色、沒有顏色二種狀況，需要多少位元表示圖案？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每一點的掃瞄，可得到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筆資料，合計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每一排橫向掃描，需要掃描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次，可得到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筆資料，合計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完整圖案掃描，需要橫向掃描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次？總共可得到</a:t>
            </a:r>
            <a:r>
              <a:rPr lang="en-US" altLang="zh-TW" sz="32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		</a:t>
            </a:r>
            <a:r>
              <a:rPr lang="zh-TW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個位元資料？</a:t>
            </a:r>
            <a:r>
              <a:rPr lang="en-US" altLang="zh-TW" sz="32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32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74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70A80753-CAE1-49E1-932E-583E23357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5537" y="1772816"/>
            <a:ext cx="4181187" cy="423066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CE173B05-CADA-469A-A018-B994E3CD6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5538" y="1772817"/>
            <a:ext cx="4230668" cy="4214174"/>
          </a:xfrm>
          <a:prstGeom prst="rect">
            <a:avLst/>
          </a:prstGeom>
        </p:spPr>
      </p:pic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8BF7F5A7-F443-4F48-AF6F-E78C6A27E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89374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F6C45E6-9006-4F8E-A6BF-F7B2AD0B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EEC8EB6-C390-4C9F-8AF4-F0D1F6C94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D9E39769-8621-458B-B66B-4F2C32851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5538" y="1772816"/>
            <a:ext cx="4139952" cy="41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527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1134A6F-3808-43DB-8184-7AF95E72E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D1B451E-9D77-47BD-94E8-DB2382283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9ED98FA1-D2D0-4976-88AF-949198A9E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5538" y="1772817"/>
            <a:ext cx="4156446" cy="413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6840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-409525" y="3056447"/>
            <a:ext cx="9963050" cy="1088006"/>
            <a:chOff x="0" y="672976"/>
            <a:chExt cx="11006658" cy="120197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86155"/>
            <a:stretch/>
          </p:blipFill>
          <p:spPr>
            <a:xfrm>
              <a:off x="0" y="672976"/>
              <a:ext cx="2808312" cy="120197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0115" r="28293"/>
            <a:stretch/>
          </p:blipFill>
          <p:spPr>
            <a:xfrm>
              <a:off x="2808312" y="672976"/>
              <a:ext cx="6408712" cy="1201972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2176" r="8595"/>
            <a:stretch/>
          </p:blipFill>
          <p:spPr>
            <a:xfrm>
              <a:off x="9134450" y="672976"/>
              <a:ext cx="1872208" cy="12019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869402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CE173B05-CADA-469A-A018-B994E3CD6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3332" y="2607516"/>
            <a:ext cx="4230668" cy="4214174"/>
          </a:xfrm>
          <a:prstGeom prst="rect">
            <a:avLst/>
          </a:prstGeom>
        </p:spPr>
      </p:pic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8BF7F5A7-F443-4F48-AF6F-E78C6A27E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6480720"/>
          </a:xfrm>
        </p:spPr>
        <p:txBody>
          <a:bodyPr/>
          <a:lstStyle/>
          <a:p>
            <a:r>
              <a:rPr lang="en-US" altLang="zh-TW" dirty="0" smtClean="0"/>
              <a:t>000000000000000000000</a:t>
            </a:r>
          </a:p>
          <a:p>
            <a:r>
              <a:rPr lang="en-US" altLang="zh-TW" dirty="0" smtClean="0"/>
              <a:t>000000000000011100000</a:t>
            </a:r>
          </a:p>
          <a:p>
            <a:r>
              <a:rPr lang="en-US" altLang="zh-TW" dirty="0" smtClean="0"/>
              <a:t>010000000011111111111</a:t>
            </a:r>
          </a:p>
          <a:p>
            <a:r>
              <a:rPr lang="en-US" altLang="zh-TW" dirty="0" smtClean="0"/>
              <a:t>111000000011111111111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xmlns="" val="248937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</TotalTime>
  <Words>204</Words>
  <Application>Microsoft Office PowerPoint</Application>
  <PresentationFormat>如螢幕大小 (4:3)</PresentationFormat>
  <Paragraphs>45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Younger_HOME</cp:lastModifiedBy>
  <cp:revision>240</cp:revision>
  <dcterms:created xsi:type="dcterms:W3CDTF">2016-06-24T09:50:55Z</dcterms:created>
  <dcterms:modified xsi:type="dcterms:W3CDTF">2022-01-24T00:28:13Z</dcterms:modified>
</cp:coreProperties>
</file>