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60" r:id="rId2"/>
    <p:sldId id="410" r:id="rId3"/>
    <p:sldId id="411" r:id="rId4"/>
    <p:sldId id="412" r:id="rId5"/>
    <p:sldId id="413" r:id="rId6"/>
    <p:sldId id="444" r:id="rId7"/>
    <p:sldId id="445" r:id="rId8"/>
    <p:sldId id="361" r:id="rId9"/>
    <p:sldId id="417" r:id="rId10"/>
    <p:sldId id="418" r:id="rId11"/>
    <p:sldId id="441" r:id="rId12"/>
    <p:sldId id="420" r:id="rId13"/>
    <p:sldId id="421" r:id="rId14"/>
    <p:sldId id="407" r:id="rId15"/>
    <p:sldId id="423" r:id="rId16"/>
    <p:sldId id="424" r:id="rId17"/>
    <p:sldId id="426" r:id="rId18"/>
    <p:sldId id="427" r:id="rId19"/>
    <p:sldId id="428" r:id="rId20"/>
    <p:sldId id="429" r:id="rId21"/>
    <p:sldId id="430" r:id="rId22"/>
    <p:sldId id="408" r:id="rId23"/>
    <p:sldId id="432" r:id="rId24"/>
    <p:sldId id="433" r:id="rId25"/>
    <p:sldId id="435" r:id="rId26"/>
    <p:sldId id="437" r:id="rId27"/>
    <p:sldId id="439" r:id="rId28"/>
    <p:sldId id="438" r:id="rId29"/>
    <p:sldId id="434" r:id="rId30"/>
    <p:sldId id="293" r:id="rId31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59A5CB"/>
    <a:srgbClr val="68B8A9"/>
    <a:srgbClr val="9AD383"/>
    <a:srgbClr val="479BC5"/>
    <a:srgbClr val="55B09E"/>
    <a:srgbClr val="00B0F0"/>
    <a:srgbClr val="F1779F"/>
    <a:srgbClr val="92C6EC"/>
    <a:srgbClr val="006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04" autoAdjust="0"/>
    <p:restoredTop sz="95401" autoAdjust="0"/>
  </p:normalViewPr>
  <p:slideViewPr>
    <p:cSldViewPr>
      <p:cViewPr>
        <p:scale>
          <a:sx n="66" d="100"/>
          <a:sy n="66" d="100"/>
        </p:scale>
        <p:origin x="-403" y="-518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2021/11/26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  <p:sp>
        <p:nvSpPr>
          <p:cNvPr id="12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1" name="book-hand-drawn-open-pages_35781">
            <a:extLst>
              <a:ext uri="{FF2B5EF4-FFF2-40B4-BE49-F238E27FC236}">
                <a16:creationId xmlns:a16="http://schemas.microsoft.com/office/drawing/2014/main" xmlns="" id="{1029AF08-C0CF-4EA8-8796-DD96F46E9F75}"/>
              </a:ext>
            </a:extLst>
          </p:cNvPr>
          <p:cNvSpPr/>
          <p:nvPr userDrawn="1"/>
        </p:nvSpPr>
        <p:spPr>
          <a:xfrm>
            <a:off x="9623597" y="37589"/>
            <a:ext cx="639851" cy="502088"/>
          </a:xfrm>
          <a:custGeom>
            <a:avLst/>
            <a:gdLst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252540 w 609243"/>
              <a:gd name="connsiteY82" fmla="*/ 93858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172811 w 609243"/>
              <a:gd name="connsiteY83" fmla="*/ 103719 h 496315"/>
              <a:gd name="connsiteX84" fmla="*/ 167590 w 609243"/>
              <a:gd name="connsiteY84" fmla="*/ 84661 h 496315"/>
              <a:gd name="connsiteX85" fmla="*/ 211133 w 609243"/>
              <a:gd name="connsiteY85" fmla="*/ 79659 h 496315"/>
              <a:gd name="connsiteX86" fmla="*/ 198798 w 609243"/>
              <a:gd name="connsiteY86" fmla="*/ 22403 h 496315"/>
              <a:gd name="connsiteX87" fmla="*/ 27245 w 609243"/>
              <a:gd name="connsiteY87" fmla="*/ 79844 h 496315"/>
              <a:gd name="connsiteX88" fmla="*/ 26012 w 609243"/>
              <a:gd name="connsiteY88" fmla="*/ 387586 h 496315"/>
              <a:gd name="connsiteX89" fmla="*/ 306429 w 609243"/>
              <a:gd name="connsiteY89" fmla="*/ 408620 h 496315"/>
              <a:gd name="connsiteX90" fmla="*/ 586847 w 609243"/>
              <a:gd name="connsiteY90" fmla="*/ 387586 h 496315"/>
              <a:gd name="connsiteX91" fmla="*/ 585614 w 609243"/>
              <a:gd name="connsiteY91" fmla="*/ 79844 h 496315"/>
              <a:gd name="connsiteX92" fmla="*/ 315160 w 609243"/>
              <a:gd name="connsiteY92" fmla="*/ 68664 h 496315"/>
              <a:gd name="connsiteX93" fmla="*/ 306429 w 609243"/>
              <a:gd name="connsiteY93" fmla="*/ 71791 h 496315"/>
              <a:gd name="connsiteX94" fmla="*/ 297699 w 609243"/>
              <a:gd name="connsiteY94" fmla="*/ 68664 h 496315"/>
              <a:gd name="connsiteX95" fmla="*/ 198798 w 609243"/>
              <a:gd name="connsiteY95" fmla="*/ 22403 h 496315"/>
              <a:gd name="connsiteX96" fmla="*/ 197678 w 609243"/>
              <a:gd name="connsiteY96" fmla="*/ 346 h 496315"/>
              <a:gd name="connsiteX97" fmla="*/ 306429 w 609243"/>
              <a:gd name="connsiteY97" fmla="*/ 46209 h 496315"/>
              <a:gd name="connsiteX98" fmla="*/ 602505 w 609243"/>
              <a:gd name="connsiteY98" fmla="*/ 64779 h 496315"/>
              <a:gd name="connsiteX99" fmla="*/ 606016 w 609243"/>
              <a:gd name="connsiteY99" fmla="*/ 68948 h 496315"/>
              <a:gd name="connsiteX100" fmla="*/ 608009 w 609243"/>
              <a:gd name="connsiteY100" fmla="*/ 75581 h 496315"/>
              <a:gd name="connsiteX101" fmla="*/ 609243 w 609243"/>
              <a:gd name="connsiteY101" fmla="*/ 396113 h 496315"/>
              <a:gd name="connsiteX102" fmla="*/ 608199 w 609243"/>
              <a:gd name="connsiteY102" fmla="*/ 400945 h 496315"/>
              <a:gd name="connsiteX103" fmla="*/ 595103 w 609243"/>
              <a:gd name="connsiteY103" fmla="*/ 414210 h 496315"/>
              <a:gd name="connsiteX104" fmla="*/ 317437 w 609243"/>
              <a:gd name="connsiteY104" fmla="*/ 428043 h 496315"/>
              <a:gd name="connsiteX105" fmla="*/ 306429 w 609243"/>
              <a:gd name="connsiteY105" fmla="*/ 434675 h 496315"/>
              <a:gd name="connsiteX106" fmla="*/ 295422 w 609243"/>
              <a:gd name="connsiteY106" fmla="*/ 428043 h 496315"/>
              <a:gd name="connsiteX107" fmla="*/ 17756 w 609243"/>
              <a:gd name="connsiteY107" fmla="*/ 414210 h 496315"/>
              <a:gd name="connsiteX108" fmla="*/ 4660 w 609243"/>
              <a:gd name="connsiteY108" fmla="*/ 400945 h 496315"/>
              <a:gd name="connsiteX109" fmla="*/ 3616 w 609243"/>
              <a:gd name="connsiteY109" fmla="*/ 396113 h 496315"/>
              <a:gd name="connsiteX110" fmla="*/ 4850 w 609243"/>
              <a:gd name="connsiteY110" fmla="*/ 75581 h 496315"/>
              <a:gd name="connsiteX111" fmla="*/ 6843 w 609243"/>
              <a:gd name="connsiteY111" fmla="*/ 68948 h 496315"/>
              <a:gd name="connsiteX112" fmla="*/ 10354 w 609243"/>
              <a:gd name="connsiteY112" fmla="*/ 64779 h 496315"/>
              <a:gd name="connsiteX113" fmla="*/ 197678 w 609243"/>
              <a:gd name="connsiteY11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209117 w 609243"/>
              <a:gd name="connsiteY55" fmla="*/ 125922 h 496315"/>
              <a:gd name="connsiteX56" fmla="*/ 114405 w 609243"/>
              <a:gd name="connsiteY56" fmla="*/ 101164 h 496315"/>
              <a:gd name="connsiteX57" fmla="*/ 79658 w 609243"/>
              <a:gd name="connsiteY57" fmla="*/ 112628 h 496315"/>
              <a:gd name="connsiteX58" fmla="*/ 78139 w 609243"/>
              <a:gd name="connsiteY58" fmla="*/ 156871 h 496315"/>
              <a:gd name="connsiteX59" fmla="*/ 114405 w 609243"/>
              <a:gd name="connsiteY59" fmla="*/ 142186 h 496315"/>
              <a:gd name="connsiteX60" fmla="*/ 114405 w 609243"/>
              <a:gd name="connsiteY60" fmla="*/ 101164 h 496315"/>
              <a:gd name="connsiteX61" fmla="*/ 436157 w 609243"/>
              <a:gd name="connsiteY61" fmla="*/ 91941 h 496315"/>
              <a:gd name="connsiteX62" fmla="*/ 539058 w 609243"/>
              <a:gd name="connsiteY62" fmla="*/ 121643 h 496315"/>
              <a:gd name="connsiteX63" fmla="*/ 530612 w 609243"/>
              <a:gd name="connsiteY63" fmla="*/ 139462 h 496315"/>
              <a:gd name="connsiteX64" fmla="*/ 345546 w 609243"/>
              <a:gd name="connsiteY64" fmla="*/ 136808 h 496315"/>
              <a:gd name="connsiteX65" fmla="*/ 334252 w 609243"/>
              <a:gd name="connsiteY65" fmla="*/ 120601 h 496315"/>
              <a:gd name="connsiteX66" fmla="*/ 436157 w 609243"/>
              <a:gd name="connsiteY66" fmla="*/ 91941 h 496315"/>
              <a:gd name="connsiteX67" fmla="*/ 120956 w 609243"/>
              <a:gd name="connsiteY67" fmla="*/ 81080 h 496315"/>
              <a:gd name="connsiteX68" fmla="*/ 123804 w 609243"/>
              <a:gd name="connsiteY68" fmla="*/ 81459 h 496315"/>
              <a:gd name="connsiteX69" fmla="*/ 134152 w 609243"/>
              <a:gd name="connsiteY69" fmla="*/ 90933 h 496315"/>
              <a:gd name="connsiteX70" fmla="*/ 134152 w 609243"/>
              <a:gd name="connsiteY70" fmla="*/ 146734 h 496315"/>
              <a:gd name="connsiteX71" fmla="*/ 133773 w 609243"/>
              <a:gd name="connsiteY71" fmla="*/ 149292 h 496315"/>
              <a:gd name="connsiteX72" fmla="*/ 126842 w 609243"/>
              <a:gd name="connsiteY72" fmla="*/ 159523 h 496315"/>
              <a:gd name="connsiteX73" fmla="*/ 78234 w 609243"/>
              <a:gd name="connsiteY73" fmla="*/ 179892 h 496315"/>
              <a:gd name="connsiteX74" fmla="*/ 64658 w 609243"/>
              <a:gd name="connsiteY74" fmla="*/ 175439 h 496315"/>
              <a:gd name="connsiteX75" fmla="*/ 58392 w 609243"/>
              <a:gd name="connsiteY75" fmla="*/ 166439 h 496315"/>
              <a:gd name="connsiteX76" fmla="*/ 60101 w 609243"/>
              <a:gd name="connsiteY76" fmla="*/ 110638 h 496315"/>
              <a:gd name="connsiteX77" fmla="*/ 60765 w 609243"/>
              <a:gd name="connsiteY77" fmla="*/ 107796 h 496315"/>
              <a:gd name="connsiteX78" fmla="*/ 64943 w 609243"/>
              <a:gd name="connsiteY78" fmla="*/ 98796 h 496315"/>
              <a:gd name="connsiteX79" fmla="*/ 120956 w 609243"/>
              <a:gd name="connsiteY79" fmla="*/ 81080 h 496315"/>
              <a:gd name="connsiteX80" fmla="*/ 211133 w 609243"/>
              <a:gd name="connsiteY80" fmla="*/ 79659 h 496315"/>
              <a:gd name="connsiteX81" fmla="*/ 172811 w 609243"/>
              <a:gd name="connsiteY81" fmla="*/ 103719 h 496315"/>
              <a:gd name="connsiteX82" fmla="*/ 167590 w 609243"/>
              <a:gd name="connsiteY82" fmla="*/ 84661 h 496315"/>
              <a:gd name="connsiteX83" fmla="*/ 211133 w 609243"/>
              <a:gd name="connsiteY83" fmla="*/ 79659 h 496315"/>
              <a:gd name="connsiteX84" fmla="*/ 198798 w 609243"/>
              <a:gd name="connsiteY84" fmla="*/ 22403 h 496315"/>
              <a:gd name="connsiteX85" fmla="*/ 27245 w 609243"/>
              <a:gd name="connsiteY85" fmla="*/ 79844 h 496315"/>
              <a:gd name="connsiteX86" fmla="*/ 26012 w 609243"/>
              <a:gd name="connsiteY86" fmla="*/ 387586 h 496315"/>
              <a:gd name="connsiteX87" fmla="*/ 306429 w 609243"/>
              <a:gd name="connsiteY87" fmla="*/ 408620 h 496315"/>
              <a:gd name="connsiteX88" fmla="*/ 586847 w 609243"/>
              <a:gd name="connsiteY88" fmla="*/ 387586 h 496315"/>
              <a:gd name="connsiteX89" fmla="*/ 585614 w 609243"/>
              <a:gd name="connsiteY89" fmla="*/ 79844 h 496315"/>
              <a:gd name="connsiteX90" fmla="*/ 315160 w 609243"/>
              <a:gd name="connsiteY90" fmla="*/ 68664 h 496315"/>
              <a:gd name="connsiteX91" fmla="*/ 306429 w 609243"/>
              <a:gd name="connsiteY91" fmla="*/ 71791 h 496315"/>
              <a:gd name="connsiteX92" fmla="*/ 297699 w 609243"/>
              <a:gd name="connsiteY92" fmla="*/ 68664 h 496315"/>
              <a:gd name="connsiteX93" fmla="*/ 198798 w 609243"/>
              <a:gd name="connsiteY93" fmla="*/ 22403 h 496315"/>
              <a:gd name="connsiteX94" fmla="*/ 197678 w 609243"/>
              <a:gd name="connsiteY94" fmla="*/ 346 h 496315"/>
              <a:gd name="connsiteX95" fmla="*/ 306429 w 609243"/>
              <a:gd name="connsiteY95" fmla="*/ 46209 h 496315"/>
              <a:gd name="connsiteX96" fmla="*/ 602505 w 609243"/>
              <a:gd name="connsiteY96" fmla="*/ 64779 h 496315"/>
              <a:gd name="connsiteX97" fmla="*/ 606016 w 609243"/>
              <a:gd name="connsiteY97" fmla="*/ 68948 h 496315"/>
              <a:gd name="connsiteX98" fmla="*/ 608009 w 609243"/>
              <a:gd name="connsiteY98" fmla="*/ 75581 h 496315"/>
              <a:gd name="connsiteX99" fmla="*/ 609243 w 609243"/>
              <a:gd name="connsiteY99" fmla="*/ 396113 h 496315"/>
              <a:gd name="connsiteX100" fmla="*/ 608199 w 609243"/>
              <a:gd name="connsiteY100" fmla="*/ 400945 h 496315"/>
              <a:gd name="connsiteX101" fmla="*/ 595103 w 609243"/>
              <a:gd name="connsiteY101" fmla="*/ 414210 h 496315"/>
              <a:gd name="connsiteX102" fmla="*/ 317437 w 609243"/>
              <a:gd name="connsiteY102" fmla="*/ 428043 h 496315"/>
              <a:gd name="connsiteX103" fmla="*/ 306429 w 609243"/>
              <a:gd name="connsiteY103" fmla="*/ 434675 h 496315"/>
              <a:gd name="connsiteX104" fmla="*/ 295422 w 609243"/>
              <a:gd name="connsiteY104" fmla="*/ 428043 h 496315"/>
              <a:gd name="connsiteX105" fmla="*/ 17756 w 609243"/>
              <a:gd name="connsiteY105" fmla="*/ 414210 h 496315"/>
              <a:gd name="connsiteX106" fmla="*/ 4660 w 609243"/>
              <a:gd name="connsiteY106" fmla="*/ 400945 h 496315"/>
              <a:gd name="connsiteX107" fmla="*/ 3616 w 609243"/>
              <a:gd name="connsiteY107" fmla="*/ 396113 h 496315"/>
              <a:gd name="connsiteX108" fmla="*/ 4850 w 609243"/>
              <a:gd name="connsiteY108" fmla="*/ 75581 h 496315"/>
              <a:gd name="connsiteX109" fmla="*/ 6843 w 609243"/>
              <a:gd name="connsiteY109" fmla="*/ 68948 h 496315"/>
              <a:gd name="connsiteX110" fmla="*/ 10354 w 609243"/>
              <a:gd name="connsiteY110" fmla="*/ 64779 h 496315"/>
              <a:gd name="connsiteX111" fmla="*/ 197678 w 609243"/>
              <a:gd name="connsiteY11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66015 w 609243"/>
              <a:gd name="connsiteY52" fmla="*/ 127390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114405 w 609243"/>
              <a:gd name="connsiteY55" fmla="*/ 101164 h 496315"/>
              <a:gd name="connsiteX56" fmla="*/ 79658 w 609243"/>
              <a:gd name="connsiteY56" fmla="*/ 112628 h 496315"/>
              <a:gd name="connsiteX57" fmla="*/ 78139 w 609243"/>
              <a:gd name="connsiteY57" fmla="*/ 156871 h 496315"/>
              <a:gd name="connsiteX58" fmla="*/ 114405 w 609243"/>
              <a:gd name="connsiteY58" fmla="*/ 142186 h 496315"/>
              <a:gd name="connsiteX59" fmla="*/ 114405 w 609243"/>
              <a:gd name="connsiteY59" fmla="*/ 101164 h 496315"/>
              <a:gd name="connsiteX60" fmla="*/ 436157 w 609243"/>
              <a:gd name="connsiteY60" fmla="*/ 91941 h 496315"/>
              <a:gd name="connsiteX61" fmla="*/ 539058 w 609243"/>
              <a:gd name="connsiteY61" fmla="*/ 121643 h 496315"/>
              <a:gd name="connsiteX62" fmla="*/ 530612 w 609243"/>
              <a:gd name="connsiteY62" fmla="*/ 139462 h 496315"/>
              <a:gd name="connsiteX63" fmla="*/ 345546 w 609243"/>
              <a:gd name="connsiteY63" fmla="*/ 136808 h 496315"/>
              <a:gd name="connsiteX64" fmla="*/ 334252 w 609243"/>
              <a:gd name="connsiteY64" fmla="*/ 120601 h 496315"/>
              <a:gd name="connsiteX65" fmla="*/ 436157 w 609243"/>
              <a:gd name="connsiteY65" fmla="*/ 91941 h 496315"/>
              <a:gd name="connsiteX66" fmla="*/ 120956 w 609243"/>
              <a:gd name="connsiteY66" fmla="*/ 81080 h 496315"/>
              <a:gd name="connsiteX67" fmla="*/ 123804 w 609243"/>
              <a:gd name="connsiteY67" fmla="*/ 81459 h 496315"/>
              <a:gd name="connsiteX68" fmla="*/ 134152 w 609243"/>
              <a:gd name="connsiteY68" fmla="*/ 90933 h 496315"/>
              <a:gd name="connsiteX69" fmla="*/ 134152 w 609243"/>
              <a:gd name="connsiteY69" fmla="*/ 146734 h 496315"/>
              <a:gd name="connsiteX70" fmla="*/ 133773 w 609243"/>
              <a:gd name="connsiteY70" fmla="*/ 149292 h 496315"/>
              <a:gd name="connsiteX71" fmla="*/ 126842 w 609243"/>
              <a:gd name="connsiteY71" fmla="*/ 159523 h 496315"/>
              <a:gd name="connsiteX72" fmla="*/ 78234 w 609243"/>
              <a:gd name="connsiteY72" fmla="*/ 179892 h 496315"/>
              <a:gd name="connsiteX73" fmla="*/ 64658 w 609243"/>
              <a:gd name="connsiteY73" fmla="*/ 175439 h 496315"/>
              <a:gd name="connsiteX74" fmla="*/ 58392 w 609243"/>
              <a:gd name="connsiteY74" fmla="*/ 166439 h 496315"/>
              <a:gd name="connsiteX75" fmla="*/ 60101 w 609243"/>
              <a:gd name="connsiteY75" fmla="*/ 110638 h 496315"/>
              <a:gd name="connsiteX76" fmla="*/ 60765 w 609243"/>
              <a:gd name="connsiteY76" fmla="*/ 107796 h 496315"/>
              <a:gd name="connsiteX77" fmla="*/ 64943 w 609243"/>
              <a:gd name="connsiteY77" fmla="*/ 98796 h 496315"/>
              <a:gd name="connsiteX78" fmla="*/ 120956 w 609243"/>
              <a:gd name="connsiteY78" fmla="*/ 81080 h 496315"/>
              <a:gd name="connsiteX79" fmla="*/ 211133 w 609243"/>
              <a:gd name="connsiteY79" fmla="*/ 79659 h 496315"/>
              <a:gd name="connsiteX80" fmla="*/ 172811 w 609243"/>
              <a:gd name="connsiteY80" fmla="*/ 103719 h 496315"/>
              <a:gd name="connsiteX81" fmla="*/ 167590 w 609243"/>
              <a:gd name="connsiteY81" fmla="*/ 84661 h 496315"/>
              <a:gd name="connsiteX82" fmla="*/ 211133 w 609243"/>
              <a:gd name="connsiteY82" fmla="*/ 79659 h 496315"/>
              <a:gd name="connsiteX83" fmla="*/ 198798 w 609243"/>
              <a:gd name="connsiteY83" fmla="*/ 22403 h 496315"/>
              <a:gd name="connsiteX84" fmla="*/ 27245 w 609243"/>
              <a:gd name="connsiteY84" fmla="*/ 79844 h 496315"/>
              <a:gd name="connsiteX85" fmla="*/ 26012 w 609243"/>
              <a:gd name="connsiteY85" fmla="*/ 387586 h 496315"/>
              <a:gd name="connsiteX86" fmla="*/ 306429 w 609243"/>
              <a:gd name="connsiteY86" fmla="*/ 408620 h 496315"/>
              <a:gd name="connsiteX87" fmla="*/ 586847 w 609243"/>
              <a:gd name="connsiteY87" fmla="*/ 387586 h 496315"/>
              <a:gd name="connsiteX88" fmla="*/ 585614 w 609243"/>
              <a:gd name="connsiteY88" fmla="*/ 79844 h 496315"/>
              <a:gd name="connsiteX89" fmla="*/ 315160 w 609243"/>
              <a:gd name="connsiteY89" fmla="*/ 68664 h 496315"/>
              <a:gd name="connsiteX90" fmla="*/ 306429 w 609243"/>
              <a:gd name="connsiteY90" fmla="*/ 71791 h 496315"/>
              <a:gd name="connsiteX91" fmla="*/ 297699 w 609243"/>
              <a:gd name="connsiteY91" fmla="*/ 68664 h 496315"/>
              <a:gd name="connsiteX92" fmla="*/ 198798 w 609243"/>
              <a:gd name="connsiteY92" fmla="*/ 22403 h 496315"/>
              <a:gd name="connsiteX93" fmla="*/ 197678 w 609243"/>
              <a:gd name="connsiteY93" fmla="*/ 346 h 496315"/>
              <a:gd name="connsiteX94" fmla="*/ 306429 w 609243"/>
              <a:gd name="connsiteY94" fmla="*/ 46209 h 496315"/>
              <a:gd name="connsiteX95" fmla="*/ 602505 w 609243"/>
              <a:gd name="connsiteY95" fmla="*/ 64779 h 496315"/>
              <a:gd name="connsiteX96" fmla="*/ 606016 w 609243"/>
              <a:gd name="connsiteY96" fmla="*/ 68948 h 496315"/>
              <a:gd name="connsiteX97" fmla="*/ 608009 w 609243"/>
              <a:gd name="connsiteY97" fmla="*/ 75581 h 496315"/>
              <a:gd name="connsiteX98" fmla="*/ 609243 w 609243"/>
              <a:gd name="connsiteY98" fmla="*/ 396113 h 496315"/>
              <a:gd name="connsiteX99" fmla="*/ 608199 w 609243"/>
              <a:gd name="connsiteY99" fmla="*/ 400945 h 496315"/>
              <a:gd name="connsiteX100" fmla="*/ 595103 w 609243"/>
              <a:gd name="connsiteY100" fmla="*/ 414210 h 496315"/>
              <a:gd name="connsiteX101" fmla="*/ 317437 w 609243"/>
              <a:gd name="connsiteY101" fmla="*/ 428043 h 496315"/>
              <a:gd name="connsiteX102" fmla="*/ 306429 w 609243"/>
              <a:gd name="connsiteY102" fmla="*/ 434675 h 496315"/>
              <a:gd name="connsiteX103" fmla="*/ 295422 w 609243"/>
              <a:gd name="connsiteY103" fmla="*/ 428043 h 496315"/>
              <a:gd name="connsiteX104" fmla="*/ 17756 w 609243"/>
              <a:gd name="connsiteY104" fmla="*/ 414210 h 496315"/>
              <a:gd name="connsiteX105" fmla="*/ 4660 w 609243"/>
              <a:gd name="connsiteY105" fmla="*/ 400945 h 496315"/>
              <a:gd name="connsiteX106" fmla="*/ 3616 w 609243"/>
              <a:gd name="connsiteY106" fmla="*/ 396113 h 496315"/>
              <a:gd name="connsiteX107" fmla="*/ 4850 w 609243"/>
              <a:gd name="connsiteY107" fmla="*/ 75581 h 496315"/>
              <a:gd name="connsiteX108" fmla="*/ 6843 w 609243"/>
              <a:gd name="connsiteY108" fmla="*/ 68948 h 496315"/>
              <a:gd name="connsiteX109" fmla="*/ 10354 w 609243"/>
              <a:gd name="connsiteY109" fmla="*/ 64779 h 496315"/>
              <a:gd name="connsiteX110" fmla="*/ 197678 w 609243"/>
              <a:gd name="connsiteY11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167590 w 609243"/>
              <a:gd name="connsiteY78" fmla="*/ 84661 h 496315"/>
              <a:gd name="connsiteX79" fmla="*/ 211133 w 609243"/>
              <a:gd name="connsiteY79" fmla="*/ 79659 h 496315"/>
              <a:gd name="connsiteX80" fmla="*/ 198798 w 609243"/>
              <a:gd name="connsiteY80" fmla="*/ 22403 h 496315"/>
              <a:gd name="connsiteX81" fmla="*/ 27245 w 609243"/>
              <a:gd name="connsiteY81" fmla="*/ 79844 h 496315"/>
              <a:gd name="connsiteX82" fmla="*/ 26012 w 609243"/>
              <a:gd name="connsiteY82" fmla="*/ 387586 h 496315"/>
              <a:gd name="connsiteX83" fmla="*/ 306429 w 609243"/>
              <a:gd name="connsiteY83" fmla="*/ 408620 h 496315"/>
              <a:gd name="connsiteX84" fmla="*/ 586847 w 609243"/>
              <a:gd name="connsiteY84" fmla="*/ 387586 h 496315"/>
              <a:gd name="connsiteX85" fmla="*/ 585614 w 609243"/>
              <a:gd name="connsiteY85" fmla="*/ 79844 h 496315"/>
              <a:gd name="connsiteX86" fmla="*/ 315160 w 609243"/>
              <a:gd name="connsiteY86" fmla="*/ 68664 h 496315"/>
              <a:gd name="connsiteX87" fmla="*/ 306429 w 609243"/>
              <a:gd name="connsiteY87" fmla="*/ 71791 h 496315"/>
              <a:gd name="connsiteX88" fmla="*/ 297699 w 609243"/>
              <a:gd name="connsiteY88" fmla="*/ 68664 h 496315"/>
              <a:gd name="connsiteX89" fmla="*/ 198798 w 609243"/>
              <a:gd name="connsiteY89" fmla="*/ 22403 h 496315"/>
              <a:gd name="connsiteX90" fmla="*/ 197678 w 609243"/>
              <a:gd name="connsiteY90" fmla="*/ 346 h 496315"/>
              <a:gd name="connsiteX91" fmla="*/ 306429 w 609243"/>
              <a:gd name="connsiteY91" fmla="*/ 46209 h 496315"/>
              <a:gd name="connsiteX92" fmla="*/ 602505 w 609243"/>
              <a:gd name="connsiteY92" fmla="*/ 64779 h 496315"/>
              <a:gd name="connsiteX93" fmla="*/ 606016 w 609243"/>
              <a:gd name="connsiteY93" fmla="*/ 68948 h 496315"/>
              <a:gd name="connsiteX94" fmla="*/ 608009 w 609243"/>
              <a:gd name="connsiteY94" fmla="*/ 75581 h 496315"/>
              <a:gd name="connsiteX95" fmla="*/ 609243 w 609243"/>
              <a:gd name="connsiteY95" fmla="*/ 396113 h 496315"/>
              <a:gd name="connsiteX96" fmla="*/ 608199 w 609243"/>
              <a:gd name="connsiteY96" fmla="*/ 400945 h 496315"/>
              <a:gd name="connsiteX97" fmla="*/ 595103 w 609243"/>
              <a:gd name="connsiteY97" fmla="*/ 414210 h 496315"/>
              <a:gd name="connsiteX98" fmla="*/ 317437 w 609243"/>
              <a:gd name="connsiteY98" fmla="*/ 428043 h 496315"/>
              <a:gd name="connsiteX99" fmla="*/ 306429 w 609243"/>
              <a:gd name="connsiteY99" fmla="*/ 434675 h 496315"/>
              <a:gd name="connsiteX100" fmla="*/ 295422 w 609243"/>
              <a:gd name="connsiteY100" fmla="*/ 428043 h 496315"/>
              <a:gd name="connsiteX101" fmla="*/ 17756 w 609243"/>
              <a:gd name="connsiteY101" fmla="*/ 414210 h 496315"/>
              <a:gd name="connsiteX102" fmla="*/ 4660 w 609243"/>
              <a:gd name="connsiteY102" fmla="*/ 400945 h 496315"/>
              <a:gd name="connsiteX103" fmla="*/ 3616 w 609243"/>
              <a:gd name="connsiteY103" fmla="*/ 396113 h 496315"/>
              <a:gd name="connsiteX104" fmla="*/ 4850 w 609243"/>
              <a:gd name="connsiteY104" fmla="*/ 75581 h 496315"/>
              <a:gd name="connsiteX105" fmla="*/ 6843 w 609243"/>
              <a:gd name="connsiteY105" fmla="*/ 68948 h 496315"/>
              <a:gd name="connsiteX106" fmla="*/ 10354 w 609243"/>
              <a:gd name="connsiteY106" fmla="*/ 64779 h 496315"/>
              <a:gd name="connsiteX107" fmla="*/ 197678 w 609243"/>
              <a:gd name="connsiteY10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211133 w 609243"/>
              <a:gd name="connsiteY78" fmla="*/ 79659 h 496315"/>
              <a:gd name="connsiteX79" fmla="*/ 198798 w 609243"/>
              <a:gd name="connsiteY79" fmla="*/ 22403 h 496315"/>
              <a:gd name="connsiteX80" fmla="*/ 27245 w 609243"/>
              <a:gd name="connsiteY80" fmla="*/ 79844 h 496315"/>
              <a:gd name="connsiteX81" fmla="*/ 26012 w 609243"/>
              <a:gd name="connsiteY81" fmla="*/ 387586 h 496315"/>
              <a:gd name="connsiteX82" fmla="*/ 306429 w 609243"/>
              <a:gd name="connsiteY82" fmla="*/ 408620 h 496315"/>
              <a:gd name="connsiteX83" fmla="*/ 586847 w 609243"/>
              <a:gd name="connsiteY83" fmla="*/ 387586 h 496315"/>
              <a:gd name="connsiteX84" fmla="*/ 585614 w 609243"/>
              <a:gd name="connsiteY84" fmla="*/ 79844 h 496315"/>
              <a:gd name="connsiteX85" fmla="*/ 315160 w 609243"/>
              <a:gd name="connsiteY85" fmla="*/ 68664 h 496315"/>
              <a:gd name="connsiteX86" fmla="*/ 306429 w 609243"/>
              <a:gd name="connsiteY86" fmla="*/ 71791 h 496315"/>
              <a:gd name="connsiteX87" fmla="*/ 297699 w 609243"/>
              <a:gd name="connsiteY87" fmla="*/ 68664 h 496315"/>
              <a:gd name="connsiteX88" fmla="*/ 198798 w 609243"/>
              <a:gd name="connsiteY88" fmla="*/ 22403 h 496315"/>
              <a:gd name="connsiteX89" fmla="*/ 197678 w 609243"/>
              <a:gd name="connsiteY89" fmla="*/ 346 h 496315"/>
              <a:gd name="connsiteX90" fmla="*/ 306429 w 609243"/>
              <a:gd name="connsiteY90" fmla="*/ 46209 h 496315"/>
              <a:gd name="connsiteX91" fmla="*/ 602505 w 609243"/>
              <a:gd name="connsiteY91" fmla="*/ 64779 h 496315"/>
              <a:gd name="connsiteX92" fmla="*/ 606016 w 609243"/>
              <a:gd name="connsiteY92" fmla="*/ 68948 h 496315"/>
              <a:gd name="connsiteX93" fmla="*/ 608009 w 609243"/>
              <a:gd name="connsiteY93" fmla="*/ 75581 h 496315"/>
              <a:gd name="connsiteX94" fmla="*/ 609243 w 609243"/>
              <a:gd name="connsiteY94" fmla="*/ 396113 h 496315"/>
              <a:gd name="connsiteX95" fmla="*/ 608199 w 609243"/>
              <a:gd name="connsiteY95" fmla="*/ 400945 h 496315"/>
              <a:gd name="connsiteX96" fmla="*/ 595103 w 609243"/>
              <a:gd name="connsiteY96" fmla="*/ 414210 h 496315"/>
              <a:gd name="connsiteX97" fmla="*/ 317437 w 609243"/>
              <a:gd name="connsiteY97" fmla="*/ 428043 h 496315"/>
              <a:gd name="connsiteX98" fmla="*/ 306429 w 609243"/>
              <a:gd name="connsiteY98" fmla="*/ 434675 h 496315"/>
              <a:gd name="connsiteX99" fmla="*/ 295422 w 609243"/>
              <a:gd name="connsiteY99" fmla="*/ 428043 h 496315"/>
              <a:gd name="connsiteX100" fmla="*/ 17756 w 609243"/>
              <a:gd name="connsiteY100" fmla="*/ 414210 h 496315"/>
              <a:gd name="connsiteX101" fmla="*/ 4660 w 609243"/>
              <a:gd name="connsiteY101" fmla="*/ 400945 h 496315"/>
              <a:gd name="connsiteX102" fmla="*/ 3616 w 609243"/>
              <a:gd name="connsiteY102" fmla="*/ 396113 h 496315"/>
              <a:gd name="connsiteX103" fmla="*/ 4850 w 609243"/>
              <a:gd name="connsiteY103" fmla="*/ 75581 h 496315"/>
              <a:gd name="connsiteX104" fmla="*/ 6843 w 609243"/>
              <a:gd name="connsiteY104" fmla="*/ 68948 h 496315"/>
              <a:gd name="connsiteX105" fmla="*/ 10354 w 609243"/>
              <a:gd name="connsiteY105" fmla="*/ 64779 h 496315"/>
              <a:gd name="connsiteX106" fmla="*/ 197678 w 609243"/>
              <a:gd name="connsiteY10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198798 w 609243"/>
              <a:gd name="connsiteY76" fmla="*/ 22403 h 496315"/>
              <a:gd name="connsiteX77" fmla="*/ 27245 w 609243"/>
              <a:gd name="connsiteY77" fmla="*/ 79844 h 496315"/>
              <a:gd name="connsiteX78" fmla="*/ 26012 w 609243"/>
              <a:gd name="connsiteY78" fmla="*/ 387586 h 496315"/>
              <a:gd name="connsiteX79" fmla="*/ 306429 w 609243"/>
              <a:gd name="connsiteY79" fmla="*/ 408620 h 496315"/>
              <a:gd name="connsiteX80" fmla="*/ 586847 w 609243"/>
              <a:gd name="connsiteY80" fmla="*/ 387586 h 496315"/>
              <a:gd name="connsiteX81" fmla="*/ 585614 w 609243"/>
              <a:gd name="connsiteY81" fmla="*/ 79844 h 496315"/>
              <a:gd name="connsiteX82" fmla="*/ 315160 w 609243"/>
              <a:gd name="connsiteY82" fmla="*/ 68664 h 496315"/>
              <a:gd name="connsiteX83" fmla="*/ 306429 w 609243"/>
              <a:gd name="connsiteY83" fmla="*/ 71791 h 496315"/>
              <a:gd name="connsiteX84" fmla="*/ 297699 w 609243"/>
              <a:gd name="connsiteY84" fmla="*/ 68664 h 496315"/>
              <a:gd name="connsiteX85" fmla="*/ 198798 w 609243"/>
              <a:gd name="connsiteY85" fmla="*/ 22403 h 496315"/>
              <a:gd name="connsiteX86" fmla="*/ 197678 w 609243"/>
              <a:gd name="connsiteY86" fmla="*/ 346 h 496315"/>
              <a:gd name="connsiteX87" fmla="*/ 306429 w 609243"/>
              <a:gd name="connsiteY87" fmla="*/ 46209 h 496315"/>
              <a:gd name="connsiteX88" fmla="*/ 602505 w 609243"/>
              <a:gd name="connsiteY88" fmla="*/ 64779 h 496315"/>
              <a:gd name="connsiteX89" fmla="*/ 606016 w 609243"/>
              <a:gd name="connsiteY89" fmla="*/ 68948 h 496315"/>
              <a:gd name="connsiteX90" fmla="*/ 608009 w 609243"/>
              <a:gd name="connsiteY90" fmla="*/ 75581 h 496315"/>
              <a:gd name="connsiteX91" fmla="*/ 609243 w 609243"/>
              <a:gd name="connsiteY91" fmla="*/ 396113 h 496315"/>
              <a:gd name="connsiteX92" fmla="*/ 608199 w 609243"/>
              <a:gd name="connsiteY92" fmla="*/ 400945 h 496315"/>
              <a:gd name="connsiteX93" fmla="*/ 595103 w 609243"/>
              <a:gd name="connsiteY93" fmla="*/ 414210 h 496315"/>
              <a:gd name="connsiteX94" fmla="*/ 317437 w 609243"/>
              <a:gd name="connsiteY94" fmla="*/ 428043 h 496315"/>
              <a:gd name="connsiteX95" fmla="*/ 306429 w 609243"/>
              <a:gd name="connsiteY95" fmla="*/ 434675 h 496315"/>
              <a:gd name="connsiteX96" fmla="*/ 295422 w 609243"/>
              <a:gd name="connsiteY96" fmla="*/ 428043 h 496315"/>
              <a:gd name="connsiteX97" fmla="*/ 17756 w 609243"/>
              <a:gd name="connsiteY97" fmla="*/ 414210 h 496315"/>
              <a:gd name="connsiteX98" fmla="*/ 4660 w 609243"/>
              <a:gd name="connsiteY98" fmla="*/ 400945 h 496315"/>
              <a:gd name="connsiteX99" fmla="*/ 3616 w 609243"/>
              <a:gd name="connsiteY99" fmla="*/ 396113 h 496315"/>
              <a:gd name="connsiteX100" fmla="*/ 4850 w 609243"/>
              <a:gd name="connsiteY100" fmla="*/ 75581 h 496315"/>
              <a:gd name="connsiteX101" fmla="*/ 6843 w 609243"/>
              <a:gd name="connsiteY101" fmla="*/ 68948 h 496315"/>
              <a:gd name="connsiteX102" fmla="*/ 10354 w 609243"/>
              <a:gd name="connsiteY102" fmla="*/ 64779 h 496315"/>
              <a:gd name="connsiteX103" fmla="*/ 197678 w 609243"/>
              <a:gd name="connsiteY10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146734 h 496315"/>
              <a:gd name="connsiteX66" fmla="*/ 133773 w 609243"/>
              <a:gd name="connsiteY66" fmla="*/ 149292 h 496315"/>
              <a:gd name="connsiteX67" fmla="*/ 126842 w 609243"/>
              <a:gd name="connsiteY67" fmla="*/ 159523 h 496315"/>
              <a:gd name="connsiteX68" fmla="*/ 78234 w 609243"/>
              <a:gd name="connsiteY68" fmla="*/ 179892 h 496315"/>
              <a:gd name="connsiteX69" fmla="*/ 64658 w 609243"/>
              <a:gd name="connsiteY69" fmla="*/ 175439 h 496315"/>
              <a:gd name="connsiteX70" fmla="*/ 58392 w 609243"/>
              <a:gd name="connsiteY70" fmla="*/ 166439 h 496315"/>
              <a:gd name="connsiteX71" fmla="*/ 60101 w 609243"/>
              <a:gd name="connsiteY71" fmla="*/ 110638 h 496315"/>
              <a:gd name="connsiteX72" fmla="*/ 60765 w 609243"/>
              <a:gd name="connsiteY72" fmla="*/ 107796 h 496315"/>
              <a:gd name="connsiteX73" fmla="*/ 64943 w 609243"/>
              <a:gd name="connsiteY73" fmla="*/ 98796 h 496315"/>
              <a:gd name="connsiteX74" fmla="*/ 120956 w 609243"/>
              <a:gd name="connsiteY74" fmla="*/ 81080 h 496315"/>
              <a:gd name="connsiteX75" fmla="*/ 198798 w 609243"/>
              <a:gd name="connsiteY75" fmla="*/ 22403 h 496315"/>
              <a:gd name="connsiteX76" fmla="*/ 27245 w 609243"/>
              <a:gd name="connsiteY76" fmla="*/ 79844 h 496315"/>
              <a:gd name="connsiteX77" fmla="*/ 26012 w 609243"/>
              <a:gd name="connsiteY77" fmla="*/ 387586 h 496315"/>
              <a:gd name="connsiteX78" fmla="*/ 306429 w 609243"/>
              <a:gd name="connsiteY78" fmla="*/ 408620 h 496315"/>
              <a:gd name="connsiteX79" fmla="*/ 586847 w 609243"/>
              <a:gd name="connsiteY79" fmla="*/ 387586 h 496315"/>
              <a:gd name="connsiteX80" fmla="*/ 585614 w 609243"/>
              <a:gd name="connsiteY80" fmla="*/ 79844 h 496315"/>
              <a:gd name="connsiteX81" fmla="*/ 315160 w 609243"/>
              <a:gd name="connsiteY81" fmla="*/ 68664 h 496315"/>
              <a:gd name="connsiteX82" fmla="*/ 306429 w 609243"/>
              <a:gd name="connsiteY82" fmla="*/ 71791 h 496315"/>
              <a:gd name="connsiteX83" fmla="*/ 297699 w 609243"/>
              <a:gd name="connsiteY83" fmla="*/ 68664 h 496315"/>
              <a:gd name="connsiteX84" fmla="*/ 198798 w 609243"/>
              <a:gd name="connsiteY84" fmla="*/ 22403 h 496315"/>
              <a:gd name="connsiteX85" fmla="*/ 197678 w 609243"/>
              <a:gd name="connsiteY85" fmla="*/ 346 h 496315"/>
              <a:gd name="connsiteX86" fmla="*/ 306429 w 609243"/>
              <a:gd name="connsiteY86" fmla="*/ 46209 h 496315"/>
              <a:gd name="connsiteX87" fmla="*/ 602505 w 609243"/>
              <a:gd name="connsiteY87" fmla="*/ 64779 h 496315"/>
              <a:gd name="connsiteX88" fmla="*/ 606016 w 609243"/>
              <a:gd name="connsiteY88" fmla="*/ 68948 h 496315"/>
              <a:gd name="connsiteX89" fmla="*/ 608009 w 609243"/>
              <a:gd name="connsiteY89" fmla="*/ 75581 h 496315"/>
              <a:gd name="connsiteX90" fmla="*/ 609243 w 609243"/>
              <a:gd name="connsiteY90" fmla="*/ 396113 h 496315"/>
              <a:gd name="connsiteX91" fmla="*/ 608199 w 609243"/>
              <a:gd name="connsiteY91" fmla="*/ 400945 h 496315"/>
              <a:gd name="connsiteX92" fmla="*/ 595103 w 609243"/>
              <a:gd name="connsiteY92" fmla="*/ 414210 h 496315"/>
              <a:gd name="connsiteX93" fmla="*/ 317437 w 609243"/>
              <a:gd name="connsiteY93" fmla="*/ 428043 h 496315"/>
              <a:gd name="connsiteX94" fmla="*/ 306429 w 609243"/>
              <a:gd name="connsiteY94" fmla="*/ 434675 h 496315"/>
              <a:gd name="connsiteX95" fmla="*/ 295422 w 609243"/>
              <a:gd name="connsiteY95" fmla="*/ 428043 h 496315"/>
              <a:gd name="connsiteX96" fmla="*/ 17756 w 609243"/>
              <a:gd name="connsiteY96" fmla="*/ 414210 h 496315"/>
              <a:gd name="connsiteX97" fmla="*/ 4660 w 609243"/>
              <a:gd name="connsiteY97" fmla="*/ 400945 h 496315"/>
              <a:gd name="connsiteX98" fmla="*/ 3616 w 609243"/>
              <a:gd name="connsiteY98" fmla="*/ 396113 h 496315"/>
              <a:gd name="connsiteX99" fmla="*/ 4850 w 609243"/>
              <a:gd name="connsiteY99" fmla="*/ 75581 h 496315"/>
              <a:gd name="connsiteX100" fmla="*/ 6843 w 609243"/>
              <a:gd name="connsiteY100" fmla="*/ 68948 h 496315"/>
              <a:gd name="connsiteX101" fmla="*/ 10354 w 609243"/>
              <a:gd name="connsiteY101" fmla="*/ 64779 h 496315"/>
              <a:gd name="connsiteX102" fmla="*/ 197678 w 609243"/>
              <a:gd name="connsiteY10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20956 w 609243"/>
              <a:gd name="connsiteY73" fmla="*/ 81080 h 496315"/>
              <a:gd name="connsiteX74" fmla="*/ 198798 w 609243"/>
              <a:gd name="connsiteY74" fmla="*/ 22403 h 496315"/>
              <a:gd name="connsiteX75" fmla="*/ 27245 w 609243"/>
              <a:gd name="connsiteY75" fmla="*/ 79844 h 496315"/>
              <a:gd name="connsiteX76" fmla="*/ 26012 w 609243"/>
              <a:gd name="connsiteY76" fmla="*/ 387586 h 496315"/>
              <a:gd name="connsiteX77" fmla="*/ 306429 w 609243"/>
              <a:gd name="connsiteY77" fmla="*/ 408620 h 496315"/>
              <a:gd name="connsiteX78" fmla="*/ 586847 w 609243"/>
              <a:gd name="connsiteY78" fmla="*/ 387586 h 496315"/>
              <a:gd name="connsiteX79" fmla="*/ 585614 w 609243"/>
              <a:gd name="connsiteY79" fmla="*/ 79844 h 496315"/>
              <a:gd name="connsiteX80" fmla="*/ 315160 w 609243"/>
              <a:gd name="connsiteY80" fmla="*/ 68664 h 496315"/>
              <a:gd name="connsiteX81" fmla="*/ 306429 w 609243"/>
              <a:gd name="connsiteY81" fmla="*/ 71791 h 496315"/>
              <a:gd name="connsiteX82" fmla="*/ 297699 w 609243"/>
              <a:gd name="connsiteY82" fmla="*/ 68664 h 496315"/>
              <a:gd name="connsiteX83" fmla="*/ 198798 w 609243"/>
              <a:gd name="connsiteY83" fmla="*/ 22403 h 496315"/>
              <a:gd name="connsiteX84" fmla="*/ 197678 w 609243"/>
              <a:gd name="connsiteY84" fmla="*/ 346 h 496315"/>
              <a:gd name="connsiteX85" fmla="*/ 306429 w 609243"/>
              <a:gd name="connsiteY85" fmla="*/ 46209 h 496315"/>
              <a:gd name="connsiteX86" fmla="*/ 602505 w 609243"/>
              <a:gd name="connsiteY86" fmla="*/ 64779 h 496315"/>
              <a:gd name="connsiteX87" fmla="*/ 606016 w 609243"/>
              <a:gd name="connsiteY87" fmla="*/ 68948 h 496315"/>
              <a:gd name="connsiteX88" fmla="*/ 608009 w 609243"/>
              <a:gd name="connsiteY88" fmla="*/ 75581 h 496315"/>
              <a:gd name="connsiteX89" fmla="*/ 609243 w 609243"/>
              <a:gd name="connsiteY89" fmla="*/ 396113 h 496315"/>
              <a:gd name="connsiteX90" fmla="*/ 608199 w 609243"/>
              <a:gd name="connsiteY90" fmla="*/ 400945 h 496315"/>
              <a:gd name="connsiteX91" fmla="*/ 595103 w 609243"/>
              <a:gd name="connsiteY91" fmla="*/ 414210 h 496315"/>
              <a:gd name="connsiteX92" fmla="*/ 317437 w 609243"/>
              <a:gd name="connsiteY92" fmla="*/ 428043 h 496315"/>
              <a:gd name="connsiteX93" fmla="*/ 306429 w 609243"/>
              <a:gd name="connsiteY93" fmla="*/ 434675 h 496315"/>
              <a:gd name="connsiteX94" fmla="*/ 295422 w 609243"/>
              <a:gd name="connsiteY94" fmla="*/ 428043 h 496315"/>
              <a:gd name="connsiteX95" fmla="*/ 17756 w 609243"/>
              <a:gd name="connsiteY95" fmla="*/ 414210 h 496315"/>
              <a:gd name="connsiteX96" fmla="*/ 4660 w 609243"/>
              <a:gd name="connsiteY96" fmla="*/ 400945 h 496315"/>
              <a:gd name="connsiteX97" fmla="*/ 3616 w 609243"/>
              <a:gd name="connsiteY97" fmla="*/ 396113 h 496315"/>
              <a:gd name="connsiteX98" fmla="*/ 4850 w 609243"/>
              <a:gd name="connsiteY98" fmla="*/ 75581 h 496315"/>
              <a:gd name="connsiteX99" fmla="*/ 6843 w 609243"/>
              <a:gd name="connsiteY99" fmla="*/ 68948 h 496315"/>
              <a:gd name="connsiteX100" fmla="*/ 10354 w 609243"/>
              <a:gd name="connsiteY100" fmla="*/ 64779 h 496315"/>
              <a:gd name="connsiteX101" fmla="*/ 197678 w 609243"/>
              <a:gd name="connsiteY10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64943 w 609243"/>
              <a:gd name="connsiteY63" fmla="*/ 98796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98798 w 609243"/>
              <a:gd name="connsiteY73" fmla="*/ 22403 h 496315"/>
              <a:gd name="connsiteX74" fmla="*/ 27245 w 609243"/>
              <a:gd name="connsiteY74" fmla="*/ 79844 h 496315"/>
              <a:gd name="connsiteX75" fmla="*/ 26012 w 609243"/>
              <a:gd name="connsiteY75" fmla="*/ 387586 h 496315"/>
              <a:gd name="connsiteX76" fmla="*/ 306429 w 609243"/>
              <a:gd name="connsiteY76" fmla="*/ 408620 h 496315"/>
              <a:gd name="connsiteX77" fmla="*/ 586847 w 609243"/>
              <a:gd name="connsiteY77" fmla="*/ 387586 h 496315"/>
              <a:gd name="connsiteX78" fmla="*/ 585614 w 609243"/>
              <a:gd name="connsiteY78" fmla="*/ 79844 h 496315"/>
              <a:gd name="connsiteX79" fmla="*/ 315160 w 609243"/>
              <a:gd name="connsiteY79" fmla="*/ 68664 h 496315"/>
              <a:gd name="connsiteX80" fmla="*/ 306429 w 609243"/>
              <a:gd name="connsiteY80" fmla="*/ 71791 h 496315"/>
              <a:gd name="connsiteX81" fmla="*/ 297699 w 609243"/>
              <a:gd name="connsiteY81" fmla="*/ 68664 h 496315"/>
              <a:gd name="connsiteX82" fmla="*/ 198798 w 609243"/>
              <a:gd name="connsiteY82" fmla="*/ 22403 h 496315"/>
              <a:gd name="connsiteX83" fmla="*/ 197678 w 609243"/>
              <a:gd name="connsiteY83" fmla="*/ 346 h 496315"/>
              <a:gd name="connsiteX84" fmla="*/ 306429 w 609243"/>
              <a:gd name="connsiteY84" fmla="*/ 46209 h 496315"/>
              <a:gd name="connsiteX85" fmla="*/ 602505 w 609243"/>
              <a:gd name="connsiteY85" fmla="*/ 64779 h 496315"/>
              <a:gd name="connsiteX86" fmla="*/ 606016 w 609243"/>
              <a:gd name="connsiteY86" fmla="*/ 68948 h 496315"/>
              <a:gd name="connsiteX87" fmla="*/ 608009 w 609243"/>
              <a:gd name="connsiteY87" fmla="*/ 75581 h 496315"/>
              <a:gd name="connsiteX88" fmla="*/ 609243 w 609243"/>
              <a:gd name="connsiteY88" fmla="*/ 396113 h 496315"/>
              <a:gd name="connsiteX89" fmla="*/ 608199 w 609243"/>
              <a:gd name="connsiteY89" fmla="*/ 400945 h 496315"/>
              <a:gd name="connsiteX90" fmla="*/ 595103 w 609243"/>
              <a:gd name="connsiteY90" fmla="*/ 414210 h 496315"/>
              <a:gd name="connsiteX91" fmla="*/ 317437 w 609243"/>
              <a:gd name="connsiteY91" fmla="*/ 428043 h 496315"/>
              <a:gd name="connsiteX92" fmla="*/ 306429 w 609243"/>
              <a:gd name="connsiteY92" fmla="*/ 434675 h 496315"/>
              <a:gd name="connsiteX93" fmla="*/ 295422 w 609243"/>
              <a:gd name="connsiteY93" fmla="*/ 428043 h 496315"/>
              <a:gd name="connsiteX94" fmla="*/ 17756 w 609243"/>
              <a:gd name="connsiteY94" fmla="*/ 414210 h 496315"/>
              <a:gd name="connsiteX95" fmla="*/ 4660 w 609243"/>
              <a:gd name="connsiteY95" fmla="*/ 400945 h 496315"/>
              <a:gd name="connsiteX96" fmla="*/ 3616 w 609243"/>
              <a:gd name="connsiteY96" fmla="*/ 396113 h 496315"/>
              <a:gd name="connsiteX97" fmla="*/ 4850 w 609243"/>
              <a:gd name="connsiteY97" fmla="*/ 75581 h 496315"/>
              <a:gd name="connsiteX98" fmla="*/ 6843 w 609243"/>
              <a:gd name="connsiteY98" fmla="*/ 68948 h 496315"/>
              <a:gd name="connsiteX99" fmla="*/ 10354 w 609243"/>
              <a:gd name="connsiteY99" fmla="*/ 64779 h 496315"/>
              <a:gd name="connsiteX100" fmla="*/ 197678 w 609243"/>
              <a:gd name="connsiteY10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9058 w 609243"/>
              <a:gd name="connsiteY57" fmla="*/ 121643 h 496315"/>
              <a:gd name="connsiteX58" fmla="*/ 530612 w 609243"/>
              <a:gd name="connsiteY58" fmla="*/ 139462 h 496315"/>
              <a:gd name="connsiteX59" fmla="*/ 345546 w 609243"/>
              <a:gd name="connsiteY59" fmla="*/ 136808 h 496315"/>
              <a:gd name="connsiteX60" fmla="*/ 334252 w 609243"/>
              <a:gd name="connsiteY60" fmla="*/ 120601 h 496315"/>
              <a:gd name="connsiteX61" fmla="*/ 436157 w 609243"/>
              <a:gd name="connsiteY61" fmla="*/ 91941 h 496315"/>
              <a:gd name="connsiteX62" fmla="*/ 64943 w 609243"/>
              <a:gd name="connsiteY62" fmla="*/ 98796 h 496315"/>
              <a:gd name="connsiteX63" fmla="*/ 134152 w 609243"/>
              <a:gd name="connsiteY63" fmla="*/ 146734 h 496315"/>
              <a:gd name="connsiteX64" fmla="*/ 133773 w 609243"/>
              <a:gd name="connsiteY64" fmla="*/ 149292 h 496315"/>
              <a:gd name="connsiteX65" fmla="*/ 126842 w 609243"/>
              <a:gd name="connsiteY65" fmla="*/ 159523 h 496315"/>
              <a:gd name="connsiteX66" fmla="*/ 78234 w 609243"/>
              <a:gd name="connsiteY66" fmla="*/ 179892 h 496315"/>
              <a:gd name="connsiteX67" fmla="*/ 64658 w 609243"/>
              <a:gd name="connsiteY67" fmla="*/ 175439 h 496315"/>
              <a:gd name="connsiteX68" fmla="*/ 58392 w 609243"/>
              <a:gd name="connsiteY68" fmla="*/ 166439 h 496315"/>
              <a:gd name="connsiteX69" fmla="*/ 60101 w 609243"/>
              <a:gd name="connsiteY69" fmla="*/ 110638 h 496315"/>
              <a:gd name="connsiteX70" fmla="*/ 60765 w 609243"/>
              <a:gd name="connsiteY70" fmla="*/ 107796 h 496315"/>
              <a:gd name="connsiteX71" fmla="*/ 64943 w 609243"/>
              <a:gd name="connsiteY71" fmla="*/ 98796 h 496315"/>
              <a:gd name="connsiteX72" fmla="*/ 198798 w 609243"/>
              <a:gd name="connsiteY72" fmla="*/ 22403 h 496315"/>
              <a:gd name="connsiteX73" fmla="*/ 27245 w 609243"/>
              <a:gd name="connsiteY73" fmla="*/ 79844 h 496315"/>
              <a:gd name="connsiteX74" fmla="*/ 26012 w 609243"/>
              <a:gd name="connsiteY74" fmla="*/ 387586 h 496315"/>
              <a:gd name="connsiteX75" fmla="*/ 306429 w 609243"/>
              <a:gd name="connsiteY75" fmla="*/ 408620 h 496315"/>
              <a:gd name="connsiteX76" fmla="*/ 586847 w 609243"/>
              <a:gd name="connsiteY76" fmla="*/ 387586 h 496315"/>
              <a:gd name="connsiteX77" fmla="*/ 585614 w 609243"/>
              <a:gd name="connsiteY77" fmla="*/ 79844 h 496315"/>
              <a:gd name="connsiteX78" fmla="*/ 315160 w 609243"/>
              <a:gd name="connsiteY78" fmla="*/ 68664 h 496315"/>
              <a:gd name="connsiteX79" fmla="*/ 306429 w 609243"/>
              <a:gd name="connsiteY79" fmla="*/ 71791 h 496315"/>
              <a:gd name="connsiteX80" fmla="*/ 297699 w 609243"/>
              <a:gd name="connsiteY80" fmla="*/ 68664 h 496315"/>
              <a:gd name="connsiteX81" fmla="*/ 198798 w 609243"/>
              <a:gd name="connsiteY81" fmla="*/ 22403 h 496315"/>
              <a:gd name="connsiteX82" fmla="*/ 197678 w 609243"/>
              <a:gd name="connsiteY82" fmla="*/ 346 h 496315"/>
              <a:gd name="connsiteX83" fmla="*/ 306429 w 609243"/>
              <a:gd name="connsiteY83" fmla="*/ 46209 h 496315"/>
              <a:gd name="connsiteX84" fmla="*/ 602505 w 609243"/>
              <a:gd name="connsiteY84" fmla="*/ 64779 h 496315"/>
              <a:gd name="connsiteX85" fmla="*/ 606016 w 609243"/>
              <a:gd name="connsiteY85" fmla="*/ 68948 h 496315"/>
              <a:gd name="connsiteX86" fmla="*/ 608009 w 609243"/>
              <a:gd name="connsiteY86" fmla="*/ 75581 h 496315"/>
              <a:gd name="connsiteX87" fmla="*/ 609243 w 609243"/>
              <a:gd name="connsiteY87" fmla="*/ 396113 h 496315"/>
              <a:gd name="connsiteX88" fmla="*/ 608199 w 609243"/>
              <a:gd name="connsiteY88" fmla="*/ 400945 h 496315"/>
              <a:gd name="connsiteX89" fmla="*/ 595103 w 609243"/>
              <a:gd name="connsiteY89" fmla="*/ 414210 h 496315"/>
              <a:gd name="connsiteX90" fmla="*/ 317437 w 609243"/>
              <a:gd name="connsiteY90" fmla="*/ 428043 h 496315"/>
              <a:gd name="connsiteX91" fmla="*/ 306429 w 609243"/>
              <a:gd name="connsiteY91" fmla="*/ 434675 h 496315"/>
              <a:gd name="connsiteX92" fmla="*/ 295422 w 609243"/>
              <a:gd name="connsiteY92" fmla="*/ 428043 h 496315"/>
              <a:gd name="connsiteX93" fmla="*/ 17756 w 609243"/>
              <a:gd name="connsiteY93" fmla="*/ 414210 h 496315"/>
              <a:gd name="connsiteX94" fmla="*/ 4660 w 609243"/>
              <a:gd name="connsiteY94" fmla="*/ 400945 h 496315"/>
              <a:gd name="connsiteX95" fmla="*/ 3616 w 609243"/>
              <a:gd name="connsiteY95" fmla="*/ 396113 h 496315"/>
              <a:gd name="connsiteX96" fmla="*/ 4850 w 609243"/>
              <a:gd name="connsiteY96" fmla="*/ 75581 h 496315"/>
              <a:gd name="connsiteX97" fmla="*/ 6843 w 609243"/>
              <a:gd name="connsiteY97" fmla="*/ 68948 h 496315"/>
              <a:gd name="connsiteX98" fmla="*/ 10354 w 609243"/>
              <a:gd name="connsiteY98" fmla="*/ 64779 h 496315"/>
              <a:gd name="connsiteX99" fmla="*/ 197678 w 609243"/>
              <a:gd name="connsiteY9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0612 w 609243"/>
              <a:gd name="connsiteY57" fmla="*/ 139462 h 496315"/>
              <a:gd name="connsiteX58" fmla="*/ 345546 w 609243"/>
              <a:gd name="connsiteY58" fmla="*/ 136808 h 496315"/>
              <a:gd name="connsiteX59" fmla="*/ 334252 w 609243"/>
              <a:gd name="connsiteY59" fmla="*/ 120601 h 496315"/>
              <a:gd name="connsiteX60" fmla="*/ 436157 w 609243"/>
              <a:gd name="connsiteY60" fmla="*/ 91941 h 496315"/>
              <a:gd name="connsiteX61" fmla="*/ 64943 w 609243"/>
              <a:gd name="connsiteY61" fmla="*/ 98796 h 496315"/>
              <a:gd name="connsiteX62" fmla="*/ 134152 w 609243"/>
              <a:gd name="connsiteY62" fmla="*/ 146734 h 496315"/>
              <a:gd name="connsiteX63" fmla="*/ 133773 w 609243"/>
              <a:gd name="connsiteY63" fmla="*/ 149292 h 496315"/>
              <a:gd name="connsiteX64" fmla="*/ 126842 w 609243"/>
              <a:gd name="connsiteY64" fmla="*/ 159523 h 496315"/>
              <a:gd name="connsiteX65" fmla="*/ 78234 w 609243"/>
              <a:gd name="connsiteY65" fmla="*/ 179892 h 496315"/>
              <a:gd name="connsiteX66" fmla="*/ 64658 w 609243"/>
              <a:gd name="connsiteY66" fmla="*/ 175439 h 496315"/>
              <a:gd name="connsiteX67" fmla="*/ 58392 w 609243"/>
              <a:gd name="connsiteY67" fmla="*/ 166439 h 496315"/>
              <a:gd name="connsiteX68" fmla="*/ 60101 w 609243"/>
              <a:gd name="connsiteY68" fmla="*/ 110638 h 496315"/>
              <a:gd name="connsiteX69" fmla="*/ 60765 w 609243"/>
              <a:gd name="connsiteY69" fmla="*/ 107796 h 496315"/>
              <a:gd name="connsiteX70" fmla="*/ 64943 w 609243"/>
              <a:gd name="connsiteY70" fmla="*/ 98796 h 496315"/>
              <a:gd name="connsiteX71" fmla="*/ 198798 w 609243"/>
              <a:gd name="connsiteY71" fmla="*/ 22403 h 496315"/>
              <a:gd name="connsiteX72" fmla="*/ 27245 w 609243"/>
              <a:gd name="connsiteY72" fmla="*/ 79844 h 496315"/>
              <a:gd name="connsiteX73" fmla="*/ 26012 w 609243"/>
              <a:gd name="connsiteY73" fmla="*/ 387586 h 496315"/>
              <a:gd name="connsiteX74" fmla="*/ 306429 w 609243"/>
              <a:gd name="connsiteY74" fmla="*/ 408620 h 496315"/>
              <a:gd name="connsiteX75" fmla="*/ 586847 w 609243"/>
              <a:gd name="connsiteY75" fmla="*/ 387586 h 496315"/>
              <a:gd name="connsiteX76" fmla="*/ 585614 w 609243"/>
              <a:gd name="connsiteY76" fmla="*/ 79844 h 496315"/>
              <a:gd name="connsiteX77" fmla="*/ 315160 w 609243"/>
              <a:gd name="connsiteY77" fmla="*/ 68664 h 496315"/>
              <a:gd name="connsiteX78" fmla="*/ 306429 w 609243"/>
              <a:gd name="connsiteY78" fmla="*/ 71791 h 496315"/>
              <a:gd name="connsiteX79" fmla="*/ 297699 w 609243"/>
              <a:gd name="connsiteY79" fmla="*/ 68664 h 496315"/>
              <a:gd name="connsiteX80" fmla="*/ 198798 w 609243"/>
              <a:gd name="connsiteY80" fmla="*/ 22403 h 496315"/>
              <a:gd name="connsiteX81" fmla="*/ 197678 w 609243"/>
              <a:gd name="connsiteY81" fmla="*/ 346 h 496315"/>
              <a:gd name="connsiteX82" fmla="*/ 306429 w 609243"/>
              <a:gd name="connsiteY82" fmla="*/ 46209 h 496315"/>
              <a:gd name="connsiteX83" fmla="*/ 602505 w 609243"/>
              <a:gd name="connsiteY83" fmla="*/ 64779 h 496315"/>
              <a:gd name="connsiteX84" fmla="*/ 606016 w 609243"/>
              <a:gd name="connsiteY84" fmla="*/ 68948 h 496315"/>
              <a:gd name="connsiteX85" fmla="*/ 608009 w 609243"/>
              <a:gd name="connsiteY85" fmla="*/ 75581 h 496315"/>
              <a:gd name="connsiteX86" fmla="*/ 609243 w 609243"/>
              <a:gd name="connsiteY86" fmla="*/ 396113 h 496315"/>
              <a:gd name="connsiteX87" fmla="*/ 608199 w 609243"/>
              <a:gd name="connsiteY87" fmla="*/ 400945 h 496315"/>
              <a:gd name="connsiteX88" fmla="*/ 595103 w 609243"/>
              <a:gd name="connsiteY88" fmla="*/ 414210 h 496315"/>
              <a:gd name="connsiteX89" fmla="*/ 317437 w 609243"/>
              <a:gd name="connsiteY89" fmla="*/ 428043 h 496315"/>
              <a:gd name="connsiteX90" fmla="*/ 306429 w 609243"/>
              <a:gd name="connsiteY90" fmla="*/ 434675 h 496315"/>
              <a:gd name="connsiteX91" fmla="*/ 295422 w 609243"/>
              <a:gd name="connsiteY91" fmla="*/ 428043 h 496315"/>
              <a:gd name="connsiteX92" fmla="*/ 17756 w 609243"/>
              <a:gd name="connsiteY92" fmla="*/ 414210 h 496315"/>
              <a:gd name="connsiteX93" fmla="*/ 4660 w 609243"/>
              <a:gd name="connsiteY93" fmla="*/ 400945 h 496315"/>
              <a:gd name="connsiteX94" fmla="*/ 3616 w 609243"/>
              <a:gd name="connsiteY94" fmla="*/ 396113 h 496315"/>
              <a:gd name="connsiteX95" fmla="*/ 4850 w 609243"/>
              <a:gd name="connsiteY95" fmla="*/ 75581 h 496315"/>
              <a:gd name="connsiteX96" fmla="*/ 6843 w 609243"/>
              <a:gd name="connsiteY96" fmla="*/ 68948 h 496315"/>
              <a:gd name="connsiteX97" fmla="*/ 10354 w 609243"/>
              <a:gd name="connsiteY97" fmla="*/ 64779 h 496315"/>
              <a:gd name="connsiteX98" fmla="*/ 197678 w 609243"/>
              <a:gd name="connsiteY9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439981 w 609243"/>
              <a:gd name="connsiteY50" fmla="*/ 137783 h 496315"/>
              <a:gd name="connsiteX51" fmla="*/ 114405 w 609243"/>
              <a:gd name="connsiteY51" fmla="*/ 142186 h 496315"/>
              <a:gd name="connsiteX52" fmla="*/ 79658 w 609243"/>
              <a:gd name="connsiteY52" fmla="*/ 112628 h 496315"/>
              <a:gd name="connsiteX53" fmla="*/ 78139 w 609243"/>
              <a:gd name="connsiteY53" fmla="*/ 156871 h 496315"/>
              <a:gd name="connsiteX54" fmla="*/ 114405 w 609243"/>
              <a:gd name="connsiteY54" fmla="*/ 142186 h 496315"/>
              <a:gd name="connsiteX55" fmla="*/ 436157 w 609243"/>
              <a:gd name="connsiteY55" fmla="*/ 91941 h 496315"/>
              <a:gd name="connsiteX56" fmla="*/ 530612 w 609243"/>
              <a:gd name="connsiteY56" fmla="*/ 139462 h 496315"/>
              <a:gd name="connsiteX57" fmla="*/ 345546 w 609243"/>
              <a:gd name="connsiteY57" fmla="*/ 136808 h 496315"/>
              <a:gd name="connsiteX58" fmla="*/ 334252 w 609243"/>
              <a:gd name="connsiteY58" fmla="*/ 120601 h 496315"/>
              <a:gd name="connsiteX59" fmla="*/ 436157 w 609243"/>
              <a:gd name="connsiteY59" fmla="*/ 91941 h 496315"/>
              <a:gd name="connsiteX60" fmla="*/ 64943 w 609243"/>
              <a:gd name="connsiteY60" fmla="*/ 98796 h 496315"/>
              <a:gd name="connsiteX61" fmla="*/ 134152 w 609243"/>
              <a:gd name="connsiteY61" fmla="*/ 146734 h 496315"/>
              <a:gd name="connsiteX62" fmla="*/ 133773 w 609243"/>
              <a:gd name="connsiteY62" fmla="*/ 149292 h 496315"/>
              <a:gd name="connsiteX63" fmla="*/ 126842 w 609243"/>
              <a:gd name="connsiteY63" fmla="*/ 159523 h 496315"/>
              <a:gd name="connsiteX64" fmla="*/ 78234 w 609243"/>
              <a:gd name="connsiteY64" fmla="*/ 179892 h 496315"/>
              <a:gd name="connsiteX65" fmla="*/ 64658 w 609243"/>
              <a:gd name="connsiteY65" fmla="*/ 175439 h 496315"/>
              <a:gd name="connsiteX66" fmla="*/ 58392 w 609243"/>
              <a:gd name="connsiteY66" fmla="*/ 166439 h 496315"/>
              <a:gd name="connsiteX67" fmla="*/ 60101 w 609243"/>
              <a:gd name="connsiteY67" fmla="*/ 110638 h 496315"/>
              <a:gd name="connsiteX68" fmla="*/ 60765 w 609243"/>
              <a:gd name="connsiteY68" fmla="*/ 107796 h 496315"/>
              <a:gd name="connsiteX69" fmla="*/ 64943 w 609243"/>
              <a:gd name="connsiteY69" fmla="*/ 98796 h 496315"/>
              <a:gd name="connsiteX70" fmla="*/ 198798 w 609243"/>
              <a:gd name="connsiteY70" fmla="*/ 22403 h 496315"/>
              <a:gd name="connsiteX71" fmla="*/ 27245 w 609243"/>
              <a:gd name="connsiteY71" fmla="*/ 79844 h 496315"/>
              <a:gd name="connsiteX72" fmla="*/ 26012 w 609243"/>
              <a:gd name="connsiteY72" fmla="*/ 387586 h 496315"/>
              <a:gd name="connsiteX73" fmla="*/ 306429 w 609243"/>
              <a:gd name="connsiteY73" fmla="*/ 408620 h 496315"/>
              <a:gd name="connsiteX74" fmla="*/ 586847 w 609243"/>
              <a:gd name="connsiteY74" fmla="*/ 387586 h 496315"/>
              <a:gd name="connsiteX75" fmla="*/ 585614 w 609243"/>
              <a:gd name="connsiteY75" fmla="*/ 79844 h 496315"/>
              <a:gd name="connsiteX76" fmla="*/ 315160 w 609243"/>
              <a:gd name="connsiteY76" fmla="*/ 68664 h 496315"/>
              <a:gd name="connsiteX77" fmla="*/ 306429 w 609243"/>
              <a:gd name="connsiteY77" fmla="*/ 71791 h 496315"/>
              <a:gd name="connsiteX78" fmla="*/ 297699 w 609243"/>
              <a:gd name="connsiteY78" fmla="*/ 68664 h 496315"/>
              <a:gd name="connsiteX79" fmla="*/ 198798 w 609243"/>
              <a:gd name="connsiteY79" fmla="*/ 22403 h 496315"/>
              <a:gd name="connsiteX80" fmla="*/ 197678 w 609243"/>
              <a:gd name="connsiteY80" fmla="*/ 346 h 496315"/>
              <a:gd name="connsiteX81" fmla="*/ 306429 w 609243"/>
              <a:gd name="connsiteY81" fmla="*/ 46209 h 496315"/>
              <a:gd name="connsiteX82" fmla="*/ 602505 w 609243"/>
              <a:gd name="connsiteY82" fmla="*/ 64779 h 496315"/>
              <a:gd name="connsiteX83" fmla="*/ 606016 w 609243"/>
              <a:gd name="connsiteY83" fmla="*/ 68948 h 496315"/>
              <a:gd name="connsiteX84" fmla="*/ 608009 w 609243"/>
              <a:gd name="connsiteY84" fmla="*/ 75581 h 496315"/>
              <a:gd name="connsiteX85" fmla="*/ 609243 w 609243"/>
              <a:gd name="connsiteY85" fmla="*/ 396113 h 496315"/>
              <a:gd name="connsiteX86" fmla="*/ 608199 w 609243"/>
              <a:gd name="connsiteY86" fmla="*/ 400945 h 496315"/>
              <a:gd name="connsiteX87" fmla="*/ 595103 w 609243"/>
              <a:gd name="connsiteY87" fmla="*/ 414210 h 496315"/>
              <a:gd name="connsiteX88" fmla="*/ 317437 w 609243"/>
              <a:gd name="connsiteY88" fmla="*/ 428043 h 496315"/>
              <a:gd name="connsiteX89" fmla="*/ 306429 w 609243"/>
              <a:gd name="connsiteY89" fmla="*/ 434675 h 496315"/>
              <a:gd name="connsiteX90" fmla="*/ 295422 w 609243"/>
              <a:gd name="connsiteY90" fmla="*/ 428043 h 496315"/>
              <a:gd name="connsiteX91" fmla="*/ 17756 w 609243"/>
              <a:gd name="connsiteY91" fmla="*/ 414210 h 496315"/>
              <a:gd name="connsiteX92" fmla="*/ 4660 w 609243"/>
              <a:gd name="connsiteY92" fmla="*/ 400945 h 496315"/>
              <a:gd name="connsiteX93" fmla="*/ 3616 w 609243"/>
              <a:gd name="connsiteY93" fmla="*/ 396113 h 496315"/>
              <a:gd name="connsiteX94" fmla="*/ 4850 w 609243"/>
              <a:gd name="connsiteY94" fmla="*/ 75581 h 496315"/>
              <a:gd name="connsiteX95" fmla="*/ 6843 w 609243"/>
              <a:gd name="connsiteY95" fmla="*/ 68948 h 496315"/>
              <a:gd name="connsiteX96" fmla="*/ 10354 w 609243"/>
              <a:gd name="connsiteY96" fmla="*/ 64779 h 496315"/>
              <a:gd name="connsiteX97" fmla="*/ 197678 w 609243"/>
              <a:gd name="connsiteY9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436157 w 609243"/>
              <a:gd name="connsiteY54" fmla="*/ 9194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436157 w 609243"/>
              <a:gd name="connsiteY58" fmla="*/ 91941 h 496315"/>
              <a:gd name="connsiteX59" fmla="*/ 64943 w 609243"/>
              <a:gd name="connsiteY59" fmla="*/ 98796 h 496315"/>
              <a:gd name="connsiteX60" fmla="*/ 134152 w 609243"/>
              <a:gd name="connsiteY60" fmla="*/ 146734 h 496315"/>
              <a:gd name="connsiteX61" fmla="*/ 133773 w 609243"/>
              <a:gd name="connsiteY61" fmla="*/ 149292 h 496315"/>
              <a:gd name="connsiteX62" fmla="*/ 126842 w 609243"/>
              <a:gd name="connsiteY62" fmla="*/ 159523 h 496315"/>
              <a:gd name="connsiteX63" fmla="*/ 78234 w 609243"/>
              <a:gd name="connsiteY63" fmla="*/ 179892 h 496315"/>
              <a:gd name="connsiteX64" fmla="*/ 64658 w 609243"/>
              <a:gd name="connsiteY64" fmla="*/ 175439 h 496315"/>
              <a:gd name="connsiteX65" fmla="*/ 58392 w 609243"/>
              <a:gd name="connsiteY65" fmla="*/ 166439 h 496315"/>
              <a:gd name="connsiteX66" fmla="*/ 60101 w 609243"/>
              <a:gd name="connsiteY66" fmla="*/ 110638 h 496315"/>
              <a:gd name="connsiteX67" fmla="*/ 60765 w 609243"/>
              <a:gd name="connsiteY67" fmla="*/ 107796 h 496315"/>
              <a:gd name="connsiteX68" fmla="*/ 64943 w 609243"/>
              <a:gd name="connsiteY68" fmla="*/ 98796 h 496315"/>
              <a:gd name="connsiteX69" fmla="*/ 198798 w 609243"/>
              <a:gd name="connsiteY69" fmla="*/ 22403 h 496315"/>
              <a:gd name="connsiteX70" fmla="*/ 27245 w 609243"/>
              <a:gd name="connsiteY70" fmla="*/ 79844 h 496315"/>
              <a:gd name="connsiteX71" fmla="*/ 26012 w 609243"/>
              <a:gd name="connsiteY71" fmla="*/ 387586 h 496315"/>
              <a:gd name="connsiteX72" fmla="*/ 306429 w 609243"/>
              <a:gd name="connsiteY72" fmla="*/ 408620 h 496315"/>
              <a:gd name="connsiteX73" fmla="*/ 586847 w 609243"/>
              <a:gd name="connsiteY73" fmla="*/ 387586 h 496315"/>
              <a:gd name="connsiteX74" fmla="*/ 585614 w 609243"/>
              <a:gd name="connsiteY74" fmla="*/ 79844 h 496315"/>
              <a:gd name="connsiteX75" fmla="*/ 315160 w 609243"/>
              <a:gd name="connsiteY75" fmla="*/ 68664 h 496315"/>
              <a:gd name="connsiteX76" fmla="*/ 306429 w 609243"/>
              <a:gd name="connsiteY76" fmla="*/ 71791 h 496315"/>
              <a:gd name="connsiteX77" fmla="*/ 297699 w 609243"/>
              <a:gd name="connsiteY77" fmla="*/ 68664 h 496315"/>
              <a:gd name="connsiteX78" fmla="*/ 198798 w 609243"/>
              <a:gd name="connsiteY78" fmla="*/ 22403 h 496315"/>
              <a:gd name="connsiteX79" fmla="*/ 197678 w 609243"/>
              <a:gd name="connsiteY79" fmla="*/ 346 h 496315"/>
              <a:gd name="connsiteX80" fmla="*/ 306429 w 609243"/>
              <a:gd name="connsiteY80" fmla="*/ 46209 h 496315"/>
              <a:gd name="connsiteX81" fmla="*/ 602505 w 609243"/>
              <a:gd name="connsiteY81" fmla="*/ 64779 h 496315"/>
              <a:gd name="connsiteX82" fmla="*/ 606016 w 609243"/>
              <a:gd name="connsiteY82" fmla="*/ 68948 h 496315"/>
              <a:gd name="connsiteX83" fmla="*/ 608009 w 609243"/>
              <a:gd name="connsiteY83" fmla="*/ 75581 h 496315"/>
              <a:gd name="connsiteX84" fmla="*/ 609243 w 609243"/>
              <a:gd name="connsiteY84" fmla="*/ 396113 h 496315"/>
              <a:gd name="connsiteX85" fmla="*/ 608199 w 609243"/>
              <a:gd name="connsiteY85" fmla="*/ 400945 h 496315"/>
              <a:gd name="connsiteX86" fmla="*/ 595103 w 609243"/>
              <a:gd name="connsiteY86" fmla="*/ 414210 h 496315"/>
              <a:gd name="connsiteX87" fmla="*/ 317437 w 609243"/>
              <a:gd name="connsiteY87" fmla="*/ 428043 h 496315"/>
              <a:gd name="connsiteX88" fmla="*/ 306429 w 609243"/>
              <a:gd name="connsiteY88" fmla="*/ 434675 h 496315"/>
              <a:gd name="connsiteX89" fmla="*/ 295422 w 609243"/>
              <a:gd name="connsiteY89" fmla="*/ 428043 h 496315"/>
              <a:gd name="connsiteX90" fmla="*/ 17756 w 609243"/>
              <a:gd name="connsiteY90" fmla="*/ 414210 h 496315"/>
              <a:gd name="connsiteX91" fmla="*/ 4660 w 609243"/>
              <a:gd name="connsiteY91" fmla="*/ 400945 h 496315"/>
              <a:gd name="connsiteX92" fmla="*/ 3616 w 609243"/>
              <a:gd name="connsiteY92" fmla="*/ 396113 h 496315"/>
              <a:gd name="connsiteX93" fmla="*/ 4850 w 609243"/>
              <a:gd name="connsiteY93" fmla="*/ 75581 h 496315"/>
              <a:gd name="connsiteX94" fmla="*/ 6843 w 609243"/>
              <a:gd name="connsiteY94" fmla="*/ 68948 h 496315"/>
              <a:gd name="connsiteX95" fmla="*/ 10354 w 609243"/>
              <a:gd name="connsiteY95" fmla="*/ 64779 h 496315"/>
              <a:gd name="connsiteX96" fmla="*/ 197678 w 609243"/>
              <a:gd name="connsiteY9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34252 w 609243"/>
              <a:gd name="connsiteY54" fmla="*/ 12060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64943 w 609243"/>
              <a:gd name="connsiteY58" fmla="*/ 98796 h 496315"/>
              <a:gd name="connsiteX59" fmla="*/ 134152 w 609243"/>
              <a:gd name="connsiteY59" fmla="*/ 146734 h 496315"/>
              <a:gd name="connsiteX60" fmla="*/ 133773 w 609243"/>
              <a:gd name="connsiteY60" fmla="*/ 149292 h 496315"/>
              <a:gd name="connsiteX61" fmla="*/ 126842 w 609243"/>
              <a:gd name="connsiteY61" fmla="*/ 159523 h 496315"/>
              <a:gd name="connsiteX62" fmla="*/ 78234 w 609243"/>
              <a:gd name="connsiteY62" fmla="*/ 179892 h 496315"/>
              <a:gd name="connsiteX63" fmla="*/ 64658 w 609243"/>
              <a:gd name="connsiteY63" fmla="*/ 175439 h 496315"/>
              <a:gd name="connsiteX64" fmla="*/ 58392 w 609243"/>
              <a:gd name="connsiteY64" fmla="*/ 166439 h 496315"/>
              <a:gd name="connsiteX65" fmla="*/ 60101 w 609243"/>
              <a:gd name="connsiteY65" fmla="*/ 110638 h 496315"/>
              <a:gd name="connsiteX66" fmla="*/ 60765 w 609243"/>
              <a:gd name="connsiteY66" fmla="*/ 107796 h 496315"/>
              <a:gd name="connsiteX67" fmla="*/ 64943 w 609243"/>
              <a:gd name="connsiteY67" fmla="*/ 98796 h 496315"/>
              <a:gd name="connsiteX68" fmla="*/ 198798 w 609243"/>
              <a:gd name="connsiteY68" fmla="*/ 22403 h 496315"/>
              <a:gd name="connsiteX69" fmla="*/ 27245 w 609243"/>
              <a:gd name="connsiteY69" fmla="*/ 79844 h 496315"/>
              <a:gd name="connsiteX70" fmla="*/ 26012 w 609243"/>
              <a:gd name="connsiteY70" fmla="*/ 387586 h 496315"/>
              <a:gd name="connsiteX71" fmla="*/ 306429 w 609243"/>
              <a:gd name="connsiteY71" fmla="*/ 408620 h 496315"/>
              <a:gd name="connsiteX72" fmla="*/ 586847 w 609243"/>
              <a:gd name="connsiteY72" fmla="*/ 387586 h 496315"/>
              <a:gd name="connsiteX73" fmla="*/ 585614 w 609243"/>
              <a:gd name="connsiteY73" fmla="*/ 79844 h 496315"/>
              <a:gd name="connsiteX74" fmla="*/ 315160 w 609243"/>
              <a:gd name="connsiteY74" fmla="*/ 68664 h 496315"/>
              <a:gd name="connsiteX75" fmla="*/ 306429 w 609243"/>
              <a:gd name="connsiteY75" fmla="*/ 71791 h 496315"/>
              <a:gd name="connsiteX76" fmla="*/ 297699 w 609243"/>
              <a:gd name="connsiteY76" fmla="*/ 68664 h 496315"/>
              <a:gd name="connsiteX77" fmla="*/ 198798 w 609243"/>
              <a:gd name="connsiteY77" fmla="*/ 22403 h 496315"/>
              <a:gd name="connsiteX78" fmla="*/ 197678 w 609243"/>
              <a:gd name="connsiteY78" fmla="*/ 346 h 496315"/>
              <a:gd name="connsiteX79" fmla="*/ 306429 w 609243"/>
              <a:gd name="connsiteY79" fmla="*/ 46209 h 496315"/>
              <a:gd name="connsiteX80" fmla="*/ 602505 w 609243"/>
              <a:gd name="connsiteY80" fmla="*/ 64779 h 496315"/>
              <a:gd name="connsiteX81" fmla="*/ 606016 w 609243"/>
              <a:gd name="connsiteY81" fmla="*/ 68948 h 496315"/>
              <a:gd name="connsiteX82" fmla="*/ 608009 w 609243"/>
              <a:gd name="connsiteY82" fmla="*/ 75581 h 496315"/>
              <a:gd name="connsiteX83" fmla="*/ 609243 w 609243"/>
              <a:gd name="connsiteY83" fmla="*/ 396113 h 496315"/>
              <a:gd name="connsiteX84" fmla="*/ 608199 w 609243"/>
              <a:gd name="connsiteY84" fmla="*/ 400945 h 496315"/>
              <a:gd name="connsiteX85" fmla="*/ 595103 w 609243"/>
              <a:gd name="connsiteY85" fmla="*/ 414210 h 496315"/>
              <a:gd name="connsiteX86" fmla="*/ 317437 w 609243"/>
              <a:gd name="connsiteY86" fmla="*/ 428043 h 496315"/>
              <a:gd name="connsiteX87" fmla="*/ 306429 w 609243"/>
              <a:gd name="connsiteY87" fmla="*/ 434675 h 496315"/>
              <a:gd name="connsiteX88" fmla="*/ 295422 w 609243"/>
              <a:gd name="connsiteY88" fmla="*/ 428043 h 496315"/>
              <a:gd name="connsiteX89" fmla="*/ 17756 w 609243"/>
              <a:gd name="connsiteY89" fmla="*/ 414210 h 496315"/>
              <a:gd name="connsiteX90" fmla="*/ 4660 w 609243"/>
              <a:gd name="connsiteY90" fmla="*/ 400945 h 496315"/>
              <a:gd name="connsiteX91" fmla="*/ 3616 w 609243"/>
              <a:gd name="connsiteY91" fmla="*/ 396113 h 496315"/>
              <a:gd name="connsiteX92" fmla="*/ 4850 w 609243"/>
              <a:gd name="connsiteY92" fmla="*/ 75581 h 496315"/>
              <a:gd name="connsiteX93" fmla="*/ 6843 w 609243"/>
              <a:gd name="connsiteY93" fmla="*/ 68948 h 496315"/>
              <a:gd name="connsiteX94" fmla="*/ 10354 w 609243"/>
              <a:gd name="connsiteY94" fmla="*/ 64779 h 496315"/>
              <a:gd name="connsiteX95" fmla="*/ 197678 w 609243"/>
              <a:gd name="connsiteY9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45546 w 609243"/>
              <a:gd name="connsiteY54" fmla="*/ 136808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64943 w 609243"/>
              <a:gd name="connsiteY57" fmla="*/ 98796 h 496315"/>
              <a:gd name="connsiteX58" fmla="*/ 134152 w 609243"/>
              <a:gd name="connsiteY58" fmla="*/ 146734 h 496315"/>
              <a:gd name="connsiteX59" fmla="*/ 133773 w 609243"/>
              <a:gd name="connsiteY59" fmla="*/ 149292 h 496315"/>
              <a:gd name="connsiteX60" fmla="*/ 126842 w 609243"/>
              <a:gd name="connsiteY60" fmla="*/ 159523 h 496315"/>
              <a:gd name="connsiteX61" fmla="*/ 78234 w 609243"/>
              <a:gd name="connsiteY61" fmla="*/ 179892 h 496315"/>
              <a:gd name="connsiteX62" fmla="*/ 64658 w 609243"/>
              <a:gd name="connsiteY62" fmla="*/ 175439 h 496315"/>
              <a:gd name="connsiteX63" fmla="*/ 58392 w 609243"/>
              <a:gd name="connsiteY63" fmla="*/ 166439 h 496315"/>
              <a:gd name="connsiteX64" fmla="*/ 60101 w 609243"/>
              <a:gd name="connsiteY64" fmla="*/ 110638 h 496315"/>
              <a:gd name="connsiteX65" fmla="*/ 60765 w 609243"/>
              <a:gd name="connsiteY65" fmla="*/ 107796 h 496315"/>
              <a:gd name="connsiteX66" fmla="*/ 64943 w 609243"/>
              <a:gd name="connsiteY66" fmla="*/ 98796 h 496315"/>
              <a:gd name="connsiteX67" fmla="*/ 198798 w 609243"/>
              <a:gd name="connsiteY67" fmla="*/ 22403 h 496315"/>
              <a:gd name="connsiteX68" fmla="*/ 27245 w 609243"/>
              <a:gd name="connsiteY68" fmla="*/ 79844 h 496315"/>
              <a:gd name="connsiteX69" fmla="*/ 26012 w 609243"/>
              <a:gd name="connsiteY69" fmla="*/ 387586 h 496315"/>
              <a:gd name="connsiteX70" fmla="*/ 306429 w 609243"/>
              <a:gd name="connsiteY70" fmla="*/ 408620 h 496315"/>
              <a:gd name="connsiteX71" fmla="*/ 586847 w 609243"/>
              <a:gd name="connsiteY71" fmla="*/ 387586 h 496315"/>
              <a:gd name="connsiteX72" fmla="*/ 585614 w 609243"/>
              <a:gd name="connsiteY72" fmla="*/ 79844 h 496315"/>
              <a:gd name="connsiteX73" fmla="*/ 315160 w 609243"/>
              <a:gd name="connsiteY73" fmla="*/ 68664 h 496315"/>
              <a:gd name="connsiteX74" fmla="*/ 306429 w 609243"/>
              <a:gd name="connsiteY74" fmla="*/ 71791 h 496315"/>
              <a:gd name="connsiteX75" fmla="*/ 297699 w 609243"/>
              <a:gd name="connsiteY75" fmla="*/ 68664 h 496315"/>
              <a:gd name="connsiteX76" fmla="*/ 198798 w 609243"/>
              <a:gd name="connsiteY76" fmla="*/ 22403 h 496315"/>
              <a:gd name="connsiteX77" fmla="*/ 197678 w 609243"/>
              <a:gd name="connsiteY77" fmla="*/ 346 h 496315"/>
              <a:gd name="connsiteX78" fmla="*/ 306429 w 609243"/>
              <a:gd name="connsiteY78" fmla="*/ 46209 h 496315"/>
              <a:gd name="connsiteX79" fmla="*/ 602505 w 609243"/>
              <a:gd name="connsiteY79" fmla="*/ 64779 h 496315"/>
              <a:gd name="connsiteX80" fmla="*/ 606016 w 609243"/>
              <a:gd name="connsiteY80" fmla="*/ 68948 h 496315"/>
              <a:gd name="connsiteX81" fmla="*/ 608009 w 609243"/>
              <a:gd name="connsiteY81" fmla="*/ 75581 h 496315"/>
              <a:gd name="connsiteX82" fmla="*/ 609243 w 609243"/>
              <a:gd name="connsiteY82" fmla="*/ 396113 h 496315"/>
              <a:gd name="connsiteX83" fmla="*/ 608199 w 609243"/>
              <a:gd name="connsiteY83" fmla="*/ 400945 h 496315"/>
              <a:gd name="connsiteX84" fmla="*/ 595103 w 609243"/>
              <a:gd name="connsiteY84" fmla="*/ 414210 h 496315"/>
              <a:gd name="connsiteX85" fmla="*/ 317437 w 609243"/>
              <a:gd name="connsiteY85" fmla="*/ 428043 h 496315"/>
              <a:gd name="connsiteX86" fmla="*/ 306429 w 609243"/>
              <a:gd name="connsiteY86" fmla="*/ 434675 h 496315"/>
              <a:gd name="connsiteX87" fmla="*/ 295422 w 609243"/>
              <a:gd name="connsiteY87" fmla="*/ 428043 h 496315"/>
              <a:gd name="connsiteX88" fmla="*/ 17756 w 609243"/>
              <a:gd name="connsiteY88" fmla="*/ 414210 h 496315"/>
              <a:gd name="connsiteX89" fmla="*/ 4660 w 609243"/>
              <a:gd name="connsiteY89" fmla="*/ 400945 h 496315"/>
              <a:gd name="connsiteX90" fmla="*/ 3616 w 609243"/>
              <a:gd name="connsiteY90" fmla="*/ 396113 h 496315"/>
              <a:gd name="connsiteX91" fmla="*/ 4850 w 609243"/>
              <a:gd name="connsiteY91" fmla="*/ 75581 h 496315"/>
              <a:gd name="connsiteX92" fmla="*/ 6843 w 609243"/>
              <a:gd name="connsiteY92" fmla="*/ 68948 h 496315"/>
              <a:gd name="connsiteX93" fmla="*/ 10354 w 609243"/>
              <a:gd name="connsiteY93" fmla="*/ 64779 h 496315"/>
              <a:gd name="connsiteX94" fmla="*/ 197678 w 609243"/>
              <a:gd name="connsiteY9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64943 w 609243"/>
              <a:gd name="connsiteY54" fmla="*/ 98796 h 496315"/>
              <a:gd name="connsiteX55" fmla="*/ 134152 w 609243"/>
              <a:gd name="connsiteY55" fmla="*/ 146734 h 496315"/>
              <a:gd name="connsiteX56" fmla="*/ 133773 w 609243"/>
              <a:gd name="connsiteY56" fmla="*/ 149292 h 496315"/>
              <a:gd name="connsiteX57" fmla="*/ 126842 w 609243"/>
              <a:gd name="connsiteY57" fmla="*/ 159523 h 496315"/>
              <a:gd name="connsiteX58" fmla="*/ 78234 w 609243"/>
              <a:gd name="connsiteY58" fmla="*/ 179892 h 496315"/>
              <a:gd name="connsiteX59" fmla="*/ 64658 w 609243"/>
              <a:gd name="connsiteY59" fmla="*/ 175439 h 496315"/>
              <a:gd name="connsiteX60" fmla="*/ 58392 w 609243"/>
              <a:gd name="connsiteY60" fmla="*/ 166439 h 496315"/>
              <a:gd name="connsiteX61" fmla="*/ 60101 w 609243"/>
              <a:gd name="connsiteY61" fmla="*/ 110638 h 496315"/>
              <a:gd name="connsiteX62" fmla="*/ 60765 w 609243"/>
              <a:gd name="connsiteY62" fmla="*/ 107796 h 496315"/>
              <a:gd name="connsiteX63" fmla="*/ 64943 w 609243"/>
              <a:gd name="connsiteY63" fmla="*/ 98796 h 496315"/>
              <a:gd name="connsiteX64" fmla="*/ 198798 w 609243"/>
              <a:gd name="connsiteY64" fmla="*/ 22403 h 496315"/>
              <a:gd name="connsiteX65" fmla="*/ 27245 w 609243"/>
              <a:gd name="connsiteY65" fmla="*/ 79844 h 496315"/>
              <a:gd name="connsiteX66" fmla="*/ 26012 w 609243"/>
              <a:gd name="connsiteY66" fmla="*/ 387586 h 496315"/>
              <a:gd name="connsiteX67" fmla="*/ 306429 w 609243"/>
              <a:gd name="connsiteY67" fmla="*/ 408620 h 496315"/>
              <a:gd name="connsiteX68" fmla="*/ 586847 w 609243"/>
              <a:gd name="connsiteY68" fmla="*/ 387586 h 496315"/>
              <a:gd name="connsiteX69" fmla="*/ 585614 w 609243"/>
              <a:gd name="connsiteY69" fmla="*/ 79844 h 496315"/>
              <a:gd name="connsiteX70" fmla="*/ 315160 w 609243"/>
              <a:gd name="connsiteY70" fmla="*/ 68664 h 496315"/>
              <a:gd name="connsiteX71" fmla="*/ 306429 w 609243"/>
              <a:gd name="connsiteY71" fmla="*/ 71791 h 496315"/>
              <a:gd name="connsiteX72" fmla="*/ 297699 w 609243"/>
              <a:gd name="connsiteY72" fmla="*/ 68664 h 496315"/>
              <a:gd name="connsiteX73" fmla="*/ 198798 w 609243"/>
              <a:gd name="connsiteY73" fmla="*/ 22403 h 496315"/>
              <a:gd name="connsiteX74" fmla="*/ 197678 w 609243"/>
              <a:gd name="connsiteY74" fmla="*/ 346 h 496315"/>
              <a:gd name="connsiteX75" fmla="*/ 306429 w 609243"/>
              <a:gd name="connsiteY75" fmla="*/ 46209 h 496315"/>
              <a:gd name="connsiteX76" fmla="*/ 602505 w 609243"/>
              <a:gd name="connsiteY76" fmla="*/ 64779 h 496315"/>
              <a:gd name="connsiteX77" fmla="*/ 606016 w 609243"/>
              <a:gd name="connsiteY77" fmla="*/ 68948 h 496315"/>
              <a:gd name="connsiteX78" fmla="*/ 608009 w 609243"/>
              <a:gd name="connsiteY78" fmla="*/ 75581 h 496315"/>
              <a:gd name="connsiteX79" fmla="*/ 609243 w 609243"/>
              <a:gd name="connsiteY79" fmla="*/ 396113 h 496315"/>
              <a:gd name="connsiteX80" fmla="*/ 608199 w 609243"/>
              <a:gd name="connsiteY80" fmla="*/ 400945 h 496315"/>
              <a:gd name="connsiteX81" fmla="*/ 595103 w 609243"/>
              <a:gd name="connsiteY81" fmla="*/ 414210 h 496315"/>
              <a:gd name="connsiteX82" fmla="*/ 317437 w 609243"/>
              <a:gd name="connsiteY82" fmla="*/ 428043 h 496315"/>
              <a:gd name="connsiteX83" fmla="*/ 306429 w 609243"/>
              <a:gd name="connsiteY83" fmla="*/ 434675 h 496315"/>
              <a:gd name="connsiteX84" fmla="*/ 295422 w 609243"/>
              <a:gd name="connsiteY84" fmla="*/ 428043 h 496315"/>
              <a:gd name="connsiteX85" fmla="*/ 17756 w 609243"/>
              <a:gd name="connsiteY85" fmla="*/ 414210 h 496315"/>
              <a:gd name="connsiteX86" fmla="*/ 4660 w 609243"/>
              <a:gd name="connsiteY86" fmla="*/ 400945 h 496315"/>
              <a:gd name="connsiteX87" fmla="*/ 3616 w 609243"/>
              <a:gd name="connsiteY87" fmla="*/ 396113 h 496315"/>
              <a:gd name="connsiteX88" fmla="*/ 4850 w 609243"/>
              <a:gd name="connsiteY88" fmla="*/ 75581 h 496315"/>
              <a:gd name="connsiteX89" fmla="*/ 6843 w 609243"/>
              <a:gd name="connsiteY89" fmla="*/ 68948 h 496315"/>
              <a:gd name="connsiteX90" fmla="*/ 10354 w 609243"/>
              <a:gd name="connsiteY90" fmla="*/ 64779 h 496315"/>
              <a:gd name="connsiteX91" fmla="*/ 197678 w 609243"/>
              <a:gd name="connsiteY9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49445 w 609243"/>
              <a:gd name="connsiteY46" fmla="*/ 182544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114405 w 609243"/>
              <a:gd name="connsiteY49" fmla="*/ 142186 h 496315"/>
              <a:gd name="connsiteX50" fmla="*/ 79658 w 609243"/>
              <a:gd name="connsiteY50" fmla="*/ 112628 h 496315"/>
              <a:gd name="connsiteX51" fmla="*/ 78139 w 609243"/>
              <a:gd name="connsiteY51" fmla="*/ 156871 h 496315"/>
              <a:gd name="connsiteX52" fmla="*/ 114405 w 609243"/>
              <a:gd name="connsiteY52" fmla="*/ 142186 h 496315"/>
              <a:gd name="connsiteX53" fmla="*/ 64943 w 609243"/>
              <a:gd name="connsiteY53" fmla="*/ 98796 h 496315"/>
              <a:gd name="connsiteX54" fmla="*/ 134152 w 609243"/>
              <a:gd name="connsiteY54" fmla="*/ 146734 h 496315"/>
              <a:gd name="connsiteX55" fmla="*/ 133773 w 609243"/>
              <a:gd name="connsiteY55" fmla="*/ 149292 h 496315"/>
              <a:gd name="connsiteX56" fmla="*/ 126842 w 609243"/>
              <a:gd name="connsiteY56" fmla="*/ 159523 h 496315"/>
              <a:gd name="connsiteX57" fmla="*/ 78234 w 609243"/>
              <a:gd name="connsiteY57" fmla="*/ 179892 h 496315"/>
              <a:gd name="connsiteX58" fmla="*/ 64658 w 609243"/>
              <a:gd name="connsiteY58" fmla="*/ 175439 h 496315"/>
              <a:gd name="connsiteX59" fmla="*/ 58392 w 609243"/>
              <a:gd name="connsiteY59" fmla="*/ 166439 h 496315"/>
              <a:gd name="connsiteX60" fmla="*/ 60101 w 609243"/>
              <a:gd name="connsiteY60" fmla="*/ 110638 h 496315"/>
              <a:gd name="connsiteX61" fmla="*/ 60765 w 609243"/>
              <a:gd name="connsiteY61" fmla="*/ 107796 h 496315"/>
              <a:gd name="connsiteX62" fmla="*/ 64943 w 609243"/>
              <a:gd name="connsiteY62" fmla="*/ 98796 h 496315"/>
              <a:gd name="connsiteX63" fmla="*/ 198798 w 609243"/>
              <a:gd name="connsiteY63" fmla="*/ 22403 h 496315"/>
              <a:gd name="connsiteX64" fmla="*/ 27245 w 609243"/>
              <a:gd name="connsiteY64" fmla="*/ 79844 h 496315"/>
              <a:gd name="connsiteX65" fmla="*/ 26012 w 609243"/>
              <a:gd name="connsiteY65" fmla="*/ 387586 h 496315"/>
              <a:gd name="connsiteX66" fmla="*/ 306429 w 609243"/>
              <a:gd name="connsiteY66" fmla="*/ 408620 h 496315"/>
              <a:gd name="connsiteX67" fmla="*/ 586847 w 609243"/>
              <a:gd name="connsiteY67" fmla="*/ 387586 h 496315"/>
              <a:gd name="connsiteX68" fmla="*/ 585614 w 609243"/>
              <a:gd name="connsiteY68" fmla="*/ 79844 h 496315"/>
              <a:gd name="connsiteX69" fmla="*/ 315160 w 609243"/>
              <a:gd name="connsiteY69" fmla="*/ 68664 h 496315"/>
              <a:gd name="connsiteX70" fmla="*/ 306429 w 609243"/>
              <a:gd name="connsiteY70" fmla="*/ 71791 h 496315"/>
              <a:gd name="connsiteX71" fmla="*/ 297699 w 609243"/>
              <a:gd name="connsiteY71" fmla="*/ 68664 h 496315"/>
              <a:gd name="connsiteX72" fmla="*/ 198798 w 609243"/>
              <a:gd name="connsiteY72" fmla="*/ 22403 h 496315"/>
              <a:gd name="connsiteX73" fmla="*/ 197678 w 609243"/>
              <a:gd name="connsiteY73" fmla="*/ 346 h 496315"/>
              <a:gd name="connsiteX74" fmla="*/ 306429 w 609243"/>
              <a:gd name="connsiteY74" fmla="*/ 46209 h 496315"/>
              <a:gd name="connsiteX75" fmla="*/ 602505 w 609243"/>
              <a:gd name="connsiteY75" fmla="*/ 64779 h 496315"/>
              <a:gd name="connsiteX76" fmla="*/ 606016 w 609243"/>
              <a:gd name="connsiteY76" fmla="*/ 68948 h 496315"/>
              <a:gd name="connsiteX77" fmla="*/ 608009 w 609243"/>
              <a:gd name="connsiteY77" fmla="*/ 75581 h 496315"/>
              <a:gd name="connsiteX78" fmla="*/ 609243 w 609243"/>
              <a:gd name="connsiteY78" fmla="*/ 396113 h 496315"/>
              <a:gd name="connsiteX79" fmla="*/ 608199 w 609243"/>
              <a:gd name="connsiteY79" fmla="*/ 400945 h 496315"/>
              <a:gd name="connsiteX80" fmla="*/ 595103 w 609243"/>
              <a:gd name="connsiteY80" fmla="*/ 414210 h 496315"/>
              <a:gd name="connsiteX81" fmla="*/ 317437 w 609243"/>
              <a:gd name="connsiteY81" fmla="*/ 428043 h 496315"/>
              <a:gd name="connsiteX82" fmla="*/ 306429 w 609243"/>
              <a:gd name="connsiteY82" fmla="*/ 434675 h 496315"/>
              <a:gd name="connsiteX83" fmla="*/ 295422 w 609243"/>
              <a:gd name="connsiteY83" fmla="*/ 428043 h 496315"/>
              <a:gd name="connsiteX84" fmla="*/ 17756 w 609243"/>
              <a:gd name="connsiteY84" fmla="*/ 414210 h 496315"/>
              <a:gd name="connsiteX85" fmla="*/ 4660 w 609243"/>
              <a:gd name="connsiteY85" fmla="*/ 400945 h 496315"/>
              <a:gd name="connsiteX86" fmla="*/ 3616 w 609243"/>
              <a:gd name="connsiteY86" fmla="*/ 396113 h 496315"/>
              <a:gd name="connsiteX87" fmla="*/ 4850 w 609243"/>
              <a:gd name="connsiteY87" fmla="*/ 75581 h 496315"/>
              <a:gd name="connsiteX88" fmla="*/ 6843 w 609243"/>
              <a:gd name="connsiteY88" fmla="*/ 68948 h 496315"/>
              <a:gd name="connsiteX89" fmla="*/ 10354 w 609243"/>
              <a:gd name="connsiteY89" fmla="*/ 64779 h 496315"/>
              <a:gd name="connsiteX90" fmla="*/ 197678 w 609243"/>
              <a:gd name="connsiteY9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114405 w 609243"/>
              <a:gd name="connsiteY46" fmla="*/ 142186 h 496315"/>
              <a:gd name="connsiteX47" fmla="*/ 79658 w 609243"/>
              <a:gd name="connsiteY47" fmla="*/ 112628 h 496315"/>
              <a:gd name="connsiteX48" fmla="*/ 78139 w 609243"/>
              <a:gd name="connsiteY48" fmla="*/ 156871 h 496315"/>
              <a:gd name="connsiteX49" fmla="*/ 114405 w 609243"/>
              <a:gd name="connsiteY49" fmla="*/ 142186 h 496315"/>
              <a:gd name="connsiteX50" fmla="*/ 64943 w 609243"/>
              <a:gd name="connsiteY50" fmla="*/ 98796 h 496315"/>
              <a:gd name="connsiteX51" fmla="*/ 134152 w 609243"/>
              <a:gd name="connsiteY51" fmla="*/ 146734 h 496315"/>
              <a:gd name="connsiteX52" fmla="*/ 133773 w 609243"/>
              <a:gd name="connsiteY52" fmla="*/ 149292 h 496315"/>
              <a:gd name="connsiteX53" fmla="*/ 126842 w 609243"/>
              <a:gd name="connsiteY53" fmla="*/ 159523 h 496315"/>
              <a:gd name="connsiteX54" fmla="*/ 78234 w 609243"/>
              <a:gd name="connsiteY54" fmla="*/ 179892 h 496315"/>
              <a:gd name="connsiteX55" fmla="*/ 64658 w 609243"/>
              <a:gd name="connsiteY55" fmla="*/ 175439 h 496315"/>
              <a:gd name="connsiteX56" fmla="*/ 58392 w 609243"/>
              <a:gd name="connsiteY56" fmla="*/ 166439 h 496315"/>
              <a:gd name="connsiteX57" fmla="*/ 60101 w 609243"/>
              <a:gd name="connsiteY57" fmla="*/ 110638 h 496315"/>
              <a:gd name="connsiteX58" fmla="*/ 60765 w 609243"/>
              <a:gd name="connsiteY58" fmla="*/ 107796 h 496315"/>
              <a:gd name="connsiteX59" fmla="*/ 64943 w 609243"/>
              <a:gd name="connsiteY59" fmla="*/ 98796 h 496315"/>
              <a:gd name="connsiteX60" fmla="*/ 198798 w 609243"/>
              <a:gd name="connsiteY60" fmla="*/ 22403 h 496315"/>
              <a:gd name="connsiteX61" fmla="*/ 27245 w 609243"/>
              <a:gd name="connsiteY61" fmla="*/ 79844 h 496315"/>
              <a:gd name="connsiteX62" fmla="*/ 26012 w 609243"/>
              <a:gd name="connsiteY62" fmla="*/ 387586 h 496315"/>
              <a:gd name="connsiteX63" fmla="*/ 306429 w 609243"/>
              <a:gd name="connsiteY63" fmla="*/ 408620 h 496315"/>
              <a:gd name="connsiteX64" fmla="*/ 586847 w 609243"/>
              <a:gd name="connsiteY64" fmla="*/ 387586 h 496315"/>
              <a:gd name="connsiteX65" fmla="*/ 585614 w 609243"/>
              <a:gd name="connsiteY65" fmla="*/ 79844 h 496315"/>
              <a:gd name="connsiteX66" fmla="*/ 315160 w 609243"/>
              <a:gd name="connsiteY66" fmla="*/ 68664 h 496315"/>
              <a:gd name="connsiteX67" fmla="*/ 306429 w 609243"/>
              <a:gd name="connsiteY67" fmla="*/ 71791 h 496315"/>
              <a:gd name="connsiteX68" fmla="*/ 297699 w 609243"/>
              <a:gd name="connsiteY68" fmla="*/ 68664 h 496315"/>
              <a:gd name="connsiteX69" fmla="*/ 198798 w 609243"/>
              <a:gd name="connsiteY69" fmla="*/ 22403 h 496315"/>
              <a:gd name="connsiteX70" fmla="*/ 197678 w 609243"/>
              <a:gd name="connsiteY70" fmla="*/ 346 h 496315"/>
              <a:gd name="connsiteX71" fmla="*/ 306429 w 609243"/>
              <a:gd name="connsiteY71" fmla="*/ 46209 h 496315"/>
              <a:gd name="connsiteX72" fmla="*/ 602505 w 609243"/>
              <a:gd name="connsiteY72" fmla="*/ 64779 h 496315"/>
              <a:gd name="connsiteX73" fmla="*/ 606016 w 609243"/>
              <a:gd name="connsiteY73" fmla="*/ 68948 h 496315"/>
              <a:gd name="connsiteX74" fmla="*/ 608009 w 609243"/>
              <a:gd name="connsiteY74" fmla="*/ 75581 h 496315"/>
              <a:gd name="connsiteX75" fmla="*/ 609243 w 609243"/>
              <a:gd name="connsiteY75" fmla="*/ 396113 h 496315"/>
              <a:gd name="connsiteX76" fmla="*/ 608199 w 609243"/>
              <a:gd name="connsiteY76" fmla="*/ 400945 h 496315"/>
              <a:gd name="connsiteX77" fmla="*/ 595103 w 609243"/>
              <a:gd name="connsiteY77" fmla="*/ 414210 h 496315"/>
              <a:gd name="connsiteX78" fmla="*/ 317437 w 609243"/>
              <a:gd name="connsiteY78" fmla="*/ 428043 h 496315"/>
              <a:gd name="connsiteX79" fmla="*/ 306429 w 609243"/>
              <a:gd name="connsiteY79" fmla="*/ 434675 h 496315"/>
              <a:gd name="connsiteX80" fmla="*/ 295422 w 609243"/>
              <a:gd name="connsiteY80" fmla="*/ 428043 h 496315"/>
              <a:gd name="connsiteX81" fmla="*/ 17756 w 609243"/>
              <a:gd name="connsiteY81" fmla="*/ 414210 h 496315"/>
              <a:gd name="connsiteX82" fmla="*/ 4660 w 609243"/>
              <a:gd name="connsiteY82" fmla="*/ 400945 h 496315"/>
              <a:gd name="connsiteX83" fmla="*/ 3616 w 609243"/>
              <a:gd name="connsiteY83" fmla="*/ 396113 h 496315"/>
              <a:gd name="connsiteX84" fmla="*/ 4850 w 609243"/>
              <a:gd name="connsiteY84" fmla="*/ 75581 h 496315"/>
              <a:gd name="connsiteX85" fmla="*/ 6843 w 609243"/>
              <a:gd name="connsiteY85" fmla="*/ 68948 h 496315"/>
              <a:gd name="connsiteX86" fmla="*/ 10354 w 609243"/>
              <a:gd name="connsiteY86" fmla="*/ 64779 h 496315"/>
              <a:gd name="connsiteX87" fmla="*/ 197678 w 609243"/>
              <a:gd name="connsiteY8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436157 w 609243"/>
              <a:gd name="connsiteY38" fmla="*/ 183933 h 496315"/>
              <a:gd name="connsiteX39" fmla="*/ 155189 w 609243"/>
              <a:gd name="connsiteY39" fmla="*/ 183880 h 496315"/>
              <a:gd name="connsiteX40" fmla="*/ 259126 w 609243"/>
              <a:gd name="connsiteY40" fmla="*/ 203976 h 496315"/>
              <a:gd name="connsiteX41" fmla="*/ 249162 w 609243"/>
              <a:gd name="connsiteY41" fmla="*/ 220933 h 496315"/>
              <a:gd name="connsiteX42" fmla="*/ 65059 w 609243"/>
              <a:gd name="connsiteY42" fmla="*/ 239028 h 496315"/>
              <a:gd name="connsiteX43" fmla="*/ 55095 w 609243"/>
              <a:gd name="connsiteY43" fmla="*/ 221975 h 496315"/>
              <a:gd name="connsiteX44" fmla="*/ 155189 w 609243"/>
              <a:gd name="connsiteY44" fmla="*/ 183880 h 496315"/>
              <a:gd name="connsiteX45" fmla="*/ 114405 w 609243"/>
              <a:gd name="connsiteY45" fmla="*/ 142186 h 496315"/>
              <a:gd name="connsiteX46" fmla="*/ 79658 w 609243"/>
              <a:gd name="connsiteY46" fmla="*/ 112628 h 496315"/>
              <a:gd name="connsiteX47" fmla="*/ 78139 w 609243"/>
              <a:gd name="connsiteY47" fmla="*/ 156871 h 496315"/>
              <a:gd name="connsiteX48" fmla="*/ 114405 w 609243"/>
              <a:gd name="connsiteY48" fmla="*/ 142186 h 496315"/>
              <a:gd name="connsiteX49" fmla="*/ 64943 w 609243"/>
              <a:gd name="connsiteY49" fmla="*/ 98796 h 496315"/>
              <a:gd name="connsiteX50" fmla="*/ 134152 w 609243"/>
              <a:gd name="connsiteY50" fmla="*/ 146734 h 496315"/>
              <a:gd name="connsiteX51" fmla="*/ 133773 w 609243"/>
              <a:gd name="connsiteY51" fmla="*/ 149292 h 496315"/>
              <a:gd name="connsiteX52" fmla="*/ 126842 w 609243"/>
              <a:gd name="connsiteY52" fmla="*/ 159523 h 496315"/>
              <a:gd name="connsiteX53" fmla="*/ 78234 w 609243"/>
              <a:gd name="connsiteY53" fmla="*/ 179892 h 496315"/>
              <a:gd name="connsiteX54" fmla="*/ 64658 w 609243"/>
              <a:gd name="connsiteY54" fmla="*/ 175439 h 496315"/>
              <a:gd name="connsiteX55" fmla="*/ 58392 w 609243"/>
              <a:gd name="connsiteY55" fmla="*/ 166439 h 496315"/>
              <a:gd name="connsiteX56" fmla="*/ 60101 w 609243"/>
              <a:gd name="connsiteY56" fmla="*/ 110638 h 496315"/>
              <a:gd name="connsiteX57" fmla="*/ 60765 w 609243"/>
              <a:gd name="connsiteY57" fmla="*/ 107796 h 496315"/>
              <a:gd name="connsiteX58" fmla="*/ 64943 w 609243"/>
              <a:gd name="connsiteY58" fmla="*/ 98796 h 496315"/>
              <a:gd name="connsiteX59" fmla="*/ 198798 w 609243"/>
              <a:gd name="connsiteY59" fmla="*/ 22403 h 496315"/>
              <a:gd name="connsiteX60" fmla="*/ 27245 w 609243"/>
              <a:gd name="connsiteY60" fmla="*/ 79844 h 496315"/>
              <a:gd name="connsiteX61" fmla="*/ 26012 w 609243"/>
              <a:gd name="connsiteY61" fmla="*/ 387586 h 496315"/>
              <a:gd name="connsiteX62" fmla="*/ 306429 w 609243"/>
              <a:gd name="connsiteY62" fmla="*/ 408620 h 496315"/>
              <a:gd name="connsiteX63" fmla="*/ 586847 w 609243"/>
              <a:gd name="connsiteY63" fmla="*/ 387586 h 496315"/>
              <a:gd name="connsiteX64" fmla="*/ 585614 w 609243"/>
              <a:gd name="connsiteY64" fmla="*/ 79844 h 496315"/>
              <a:gd name="connsiteX65" fmla="*/ 315160 w 609243"/>
              <a:gd name="connsiteY65" fmla="*/ 68664 h 496315"/>
              <a:gd name="connsiteX66" fmla="*/ 306429 w 609243"/>
              <a:gd name="connsiteY66" fmla="*/ 71791 h 496315"/>
              <a:gd name="connsiteX67" fmla="*/ 297699 w 609243"/>
              <a:gd name="connsiteY67" fmla="*/ 68664 h 496315"/>
              <a:gd name="connsiteX68" fmla="*/ 198798 w 609243"/>
              <a:gd name="connsiteY68" fmla="*/ 22403 h 496315"/>
              <a:gd name="connsiteX69" fmla="*/ 197678 w 609243"/>
              <a:gd name="connsiteY69" fmla="*/ 346 h 496315"/>
              <a:gd name="connsiteX70" fmla="*/ 306429 w 609243"/>
              <a:gd name="connsiteY70" fmla="*/ 46209 h 496315"/>
              <a:gd name="connsiteX71" fmla="*/ 602505 w 609243"/>
              <a:gd name="connsiteY71" fmla="*/ 64779 h 496315"/>
              <a:gd name="connsiteX72" fmla="*/ 606016 w 609243"/>
              <a:gd name="connsiteY72" fmla="*/ 68948 h 496315"/>
              <a:gd name="connsiteX73" fmla="*/ 608009 w 609243"/>
              <a:gd name="connsiteY73" fmla="*/ 75581 h 496315"/>
              <a:gd name="connsiteX74" fmla="*/ 609243 w 609243"/>
              <a:gd name="connsiteY74" fmla="*/ 396113 h 496315"/>
              <a:gd name="connsiteX75" fmla="*/ 608199 w 609243"/>
              <a:gd name="connsiteY75" fmla="*/ 400945 h 496315"/>
              <a:gd name="connsiteX76" fmla="*/ 595103 w 609243"/>
              <a:gd name="connsiteY76" fmla="*/ 414210 h 496315"/>
              <a:gd name="connsiteX77" fmla="*/ 317437 w 609243"/>
              <a:gd name="connsiteY77" fmla="*/ 428043 h 496315"/>
              <a:gd name="connsiteX78" fmla="*/ 306429 w 609243"/>
              <a:gd name="connsiteY78" fmla="*/ 434675 h 496315"/>
              <a:gd name="connsiteX79" fmla="*/ 295422 w 609243"/>
              <a:gd name="connsiteY79" fmla="*/ 428043 h 496315"/>
              <a:gd name="connsiteX80" fmla="*/ 17756 w 609243"/>
              <a:gd name="connsiteY80" fmla="*/ 414210 h 496315"/>
              <a:gd name="connsiteX81" fmla="*/ 4660 w 609243"/>
              <a:gd name="connsiteY81" fmla="*/ 400945 h 496315"/>
              <a:gd name="connsiteX82" fmla="*/ 3616 w 609243"/>
              <a:gd name="connsiteY82" fmla="*/ 396113 h 496315"/>
              <a:gd name="connsiteX83" fmla="*/ 4850 w 609243"/>
              <a:gd name="connsiteY83" fmla="*/ 75581 h 496315"/>
              <a:gd name="connsiteX84" fmla="*/ 6843 w 609243"/>
              <a:gd name="connsiteY84" fmla="*/ 68948 h 496315"/>
              <a:gd name="connsiteX85" fmla="*/ 10354 w 609243"/>
              <a:gd name="connsiteY85" fmla="*/ 64779 h 496315"/>
              <a:gd name="connsiteX86" fmla="*/ 197678 w 609243"/>
              <a:gd name="connsiteY8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4943 w 609243"/>
              <a:gd name="connsiteY48" fmla="*/ 98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64943 w 609243"/>
              <a:gd name="connsiteY57" fmla="*/ 98796 h 496315"/>
              <a:gd name="connsiteX58" fmla="*/ 198798 w 609243"/>
              <a:gd name="connsiteY58" fmla="*/ 22403 h 496315"/>
              <a:gd name="connsiteX59" fmla="*/ 27245 w 609243"/>
              <a:gd name="connsiteY59" fmla="*/ 79844 h 496315"/>
              <a:gd name="connsiteX60" fmla="*/ 26012 w 609243"/>
              <a:gd name="connsiteY60" fmla="*/ 387586 h 496315"/>
              <a:gd name="connsiteX61" fmla="*/ 306429 w 609243"/>
              <a:gd name="connsiteY61" fmla="*/ 408620 h 496315"/>
              <a:gd name="connsiteX62" fmla="*/ 586847 w 609243"/>
              <a:gd name="connsiteY62" fmla="*/ 387586 h 496315"/>
              <a:gd name="connsiteX63" fmla="*/ 585614 w 609243"/>
              <a:gd name="connsiteY63" fmla="*/ 79844 h 496315"/>
              <a:gd name="connsiteX64" fmla="*/ 315160 w 609243"/>
              <a:gd name="connsiteY64" fmla="*/ 68664 h 496315"/>
              <a:gd name="connsiteX65" fmla="*/ 306429 w 609243"/>
              <a:gd name="connsiteY65" fmla="*/ 71791 h 496315"/>
              <a:gd name="connsiteX66" fmla="*/ 297699 w 609243"/>
              <a:gd name="connsiteY66" fmla="*/ 68664 h 496315"/>
              <a:gd name="connsiteX67" fmla="*/ 198798 w 609243"/>
              <a:gd name="connsiteY67" fmla="*/ 22403 h 496315"/>
              <a:gd name="connsiteX68" fmla="*/ 197678 w 609243"/>
              <a:gd name="connsiteY68" fmla="*/ 346 h 496315"/>
              <a:gd name="connsiteX69" fmla="*/ 306429 w 609243"/>
              <a:gd name="connsiteY69" fmla="*/ 46209 h 496315"/>
              <a:gd name="connsiteX70" fmla="*/ 602505 w 609243"/>
              <a:gd name="connsiteY70" fmla="*/ 64779 h 496315"/>
              <a:gd name="connsiteX71" fmla="*/ 606016 w 609243"/>
              <a:gd name="connsiteY71" fmla="*/ 68948 h 496315"/>
              <a:gd name="connsiteX72" fmla="*/ 608009 w 609243"/>
              <a:gd name="connsiteY72" fmla="*/ 75581 h 496315"/>
              <a:gd name="connsiteX73" fmla="*/ 609243 w 609243"/>
              <a:gd name="connsiteY73" fmla="*/ 396113 h 496315"/>
              <a:gd name="connsiteX74" fmla="*/ 608199 w 609243"/>
              <a:gd name="connsiteY74" fmla="*/ 400945 h 496315"/>
              <a:gd name="connsiteX75" fmla="*/ 595103 w 609243"/>
              <a:gd name="connsiteY75" fmla="*/ 414210 h 496315"/>
              <a:gd name="connsiteX76" fmla="*/ 317437 w 609243"/>
              <a:gd name="connsiteY76" fmla="*/ 428043 h 496315"/>
              <a:gd name="connsiteX77" fmla="*/ 306429 w 609243"/>
              <a:gd name="connsiteY77" fmla="*/ 434675 h 496315"/>
              <a:gd name="connsiteX78" fmla="*/ 295422 w 609243"/>
              <a:gd name="connsiteY78" fmla="*/ 428043 h 496315"/>
              <a:gd name="connsiteX79" fmla="*/ 17756 w 609243"/>
              <a:gd name="connsiteY79" fmla="*/ 414210 h 496315"/>
              <a:gd name="connsiteX80" fmla="*/ 4660 w 609243"/>
              <a:gd name="connsiteY80" fmla="*/ 400945 h 496315"/>
              <a:gd name="connsiteX81" fmla="*/ 3616 w 609243"/>
              <a:gd name="connsiteY81" fmla="*/ 396113 h 496315"/>
              <a:gd name="connsiteX82" fmla="*/ 4850 w 609243"/>
              <a:gd name="connsiteY82" fmla="*/ 75581 h 496315"/>
              <a:gd name="connsiteX83" fmla="*/ 6843 w 609243"/>
              <a:gd name="connsiteY83" fmla="*/ 68948 h 496315"/>
              <a:gd name="connsiteX84" fmla="*/ 10354 w 609243"/>
              <a:gd name="connsiteY84" fmla="*/ 64779 h 496315"/>
              <a:gd name="connsiteX85" fmla="*/ 197678 w 609243"/>
              <a:gd name="connsiteY8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765 w 609243"/>
              <a:gd name="connsiteY48" fmla="*/ 107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198798 w 609243"/>
              <a:gd name="connsiteY57" fmla="*/ 22403 h 496315"/>
              <a:gd name="connsiteX58" fmla="*/ 27245 w 609243"/>
              <a:gd name="connsiteY58" fmla="*/ 79844 h 496315"/>
              <a:gd name="connsiteX59" fmla="*/ 26012 w 609243"/>
              <a:gd name="connsiteY59" fmla="*/ 387586 h 496315"/>
              <a:gd name="connsiteX60" fmla="*/ 306429 w 609243"/>
              <a:gd name="connsiteY60" fmla="*/ 408620 h 496315"/>
              <a:gd name="connsiteX61" fmla="*/ 586847 w 609243"/>
              <a:gd name="connsiteY61" fmla="*/ 387586 h 496315"/>
              <a:gd name="connsiteX62" fmla="*/ 585614 w 609243"/>
              <a:gd name="connsiteY62" fmla="*/ 79844 h 496315"/>
              <a:gd name="connsiteX63" fmla="*/ 315160 w 609243"/>
              <a:gd name="connsiteY63" fmla="*/ 68664 h 496315"/>
              <a:gd name="connsiteX64" fmla="*/ 306429 w 609243"/>
              <a:gd name="connsiteY64" fmla="*/ 71791 h 496315"/>
              <a:gd name="connsiteX65" fmla="*/ 297699 w 609243"/>
              <a:gd name="connsiteY65" fmla="*/ 68664 h 496315"/>
              <a:gd name="connsiteX66" fmla="*/ 198798 w 609243"/>
              <a:gd name="connsiteY66" fmla="*/ 22403 h 496315"/>
              <a:gd name="connsiteX67" fmla="*/ 197678 w 609243"/>
              <a:gd name="connsiteY67" fmla="*/ 346 h 496315"/>
              <a:gd name="connsiteX68" fmla="*/ 306429 w 609243"/>
              <a:gd name="connsiteY68" fmla="*/ 46209 h 496315"/>
              <a:gd name="connsiteX69" fmla="*/ 602505 w 609243"/>
              <a:gd name="connsiteY69" fmla="*/ 64779 h 496315"/>
              <a:gd name="connsiteX70" fmla="*/ 606016 w 609243"/>
              <a:gd name="connsiteY70" fmla="*/ 68948 h 496315"/>
              <a:gd name="connsiteX71" fmla="*/ 608009 w 609243"/>
              <a:gd name="connsiteY71" fmla="*/ 75581 h 496315"/>
              <a:gd name="connsiteX72" fmla="*/ 609243 w 609243"/>
              <a:gd name="connsiteY72" fmla="*/ 396113 h 496315"/>
              <a:gd name="connsiteX73" fmla="*/ 608199 w 609243"/>
              <a:gd name="connsiteY73" fmla="*/ 400945 h 496315"/>
              <a:gd name="connsiteX74" fmla="*/ 595103 w 609243"/>
              <a:gd name="connsiteY74" fmla="*/ 414210 h 496315"/>
              <a:gd name="connsiteX75" fmla="*/ 317437 w 609243"/>
              <a:gd name="connsiteY75" fmla="*/ 428043 h 496315"/>
              <a:gd name="connsiteX76" fmla="*/ 306429 w 609243"/>
              <a:gd name="connsiteY76" fmla="*/ 434675 h 496315"/>
              <a:gd name="connsiteX77" fmla="*/ 295422 w 609243"/>
              <a:gd name="connsiteY77" fmla="*/ 428043 h 496315"/>
              <a:gd name="connsiteX78" fmla="*/ 17756 w 609243"/>
              <a:gd name="connsiteY78" fmla="*/ 414210 h 496315"/>
              <a:gd name="connsiteX79" fmla="*/ 4660 w 609243"/>
              <a:gd name="connsiteY79" fmla="*/ 400945 h 496315"/>
              <a:gd name="connsiteX80" fmla="*/ 3616 w 609243"/>
              <a:gd name="connsiteY80" fmla="*/ 396113 h 496315"/>
              <a:gd name="connsiteX81" fmla="*/ 4850 w 609243"/>
              <a:gd name="connsiteY81" fmla="*/ 75581 h 496315"/>
              <a:gd name="connsiteX82" fmla="*/ 6843 w 609243"/>
              <a:gd name="connsiteY82" fmla="*/ 68948 h 496315"/>
              <a:gd name="connsiteX83" fmla="*/ 10354 w 609243"/>
              <a:gd name="connsiteY83" fmla="*/ 64779 h 496315"/>
              <a:gd name="connsiteX84" fmla="*/ 197678 w 609243"/>
              <a:gd name="connsiteY8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101 w 609243"/>
              <a:gd name="connsiteY48" fmla="*/ 110638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198798 w 609243"/>
              <a:gd name="connsiteY56" fmla="*/ 22403 h 496315"/>
              <a:gd name="connsiteX57" fmla="*/ 27245 w 609243"/>
              <a:gd name="connsiteY57" fmla="*/ 79844 h 496315"/>
              <a:gd name="connsiteX58" fmla="*/ 26012 w 609243"/>
              <a:gd name="connsiteY58" fmla="*/ 387586 h 496315"/>
              <a:gd name="connsiteX59" fmla="*/ 306429 w 609243"/>
              <a:gd name="connsiteY59" fmla="*/ 408620 h 496315"/>
              <a:gd name="connsiteX60" fmla="*/ 586847 w 609243"/>
              <a:gd name="connsiteY60" fmla="*/ 387586 h 496315"/>
              <a:gd name="connsiteX61" fmla="*/ 585614 w 609243"/>
              <a:gd name="connsiteY61" fmla="*/ 79844 h 496315"/>
              <a:gd name="connsiteX62" fmla="*/ 315160 w 609243"/>
              <a:gd name="connsiteY62" fmla="*/ 68664 h 496315"/>
              <a:gd name="connsiteX63" fmla="*/ 306429 w 609243"/>
              <a:gd name="connsiteY63" fmla="*/ 71791 h 496315"/>
              <a:gd name="connsiteX64" fmla="*/ 297699 w 609243"/>
              <a:gd name="connsiteY64" fmla="*/ 68664 h 496315"/>
              <a:gd name="connsiteX65" fmla="*/ 198798 w 609243"/>
              <a:gd name="connsiteY65" fmla="*/ 22403 h 496315"/>
              <a:gd name="connsiteX66" fmla="*/ 197678 w 609243"/>
              <a:gd name="connsiteY66" fmla="*/ 346 h 496315"/>
              <a:gd name="connsiteX67" fmla="*/ 306429 w 609243"/>
              <a:gd name="connsiteY67" fmla="*/ 46209 h 496315"/>
              <a:gd name="connsiteX68" fmla="*/ 602505 w 609243"/>
              <a:gd name="connsiteY68" fmla="*/ 64779 h 496315"/>
              <a:gd name="connsiteX69" fmla="*/ 606016 w 609243"/>
              <a:gd name="connsiteY69" fmla="*/ 68948 h 496315"/>
              <a:gd name="connsiteX70" fmla="*/ 608009 w 609243"/>
              <a:gd name="connsiteY70" fmla="*/ 75581 h 496315"/>
              <a:gd name="connsiteX71" fmla="*/ 609243 w 609243"/>
              <a:gd name="connsiteY71" fmla="*/ 396113 h 496315"/>
              <a:gd name="connsiteX72" fmla="*/ 608199 w 609243"/>
              <a:gd name="connsiteY72" fmla="*/ 400945 h 496315"/>
              <a:gd name="connsiteX73" fmla="*/ 595103 w 609243"/>
              <a:gd name="connsiteY73" fmla="*/ 414210 h 496315"/>
              <a:gd name="connsiteX74" fmla="*/ 317437 w 609243"/>
              <a:gd name="connsiteY74" fmla="*/ 428043 h 496315"/>
              <a:gd name="connsiteX75" fmla="*/ 306429 w 609243"/>
              <a:gd name="connsiteY75" fmla="*/ 434675 h 496315"/>
              <a:gd name="connsiteX76" fmla="*/ 295422 w 609243"/>
              <a:gd name="connsiteY76" fmla="*/ 428043 h 496315"/>
              <a:gd name="connsiteX77" fmla="*/ 17756 w 609243"/>
              <a:gd name="connsiteY77" fmla="*/ 414210 h 496315"/>
              <a:gd name="connsiteX78" fmla="*/ 4660 w 609243"/>
              <a:gd name="connsiteY78" fmla="*/ 400945 h 496315"/>
              <a:gd name="connsiteX79" fmla="*/ 3616 w 609243"/>
              <a:gd name="connsiteY79" fmla="*/ 396113 h 496315"/>
              <a:gd name="connsiteX80" fmla="*/ 4850 w 609243"/>
              <a:gd name="connsiteY80" fmla="*/ 75581 h 496315"/>
              <a:gd name="connsiteX81" fmla="*/ 6843 w 609243"/>
              <a:gd name="connsiteY81" fmla="*/ 68948 h 496315"/>
              <a:gd name="connsiteX82" fmla="*/ 10354 w 609243"/>
              <a:gd name="connsiteY82" fmla="*/ 64779 h 496315"/>
              <a:gd name="connsiteX83" fmla="*/ 197678 w 609243"/>
              <a:gd name="connsiteY8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0101 w 609243"/>
              <a:gd name="connsiteY47" fmla="*/ 110638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60101 w 609243"/>
              <a:gd name="connsiteY54" fmla="*/ 110638 h 496315"/>
              <a:gd name="connsiteX55" fmla="*/ 198798 w 609243"/>
              <a:gd name="connsiteY55" fmla="*/ 22403 h 496315"/>
              <a:gd name="connsiteX56" fmla="*/ 27245 w 609243"/>
              <a:gd name="connsiteY56" fmla="*/ 79844 h 496315"/>
              <a:gd name="connsiteX57" fmla="*/ 26012 w 609243"/>
              <a:gd name="connsiteY57" fmla="*/ 387586 h 496315"/>
              <a:gd name="connsiteX58" fmla="*/ 306429 w 609243"/>
              <a:gd name="connsiteY58" fmla="*/ 408620 h 496315"/>
              <a:gd name="connsiteX59" fmla="*/ 586847 w 609243"/>
              <a:gd name="connsiteY59" fmla="*/ 387586 h 496315"/>
              <a:gd name="connsiteX60" fmla="*/ 585614 w 609243"/>
              <a:gd name="connsiteY60" fmla="*/ 79844 h 496315"/>
              <a:gd name="connsiteX61" fmla="*/ 315160 w 609243"/>
              <a:gd name="connsiteY61" fmla="*/ 68664 h 496315"/>
              <a:gd name="connsiteX62" fmla="*/ 306429 w 609243"/>
              <a:gd name="connsiteY62" fmla="*/ 71791 h 496315"/>
              <a:gd name="connsiteX63" fmla="*/ 297699 w 609243"/>
              <a:gd name="connsiteY63" fmla="*/ 68664 h 496315"/>
              <a:gd name="connsiteX64" fmla="*/ 198798 w 609243"/>
              <a:gd name="connsiteY64" fmla="*/ 22403 h 496315"/>
              <a:gd name="connsiteX65" fmla="*/ 197678 w 609243"/>
              <a:gd name="connsiteY65" fmla="*/ 346 h 496315"/>
              <a:gd name="connsiteX66" fmla="*/ 306429 w 609243"/>
              <a:gd name="connsiteY66" fmla="*/ 46209 h 496315"/>
              <a:gd name="connsiteX67" fmla="*/ 602505 w 609243"/>
              <a:gd name="connsiteY67" fmla="*/ 64779 h 496315"/>
              <a:gd name="connsiteX68" fmla="*/ 606016 w 609243"/>
              <a:gd name="connsiteY68" fmla="*/ 68948 h 496315"/>
              <a:gd name="connsiteX69" fmla="*/ 608009 w 609243"/>
              <a:gd name="connsiteY69" fmla="*/ 75581 h 496315"/>
              <a:gd name="connsiteX70" fmla="*/ 609243 w 609243"/>
              <a:gd name="connsiteY70" fmla="*/ 396113 h 496315"/>
              <a:gd name="connsiteX71" fmla="*/ 608199 w 609243"/>
              <a:gd name="connsiteY71" fmla="*/ 400945 h 496315"/>
              <a:gd name="connsiteX72" fmla="*/ 595103 w 609243"/>
              <a:gd name="connsiteY72" fmla="*/ 414210 h 496315"/>
              <a:gd name="connsiteX73" fmla="*/ 317437 w 609243"/>
              <a:gd name="connsiteY73" fmla="*/ 428043 h 496315"/>
              <a:gd name="connsiteX74" fmla="*/ 306429 w 609243"/>
              <a:gd name="connsiteY74" fmla="*/ 434675 h 496315"/>
              <a:gd name="connsiteX75" fmla="*/ 295422 w 609243"/>
              <a:gd name="connsiteY75" fmla="*/ 428043 h 496315"/>
              <a:gd name="connsiteX76" fmla="*/ 17756 w 609243"/>
              <a:gd name="connsiteY76" fmla="*/ 414210 h 496315"/>
              <a:gd name="connsiteX77" fmla="*/ 4660 w 609243"/>
              <a:gd name="connsiteY77" fmla="*/ 400945 h 496315"/>
              <a:gd name="connsiteX78" fmla="*/ 3616 w 609243"/>
              <a:gd name="connsiteY78" fmla="*/ 396113 h 496315"/>
              <a:gd name="connsiteX79" fmla="*/ 4850 w 609243"/>
              <a:gd name="connsiteY79" fmla="*/ 75581 h 496315"/>
              <a:gd name="connsiteX80" fmla="*/ 6843 w 609243"/>
              <a:gd name="connsiteY80" fmla="*/ 68948 h 496315"/>
              <a:gd name="connsiteX81" fmla="*/ 10354 w 609243"/>
              <a:gd name="connsiteY81" fmla="*/ 64779 h 496315"/>
              <a:gd name="connsiteX82" fmla="*/ 197678 w 609243"/>
              <a:gd name="connsiteY8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58392 w 609243"/>
              <a:gd name="connsiteY47" fmla="*/ 166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198798 w 609243"/>
              <a:gd name="connsiteY54" fmla="*/ 22403 h 496315"/>
              <a:gd name="connsiteX55" fmla="*/ 27245 w 609243"/>
              <a:gd name="connsiteY55" fmla="*/ 79844 h 496315"/>
              <a:gd name="connsiteX56" fmla="*/ 26012 w 609243"/>
              <a:gd name="connsiteY56" fmla="*/ 387586 h 496315"/>
              <a:gd name="connsiteX57" fmla="*/ 306429 w 609243"/>
              <a:gd name="connsiteY57" fmla="*/ 408620 h 496315"/>
              <a:gd name="connsiteX58" fmla="*/ 586847 w 609243"/>
              <a:gd name="connsiteY58" fmla="*/ 387586 h 496315"/>
              <a:gd name="connsiteX59" fmla="*/ 585614 w 609243"/>
              <a:gd name="connsiteY59" fmla="*/ 79844 h 496315"/>
              <a:gd name="connsiteX60" fmla="*/ 315160 w 609243"/>
              <a:gd name="connsiteY60" fmla="*/ 68664 h 496315"/>
              <a:gd name="connsiteX61" fmla="*/ 306429 w 609243"/>
              <a:gd name="connsiteY61" fmla="*/ 71791 h 496315"/>
              <a:gd name="connsiteX62" fmla="*/ 297699 w 609243"/>
              <a:gd name="connsiteY62" fmla="*/ 68664 h 496315"/>
              <a:gd name="connsiteX63" fmla="*/ 198798 w 609243"/>
              <a:gd name="connsiteY63" fmla="*/ 22403 h 496315"/>
              <a:gd name="connsiteX64" fmla="*/ 197678 w 609243"/>
              <a:gd name="connsiteY64" fmla="*/ 346 h 496315"/>
              <a:gd name="connsiteX65" fmla="*/ 306429 w 609243"/>
              <a:gd name="connsiteY65" fmla="*/ 46209 h 496315"/>
              <a:gd name="connsiteX66" fmla="*/ 602505 w 609243"/>
              <a:gd name="connsiteY66" fmla="*/ 64779 h 496315"/>
              <a:gd name="connsiteX67" fmla="*/ 606016 w 609243"/>
              <a:gd name="connsiteY67" fmla="*/ 68948 h 496315"/>
              <a:gd name="connsiteX68" fmla="*/ 608009 w 609243"/>
              <a:gd name="connsiteY68" fmla="*/ 75581 h 496315"/>
              <a:gd name="connsiteX69" fmla="*/ 609243 w 609243"/>
              <a:gd name="connsiteY69" fmla="*/ 396113 h 496315"/>
              <a:gd name="connsiteX70" fmla="*/ 608199 w 609243"/>
              <a:gd name="connsiteY70" fmla="*/ 400945 h 496315"/>
              <a:gd name="connsiteX71" fmla="*/ 595103 w 609243"/>
              <a:gd name="connsiteY71" fmla="*/ 414210 h 496315"/>
              <a:gd name="connsiteX72" fmla="*/ 317437 w 609243"/>
              <a:gd name="connsiteY72" fmla="*/ 428043 h 496315"/>
              <a:gd name="connsiteX73" fmla="*/ 306429 w 609243"/>
              <a:gd name="connsiteY73" fmla="*/ 434675 h 496315"/>
              <a:gd name="connsiteX74" fmla="*/ 295422 w 609243"/>
              <a:gd name="connsiteY74" fmla="*/ 428043 h 496315"/>
              <a:gd name="connsiteX75" fmla="*/ 17756 w 609243"/>
              <a:gd name="connsiteY75" fmla="*/ 414210 h 496315"/>
              <a:gd name="connsiteX76" fmla="*/ 4660 w 609243"/>
              <a:gd name="connsiteY76" fmla="*/ 400945 h 496315"/>
              <a:gd name="connsiteX77" fmla="*/ 3616 w 609243"/>
              <a:gd name="connsiteY77" fmla="*/ 396113 h 496315"/>
              <a:gd name="connsiteX78" fmla="*/ 4850 w 609243"/>
              <a:gd name="connsiteY78" fmla="*/ 75581 h 496315"/>
              <a:gd name="connsiteX79" fmla="*/ 6843 w 609243"/>
              <a:gd name="connsiteY79" fmla="*/ 68948 h 496315"/>
              <a:gd name="connsiteX80" fmla="*/ 10354 w 609243"/>
              <a:gd name="connsiteY80" fmla="*/ 64779 h 496315"/>
              <a:gd name="connsiteX81" fmla="*/ 197678 w 609243"/>
              <a:gd name="connsiteY8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4658 w 609243"/>
              <a:gd name="connsiteY47" fmla="*/ 175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198798 w 609243"/>
              <a:gd name="connsiteY53" fmla="*/ 22403 h 496315"/>
              <a:gd name="connsiteX54" fmla="*/ 27245 w 609243"/>
              <a:gd name="connsiteY54" fmla="*/ 79844 h 496315"/>
              <a:gd name="connsiteX55" fmla="*/ 26012 w 609243"/>
              <a:gd name="connsiteY55" fmla="*/ 387586 h 496315"/>
              <a:gd name="connsiteX56" fmla="*/ 306429 w 609243"/>
              <a:gd name="connsiteY56" fmla="*/ 408620 h 496315"/>
              <a:gd name="connsiteX57" fmla="*/ 586847 w 609243"/>
              <a:gd name="connsiteY57" fmla="*/ 387586 h 496315"/>
              <a:gd name="connsiteX58" fmla="*/ 585614 w 609243"/>
              <a:gd name="connsiteY58" fmla="*/ 79844 h 496315"/>
              <a:gd name="connsiteX59" fmla="*/ 315160 w 609243"/>
              <a:gd name="connsiteY59" fmla="*/ 68664 h 496315"/>
              <a:gd name="connsiteX60" fmla="*/ 306429 w 609243"/>
              <a:gd name="connsiteY60" fmla="*/ 71791 h 496315"/>
              <a:gd name="connsiteX61" fmla="*/ 297699 w 609243"/>
              <a:gd name="connsiteY61" fmla="*/ 68664 h 496315"/>
              <a:gd name="connsiteX62" fmla="*/ 198798 w 609243"/>
              <a:gd name="connsiteY62" fmla="*/ 22403 h 496315"/>
              <a:gd name="connsiteX63" fmla="*/ 197678 w 609243"/>
              <a:gd name="connsiteY63" fmla="*/ 346 h 496315"/>
              <a:gd name="connsiteX64" fmla="*/ 306429 w 609243"/>
              <a:gd name="connsiteY64" fmla="*/ 46209 h 496315"/>
              <a:gd name="connsiteX65" fmla="*/ 602505 w 609243"/>
              <a:gd name="connsiteY65" fmla="*/ 64779 h 496315"/>
              <a:gd name="connsiteX66" fmla="*/ 606016 w 609243"/>
              <a:gd name="connsiteY66" fmla="*/ 68948 h 496315"/>
              <a:gd name="connsiteX67" fmla="*/ 608009 w 609243"/>
              <a:gd name="connsiteY67" fmla="*/ 75581 h 496315"/>
              <a:gd name="connsiteX68" fmla="*/ 609243 w 609243"/>
              <a:gd name="connsiteY68" fmla="*/ 396113 h 496315"/>
              <a:gd name="connsiteX69" fmla="*/ 608199 w 609243"/>
              <a:gd name="connsiteY69" fmla="*/ 400945 h 496315"/>
              <a:gd name="connsiteX70" fmla="*/ 595103 w 609243"/>
              <a:gd name="connsiteY70" fmla="*/ 414210 h 496315"/>
              <a:gd name="connsiteX71" fmla="*/ 317437 w 609243"/>
              <a:gd name="connsiteY71" fmla="*/ 428043 h 496315"/>
              <a:gd name="connsiteX72" fmla="*/ 306429 w 609243"/>
              <a:gd name="connsiteY72" fmla="*/ 434675 h 496315"/>
              <a:gd name="connsiteX73" fmla="*/ 295422 w 609243"/>
              <a:gd name="connsiteY73" fmla="*/ 428043 h 496315"/>
              <a:gd name="connsiteX74" fmla="*/ 17756 w 609243"/>
              <a:gd name="connsiteY74" fmla="*/ 414210 h 496315"/>
              <a:gd name="connsiteX75" fmla="*/ 4660 w 609243"/>
              <a:gd name="connsiteY75" fmla="*/ 400945 h 496315"/>
              <a:gd name="connsiteX76" fmla="*/ 3616 w 609243"/>
              <a:gd name="connsiteY76" fmla="*/ 396113 h 496315"/>
              <a:gd name="connsiteX77" fmla="*/ 4850 w 609243"/>
              <a:gd name="connsiteY77" fmla="*/ 75581 h 496315"/>
              <a:gd name="connsiteX78" fmla="*/ 6843 w 609243"/>
              <a:gd name="connsiteY78" fmla="*/ 68948 h 496315"/>
              <a:gd name="connsiteX79" fmla="*/ 10354 w 609243"/>
              <a:gd name="connsiteY79" fmla="*/ 64779 h 496315"/>
              <a:gd name="connsiteX80" fmla="*/ 197678 w 609243"/>
              <a:gd name="connsiteY8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78234 w 609243"/>
              <a:gd name="connsiteY47" fmla="*/ 179892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198798 w 609243"/>
              <a:gd name="connsiteY52" fmla="*/ 22403 h 496315"/>
              <a:gd name="connsiteX53" fmla="*/ 27245 w 609243"/>
              <a:gd name="connsiteY53" fmla="*/ 79844 h 496315"/>
              <a:gd name="connsiteX54" fmla="*/ 26012 w 609243"/>
              <a:gd name="connsiteY54" fmla="*/ 387586 h 496315"/>
              <a:gd name="connsiteX55" fmla="*/ 306429 w 609243"/>
              <a:gd name="connsiteY55" fmla="*/ 408620 h 496315"/>
              <a:gd name="connsiteX56" fmla="*/ 586847 w 609243"/>
              <a:gd name="connsiteY56" fmla="*/ 387586 h 496315"/>
              <a:gd name="connsiteX57" fmla="*/ 585614 w 609243"/>
              <a:gd name="connsiteY57" fmla="*/ 79844 h 496315"/>
              <a:gd name="connsiteX58" fmla="*/ 315160 w 609243"/>
              <a:gd name="connsiteY58" fmla="*/ 68664 h 496315"/>
              <a:gd name="connsiteX59" fmla="*/ 306429 w 609243"/>
              <a:gd name="connsiteY59" fmla="*/ 71791 h 496315"/>
              <a:gd name="connsiteX60" fmla="*/ 297699 w 609243"/>
              <a:gd name="connsiteY60" fmla="*/ 68664 h 496315"/>
              <a:gd name="connsiteX61" fmla="*/ 198798 w 609243"/>
              <a:gd name="connsiteY61" fmla="*/ 22403 h 496315"/>
              <a:gd name="connsiteX62" fmla="*/ 197678 w 609243"/>
              <a:gd name="connsiteY62" fmla="*/ 346 h 496315"/>
              <a:gd name="connsiteX63" fmla="*/ 306429 w 609243"/>
              <a:gd name="connsiteY63" fmla="*/ 46209 h 496315"/>
              <a:gd name="connsiteX64" fmla="*/ 602505 w 609243"/>
              <a:gd name="connsiteY64" fmla="*/ 64779 h 496315"/>
              <a:gd name="connsiteX65" fmla="*/ 606016 w 609243"/>
              <a:gd name="connsiteY65" fmla="*/ 68948 h 496315"/>
              <a:gd name="connsiteX66" fmla="*/ 608009 w 609243"/>
              <a:gd name="connsiteY66" fmla="*/ 75581 h 496315"/>
              <a:gd name="connsiteX67" fmla="*/ 609243 w 609243"/>
              <a:gd name="connsiteY67" fmla="*/ 396113 h 496315"/>
              <a:gd name="connsiteX68" fmla="*/ 608199 w 609243"/>
              <a:gd name="connsiteY68" fmla="*/ 400945 h 496315"/>
              <a:gd name="connsiteX69" fmla="*/ 595103 w 609243"/>
              <a:gd name="connsiteY69" fmla="*/ 414210 h 496315"/>
              <a:gd name="connsiteX70" fmla="*/ 317437 w 609243"/>
              <a:gd name="connsiteY70" fmla="*/ 428043 h 496315"/>
              <a:gd name="connsiteX71" fmla="*/ 306429 w 609243"/>
              <a:gd name="connsiteY71" fmla="*/ 434675 h 496315"/>
              <a:gd name="connsiteX72" fmla="*/ 295422 w 609243"/>
              <a:gd name="connsiteY72" fmla="*/ 428043 h 496315"/>
              <a:gd name="connsiteX73" fmla="*/ 17756 w 609243"/>
              <a:gd name="connsiteY73" fmla="*/ 414210 h 496315"/>
              <a:gd name="connsiteX74" fmla="*/ 4660 w 609243"/>
              <a:gd name="connsiteY74" fmla="*/ 400945 h 496315"/>
              <a:gd name="connsiteX75" fmla="*/ 3616 w 609243"/>
              <a:gd name="connsiteY75" fmla="*/ 396113 h 496315"/>
              <a:gd name="connsiteX76" fmla="*/ 4850 w 609243"/>
              <a:gd name="connsiteY76" fmla="*/ 75581 h 496315"/>
              <a:gd name="connsiteX77" fmla="*/ 6843 w 609243"/>
              <a:gd name="connsiteY77" fmla="*/ 68948 h 496315"/>
              <a:gd name="connsiteX78" fmla="*/ 10354 w 609243"/>
              <a:gd name="connsiteY78" fmla="*/ 64779 h 496315"/>
              <a:gd name="connsiteX79" fmla="*/ 197678 w 609243"/>
              <a:gd name="connsiteY7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33773 w 609243"/>
              <a:gd name="connsiteY46" fmla="*/ 149292 h 496315"/>
              <a:gd name="connsiteX47" fmla="*/ 126842 w 609243"/>
              <a:gd name="connsiteY47" fmla="*/ 159523 h 496315"/>
              <a:gd name="connsiteX48" fmla="*/ 78234 w 609243"/>
              <a:gd name="connsiteY48" fmla="*/ 179892 h 496315"/>
              <a:gd name="connsiteX49" fmla="*/ 198798 w 609243"/>
              <a:gd name="connsiteY49" fmla="*/ 22403 h 496315"/>
              <a:gd name="connsiteX50" fmla="*/ 27245 w 609243"/>
              <a:gd name="connsiteY50" fmla="*/ 79844 h 496315"/>
              <a:gd name="connsiteX51" fmla="*/ 26012 w 609243"/>
              <a:gd name="connsiteY51" fmla="*/ 387586 h 496315"/>
              <a:gd name="connsiteX52" fmla="*/ 306429 w 609243"/>
              <a:gd name="connsiteY52" fmla="*/ 408620 h 496315"/>
              <a:gd name="connsiteX53" fmla="*/ 586847 w 609243"/>
              <a:gd name="connsiteY53" fmla="*/ 387586 h 496315"/>
              <a:gd name="connsiteX54" fmla="*/ 585614 w 609243"/>
              <a:gd name="connsiteY54" fmla="*/ 79844 h 496315"/>
              <a:gd name="connsiteX55" fmla="*/ 315160 w 609243"/>
              <a:gd name="connsiteY55" fmla="*/ 68664 h 496315"/>
              <a:gd name="connsiteX56" fmla="*/ 306429 w 609243"/>
              <a:gd name="connsiteY56" fmla="*/ 71791 h 496315"/>
              <a:gd name="connsiteX57" fmla="*/ 297699 w 609243"/>
              <a:gd name="connsiteY57" fmla="*/ 68664 h 496315"/>
              <a:gd name="connsiteX58" fmla="*/ 198798 w 609243"/>
              <a:gd name="connsiteY58" fmla="*/ 22403 h 496315"/>
              <a:gd name="connsiteX59" fmla="*/ 197678 w 609243"/>
              <a:gd name="connsiteY59" fmla="*/ 346 h 496315"/>
              <a:gd name="connsiteX60" fmla="*/ 306429 w 609243"/>
              <a:gd name="connsiteY60" fmla="*/ 46209 h 496315"/>
              <a:gd name="connsiteX61" fmla="*/ 602505 w 609243"/>
              <a:gd name="connsiteY61" fmla="*/ 64779 h 496315"/>
              <a:gd name="connsiteX62" fmla="*/ 606016 w 609243"/>
              <a:gd name="connsiteY62" fmla="*/ 68948 h 496315"/>
              <a:gd name="connsiteX63" fmla="*/ 608009 w 609243"/>
              <a:gd name="connsiteY63" fmla="*/ 75581 h 496315"/>
              <a:gd name="connsiteX64" fmla="*/ 609243 w 609243"/>
              <a:gd name="connsiteY64" fmla="*/ 396113 h 496315"/>
              <a:gd name="connsiteX65" fmla="*/ 608199 w 609243"/>
              <a:gd name="connsiteY65" fmla="*/ 400945 h 496315"/>
              <a:gd name="connsiteX66" fmla="*/ 595103 w 609243"/>
              <a:gd name="connsiteY66" fmla="*/ 414210 h 496315"/>
              <a:gd name="connsiteX67" fmla="*/ 317437 w 609243"/>
              <a:gd name="connsiteY67" fmla="*/ 428043 h 496315"/>
              <a:gd name="connsiteX68" fmla="*/ 306429 w 609243"/>
              <a:gd name="connsiteY68" fmla="*/ 434675 h 496315"/>
              <a:gd name="connsiteX69" fmla="*/ 295422 w 609243"/>
              <a:gd name="connsiteY69" fmla="*/ 428043 h 496315"/>
              <a:gd name="connsiteX70" fmla="*/ 17756 w 609243"/>
              <a:gd name="connsiteY70" fmla="*/ 414210 h 496315"/>
              <a:gd name="connsiteX71" fmla="*/ 4660 w 609243"/>
              <a:gd name="connsiteY71" fmla="*/ 400945 h 496315"/>
              <a:gd name="connsiteX72" fmla="*/ 3616 w 609243"/>
              <a:gd name="connsiteY72" fmla="*/ 396113 h 496315"/>
              <a:gd name="connsiteX73" fmla="*/ 4850 w 609243"/>
              <a:gd name="connsiteY73" fmla="*/ 75581 h 496315"/>
              <a:gd name="connsiteX74" fmla="*/ 6843 w 609243"/>
              <a:gd name="connsiteY74" fmla="*/ 68948 h 496315"/>
              <a:gd name="connsiteX75" fmla="*/ 10354 w 609243"/>
              <a:gd name="connsiteY75" fmla="*/ 64779 h 496315"/>
              <a:gd name="connsiteX76" fmla="*/ 197678 w 609243"/>
              <a:gd name="connsiteY7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26842 w 609243"/>
              <a:gd name="connsiteY46" fmla="*/ 159523 h 496315"/>
              <a:gd name="connsiteX47" fmla="*/ 78234 w 609243"/>
              <a:gd name="connsiteY47" fmla="*/ 179892 h 496315"/>
              <a:gd name="connsiteX48" fmla="*/ 198798 w 609243"/>
              <a:gd name="connsiteY48" fmla="*/ 22403 h 496315"/>
              <a:gd name="connsiteX49" fmla="*/ 27245 w 609243"/>
              <a:gd name="connsiteY49" fmla="*/ 79844 h 496315"/>
              <a:gd name="connsiteX50" fmla="*/ 26012 w 609243"/>
              <a:gd name="connsiteY50" fmla="*/ 387586 h 496315"/>
              <a:gd name="connsiteX51" fmla="*/ 306429 w 609243"/>
              <a:gd name="connsiteY51" fmla="*/ 408620 h 496315"/>
              <a:gd name="connsiteX52" fmla="*/ 586847 w 609243"/>
              <a:gd name="connsiteY52" fmla="*/ 387586 h 496315"/>
              <a:gd name="connsiteX53" fmla="*/ 585614 w 609243"/>
              <a:gd name="connsiteY53" fmla="*/ 79844 h 496315"/>
              <a:gd name="connsiteX54" fmla="*/ 315160 w 609243"/>
              <a:gd name="connsiteY54" fmla="*/ 68664 h 496315"/>
              <a:gd name="connsiteX55" fmla="*/ 306429 w 609243"/>
              <a:gd name="connsiteY55" fmla="*/ 71791 h 496315"/>
              <a:gd name="connsiteX56" fmla="*/ 297699 w 609243"/>
              <a:gd name="connsiteY56" fmla="*/ 68664 h 496315"/>
              <a:gd name="connsiteX57" fmla="*/ 198798 w 609243"/>
              <a:gd name="connsiteY57" fmla="*/ 22403 h 496315"/>
              <a:gd name="connsiteX58" fmla="*/ 197678 w 609243"/>
              <a:gd name="connsiteY58" fmla="*/ 346 h 496315"/>
              <a:gd name="connsiteX59" fmla="*/ 306429 w 609243"/>
              <a:gd name="connsiteY59" fmla="*/ 46209 h 496315"/>
              <a:gd name="connsiteX60" fmla="*/ 602505 w 609243"/>
              <a:gd name="connsiteY60" fmla="*/ 64779 h 496315"/>
              <a:gd name="connsiteX61" fmla="*/ 606016 w 609243"/>
              <a:gd name="connsiteY61" fmla="*/ 68948 h 496315"/>
              <a:gd name="connsiteX62" fmla="*/ 608009 w 609243"/>
              <a:gd name="connsiteY62" fmla="*/ 75581 h 496315"/>
              <a:gd name="connsiteX63" fmla="*/ 609243 w 609243"/>
              <a:gd name="connsiteY63" fmla="*/ 396113 h 496315"/>
              <a:gd name="connsiteX64" fmla="*/ 608199 w 609243"/>
              <a:gd name="connsiteY64" fmla="*/ 400945 h 496315"/>
              <a:gd name="connsiteX65" fmla="*/ 595103 w 609243"/>
              <a:gd name="connsiteY65" fmla="*/ 414210 h 496315"/>
              <a:gd name="connsiteX66" fmla="*/ 317437 w 609243"/>
              <a:gd name="connsiteY66" fmla="*/ 428043 h 496315"/>
              <a:gd name="connsiteX67" fmla="*/ 306429 w 609243"/>
              <a:gd name="connsiteY67" fmla="*/ 434675 h 496315"/>
              <a:gd name="connsiteX68" fmla="*/ 295422 w 609243"/>
              <a:gd name="connsiteY68" fmla="*/ 428043 h 496315"/>
              <a:gd name="connsiteX69" fmla="*/ 17756 w 609243"/>
              <a:gd name="connsiteY69" fmla="*/ 414210 h 496315"/>
              <a:gd name="connsiteX70" fmla="*/ 4660 w 609243"/>
              <a:gd name="connsiteY70" fmla="*/ 400945 h 496315"/>
              <a:gd name="connsiteX71" fmla="*/ 3616 w 609243"/>
              <a:gd name="connsiteY71" fmla="*/ 396113 h 496315"/>
              <a:gd name="connsiteX72" fmla="*/ 4850 w 609243"/>
              <a:gd name="connsiteY72" fmla="*/ 75581 h 496315"/>
              <a:gd name="connsiteX73" fmla="*/ 6843 w 609243"/>
              <a:gd name="connsiteY73" fmla="*/ 68948 h 496315"/>
              <a:gd name="connsiteX74" fmla="*/ 10354 w 609243"/>
              <a:gd name="connsiteY74" fmla="*/ 64779 h 496315"/>
              <a:gd name="connsiteX75" fmla="*/ 197678 w 609243"/>
              <a:gd name="connsiteY7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26842 w 609243"/>
              <a:gd name="connsiteY45" fmla="*/ 159523 h 496315"/>
              <a:gd name="connsiteX46" fmla="*/ 78234 w 609243"/>
              <a:gd name="connsiteY46" fmla="*/ 179892 h 496315"/>
              <a:gd name="connsiteX47" fmla="*/ 198798 w 609243"/>
              <a:gd name="connsiteY47" fmla="*/ 22403 h 496315"/>
              <a:gd name="connsiteX48" fmla="*/ 27245 w 609243"/>
              <a:gd name="connsiteY48" fmla="*/ 79844 h 496315"/>
              <a:gd name="connsiteX49" fmla="*/ 26012 w 609243"/>
              <a:gd name="connsiteY49" fmla="*/ 387586 h 496315"/>
              <a:gd name="connsiteX50" fmla="*/ 306429 w 609243"/>
              <a:gd name="connsiteY50" fmla="*/ 408620 h 496315"/>
              <a:gd name="connsiteX51" fmla="*/ 586847 w 609243"/>
              <a:gd name="connsiteY51" fmla="*/ 387586 h 496315"/>
              <a:gd name="connsiteX52" fmla="*/ 585614 w 609243"/>
              <a:gd name="connsiteY52" fmla="*/ 79844 h 496315"/>
              <a:gd name="connsiteX53" fmla="*/ 315160 w 609243"/>
              <a:gd name="connsiteY53" fmla="*/ 68664 h 496315"/>
              <a:gd name="connsiteX54" fmla="*/ 306429 w 609243"/>
              <a:gd name="connsiteY54" fmla="*/ 71791 h 496315"/>
              <a:gd name="connsiteX55" fmla="*/ 297699 w 609243"/>
              <a:gd name="connsiteY55" fmla="*/ 68664 h 496315"/>
              <a:gd name="connsiteX56" fmla="*/ 198798 w 609243"/>
              <a:gd name="connsiteY56" fmla="*/ 22403 h 496315"/>
              <a:gd name="connsiteX57" fmla="*/ 197678 w 609243"/>
              <a:gd name="connsiteY57" fmla="*/ 346 h 496315"/>
              <a:gd name="connsiteX58" fmla="*/ 306429 w 609243"/>
              <a:gd name="connsiteY58" fmla="*/ 46209 h 496315"/>
              <a:gd name="connsiteX59" fmla="*/ 602505 w 609243"/>
              <a:gd name="connsiteY59" fmla="*/ 64779 h 496315"/>
              <a:gd name="connsiteX60" fmla="*/ 606016 w 609243"/>
              <a:gd name="connsiteY60" fmla="*/ 68948 h 496315"/>
              <a:gd name="connsiteX61" fmla="*/ 608009 w 609243"/>
              <a:gd name="connsiteY61" fmla="*/ 75581 h 496315"/>
              <a:gd name="connsiteX62" fmla="*/ 609243 w 609243"/>
              <a:gd name="connsiteY62" fmla="*/ 396113 h 496315"/>
              <a:gd name="connsiteX63" fmla="*/ 608199 w 609243"/>
              <a:gd name="connsiteY63" fmla="*/ 400945 h 496315"/>
              <a:gd name="connsiteX64" fmla="*/ 595103 w 609243"/>
              <a:gd name="connsiteY64" fmla="*/ 414210 h 496315"/>
              <a:gd name="connsiteX65" fmla="*/ 317437 w 609243"/>
              <a:gd name="connsiteY65" fmla="*/ 428043 h 496315"/>
              <a:gd name="connsiteX66" fmla="*/ 306429 w 609243"/>
              <a:gd name="connsiteY66" fmla="*/ 434675 h 496315"/>
              <a:gd name="connsiteX67" fmla="*/ 295422 w 609243"/>
              <a:gd name="connsiteY67" fmla="*/ 428043 h 496315"/>
              <a:gd name="connsiteX68" fmla="*/ 17756 w 609243"/>
              <a:gd name="connsiteY68" fmla="*/ 414210 h 496315"/>
              <a:gd name="connsiteX69" fmla="*/ 4660 w 609243"/>
              <a:gd name="connsiteY69" fmla="*/ 400945 h 496315"/>
              <a:gd name="connsiteX70" fmla="*/ 3616 w 609243"/>
              <a:gd name="connsiteY70" fmla="*/ 396113 h 496315"/>
              <a:gd name="connsiteX71" fmla="*/ 4850 w 609243"/>
              <a:gd name="connsiteY71" fmla="*/ 75581 h 496315"/>
              <a:gd name="connsiteX72" fmla="*/ 6843 w 609243"/>
              <a:gd name="connsiteY72" fmla="*/ 68948 h 496315"/>
              <a:gd name="connsiteX73" fmla="*/ 10354 w 609243"/>
              <a:gd name="connsiteY73" fmla="*/ 64779 h 496315"/>
              <a:gd name="connsiteX74" fmla="*/ 197678 w 609243"/>
              <a:gd name="connsiteY7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98798 w 609243"/>
              <a:gd name="connsiteY44" fmla="*/ 22403 h 496315"/>
              <a:gd name="connsiteX45" fmla="*/ 27245 w 609243"/>
              <a:gd name="connsiteY45" fmla="*/ 79844 h 496315"/>
              <a:gd name="connsiteX46" fmla="*/ 26012 w 609243"/>
              <a:gd name="connsiteY46" fmla="*/ 387586 h 496315"/>
              <a:gd name="connsiteX47" fmla="*/ 306429 w 609243"/>
              <a:gd name="connsiteY47" fmla="*/ 408620 h 496315"/>
              <a:gd name="connsiteX48" fmla="*/ 586847 w 609243"/>
              <a:gd name="connsiteY48" fmla="*/ 387586 h 496315"/>
              <a:gd name="connsiteX49" fmla="*/ 585614 w 609243"/>
              <a:gd name="connsiteY49" fmla="*/ 79844 h 496315"/>
              <a:gd name="connsiteX50" fmla="*/ 315160 w 609243"/>
              <a:gd name="connsiteY50" fmla="*/ 68664 h 496315"/>
              <a:gd name="connsiteX51" fmla="*/ 306429 w 609243"/>
              <a:gd name="connsiteY51" fmla="*/ 71791 h 496315"/>
              <a:gd name="connsiteX52" fmla="*/ 297699 w 609243"/>
              <a:gd name="connsiteY52" fmla="*/ 68664 h 496315"/>
              <a:gd name="connsiteX53" fmla="*/ 198798 w 609243"/>
              <a:gd name="connsiteY53" fmla="*/ 22403 h 496315"/>
              <a:gd name="connsiteX54" fmla="*/ 197678 w 609243"/>
              <a:gd name="connsiteY54" fmla="*/ 346 h 496315"/>
              <a:gd name="connsiteX55" fmla="*/ 306429 w 609243"/>
              <a:gd name="connsiteY55" fmla="*/ 46209 h 496315"/>
              <a:gd name="connsiteX56" fmla="*/ 602505 w 609243"/>
              <a:gd name="connsiteY56" fmla="*/ 64779 h 496315"/>
              <a:gd name="connsiteX57" fmla="*/ 606016 w 609243"/>
              <a:gd name="connsiteY57" fmla="*/ 68948 h 496315"/>
              <a:gd name="connsiteX58" fmla="*/ 608009 w 609243"/>
              <a:gd name="connsiteY58" fmla="*/ 75581 h 496315"/>
              <a:gd name="connsiteX59" fmla="*/ 609243 w 609243"/>
              <a:gd name="connsiteY59" fmla="*/ 396113 h 496315"/>
              <a:gd name="connsiteX60" fmla="*/ 608199 w 609243"/>
              <a:gd name="connsiteY60" fmla="*/ 400945 h 496315"/>
              <a:gd name="connsiteX61" fmla="*/ 595103 w 609243"/>
              <a:gd name="connsiteY61" fmla="*/ 414210 h 496315"/>
              <a:gd name="connsiteX62" fmla="*/ 317437 w 609243"/>
              <a:gd name="connsiteY62" fmla="*/ 428043 h 496315"/>
              <a:gd name="connsiteX63" fmla="*/ 306429 w 609243"/>
              <a:gd name="connsiteY63" fmla="*/ 434675 h 496315"/>
              <a:gd name="connsiteX64" fmla="*/ 295422 w 609243"/>
              <a:gd name="connsiteY64" fmla="*/ 428043 h 496315"/>
              <a:gd name="connsiteX65" fmla="*/ 17756 w 609243"/>
              <a:gd name="connsiteY65" fmla="*/ 414210 h 496315"/>
              <a:gd name="connsiteX66" fmla="*/ 4660 w 609243"/>
              <a:gd name="connsiteY66" fmla="*/ 400945 h 496315"/>
              <a:gd name="connsiteX67" fmla="*/ 3616 w 609243"/>
              <a:gd name="connsiteY67" fmla="*/ 396113 h 496315"/>
              <a:gd name="connsiteX68" fmla="*/ 4850 w 609243"/>
              <a:gd name="connsiteY68" fmla="*/ 75581 h 496315"/>
              <a:gd name="connsiteX69" fmla="*/ 6843 w 609243"/>
              <a:gd name="connsiteY69" fmla="*/ 68948 h 496315"/>
              <a:gd name="connsiteX70" fmla="*/ 10354 w 609243"/>
              <a:gd name="connsiteY70" fmla="*/ 64779 h 496315"/>
              <a:gd name="connsiteX71" fmla="*/ 197678 w 609243"/>
              <a:gd name="connsiteY7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155189 w 609243"/>
              <a:gd name="connsiteY42" fmla="*/ 183880 h 496315"/>
              <a:gd name="connsiteX43" fmla="*/ 198798 w 609243"/>
              <a:gd name="connsiteY43" fmla="*/ 22403 h 496315"/>
              <a:gd name="connsiteX44" fmla="*/ 27245 w 609243"/>
              <a:gd name="connsiteY44" fmla="*/ 79844 h 496315"/>
              <a:gd name="connsiteX45" fmla="*/ 26012 w 609243"/>
              <a:gd name="connsiteY45" fmla="*/ 387586 h 496315"/>
              <a:gd name="connsiteX46" fmla="*/ 306429 w 609243"/>
              <a:gd name="connsiteY46" fmla="*/ 408620 h 496315"/>
              <a:gd name="connsiteX47" fmla="*/ 586847 w 609243"/>
              <a:gd name="connsiteY47" fmla="*/ 387586 h 496315"/>
              <a:gd name="connsiteX48" fmla="*/ 585614 w 609243"/>
              <a:gd name="connsiteY48" fmla="*/ 79844 h 496315"/>
              <a:gd name="connsiteX49" fmla="*/ 315160 w 609243"/>
              <a:gd name="connsiteY49" fmla="*/ 68664 h 496315"/>
              <a:gd name="connsiteX50" fmla="*/ 306429 w 609243"/>
              <a:gd name="connsiteY50" fmla="*/ 71791 h 496315"/>
              <a:gd name="connsiteX51" fmla="*/ 297699 w 609243"/>
              <a:gd name="connsiteY51" fmla="*/ 68664 h 496315"/>
              <a:gd name="connsiteX52" fmla="*/ 198798 w 609243"/>
              <a:gd name="connsiteY52" fmla="*/ 22403 h 496315"/>
              <a:gd name="connsiteX53" fmla="*/ 197678 w 609243"/>
              <a:gd name="connsiteY53" fmla="*/ 346 h 496315"/>
              <a:gd name="connsiteX54" fmla="*/ 306429 w 609243"/>
              <a:gd name="connsiteY54" fmla="*/ 46209 h 496315"/>
              <a:gd name="connsiteX55" fmla="*/ 602505 w 609243"/>
              <a:gd name="connsiteY55" fmla="*/ 64779 h 496315"/>
              <a:gd name="connsiteX56" fmla="*/ 606016 w 609243"/>
              <a:gd name="connsiteY56" fmla="*/ 68948 h 496315"/>
              <a:gd name="connsiteX57" fmla="*/ 608009 w 609243"/>
              <a:gd name="connsiteY57" fmla="*/ 75581 h 496315"/>
              <a:gd name="connsiteX58" fmla="*/ 609243 w 609243"/>
              <a:gd name="connsiteY58" fmla="*/ 396113 h 496315"/>
              <a:gd name="connsiteX59" fmla="*/ 608199 w 609243"/>
              <a:gd name="connsiteY59" fmla="*/ 400945 h 496315"/>
              <a:gd name="connsiteX60" fmla="*/ 595103 w 609243"/>
              <a:gd name="connsiteY60" fmla="*/ 414210 h 496315"/>
              <a:gd name="connsiteX61" fmla="*/ 317437 w 609243"/>
              <a:gd name="connsiteY61" fmla="*/ 428043 h 496315"/>
              <a:gd name="connsiteX62" fmla="*/ 306429 w 609243"/>
              <a:gd name="connsiteY62" fmla="*/ 434675 h 496315"/>
              <a:gd name="connsiteX63" fmla="*/ 295422 w 609243"/>
              <a:gd name="connsiteY63" fmla="*/ 428043 h 496315"/>
              <a:gd name="connsiteX64" fmla="*/ 17756 w 609243"/>
              <a:gd name="connsiteY64" fmla="*/ 414210 h 496315"/>
              <a:gd name="connsiteX65" fmla="*/ 4660 w 609243"/>
              <a:gd name="connsiteY65" fmla="*/ 400945 h 496315"/>
              <a:gd name="connsiteX66" fmla="*/ 3616 w 609243"/>
              <a:gd name="connsiteY66" fmla="*/ 396113 h 496315"/>
              <a:gd name="connsiteX67" fmla="*/ 4850 w 609243"/>
              <a:gd name="connsiteY67" fmla="*/ 75581 h 496315"/>
              <a:gd name="connsiteX68" fmla="*/ 6843 w 609243"/>
              <a:gd name="connsiteY68" fmla="*/ 68948 h 496315"/>
              <a:gd name="connsiteX69" fmla="*/ 10354 w 609243"/>
              <a:gd name="connsiteY69" fmla="*/ 64779 h 496315"/>
              <a:gd name="connsiteX70" fmla="*/ 197678 w 609243"/>
              <a:gd name="connsiteY7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155189 w 609243"/>
              <a:gd name="connsiteY41" fmla="*/ 183880 h 496315"/>
              <a:gd name="connsiteX42" fmla="*/ 198798 w 609243"/>
              <a:gd name="connsiteY42" fmla="*/ 22403 h 496315"/>
              <a:gd name="connsiteX43" fmla="*/ 27245 w 609243"/>
              <a:gd name="connsiteY43" fmla="*/ 79844 h 496315"/>
              <a:gd name="connsiteX44" fmla="*/ 26012 w 609243"/>
              <a:gd name="connsiteY44" fmla="*/ 387586 h 496315"/>
              <a:gd name="connsiteX45" fmla="*/ 306429 w 609243"/>
              <a:gd name="connsiteY45" fmla="*/ 408620 h 496315"/>
              <a:gd name="connsiteX46" fmla="*/ 586847 w 609243"/>
              <a:gd name="connsiteY46" fmla="*/ 387586 h 496315"/>
              <a:gd name="connsiteX47" fmla="*/ 585614 w 609243"/>
              <a:gd name="connsiteY47" fmla="*/ 79844 h 496315"/>
              <a:gd name="connsiteX48" fmla="*/ 315160 w 609243"/>
              <a:gd name="connsiteY48" fmla="*/ 68664 h 496315"/>
              <a:gd name="connsiteX49" fmla="*/ 306429 w 609243"/>
              <a:gd name="connsiteY49" fmla="*/ 71791 h 496315"/>
              <a:gd name="connsiteX50" fmla="*/ 297699 w 609243"/>
              <a:gd name="connsiteY50" fmla="*/ 68664 h 496315"/>
              <a:gd name="connsiteX51" fmla="*/ 198798 w 609243"/>
              <a:gd name="connsiteY51" fmla="*/ 22403 h 496315"/>
              <a:gd name="connsiteX52" fmla="*/ 197678 w 609243"/>
              <a:gd name="connsiteY52" fmla="*/ 346 h 496315"/>
              <a:gd name="connsiteX53" fmla="*/ 306429 w 609243"/>
              <a:gd name="connsiteY53" fmla="*/ 46209 h 496315"/>
              <a:gd name="connsiteX54" fmla="*/ 602505 w 609243"/>
              <a:gd name="connsiteY54" fmla="*/ 64779 h 496315"/>
              <a:gd name="connsiteX55" fmla="*/ 606016 w 609243"/>
              <a:gd name="connsiteY55" fmla="*/ 68948 h 496315"/>
              <a:gd name="connsiteX56" fmla="*/ 608009 w 609243"/>
              <a:gd name="connsiteY56" fmla="*/ 75581 h 496315"/>
              <a:gd name="connsiteX57" fmla="*/ 609243 w 609243"/>
              <a:gd name="connsiteY57" fmla="*/ 396113 h 496315"/>
              <a:gd name="connsiteX58" fmla="*/ 608199 w 609243"/>
              <a:gd name="connsiteY58" fmla="*/ 400945 h 496315"/>
              <a:gd name="connsiteX59" fmla="*/ 595103 w 609243"/>
              <a:gd name="connsiteY59" fmla="*/ 414210 h 496315"/>
              <a:gd name="connsiteX60" fmla="*/ 317437 w 609243"/>
              <a:gd name="connsiteY60" fmla="*/ 428043 h 496315"/>
              <a:gd name="connsiteX61" fmla="*/ 306429 w 609243"/>
              <a:gd name="connsiteY61" fmla="*/ 434675 h 496315"/>
              <a:gd name="connsiteX62" fmla="*/ 295422 w 609243"/>
              <a:gd name="connsiteY62" fmla="*/ 428043 h 496315"/>
              <a:gd name="connsiteX63" fmla="*/ 17756 w 609243"/>
              <a:gd name="connsiteY63" fmla="*/ 414210 h 496315"/>
              <a:gd name="connsiteX64" fmla="*/ 4660 w 609243"/>
              <a:gd name="connsiteY64" fmla="*/ 400945 h 496315"/>
              <a:gd name="connsiteX65" fmla="*/ 3616 w 609243"/>
              <a:gd name="connsiteY65" fmla="*/ 396113 h 496315"/>
              <a:gd name="connsiteX66" fmla="*/ 4850 w 609243"/>
              <a:gd name="connsiteY66" fmla="*/ 75581 h 496315"/>
              <a:gd name="connsiteX67" fmla="*/ 6843 w 609243"/>
              <a:gd name="connsiteY67" fmla="*/ 68948 h 496315"/>
              <a:gd name="connsiteX68" fmla="*/ 10354 w 609243"/>
              <a:gd name="connsiteY68" fmla="*/ 64779 h 496315"/>
              <a:gd name="connsiteX69" fmla="*/ 197678 w 609243"/>
              <a:gd name="connsiteY6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155189 w 609243"/>
              <a:gd name="connsiteY26" fmla="*/ 229830 h 496315"/>
              <a:gd name="connsiteX27" fmla="*/ 439981 w 609243"/>
              <a:gd name="connsiteY27" fmla="*/ 229743 h 496315"/>
              <a:gd name="connsiteX28" fmla="*/ 542897 w 609243"/>
              <a:gd name="connsiteY28" fmla="*/ 259481 h 496315"/>
              <a:gd name="connsiteX29" fmla="*/ 534359 w 609243"/>
              <a:gd name="connsiteY29" fmla="*/ 277206 h 496315"/>
              <a:gd name="connsiteX30" fmla="*/ 349445 w 609243"/>
              <a:gd name="connsiteY30" fmla="*/ 274552 h 496315"/>
              <a:gd name="connsiteX31" fmla="*/ 338060 w 609243"/>
              <a:gd name="connsiteY31" fmla="*/ 258438 h 496315"/>
              <a:gd name="connsiteX32" fmla="*/ 439981 w 609243"/>
              <a:gd name="connsiteY32" fmla="*/ 229743 h 496315"/>
              <a:gd name="connsiteX33" fmla="*/ 436157 w 609243"/>
              <a:gd name="connsiteY33" fmla="*/ 183933 h 496315"/>
              <a:gd name="connsiteX34" fmla="*/ 539058 w 609243"/>
              <a:gd name="connsiteY34" fmla="*/ 213639 h 496315"/>
              <a:gd name="connsiteX35" fmla="*/ 530612 w 609243"/>
              <a:gd name="connsiteY35" fmla="*/ 231439 h 496315"/>
              <a:gd name="connsiteX36" fmla="*/ 436157 w 609243"/>
              <a:gd name="connsiteY36" fmla="*/ 183933 h 496315"/>
              <a:gd name="connsiteX37" fmla="*/ 155189 w 609243"/>
              <a:gd name="connsiteY37" fmla="*/ 183880 h 496315"/>
              <a:gd name="connsiteX38" fmla="*/ 259126 w 609243"/>
              <a:gd name="connsiteY38" fmla="*/ 203976 h 496315"/>
              <a:gd name="connsiteX39" fmla="*/ 249162 w 609243"/>
              <a:gd name="connsiteY39" fmla="*/ 220933 h 496315"/>
              <a:gd name="connsiteX40" fmla="*/ 155189 w 609243"/>
              <a:gd name="connsiteY40" fmla="*/ 183880 h 496315"/>
              <a:gd name="connsiteX41" fmla="*/ 198798 w 609243"/>
              <a:gd name="connsiteY41" fmla="*/ 22403 h 496315"/>
              <a:gd name="connsiteX42" fmla="*/ 27245 w 609243"/>
              <a:gd name="connsiteY42" fmla="*/ 79844 h 496315"/>
              <a:gd name="connsiteX43" fmla="*/ 26012 w 609243"/>
              <a:gd name="connsiteY43" fmla="*/ 387586 h 496315"/>
              <a:gd name="connsiteX44" fmla="*/ 306429 w 609243"/>
              <a:gd name="connsiteY44" fmla="*/ 408620 h 496315"/>
              <a:gd name="connsiteX45" fmla="*/ 586847 w 609243"/>
              <a:gd name="connsiteY45" fmla="*/ 387586 h 496315"/>
              <a:gd name="connsiteX46" fmla="*/ 585614 w 609243"/>
              <a:gd name="connsiteY46" fmla="*/ 79844 h 496315"/>
              <a:gd name="connsiteX47" fmla="*/ 315160 w 609243"/>
              <a:gd name="connsiteY47" fmla="*/ 68664 h 496315"/>
              <a:gd name="connsiteX48" fmla="*/ 306429 w 609243"/>
              <a:gd name="connsiteY48" fmla="*/ 71791 h 496315"/>
              <a:gd name="connsiteX49" fmla="*/ 297699 w 609243"/>
              <a:gd name="connsiteY49" fmla="*/ 68664 h 496315"/>
              <a:gd name="connsiteX50" fmla="*/ 198798 w 609243"/>
              <a:gd name="connsiteY50" fmla="*/ 22403 h 496315"/>
              <a:gd name="connsiteX51" fmla="*/ 197678 w 609243"/>
              <a:gd name="connsiteY51" fmla="*/ 346 h 496315"/>
              <a:gd name="connsiteX52" fmla="*/ 306429 w 609243"/>
              <a:gd name="connsiteY52" fmla="*/ 46209 h 496315"/>
              <a:gd name="connsiteX53" fmla="*/ 602505 w 609243"/>
              <a:gd name="connsiteY53" fmla="*/ 64779 h 496315"/>
              <a:gd name="connsiteX54" fmla="*/ 606016 w 609243"/>
              <a:gd name="connsiteY54" fmla="*/ 68948 h 496315"/>
              <a:gd name="connsiteX55" fmla="*/ 608009 w 609243"/>
              <a:gd name="connsiteY55" fmla="*/ 75581 h 496315"/>
              <a:gd name="connsiteX56" fmla="*/ 609243 w 609243"/>
              <a:gd name="connsiteY56" fmla="*/ 396113 h 496315"/>
              <a:gd name="connsiteX57" fmla="*/ 608199 w 609243"/>
              <a:gd name="connsiteY57" fmla="*/ 400945 h 496315"/>
              <a:gd name="connsiteX58" fmla="*/ 595103 w 609243"/>
              <a:gd name="connsiteY58" fmla="*/ 414210 h 496315"/>
              <a:gd name="connsiteX59" fmla="*/ 317437 w 609243"/>
              <a:gd name="connsiteY59" fmla="*/ 428043 h 496315"/>
              <a:gd name="connsiteX60" fmla="*/ 306429 w 609243"/>
              <a:gd name="connsiteY60" fmla="*/ 434675 h 496315"/>
              <a:gd name="connsiteX61" fmla="*/ 295422 w 609243"/>
              <a:gd name="connsiteY61" fmla="*/ 428043 h 496315"/>
              <a:gd name="connsiteX62" fmla="*/ 17756 w 609243"/>
              <a:gd name="connsiteY62" fmla="*/ 414210 h 496315"/>
              <a:gd name="connsiteX63" fmla="*/ 4660 w 609243"/>
              <a:gd name="connsiteY63" fmla="*/ 400945 h 496315"/>
              <a:gd name="connsiteX64" fmla="*/ 3616 w 609243"/>
              <a:gd name="connsiteY64" fmla="*/ 396113 h 496315"/>
              <a:gd name="connsiteX65" fmla="*/ 4850 w 609243"/>
              <a:gd name="connsiteY65" fmla="*/ 75581 h 496315"/>
              <a:gd name="connsiteX66" fmla="*/ 6843 w 609243"/>
              <a:gd name="connsiteY66" fmla="*/ 68948 h 496315"/>
              <a:gd name="connsiteX67" fmla="*/ 10354 w 609243"/>
              <a:gd name="connsiteY67" fmla="*/ 64779 h 496315"/>
              <a:gd name="connsiteX68" fmla="*/ 197678 w 609243"/>
              <a:gd name="connsiteY6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59126 w 609243"/>
              <a:gd name="connsiteY37" fmla="*/ 203976 h 496315"/>
              <a:gd name="connsiteX38" fmla="*/ 249162 w 609243"/>
              <a:gd name="connsiteY38" fmla="*/ 220933 h 496315"/>
              <a:gd name="connsiteX39" fmla="*/ 155189 w 609243"/>
              <a:gd name="connsiteY39" fmla="*/ 183880 h 496315"/>
              <a:gd name="connsiteX40" fmla="*/ 198798 w 609243"/>
              <a:gd name="connsiteY40" fmla="*/ 22403 h 496315"/>
              <a:gd name="connsiteX41" fmla="*/ 27245 w 609243"/>
              <a:gd name="connsiteY41" fmla="*/ 79844 h 496315"/>
              <a:gd name="connsiteX42" fmla="*/ 26012 w 609243"/>
              <a:gd name="connsiteY42" fmla="*/ 387586 h 496315"/>
              <a:gd name="connsiteX43" fmla="*/ 306429 w 609243"/>
              <a:gd name="connsiteY43" fmla="*/ 408620 h 496315"/>
              <a:gd name="connsiteX44" fmla="*/ 586847 w 609243"/>
              <a:gd name="connsiteY44" fmla="*/ 387586 h 496315"/>
              <a:gd name="connsiteX45" fmla="*/ 585614 w 609243"/>
              <a:gd name="connsiteY45" fmla="*/ 79844 h 496315"/>
              <a:gd name="connsiteX46" fmla="*/ 315160 w 609243"/>
              <a:gd name="connsiteY46" fmla="*/ 68664 h 496315"/>
              <a:gd name="connsiteX47" fmla="*/ 306429 w 609243"/>
              <a:gd name="connsiteY47" fmla="*/ 71791 h 496315"/>
              <a:gd name="connsiteX48" fmla="*/ 297699 w 609243"/>
              <a:gd name="connsiteY48" fmla="*/ 68664 h 496315"/>
              <a:gd name="connsiteX49" fmla="*/ 198798 w 609243"/>
              <a:gd name="connsiteY49" fmla="*/ 22403 h 496315"/>
              <a:gd name="connsiteX50" fmla="*/ 197678 w 609243"/>
              <a:gd name="connsiteY50" fmla="*/ 346 h 496315"/>
              <a:gd name="connsiteX51" fmla="*/ 306429 w 609243"/>
              <a:gd name="connsiteY51" fmla="*/ 46209 h 496315"/>
              <a:gd name="connsiteX52" fmla="*/ 602505 w 609243"/>
              <a:gd name="connsiteY52" fmla="*/ 64779 h 496315"/>
              <a:gd name="connsiteX53" fmla="*/ 606016 w 609243"/>
              <a:gd name="connsiteY53" fmla="*/ 68948 h 496315"/>
              <a:gd name="connsiteX54" fmla="*/ 608009 w 609243"/>
              <a:gd name="connsiteY54" fmla="*/ 75581 h 496315"/>
              <a:gd name="connsiteX55" fmla="*/ 609243 w 609243"/>
              <a:gd name="connsiteY55" fmla="*/ 396113 h 496315"/>
              <a:gd name="connsiteX56" fmla="*/ 608199 w 609243"/>
              <a:gd name="connsiteY56" fmla="*/ 400945 h 496315"/>
              <a:gd name="connsiteX57" fmla="*/ 595103 w 609243"/>
              <a:gd name="connsiteY57" fmla="*/ 414210 h 496315"/>
              <a:gd name="connsiteX58" fmla="*/ 317437 w 609243"/>
              <a:gd name="connsiteY58" fmla="*/ 428043 h 496315"/>
              <a:gd name="connsiteX59" fmla="*/ 306429 w 609243"/>
              <a:gd name="connsiteY59" fmla="*/ 434675 h 496315"/>
              <a:gd name="connsiteX60" fmla="*/ 295422 w 609243"/>
              <a:gd name="connsiteY60" fmla="*/ 428043 h 496315"/>
              <a:gd name="connsiteX61" fmla="*/ 17756 w 609243"/>
              <a:gd name="connsiteY61" fmla="*/ 414210 h 496315"/>
              <a:gd name="connsiteX62" fmla="*/ 4660 w 609243"/>
              <a:gd name="connsiteY62" fmla="*/ 400945 h 496315"/>
              <a:gd name="connsiteX63" fmla="*/ 3616 w 609243"/>
              <a:gd name="connsiteY63" fmla="*/ 396113 h 496315"/>
              <a:gd name="connsiteX64" fmla="*/ 4850 w 609243"/>
              <a:gd name="connsiteY64" fmla="*/ 75581 h 496315"/>
              <a:gd name="connsiteX65" fmla="*/ 6843 w 609243"/>
              <a:gd name="connsiteY65" fmla="*/ 68948 h 496315"/>
              <a:gd name="connsiteX66" fmla="*/ 10354 w 609243"/>
              <a:gd name="connsiteY66" fmla="*/ 64779 h 496315"/>
              <a:gd name="connsiteX67" fmla="*/ 197678 w 609243"/>
              <a:gd name="connsiteY6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49162 w 609243"/>
              <a:gd name="connsiteY37" fmla="*/ 220933 h 496315"/>
              <a:gd name="connsiteX38" fmla="*/ 155189 w 609243"/>
              <a:gd name="connsiteY38" fmla="*/ 183880 h 496315"/>
              <a:gd name="connsiteX39" fmla="*/ 198798 w 609243"/>
              <a:gd name="connsiteY39" fmla="*/ 22403 h 496315"/>
              <a:gd name="connsiteX40" fmla="*/ 27245 w 609243"/>
              <a:gd name="connsiteY40" fmla="*/ 79844 h 496315"/>
              <a:gd name="connsiteX41" fmla="*/ 26012 w 609243"/>
              <a:gd name="connsiteY41" fmla="*/ 387586 h 496315"/>
              <a:gd name="connsiteX42" fmla="*/ 306429 w 609243"/>
              <a:gd name="connsiteY42" fmla="*/ 408620 h 496315"/>
              <a:gd name="connsiteX43" fmla="*/ 586847 w 609243"/>
              <a:gd name="connsiteY43" fmla="*/ 387586 h 496315"/>
              <a:gd name="connsiteX44" fmla="*/ 585614 w 609243"/>
              <a:gd name="connsiteY44" fmla="*/ 79844 h 496315"/>
              <a:gd name="connsiteX45" fmla="*/ 315160 w 609243"/>
              <a:gd name="connsiteY45" fmla="*/ 68664 h 496315"/>
              <a:gd name="connsiteX46" fmla="*/ 306429 w 609243"/>
              <a:gd name="connsiteY46" fmla="*/ 71791 h 496315"/>
              <a:gd name="connsiteX47" fmla="*/ 297699 w 609243"/>
              <a:gd name="connsiteY47" fmla="*/ 68664 h 496315"/>
              <a:gd name="connsiteX48" fmla="*/ 198798 w 609243"/>
              <a:gd name="connsiteY48" fmla="*/ 22403 h 496315"/>
              <a:gd name="connsiteX49" fmla="*/ 197678 w 609243"/>
              <a:gd name="connsiteY49" fmla="*/ 346 h 496315"/>
              <a:gd name="connsiteX50" fmla="*/ 306429 w 609243"/>
              <a:gd name="connsiteY50" fmla="*/ 46209 h 496315"/>
              <a:gd name="connsiteX51" fmla="*/ 602505 w 609243"/>
              <a:gd name="connsiteY51" fmla="*/ 64779 h 496315"/>
              <a:gd name="connsiteX52" fmla="*/ 606016 w 609243"/>
              <a:gd name="connsiteY52" fmla="*/ 68948 h 496315"/>
              <a:gd name="connsiteX53" fmla="*/ 608009 w 609243"/>
              <a:gd name="connsiteY53" fmla="*/ 75581 h 496315"/>
              <a:gd name="connsiteX54" fmla="*/ 609243 w 609243"/>
              <a:gd name="connsiteY54" fmla="*/ 396113 h 496315"/>
              <a:gd name="connsiteX55" fmla="*/ 608199 w 609243"/>
              <a:gd name="connsiteY55" fmla="*/ 400945 h 496315"/>
              <a:gd name="connsiteX56" fmla="*/ 595103 w 609243"/>
              <a:gd name="connsiteY56" fmla="*/ 414210 h 496315"/>
              <a:gd name="connsiteX57" fmla="*/ 317437 w 609243"/>
              <a:gd name="connsiteY57" fmla="*/ 428043 h 496315"/>
              <a:gd name="connsiteX58" fmla="*/ 306429 w 609243"/>
              <a:gd name="connsiteY58" fmla="*/ 434675 h 496315"/>
              <a:gd name="connsiteX59" fmla="*/ 295422 w 609243"/>
              <a:gd name="connsiteY59" fmla="*/ 428043 h 496315"/>
              <a:gd name="connsiteX60" fmla="*/ 17756 w 609243"/>
              <a:gd name="connsiteY60" fmla="*/ 414210 h 496315"/>
              <a:gd name="connsiteX61" fmla="*/ 4660 w 609243"/>
              <a:gd name="connsiteY61" fmla="*/ 400945 h 496315"/>
              <a:gd name="connsiteX62" fmla="*/ 3616 w 609243"/>
              <a:gd name="connsiteY62" fmla="*/ 396113 h 496315"/>
              <a:gd name="connsiteX63" fmla="*/ 4850 w 609243"/>
              <a:gd name="connsiteY63" fmla="*/ 75581 h 496315"/>
              <a:gd name="connsiteX64" fmla="*/ 6843 w 609243"/>
              <a:gd name="connsiteY64" fmla="*/ 68948 h 496315"/>
              <a:gd name="connsiteX65" fmla="*/ 10354 w 609243"/>
              <a:gd name="connsiteY65" fmla="*/ 64779 h 496315"/>
              <a:gd name="connsiteX66" fmla="*/ 197678 w 609243"/>
              <a:gd name="connsiteY6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98798 w 609243"/>
              <a:gd name="connsiteY36" fmla="*/ 22403 h 496315"/>
              <a:gd name="connsiteX37" fmla="*/ 27245 w 609243"/>
              <a:gd name="connsiteY37" fmla="*/ 79844 h 496315"/>
              <a:gd name="connsiteX38" fmla="*/ 26012 w 609243"/>
              <a:gd name="connsiteY38" fmla="*/ 387586 h 496315"/>
              <a:gd name="connsiteX39" fmla="*/ 306429 w 609243"/>
              <a:gd name="connsiteY39" fmla="*/ 408620 h 496315"/>
              <a:gd name="connsiteX40" fmla="*/ 586847 w 609243"/>
              <a:gd name="connsiteY40" fmla="*/ 387586 h 496315"/>
              <a:gd name="connsiteX41" fmla="*/ 585614 w 609243"/>
              <a:gd name="connsiteY41" fmla="*/ 79844 h 496315"/>
              <a:gd name="connsiteX42" fmla="*/ 315160 w 609243"/>
              <a:gd name="connsiteY42" fmla="*/ 68664 h 496315"/>
              <a:gd name="connsiteX43" fmla="*/ 306429 w 609243"/>
              <a:gd name="connsiteY43" fmla="*/ 71791 h 496315"/>
              <a:gd name="connsiteX44" fmla="*/ 297699 w 609243"/>
              <a:gd name="connsiteY44" fmla="*/ 68664 h 496315"/>
              <a:gd name="connsiteX45" fmla="*/ 198798 w 609243"/>
              <a:gd name="connsiteY45" fmla="*/ 22403 h 496315"/>
              <a:gd name="connsiteX46" fmla="*/ 197678 w 609243"/>
              <a:gd name="connsiteY46" fmla="*/ 346 h 496315"/>
              <a:gd name="connsiteX47" fmla="*/ 306429 w 609243"/>
              <a:gd name="connsiteY47" fmla="*/ 46209 h 496315"/>
              <a:gd name="connsiteX48" fmla="*/ 602505 w 609243"/>
              <a:gd name="connsiteY48" fmla="*/ 64779 h 496315"/>
              <a:gd name="connsiteX49" fmla="*/ 606016 w 609243"/>
              <a:gd name="connsiteY49" fmla="*/ 68948 h 496315"/>
              <a:gd name="connsiteX50" fmla="*/ 608009 w 609243"/>
              <a:gd name="connsiteY50" fmla="*/ 75581 h 496315"/>
              <a:gd name="connsiteX51" fmla="*/ 609243 w 609243"/>
              <a:gd name="connsiteY51" fmla="*/ 396113 h 496315"/>
              <a:gd name="connsiteX52" fmla="*/ 608199 w 609243"/>
              <a:gd name="connsiteY52" fmla="*/ 400945 h 496315"/>
              <a:gd name="connsiteX53" fmla="*/ 595103 w 609243"/>
              <a:gd name="connsiteY53" fmla="*/ 414210 h 496315"/>
              <a:gd name="connsiteX54" fmla="*/ 317437 w 609243"/>
              <a:gd name="connsiteY54" fmla="*/ 428043 h 496315"/>
              <a:gd name="connsiteX55" fmla="*/ 306429 w 609243"/>
              <a:gd name="connsiteY55" fmla="*/ 434675 h 496315"/>
              <a:gd name="connsiteX56" fmla="*/ 295422 w 609243"/>
              <a:gd name="connsiteY56" fmla="*/ 428043 h 496315"/>
              <a:gd name="connsiteX57" fmla="*/ 17756 w 609243"/>
              <a:gd name="connsiteY57" fmla="*/ 414210 h 496315"/>
              <a:gd name="connsiteX58" fmla="*/ 4660 w 609243"/>
              <a:gd name="connsiteY58" fmla="*/ 400945 h 496315"/>
              <a:gd name="connsiteX59" fmla="*/ 3616 w 609243"/>
              <a:gd name="connsiteY59" fmla="*/ 396113 h 496315"/>
              <a:gd name="connsiteX60" fmla="*/ 4850 w 609243"/>
              <a:gd name="connsiteY60" fmla="*/ 75581 h 496315"/>
              <a:gd name="connsiteX61" fmla="*/ 6843 w 609243"/>
              <a:gd name="connsiteY61" fmla="*/ 68948 h 496315"/>
              <a:gd name="connsiteX62" fmla="*/ 10354 w 609243"/>
              <a:gd name="connsiteY62" fmla="*/ 64779 h 496315"/>
              <a:gd name="connsiteX63" fmla="*/ 197678 w 609243"/>
              <a:gd name="connsiteY6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49162 w 609243"/>
              <a:gd name="connsiteY23" fmla="*/ 266966 h 496315"/>
              <a:gd name="connsiteX24" fmla="*/ 65059 w 609243"/>
              <a:gd name="connsiteY24" fmla="*/ 284966 h 496315"/>
              <a:gd name="connsiteX25" fmla="*/ 439981 w 609243"/>
              <a:gd name="connsiteY25" fmla="*/ 229743 h 496315"/>
              <a:gd name="connsiteX26" fmla="*/ 542897 w 609243"/>
              <a:gd name="connsiteY26" fmla="*/ 259481 h 496315"/>
              <a:gd name="connsiteX27" fmla="*/ 534359 w 609243"/>
              <a:gd name="connsiteY27" fmla="*/ 277206 h 496315"/>
              <a:gd name="connsiteX28" fmla="*/ 349445 w 609243"/>
              <a:gd name="connsiteY28" fmla="*/ 274552 h 496315"/>
              <a:gd name="connsiteX29" fmla="*/ 338060 w 609243"/>
              <a:gd name="connsiteY29" fmla="*/ 258438 h 496315"/>
              <a:gd name="connsiteX30" fmla="*/ 439981 w 609243"/>
              <a:gd name="connsiteY30" fmla="*/ 229743 h 496315"/>
              <a:gd name="connsiteX31" fmla="*/ 436157 w 609243"/>
              <a:gd name="connsiteY31" fmla="*/ 183933 h 496315"/>
              <a:gd name="connsiteX32" fmla="*/ 539058 w 609243"/>
              <a:gd name="connsiteY32" fmla="*/ 213639 h 496315"/>
              <a:gd name="connsiteX33" fmla="*/ 530612 w 609243"/>
              <a:gd name="connsiteY33" fmla="*/ 231439 h 496315"/>
              <a:gd name="connsiteX34" fmla="*/ 436157 w 609243"/>
              <a:gd name="connsiteY34" fmla="*/ 183933 h 496315"/>
              <a:gd name="connsiteX35" fmla="*/ 198798 w 609243"/>
              <a:gd name="connsiteY35" fmla="*/ 22403 h 496315"/>
              <a:gd name="connsiteX36" fmla="*/ 27245 w 609243"/>
              <a:gd name="connsiteY36" fmla="*/ 79844 h 496315"/>
              <a:gd name="connsiteX37" fmla="*/ 26012 w 609243"/>
              <a:gd name="connsiteY37" fmla="*/ 387586 h 496315"/>
              <a:gd name="connsiteX38" fmla="*/ 306429 w 609243"/>
              <a:gd name="connsiteY38" fmla="*/ 408620 h 496315"/>
              <a:gd name="connsiteX39" fmla="*/ 586847 w 609243"/>
              <a:gd name="connsiteY39" fmla="*/ 387586 h 496315"/>
              <a:gd name="connsiteX40" fmla="*/ 585614 w 609243"/>
              <a:gd name="connsiteY40" fmla="*/ 79844 h 496315"/>
              <a:gd name="connsiteX41" fmla="*/ 315160 w 609243"/>
              <a:gd name="connsiteY41" fmla="*/ 68664 h 496315"/>
              <a:gd name="connsiteX42" fmla="*/ 306429 w 609243"/>
              <a:gd name="connsiteY42" fmla="*/ 71791 h 496315"/>
              <a:gd name="connsiteX43" fmla="*/ 297699 w 609243"/>
              <a:gd name="connsiteY43" fmla="*/ 68664 h 496315"/>
              <a:gd name="connsiteX44" fmla="*/ 198798 w 609243"/>
              <a:gd name="connsiteY44" fmla="*/ 22403 h 496315"/>
              <a:gd name="connsiteX45" fmla="*/ 197678 w 609243"/>
              <a:gd name="connsiteY45" fmla="*/ 346 h 496315"/>
              <a:gd name="connsiteX46" fmla="*/ 306429 w 609243"/>
              <a:gd name="connsiteY46" fmla="*/ 46209 h 496315"/>
              <a:gd name="connsiteX47" fmla="*/ 602505 w 609243"/>
              <a:gd name="connsiteY47" fmla="*/ 64779 h 496315"/>
              <a:gd name="connsiteX48" fmla="*/ 606016 w 609243"/>
              <a:gd name="connsiteY48" fmla="*/ 68948 h 496315"/>
              <a:gd name="connsiteX49" fmla="*/ 608009 w 609243"/>
              <a:gd name="connsiteY49" fmla="*/ 75581 h 496315"/>
              <a:gd name="connsiteX50" fmla="*/ 609243 w 609243"/>
              <a:gd name="connsiteY50" fmla="*/ 396113 h 496315"/>
              <a:gd name="connsiteX51" fmla="*/ 608199 w 609243"/>
              <a:gd name="connsiteY51" fmla="*/ 400945 h 496315"/>
              <a:gd name="connsiteX52" fmla="*/ 595103 w 609243"/>
              <a:gd name="connsiteY52" fmla="*/ 414210 h 496315"/>
              <a:gd name="connsiteX53" fmla="*/ 317437 w 609243"/>
              <a:gd name="connsiteY53" fmla="*/ 428043 h 496315"/>
              <a:gd name="connsiteX54" fmla="*/ 306429 w 609243"/>
              <a:gd name="connsiteY54" fmla="*/ 434675 h 496315"/>
              <a:gd name="connsiteX55" fmla="*/ 295422 w 609243"/>
              <a:gd name="connsiteY55" fmla="*/ 428043 h 496315"/>
              <a:gd name="connsiteX56" fmla="*/ 17756 w 609243"/>
              <a:gd name="connsiteY56" fmla="*/ 414210 h 496315"/>
              <a:gd name="connsiteX57" fmla="*/ 4660 w 609243"/>
              <a:gd name="connsiteY57" fmla="*/ 400945 h 496315"/>
              <a:gd name="connsiteX58" fmla="*/ 3616 w 609243"/>
              <a:gd name="connsiteY58" fmla="*/ 396113 h 496315"/>
              <a:gd name="connsiteX59" fmla="*/ 4850 w 609243"/>
              <a:gd name="connsiteY59" fmla="*/ 75581 h 496315"/>
              <a:gd name="connsiteX60" fmla="*/ 6843 w 609243"/>
              <a:gd name="connsiteY60" fmla="*/ 68948 h 496315"/>
              <a:gd name="connsiteX61" fmla="*/ 10354 w 609243"/>
              <a:gd name="connsiteY61" fmla="*/ 64779 h 496315"/>
              <a:gd name="connsiteX62" fmla="*/ 197678 w 609243"/>
              <a:gd name="connsiteY6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439981 w 609243"/>
              <a:gd name="connsiteY22" fmla="*/ 229743 h 496315"/>
              <a:gd name="connsiteX23" fmla="*/ 542897 w 609243"/>
              <a:gd name="connsiteY23" fmla="*/ 259481 h 496315"/>
              <a:gd name="connsiteX24" fmla="*/ 534359 w 609243"/>
              <a:gd name="connsiteY24" fmla="*/ 277206 h 496315"/>
              <a:gd name="connsiteX25" fmla="*/ 349445 w 609243"/>
              <a:gd name="connsiteY25" fmla="*/ 274552 h 496315"/>
              <a:gd name="connsiteX26" fmla="*/ 338060 w 609243"/>
              <a:gd name="connsiteY26" fmla="*/ 258438 h 496315"/>
              <a:gd name="connsiteX27" fmla="*/ 439981 w 609243"/>
              <a:gd name="connsiteY27" fmla="*/ 229743 h 496315"/>
              <a:gd name="connsiteX28" fmla="*/ 436157 w 609243"/>
              <a:gd name="connsiteY28" fmla="*/ 183933 h 496315"/>
              <a:gd name="connsiteX29" fmla="*/ 539058 w 609243"/>
              <a:gd name="connsiteY29" fmla="*/ 213639 h 496315"/>
              <a:gd name="connsiteX30" fmla="*/ 530612 w 609243"/>
              <a:gd name="connsiteY30" fmla="*/ 231439 h 496315"/>
              <a:gd name="connsiteX31" fmla="*/ 436157 w 609243"/>
              <a:gd name="connsiteY31" fmla="*/ 183933 h 496315"/>
              <a:gd name="connsiteX32" fmla="*/ 198798 w 609243"/>
              <a:gd name="connsiteY32" fmla="*/ 22403 h 496315"/>
              <a:gd name="connsiteX33" fmla="*/ 27245 w 609243"/>
              <a:gd name="connsiteY33" fmla="*/ 79844 h 496315"/>
              <a:gd name="connsiteX34" fmla="*/ 26012 w 609243"/>
              <a:gd name="connsiteY34" fmla="*/ 387586 h 496315"/>
              <a:gd name="connsiteX35" fmla="*/ 306429 w 609243"/>
              <a:gd name="connsiteY35" fmla="*/ 408620 h 496315"/>
              <a:gd name="connsiteX36" fmla="*/ 586847 w 609243"/>
              <a:gd name="connsiteY36" fmla="*/ 387586 h 496315"/>
              <a:gd name="connsiteX37" fmla="*/ 585614 w 609243"/>
              <a:gd name="connsiteY37" fmla="*/ 79844 h 496315"/>
              <a:gd name="connsiteX38" fmla="*/ 315160 w 609243"/>
              <a:gd name="connsiteY38" fmla="*/ 68664 h 496315"/>
              <a:gd name="connsiteX39" fmla="*/ 306429 w 609243"/>
              <a:gd name="connsiteY39" fmla="*/ 71791 h 496315"/>
              <a:gd name="connsiteX40" fmla="*/ 297699 w 609243"/>
              <a:gd name="connsiteY40" fmla="*/ 68664 h 496315"/>
              <a:gd name="connsiteX41" fmla="*/ 198798 w 609243"/>
              <a:gd name="connsiteY41" fmla="*/ 22403 h 496315"/>
              <a:gd name="connsiteX42" fmla="*/ 197678 w 609243"/>
              <a:gd name="connsiteY42" fmla="*/ 346 h 496315"/>
              <a:gd name="connsiteX43" fmla="*/ 306429 w 609243"/>
              <a:gd name="connsiteY43" fmla="*/ 46209 h 496315"/>
              <a:gd name="connsiteX44" fmla="*/ 602505 w 609243"/>
              <a:gd name="connsiteY44" fmla="*/ 64779 h 496315"/>
              <a:gd name="connsiteX45" fmla="*/ 606016 w 609243"/>
              <a:gd name="connsiteY45" fmla="*/ 68948 h 496315"/>
              <a:gd name="connsiteX46" fmla="*/ 608009 w 609243"/>
              <a:gd name="connsiteY46" fmla="*/ 75581 h 496315"/>
              <a:gd name="connsiteX47" fmla="*/ 609243 w 609243"/>
              <a:gd name="connsiteY47" fmla="*/ 396113 h 496315"/>
              <a:gd name="connsiteX48" fmla="*/ 608199 w 609243"/>
              <a:gd name="connsiteY48" fmla="*/ 400945 h 496315"/>
              <a:gd name="connsiteX49" fmla="*/ 595103 w 609243"/>
              <a:gd name="connsiteY49" fmla="*/ 414210 h 496315"/>
              <a:gd name="connsiteX50" fmla="*/ 317437 w 609243"/>
              <a:gd name="connsiteY50" fmla="*/ 428043 h 496315"/>
              <a:gd name="connsiteX51" fmla="*/ 306429 w 609243"/>
              <a:gd name="connsiteY51" fmla="*/ 434675 h 496315"/>
              <a:gd name="connsiteX52" fmla="*/ 295422 w 609243"/>
              <a:gd name="connsiteY52" fmla="*/ 428043 h 496315"/>
              <a:gd name="connsiteX53" fmla="*/ 17756 w 609243"/>
              <a:gd name="connsiteY53" fmla="*/ 414210 h 496315"/>
              <a:gd name="connsiteX54" fmla="*/ 4660 w 609243"/>
              <a:gd name="connsiteY54" fmla="*/ 400945 h 496315"/>
              <a:gd name="connsiteX55" fmla="*/ 3616 w 609243"/>
              <a:gd name="connsiteY55" fmla="*/ 396113 h 496315"/>
              <a:gd name="connsiteX56" fmla="*/ 4850 w 609243"/>
              <a:gd name="connsiteY56" fmla="*/ 75581 h 496315"/>
              <a:gd name="connsiteX57" fmla="*/ 6843 w 609243"/>
              <a:gd name="connsiteY57" fmla="*/ 68948 h 496315"/>
              <a:gd name="connsiteX58" fmla="*/ 10354 w 609243"/>
              <a:gd name="connsiteY58" fmla="*/ 64779 h 496315"/>
              <a:gd name="connsiteX59" fmla="*/ 197678 w 609243"/>
              <a:gd name="connsiteY5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155189 w 609243"/>
              <a:gd name="connsiteY14" fmla="*/ 275778 h 496315"/>
              <a:gd name="connsiteX15" fmla="*/ 443849 w 609243"/>
              <a:gd name="connsiteY15" fmla="*/ 275552 h 496315"/>
              <a:gd name="connsiteX16" fmla="*/ 546751 w 609243"/>
              <a:gd name="connsiteY16" fmla="*/ 305255 h 496315"/>
              <a:gd name="connsiteX17" fmla="*/ 538211 w 609243"/>
              <a:gd name="connsiteY17" fmla="*/ 323074 h 496315"/>
              <a:gd name="connsiteX18" fmla="*/ 353260 w 609243"/>
              <a:gd name="connsiteY18" fmla="*/ 320420 h 496315"/>
              <a:gd name="connsiteX19" fmla="*/ 341872 w 609243"/>
              <a:gd name="connsiteY19" fmla="*/ 304212 h 496315"/>
              <a:gd name="connsiteX20" fmla="*/ 443849 w 609243"/>
              <a:gd name="connsiteY20" fmla="*/ 275552 h 496315"/>
              <a:gd name="connsiteX21" fmla="*/ 439981 w 609243"/>
              <a:gd name="connsiteY21" fmla="*/ 229743 h 496315"/>
              <a:gd name="connsiteX22" fmla="*/ 542897 w 609243"/>
              <a:gd name="connsiteY22" fmla="*/ 259481 h 496315"/>
              <a:gd name="connsiteX23" fmla="*/ 534359 w 609243"/>
              <a:gd name="connsiteY23" fmla="*/ 277206 h 496315"/>
              <a:gd name="connsiteX24" fmla="*/ 349445 w 609243"/>
              <a:gd name="connsiteY24" fmla="*/ 274552 h 496315"/>
              <a:gd name="connsiteX25" fmla="*/ 338060 w 609243"/>
              <a:gd name="connsiteY25" fmla="*/ 258438 h 496315"/>
              <a:gd name="connsiteX26" fmla="*/ 439981 w 609243"/>
              <a:gd name="connsiteY26" fmla="*/ 229743 h 496315"/>
              <a:gd name="connsiteX27" fmla="*/ 436157 w 609243"/>
              <a:gd name="connsiteY27" fmla="*/ 183933 h 496315"/>
              <a:gd name="connsiteX28" fmla="*/ 539058 w 609243"/>
              <a:gd name="connsiteY28" fmla="*/ 213639 h 496315"/>
              <a:gd name="connsiteX29" fmla="*/ 530612 w 609243"/>
              <a:gd name="connsiteY29" fmla="*/ 231439 h 496315"/>
              <a:gd name="connsiteX30" fmla="*/ 436157 w 609243"/>
              <a:gd name="connsiteY30" fmla="*/ 183933 h 496315"/>
              <a:gd name="connsiteX31" fmla="*/ 198798 w 609243"/>
              <a:gd name="connsiteY31" fmla="*/ 22403 h 496315"/>
              <a:gd name="connsiteX32" fmla="*/ 27245 w 609243"/>
              <a:gd name="connsiteY32" fmla="*/ 79844 h 496315"/>
              <a:gd name="connsiteX33" fmla="*/ 26012 w 609243"/>
              <a:gd name="connsiteY33" fmla="*/ 387586 h 496315"/>
              <a:gd name="connsiteX34" fmla="*/ 306429 w 609243"/>
              <a:gd name="connsiteY34" fmla="*/ 408620 h 496315"/>
              <a:gd name="connsiteX35" fmla="*/ 586847 w 609243"/>
              <a:gd name="connsiteY35" fmla="*/ 387586 h 496315"/>
              <a:gd name="connsiteX36" fmla="*/ 585614 w 609243"/>
              <a:gd name="connsiteY36" fmla="*/ 79844 h 496315"/>
              <a:gd name="connsiteX37" fmla="*/ 315160 w 609243"/>
              <a:gd name="connsiteY37" fmla="*/ 68664 h 496315"/>
              <a:gd name="connsiteX38" fmla="*/ 306429 w 609243"/>
              <a:gd name="connsiteY38" fmla="*/ 71791 h 496315"/>
              <a:gd name="connsiteX39" fmla="*/ 297699 w 609243"/>
              <a:gd name="connsiteY39" fmla="*/ 68664 h 496315"/>
              <a:gd name="connsiteX40" fmla="*/ 198798 w 609243"/>
              <a:gd name="connsiteY40" fmla="*/ 22403 h 496315"/>
              <a:gd name="connsiteX41" fmla="*/ 197678 w 609243"/>
              <a:gd name="connsiteY41" fmla="*/ 346 h 496315"/>
              <a:gd name="connsiteX42" fmla="*/ 306429 w 609243"/>
              <a:gd name="connsiteY42" fmla="*/ 46209 h 496315"/>
              <a:gd name="connsiteX43" fmla="*/ 602505 w 609243"/>
              <a:gd name="connsiteY43" fmla="*/ 64779 h 496315"/>
              <a:gd name="connsiteX44" fmla="*/ 606016 w 609243"/>
              <a:gd name="connsiteY44" fmla="*/ 68948 h 496315"/>
              <a:gd name="connsiteX45" fmla="*/ 608009 w 609243"/>
              <a:gd name="connsiteY45" fmla="*/ 75581 h 496315"/>
              <a:gd name="connsiteX46" fmla="*/ 609243 w 609243"/>
              <a:gd name="connsiteY46" fmla="*/ 396113 h 496315"/>
              <a:gd name="connsiteX47" fmla="*/ 608199 w 609243"/>
              <a:gd name="connsiteY47" fmla="*/ 400945 h 496315"/>
              <a:gd name="connsiteX48" fmla="*/ 595103 w 609243"/>
              <a:gd name="connsiteY48" fmla="*/ 414210 h 496315"/>
              <a:gd name="connsiteX49" fmla="*/ 317437 w 609243"/>
              <a:gd name="connsiteY49" fmla="*/ 428043 h 496315"/>
              <a:gd name="connsiteX50" fmla="*/ 306429 w 609243"/>
              <a:gd name="connsiteY50" fmla="*/ 434675 h 496315"/>
              <a:gd name="connsiteX51" fmla="*/ 295422 w 609243"/>
              <a:gd name="connsiteY51" fmla="*/ 428043 h 496315"/>
              <a:gd name="connsiteX52" fmla="*/ 17756 w 609243"/>
              <a:gd name="connsiteY52" fmla="*/ 414210 h 496315"/>
              <a:gd name="connsiteX53" fmla="*/ 4660 w 609243"/>
              <a:gd name="connsiteY53" fmla="*/ 400945 h 496315"/>
              <a:gd name="connsiteX54" fmla="*/ 3616 w 609243"/>
              <a:gd name="connsiteY54" fmla="*/ 396113 h 496315"/>
              <a:gd name="connsiteX55" fmla="*/ 4850 w 609243"/>
              <a:gd name="connsiteY55" fmla="*/ 75581 h 496315"/>
              <a:gd name="connsiteX56" fmla="*/ 6843 w 609243"/>
              <a:gd name="connsiteY56" fmla="*/ 68948 h 496315"/>
              <a:gd name="connsiteX57" fmla="*/ 10354 w 609243"/>
              <a:gd name="connsiteY57" fmla="*/ 64779 h 496315"/>
              <a:gd name="connsiteX58" fmla="*/ 197678 w 609243"/>
              <a:gd name="connsiteY5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5095 w 609243"/>
              <a:gd name="connsiteY10" fmla="*/ 313979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443849 w 609243"/>
              <a:gd name="connsiteY14" fmla="*/ 275552 h 496315"/>
              <a:gd name="connsiteX15" fmla="*/ 546751 w 609243"/>
              <a:gd name="connsiteY15" fmla="*/ 305255 h 496315"/>
              <a:gd name="connsiteX16" fmla="*/ 538211 w 609243"/>
              <a:gd name="connsiteY16" fmla="*/ 323074 h 496315"/>
              <a:gd name="connsiteX17" fmla="*/ 353260 w 609243"/>
              <a:gd name="connsiteY17" fmla="*/ 320420 h 496315"/>
              <a:gd name="connsiteX18" fmla="*/ 341872 w 609243"/>
              <a:gd name="connsiteY18" fmla="*/ 304212 h 496315"/>
              <a:gd name="connsiteX19" fmla="*/ 443849 w 609243"/>
              <a:gd name="connsiteY19" fmla="*/ 275552 h 496315"/>
              <a:gd name="connsiteX20" fmla="*/ 439981 w 609243"/>
              <a:gd name="connsiteY20" fmla="*/ 229743 h 496315"/>
              <a:gd name="connsiteX21" fmla="*/ 542897 w 609243"/>
              <a:gd name="connsiteY21" fmla="*/ 259481 h 496315"/>
              <a:gd name="connsiteX22" fmla="*/ 534359 w 609243"/>
              <a:gd name="connsiteY22" fmla="*/ 277206 h 496315"/>
              <a:gd name="connsiteX23" fmla="*/ 349445 w 609243"/>
              <a:gd name="connsiteY23" fmla="*/ 274552 h 496315"/>
              <a:gd name="connsiteX24" fmla="*/ 338060 w 609243"/>
              <a:gd name="connsiteY24" fmla="*/ 258438 h 496315"/>
              <a:gd name="connsiteX25" fmla="*/ 439981 w 609243"/>
              <a:gd name="connsiteY25" fmla="*/ 229743 h 496315"/>
              <a:gd name="connsiteX26" fmla="*/ 436157 w 609243"/>
              <a:gd name="connsiteY26" fmla="*/ 183933 h 496315"/>
              <a:gd name="connsiteX27" fmla="*/ 539058 w 609243"/>
              <a:gd name="connsiteY27" fmla="*/ 213639 h 496315"/>
              <a:gd name="connsiteX28" fmla="*/ 530612 w 609243"/>
              <a:gd name="connsiteY28" fmla="*/ 231439 h 496315"/>
              <a:gd name="connsiteX29" fmla="*/ 436157 w 609243"/>
              <a:gd name="connsiteY29" fmla="*/ 183933 h 496315"/>
              <a:gd name="connsiteX30" fmla="*/ 198798 w 609243"/>
              <a:gd name="connsiteY30" fmla="*/ 22403 h 496315"/>
              <a:gd name="connsiteX31" fmla="*/ 27245 w 609243"/>
              <a:gd name="connsiteY31" fmla="*/ 79844 h 496315"/>
              <a:gd name="connsiteX32" fmla="*/ 26012 w 609243"/>
              <a:gd name="connsiteY32" fmla="*/ 387586 h 496315"/>
              <a:gd name="connsiteX33" fmla="*/ 306429 w 609243"/>
              <a:gd name="connsiteY33" fmla="*/ 408620 h 496315"/>
              <a:gd name="connsiteX34" fmla="*/ 586847 w 609243"/>
              <a:gd name="connsiteY34" fmla="*/ 387586 h 496315"/>
              <a:gd name="connsiteX35" fmla="*/ 585614 w 609243"/>
              <a:gd name="connsiteY35" fmla="*/ 79844 h 496315"/>
              <a:gd name="connsiteX36" fmla="*/ 315160 w 609243"/>
              <a:gd name="connsiteY36" fmla="*/ 68664 h 496315"/>
              <a:gd name="connsiteX37" fmla="*/ 306429 w 609243"/>
              <a:gd name="connsiteY37" fmla="*/ 71791 h 496315"/>
              <a:gd name="connsiteX38" fmla="*/ 297699 w 609243"/>
              <a:gd name="connsiteY38" fmla="*/ 68664 h 496315"/>
              <a:gd name="connsiteX39" fmla="*/ 198798 w 609243"/>
              <a:gd name="connsiteY39" fmla="*/ 22403 h 496315"/>
              <a:gd name="connsiteX40" fmla="*/ 197678 w 609243"/>
              <a:gd name="connsiteY40" fmla="*/ 346 h 496315"/>
              <a:gd name="connsiteX41" fmla="*/ 306429 w 609243"/>
              <a:gd name="connsiteY41" fmla="*/ 46209 h 496315"/>
              <a:gd name="connsiteX42" fmla="*/ 602505 w 609243"/>
              <a:gd name="connsiteY42" fmla="*/ 64779 h 496315"/>
              <a:gd name="connsiteX43" fmla="*/ 606016 w 609243"/>
              <a:gd name="connsiteY43" fmla="*/ 68948 h 496315"/>
              <a:gd name="connsiteX44" fmla="*/ 608009 w 609243"/>
              <a:gd name="connsiteY44" fmla="*/ 75581 h 496315"/>
              <a:gd name="connsiteX45" fmla="*/ 609243 w 609243"/>
              <a:gd name="connsiteY45" fmla="*/ 396113 h 496315"/>
              <a:gd name="connsiteX46" fmla="*/ 608199 w 609243"/>
              <a:gd name="connsiteY46" fmla="*/ 400945 h 496315"/>
              <a:gd name="connsiteX47" fmla="*/ 595103 w 609243"/>
              <a:gd name="connsiteY47" fmla="*/ 414210 h 496315"/>
              <a:gd name="connsiteX48" fmla="*/ 317437 w 609243"/>
              <a:gd name="connsiteY48" fmla="*/ 428043 h 496315"/>
              <a:gd name="connsiteX49" fmla="*/ 306429 w 609243"/>
              <a:gd name="connsiteY49" fmla="*/ 434675 h 496315"/>
              <a:gd name="connsiteX50" fmla="*/ 295422 w 609243"/>
              <a:gd name="connsiteY50" fmla="*/ 428043 h 496315"/>
              <a:gd name="connsiteX51" fmla="*/ 17756 w 609243"/>
              <a:gd name="connsiteY51" fmla="*/ 414210 h 496315"/>
              <a:gd name="connsiteX52" fmla="*/ 4660 w 609243"/>
              <a:gd name="connsiteY52" fmla="*/ 400945 h 496315"/>
              <a:gd name="connsiteX53" fmla="*/ 3616 w 609243"/>
              <a:gd name="connsiteY53" fmla="*/ 396113 h 496315"/>
              <a:gd name="connsiteX54" fmla="*/ 4850 w 609243"/>
              <a:gd name="connsiteY54" fmla="*/ 75581 h 496315"/>
              <a:gd name="connsiteX55" fmla="*/ 6843 w 609243"/>
              <a:gd name="connsiteY55" fmla="*/ 68948 h 496315"/>
              <a:gd name="connsiteX56" fmla="*/ 10354 w 609243"/>
              <a:gd name="connsiteY56" fmla="*/ 64779 h 496315"/>
              <a:gd name="connsiteX57" fmla="*/ 197678 w 609243"/>
              <a:gd name="connsiteY5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65059 w 609243"/>
              <a:gd name="connsiteY10" fmla="*/ 331041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443849 w 609243"/>
              <a:gd name="connsiteY13" fmla="*/ 275552 h 496315"/>
              <a:gd name="connsiteX14" fmla="*/ 546751 w 609243"/>
              <a:gd name="connsiteY14" fmla="*/ 305255 h 496315"/>
              <a:gd name="connsiteX15" fmla="*/ 538211 w 609243"/>
              <a:gd name="connsiteY15" fmla="*/ 323074 h 496315"/>
              <a:gd name="connsiteX16" fmla="*/ 353260 w 609243"/>
              <a:gd name="connsiteY16" fmla="*/ 320420 h 496315"/>
              <a:gd name="connsiteX17" fmla="*/ 341872 w 609243"/>
              <a:gd name="connsiteY17" fmla="*/ 304212 h 496315"/>
              <a:gd name="connsiteX18" fmla="*/ 443849 w 609243"/>
              <a:gd name="connsiteY18" fmla="*/ 275552 h 496315"/>
              <a:gd name="connsiteX19" fmla="*/ 439981 w 609243"/>
              <a:gd name="connsiteY19" fmla="*/ 229743 h 496315"/>
              <a:gd name="connsiteX20" fmla="*/ 542897 w 609243"/>
              <a:gd name="connsiteY20" fmla="*/ 259481 h 496315"/>
              <a:gd name="connsiteX21" fmla="*/ 534359 w 609243"/>
              <a:gd name="connsiteY21" fmla="*/ 277206 h 496315"/>
              <a:gd name="connsiteX22" fmla="*/ 349445 w 609243"/>
              <a:gd name="connsiteY22" fmla="*/ 274552 h 496315"/>
              <a:gd name="connsiteX23" fmla="*/ 338060 w 609243"/>
              <a:gd name="connsiteY23" fmla="*/ 258438 h 496315"/>
              <a:gd name="connsiteX24" fmla="*/ 439981 w 609243"/>
              <a:gd name="connsiteY24" fmla="*/ 229743 h 496315"/>
              <a:gd name="connsiteX25" fmla="*/ 436157 w 609243"/>
              <a:gd name="connsiteY25" fmla="*/ 183933 h 496315"/>
              <a:gd name="connsiteX26" fmla="*/ 539058 w 609243"/>
              <a:gd name="connsiteY26" fmla="*/ 213639 h 496315"/>
              <a:gd name="connsiteX27" fmla="*/ 530612 w 609243"/>
              <a:gd name="connsiteY27" fmla="*/ 231439 h 496315"/>
              <a:gd name="connsiteX28" fmla="*/ 436157 w 609243"/>
              <a:gd name="connsiteY28" fmla="*/ 183933 h 496315"/>
              <a:gd name="connsiteX29" fmla="*/ 198798 w 609243"/>
              <a:gd name="connsiteY29" fmla="*/ 22403 h 496315"/>
              <a:gd name="connsiteX30" fmla="*/ 27245 w 609243"/>
              <a:gd name="connsiteY30" fmla="*/ 79844 h 496315"/>
              <a:gd name="connsiteX31" fmla="*/ 26012 w 609243"/>
              <a:gd name="connsiteY31" fmla="*/ 387586 h 496315"/>
              <a:gd name="connsiteX32" fmla="*/ 306429 w 609243"/>
              <a:gd name="connsiteY32" fmla="*/ 408620 h 496315"/>
              <a:gd name="connsiteX33" fmla="*/ 586847 w 609243"/>
              <a:gd name="connsiteY33" fmla="*/ 387586 h 496315"/>
              <a:gd name="connsiteX34" fmla="*/ 585614 w 609243"/>
              <a:gd name="connsiteY34" fmla="*/ 79844 h 496315"/>
              <a:gd name="connsiteX35" fmla="*/ 315160 w 609243"/>
              <a:gd name="connsiteY35" fmla="*/ 68664 h 496315"/>
              <a:gd name="connsiteX36" fmla="*/ 306429 w 609243"/>
              <a:gd name="connsiteY36" fmla="*/ 71791 h 496315"/>
              <a:gd name="connsiteX37" fmla="*/ 297699 w 609243"/>
              <a:gd name="connsiteY37" fmla="*/ 68664 h 496315"/>
              <a:gd name="connsiteX38" fmla="*/ 198798 w 609243"/>
              <a:gd name="connsiteY38" fmla="*/ 22403 h 496315"/>
              <a:gd name="connsiteX39" fmla="*/ 197678 w 609243"/>
              <a:gd name="connsiteY39" fmla="*/ 346 h 496315"/>
              <a:gd name="connsiteX40" fmla="*/ 306429 w 609243"/>
              <a:gd name="connsiteY40" fmla="*/ 46209 h 496315"/>
              <a:gd name="connsiteX41" fmla="*/ 602505 w 609243"/>
              <a:gd name="connsiteY41" fmla="*/ 64779 h 496315"/>
              <a:gd name="connsiteX42" fmla="*/ 606016 w 609243"/>
              <a:gd name="connsiteY42" fmla="*/ 68948 h 496315"/>
              <a:gd name="connsiteX43" fmla="*/ 608009 w 609243"/>
              <a:gd name="connsiteY43" fmla="*/ 75581 h 496315"/>
              <a:gd name="connsiteX44" fmla="*/ 609243 w 609243"/>
              <a:gd name="connsiteY44" fmla="*/ 396113 h 496315"/>
              <a:gd name="connsiteX45" fmla="*/ 608199 w 609243"/>
              <a:gd name="connsiteY45" fmla="*/ 400945 h 496315"/>
              <a:gd name="connsiteX46" fmla="*/ 595103 w 609243"/>
              <a:gd name="connsiteY46" fmla="*/ 414210 h 496315"/>
              <a:gd name="connsiteX47" fmla="*/ 317437 w 609243"/>
              <a:gd name="connsiteY47" fmla="*/ 428043 h 496315"/>
              <a:gd name="connsiteX48" fmla="*/ 306429 w 609243"/>
              <a:gd name="connsiteY48" fmla="*/ 434675 h 496315"/>
              <a:gd name="connsiteX49" fmla="*/ 295422 w 609243"/>
              <a:gd name="connsiteY49" fmla="*/ 428043 h 496315"/>
              <a:gd name="connsiteX50" fmla="*/ 17756 w 609243"/>
              <a:gd name="connsiteY50" fmla="*/ 414210 h 496315"/>
              <a:gd name="connsiteX51" fmla="*/ 4660 w 609243"/>
              <a:gd name="connsiteY51" fmla="*/ 400945 h 496315"/>
              <a:gd name="connsiteX52" fmla="*/ 3616 w 609243"/>
              <a:gd name="connsiteY52" fmla="*/ 396113 h 496315"/>
              <a:gd name="connsiteX53" fmla="*/ 4850 w 609243"/>
              <a:gd name="connsiteY53" fmla="*/ 75581 h 496315"/>
              <a:gd name="connsiteX54" fmla="*/ 6843 w 609243"/>
              <a:gd name="connsiteY54" fmla="*/ 68948 h 496315"/>
              <a:gd name="connsiteX55" fmla="*/ 10354 w 609243"/>
              <a:gd name="connsiteY55" fmla="*/ 64779 h 496315"/>
              <a:gd name="connsiteX56" fmla="*/ 197678 w 609243"/>
              <a:gd name="connsiteY5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341872 w 609243"/>
              <a:gd name="connsiteY14" fmla="*/ 304212 h 496315"/>
              <a:gd name="connsiteX15" fmla="*/ 443849 w 609243"/>
              <a:gd name="connsiteY15" fmla="*/ 275552 h 496315"/>
              <a:gd name="connsiteX16" fmla="*/ 439981 w 609243"/>
              <a:gd name="connsiteY16" fmla="*/ 229743 h 496315"/>
              <a:gd name="connsiteX17" fmla="*/ 542897 w 609243"/>
              <a:gd name="connsiteY17" fmla="*/ 259481 h 496315"/>
              <a:gd name="connsiteX18" fmla="*/ 534359 w 609243"/>
              <a:gd name="connsiteY18" fmla="*/ 277206 h 496315"/>
              <a:gd name="connsiteX19" fmla="*/ 349445 w 609243"/>
              <a:gd name="connsiteY19" fmla="*/ 274552 h 496315"/>
              <a:gd name="connsiteX20" fmla="*/ 338060 w 609243"/>
              <a:gd name="connsiteY20" fmla="*/ 258438 h 496315"/>
              <a:gd name="connsiteX21" fmla="*/ 439981 w 609243"/>
              <a:gd name="connsiteY21" fmla="*/ 229743 h 496315"/>
              <a:gd name="connsiteX22" fmla="*/ 436157 w 609243"/>
              <a:gd name="connsiteY22" fmla="*/ 183933 h 496315"/>
              <a:gd name="connsiteX23" fmla="*/ 539058 w 609243"/>
              <a:gd name="connsiteY23" fmla="*/ 213639 h 496315"/>
              <a:gd name="connsiteX24" fmla="*/ 530612 w 609243"/>
              <a:gd name="connsiteY24" fmla="*/ 231439 h 496315"/>
              <a:gd name="connsiteX25" fmla="*/ 436157 w 609243"/>
              <a:gd name="connsiteY25" fmla="*/ 183933 h 496315"/>
              <a:gd name="connsiteX26" fmla="*/ 198798 w 609243"/>
              <a:gd name="connsiteY26" fmla="*/ 22403 h 496315"/>
              <a:gd name="connsiteX27" fmla="*/ 27245 w 609243"/>
              <a:gd name="connsiteY27" fmla="*/ 79844 h 496315"/>
              <a:gd name="connsiteX28" fmla="*/ 26012 w 609243"/>
              <a:gd name="connsiteY28" fmla="*/ 387586 h 496315"/>
              <a:gd name="connsiteX29" fmla="*/ 306429 w 609243"/>
              <a:gd name="connsiteY29" fmla="*/ 408620 h 496315"/>
              <a:gd name="connsiteX30" fmla="*/ 586847 w 609243"/>
              <a:gd name="connsiteY30" fmla="*/ 387586 h 496315"/>
              <a:gd name="connsiteX31" fmla="*/ 585614 w 609243"/>
              <a:gd name="connsiteY31" fmla="*/ 79844 h 496315"/>
              <a:gd name="connsiteX32" fmla="*/ 315160 w 609243"/>
              <a:gd name="connsiteY32" fmla="*/ 68664 h 496315"/>
              <a:gd name="connsiteX33" fmla="*/ 306429 w 609243"/>
              <a:gd name="connsiteY33" fmla="*/ 71791 h 496315"/>
              <a:gd name="connsiteX34" fmla="*/ 297699 w 609243"/>
              <a:gd name="connsiteY34" fmla="*/ 68664 h 496315"/>
              <a:gd name="connsiteX35" fmla="*/ 198798 w 609243"/>
              <a:gd name="connsiteY35" fmla="*/ 22403 h 496315"/>
              <a:gd name="connsiteX36" fmla="*/ 197678 w 609243"/>
              <a:gd name="connsiteY36" fmla="*/ 346 h 496315"/>
              <a:gd name="connsiteX37" fmla="*/ 306429 w 609243"/>
              <a:gd name="connsiteY37" fmla="*/ 46209 h 496315"/>
              <a:gd name="connsiteX38" fmla="*/ 602505 w 609243"/>
              <a:gd name="connsiteY38" fmla="*/ 64779 h 496315"/>
              <a:gd name="connsiteX39" fmla="*/ 606016 w 609243"/>
              <a:gd name="connsiteY39" fmla="*/ 68948 h 496315"/>
              <a:gd name="connsiteX40" fmla="*/ 608009 w 609243"/>
              <a:gd name="connsiteY40" fmla="*/ 75581 h 496315"/>
              <a:gd name="connsiteX41" fmla="*/ 609243 w 609243"/>
              <a:gd name="connsiteY41" fmla="*/ 396113 h 496315"/>
              <a:gd name="connsiteX42" fmla="*/ 608199 w 609243"/>
              <a:gd name="connsiteY42" fmla="*/ 400945 h 496315"/>
              <a:gd name="connsiteX43" fmla="*/ 595103 w 609243"/>
              <a:gd name="connsiteY43" fmla="*/ 414210 h 496315"/>
              <a:gd name="connsiteX44" fmla="*/ 317437 w 609243"/>
              <a:gd name="connsiteY44" fmla="*/ 428043 h 496315"/>
              <a:gd name="connsiteX45" fmla="*/ 306429 w 609243"/>
              <a:gd name="connsiteY45" fmla="*/ 434675 h 496315"/>
              <a:gd name="connsiteX46" fmla="*/ 295422 w 609243"/>
              <a:gd name="connsiteY46" fmla="*/ 428043 h 496315"/>
              <a:gd name="connsiteX47" fmla="*/ 17756 w 609243"/>
              <a:gd name="connsiteY47" fmla="*/ 414210 h 496315"/>
              <a:gd name="connsiteX48" fmla="*/ 4660 w 609243"/>
              <a:gd name="connsiteY48" fmla="*/ 400945 h 496315"/>
              <a:gd name="connsiteX49" fmla="*/ 3616 w 609243"/>
              <a:gd name="connsiteY49" fmla="*/ 396113 h 496315"/>
              <a:gd name="connsiteX50" fmla="*/ 4850 w 609243"/>
              <a:gd name="connsiteY50" fmla="*/ 75581 h 496315"/>
              <a:gd name="connsiteX51" fmla="*/ 6843 w 609243"/>
              <a:gd name="connsiteY51" fmla="*/ 68948 h 496315"/>
              <a:gd name="connsiteX52" fmla="*/ 10354 w 609243"/>
              <a:gd name="connsiteY52" fmla="*/ 64779 h 496315"/>
              <a:gd name="connsiteX53" fmla="*/ 197678 w 609243"/>
              <a:gd name="connsiteY5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49445 w 609243"/>
              <a:gd name="connsiteY18" fmla="*/ 274552 h 496315"/>
              <a:gd name="connsiteX19" fmla="*/ 338060 w 609243"/>
              <a:gd name="connsiteY19" fmla="*/ 258438 h 496315"/>
              <a:gd name="connsiteX20" fmla="*/ 439981 w 609243"/>
              <a:gd name="connsiteY20" fmla="*/ 229743 h 496315"/>
              <a:gd name="connsiteX21" fmla="*/ 436157 w 609243"/>
              <a:gd name="connsiteY21" fmla="*/ 183933 h 496315"/>
              <a:gd name="connsiteX22" fmla="*/ 539058 w 609243"/>
              <a:gd name="connsiteY22" fmla="*/ 213639 h 496315"/>
              <a:gd name="connsiteX23" fmla="*/ 530612 w 609243"/>
              <a:gd name="connsiteY23" fmla="*/ 231439 h 496315"/>
              <a:gd name="connsiteX24" fmla="*/ 436157 w 609243"/>
              <a:gd name="connsiteY24" fmla="*/ 183933 h 496315"/>
              <a:gd name="connsiteX25" fmla="*/ 198798 w 609243"/>
              <a:gd name="connsiteY25" fmla="*/ 22403 h 496315"/>
              <a:gd name="connsiteX26" fmla="*/ 27245 w 609243"/>
              <a:gd name="connsiteY26" fmla="*/ 79844 h 496315"/>
              <a:gd name="connsiteX27" fmla="*/ 26012 w 609243"/>
              <a:gd name="connsiteY27" fmla="*/ 387586 h 496315"/>
              <a:gd name="connsiteX28" fmla="*/ 306429 w 609243"/>
              <a:gd name="connsiteY28" fmla="*/ 408620 h 496315"/>
              <a:gd name="connsiteX29" fmla="*/ 586847 w 609243"/>
              <a:gd name="connsiteY29" fmla="*/ 387586 h 496315"/>
              <a:gd name="connsiteX30" fmla="*/ 585614 w 609243"/>
              <a:gd name="connsiteY30" fmla="*/ 79844 h 496315"/>
              <a:gd name="connsiteX31" fmla="*/ 315160 w 609243"/>
              <a:gd name="connsiteY31" fmla="*/ 68664 h 496315"/>
              <a:gd name="connsiteX32" fmla="*/ 306429 w 609243"/>
              <a:gd name="connsiteY32" fmla="*/ 71791 h 496315"/>
              <a:gd name="connsiteX33" fmla="*/ 297699 w 609243"/>
              <a:gd name="connsiteY33" fmla="*/ 68664 h 496315"/>
              <a:gd name="connsiteX34" fmla="*/ 198798 w 609243"/>
              <a:gd name="connsiteY34" fmla="*/ 22403 h 496315"/>
              <a:gd name="connsiteX35" fmla="*/ 197678 w 609243"/>
              <a:gd name="connsiteY35" fmla="*/ 346 h 496315"/>
              <a:gd name="connsiteX36" fmla="*/ 306429 w 609243"/>
              <a:gd name="connsiteY36" fmla="*/ 46209 h 496315"/>
              <a:gd name="connsiteX37" fmla="*/ 602505 w 609243"/>
              <a:gd name="connsiteY37" fmla="*/ 64779 h 496315"/>
              <a:gd name="connsiteX38" fmla="*/ 606016 w 609243"/>
              <a:gd name="connsiteY38" fmla="*/ 68948 h 496315"/>
              <a:gd name="connsiteX39" fmla="*/ 608009 w 609243"/>
              <a:gd name="connsiteY39" fmla="*/ 75581 h 496315"/>
              <a:gd name="connsiteX40" fmla="*/ 609243 w 609243"/>
              <a:gd name="connsiteY40" fmla="*/ 396113 h 496315"/>
              <a:gd name="connsiteX41" fmla="*/ 608199 w 609243"/>
              <a:gd name="connsiteY41" fmla="*/ 400945 h 496315"/>
              <a:gd name="connsiteX42" fmla="*/ 595103 w 609243"/>
              <a:gd name="connsiteY42" fmla="*/ 414210 h 496315"/>
              <a:gd name="connsiteX43" fmla="*/ 317437 w 609243"/>
              <a:gd name="connsiteY43" fmla="*/ 428043 h 496315"/>
              <a:gd name="connsiteX44" fmla="*/ 306429 w 609243"/>
              <a:gd name="connsiteY44" fmla="*/ 434675 h 496315"/>
              <a:gd name="connsiteX45" fmla="*/ 295422 w 609243"/>
              <a:gd name="connsiteY45" fmla="*/ 428043 h 496315"/>
              <a:gd name="connsiteX46" fmla="*/ 17756 w 609243"/>
              <a:gd name="connsiteY46" fmla="*/ 414210 h 496315"/>
              <a:gd name="connsiteX47" fmla="*/ 4660 w 609243"/>
              <a:gd name="connsiteY47" fmla="*/ 400945 h 496315"/>
              <a:gd name="connsiteX48" fmla="*/ 3616 w 609243"/>
              <a:gd name="connsiteY48" fmla="*/ 396113 h 496315"/>
              <a:gd name="connsiteX49" fmla="*/ 4850 w 609243"/>
              <a:gd name="connsiteY49" fmla="*/ 75581 h 496315"/>
              <a:gd name="connsiteX50" fmla="*/ 6843 w 609243"/>
              <a:gd name="connsiteY50" fmla="*/ 68948 h 496315"/>
              <a:gd name="connsiteX51" fmla="*/ 10354 w 609243"/>
              <a:gd name="connsiteY51" fmla="*/ 64779 h 496315"/>
              <a:gd name="connsiteX52" fmla="*/ 197678 w 609243"/>
              <a:gd name="connsiteY5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38060 w 609243"/>
              <a:gd name="connsiteY18" fmla="*/ 258438 h 496315"/>
              <a:gd name="connsiteX19" fmla="*/ 439981 w 609243"/>
              <a:gd name="connsiteY19" fmla="*/ 229743 h 496315"/>
              <a:gd name="connsiteX20" fmla="*/ 436157 w 609243"/>
              <a:gd name="connsiteY20" fmla="*/ 183933 h 496315"/>
              <a:gd name="connsiteX21" fmla="*/ 539058 w 609243"/>
              <a:gd name="connsiteY21" fmla="*/ 213639 h 496315"/>
              <a:gd name="connsiteX22" fmla="*/ 530612 w 609243"/>
              <a:gd name="connsiteY22" fmla="*/ 231439 h 496315"/>
              <a:gd name="connsiteX23" fmla="*/ 436157 w 609243"/>
              <a:gd name="connsiteY23" fmla="*/ 183933 h 496315"/>
              <a:gd name="connsiteX24" fmla="*/ 198798 w 609243"/>
              <a:gd name="connsiteY24" fmla="*/ 22403 h 496315"/>
              <a:gd name="connsiteX25" fmla="*/ 27245 w 609243"/>
              <a:gd name="connsiteY25" fmla="*/ 79844 h 496315"/>
              <a:gd name="connsiteX26" fmla="*/ 26012 w 609243"/>
              <a:gd name="connsiteY26" fmla="*/ 387586 h 496315"/>
              <a:gd name="connsiteX27" fmla="*/ 306429 w 609243"/>
              <a:gd name="connsiteY27" fmla="*/ 408620 h 496315"/>
              <a:gd name="connsiteX28" fmla="*/ 586847 w 609243"/>
              <a:gd name="connsiteY28" fmla="*/ 387586 h 496315"/>
              <a:gd name="connsiteX29" fmla="*/ 585614 w 609243"/>
              <a:gd name="connsiteY29" fmla="*/ 79844 h 496315"/>
              <a:gd name="connsiteX30" fmla="*/ 315160 w 609243"/>
              <a:gd name="connsiteY30" fmla="*/ 68664 h 496315"/>
              <a:gd name="connsiteX31" fmla="*/ 306429 w 609243"/>
              <a:gd name="connsiteY31" fmla="*/ 71791 h 496315"/>
              <a:gd name="connsiteX32" fmla="*/ 297699 w 609243"/>
              <a:gd name="connsiteY32" fmla="*/ 68664 h 496315"/>
              <a:gd name="connsiteX33" fmla="*/ 198798 w 609243"/>
              <a:gd name="connsiteY33" fmla="*/ 22403 h 496315"/>
              <a:gd name="connsiteX34" fmla="*/ 197678 w 609243"/>
              <a:gd name="connsiteY34" fmla="*/ 346 h 496315"/>
              <a:gd name="connsiteX35" fmla="*/ 306429 w 609243"/>
              <a:gd name="connsiteY35" fmla="*/ 46209 h 496315"/>
              <a:gd name="connsiteX36" fmla="*/ 602505 w 609243"/>
              <a:gd name="connsiteY36" fmla="*/ 64779 h 496315"/>
              <a:gd name="connsiteX37" fmla="*/ 606016 w 609243"/>
              <a:gd name="connsiteY37" fmla="*/ 68948 h 496315"/>
              <a:gd name="connsiteX38" fmla="*/ 608009 w 609243"/>
              <a:gd name="connsiteY38" fmla="*/ 75581 h 496315"/>
              <a:gd name="connsiteX39" fmla="*/ 609243 w 609243"/>
              <a:gd name="connsiteY39" fmla="*/ 396113 h 496315"/>
              <a:gd name="connsiteX40" fmla="*/ 608199 w 609243"/>
              <a:gd name="connsiteY40" fmla="*/ 400945 h 496315"/>
              <a:gd name="connsiteX41" fmla="*/ 595103 w 609243"/>
              <a:gd name="connsiteY41" fmla="*/ 414210 h 496315"/>
              <a:gd name="connsiteX42" fmla="*/ 317437 w 609243"/>
              <a:gd name="connsiteY42" fmla="*/ 428043 h 496315"/>
              <a:gd name="connsiteX43" fmla="*/ 306429 w 609243"/>
              <a:gd name="connsiteY43" fmla="*/ 434675 h 496315"/>
              <a:gd name="connsiteX44" fmla="*/ 295422 w 609243"/>
              <a:gd name="connsiteY44" fmla="*/ 428043 h 496315"/>
              <a:gd name="connsiteX45" fmla="*/ 17756 w 609243"/>
              <a:gd name="connsiteY45" fmla="*/ 414210 h 496315"/>
              <a:gd name="connsiteX46" fmla="*/ 4660 w 609243"/>
              <a:gd name="connsiteY46" fmla="*/ 400945 h 496315"/>
              <a:gd name="connsiteX47" fmla="*/ 3616 w 609243"/>
              <a:gd name="connsiteY47" fmla="*/ 396113 h 496315"/>
              <a:gd name="connsiteX48" fmla="*/ 4850 w 609243"/>
              <a:gd name="connsiteY48" fmla="*/ 75581 h 496315"/>
              <a:gd name="connsiteX49" fmla="*/ 6843 w 609243"/>
              <a:gd name="connsiteY49" fmla="*/ 68948 h 496315"/>
              <a:gd name="connsiteX50" fmla="*/ 10354 w 609243"/>
              <a:gd name="connsiteY50" fmla="*/ 64779 h 496315"/>
              <a:gd name="connsiteX51" fmla="*/ 197678 w 609243"/>
              <a:gd name="connsiteY5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439981 w 609243"/>
              <a:gd name="connsiteY18" fmla="*/ 229743 h 496315"/>
              <a:gd name="connsiteX19" fmla="*/ 436157 w 609243"/>
              <a:gd name="connsiteY19" fmla="*/ 183933 h 496315"/>
              <a:gd name="connsiteX20" fmla="*/ 539058 w 609243"/>
              <a:gd name="connsiteY20" fmla="*/ 213639 h 496315"/>
              <a:gd name="connsiteX21" fmla="*/ 530612 w 609243"/>
              <a:gd name="connsiteY21" fmla="*/ 231439 h 496315"/>
              <a:gd name="connsiteX22" fmla="*/ 436157 w 609243"/>
              <a:gd name="connsiteY22" fmla="*/ 183933 h 496315"/>
              <a:gd name="connsiteX23" fmla="*/ 198798 w 609243"/>
              <a:gd name="connsiteY23" fmla="*/ 22403 h 496315"/>
              <a:gd name="connsiteX24" fmla="*/ 27245 w 609243"/>
              <a:gd name="connsiteY24" fmla="*/ 79844 h 496315"/>
              <a:gd name="connsiteX25" fmla="*/ 26012 w 609243"/>
              <a:gd name="connsiteY25" fmla="*/ 387586 h 496315"/>
              <a:gd name="connsiteX26" fmla="*/ 306429 w 609243"/>
              <a:gd name="connsiteY26" fmla="*/ 408620 h 496315"/>
              <a:gd name="connsiteX27" fmla="*/ 586847 w 609243"/>
              <a:gd name="connsiteY27" fmla="*/ 387586 h 496315"/>
              <a:gd name="connsiteX28" fmla="*/ 585614 w 609243"/>
              <a:gd name="connsiteY28" fmla="*/ 79844 h 496315"/>
              <a:gd name="connsiteX29" fmla="*/ 315160 w 609243"/>
              <a:gd name="connsiteY29" fmla="*/ 68664 h 496315"/>
              <a:gd name="connsiteX30" fmla="*/ 306429 w 609243"/>
              <a:gd name="connsiteY30" fmla="*/ 71791 h 496315"/>
              <a:gd name="connsiteX31" fmla="*/ 297699 w 609243"/>
              <a:gd name="connsiteY31" fmla="*/ 68664 h 496315"/>
              <a:gd name="connsiteX32" fmla="*/ 198798 w 609243"/>
              <a:gd name="connsiteY32" fmla="*/ 22403 h 496315"/>
              <a:gd name="connsiteX33" fmla="*/ 197678 w 609243"/>
              <a:gd name="connsiteY33" fmla="*/ 346 h 496315"/>
              <a:gd name="connsiteX34" fmla="*/ 306429 w 609243"/>
              <a:gd name="connsiteY34" fmla="*/ 46209 h 496315"/>
              <a:gd name="connsiteX35" fmla="*/ 602505 w 609243"/>
              <a:gd name="connsiteY35" fmla="*/ 64779 h 496315"/>
              <a:gd name="connsiteX36" fmla="*/ 606016 w 609243"/>
              <a:gd name="connsiteY36" fmla="*/ 68948 h 496315"/>
              <a:gd name="connsiteX37" fmla="*/ 608009 w 609243"/>
              <a:gd name="connsiteY37" fmla="*/ 75581 h 496315"/>
              <a:gd name="connsiteX38" fmla="*/ 609243 w 609243"/>
              <a:gd name="connsiteY38" fmla="*/ 396113 h 496315"/>
              <a:gd name="connsiteX39" fmla="*/ 608199 w 609243"/>
              <a:gd name="connsiteY39" fmla="*/ 400945 h 496315"/>
              <a:gd name="connsiteX40" fmla="*/ 595103 w 609243"/>
              <a:gd name="connsiteY40" fmla="*/ 414210 h 496315"/>
              <a:gd name="connsiteX41" fmla="*/ 317437 w 609243"/>
              <a:gd name="connsiteY41" fmla="*/ 428043 h 496315"/>
              <a:gd name="connsiteX42" fmla="*/ 306429 w 609243"/>
              <a:gd name="connsiteY42" fmla="*/ 434675 h 496315"/>
              <a:gd name="connsiteX43" fmla="*/ 295422 w 609243"/>
              <a:gd name="connsiteY43" fmla="*/ 428043 h 496315"/>
              <a:gd name="connsiteX44" fmla="*/ 17756 w 609243"/>
              <a:gd name="connsiteY44" fmla="*/ 414210 h 496315"/>
              <a:gd name="connsiteX45" fmla="*/ 4660 w 609243"/>
              <a:gd name="connsiteY45" fmla="*/ 400945 h 496315"/>
              <a:gd name="connsiteX46" fmla="*/ 3616 w 609243"/>
              <a:gd name="connsiteY46" fmla="*/ 396113 h 496315"/>
              <a:gd name="connsiteX47" fmla="*/ 4850 w 609243"/>
              <a:gd name="connsiteY47" fmla="*/ 75581 h 496315"/>
              <a:gd name="connsiteX48" fmla="*/ 6843 w 609243"/>
              <a:gd name="connsiteY48" fmla="*/ 68948 h 496315"/>
              <a:gd name="connsiteX49" fmla="*/ 10354 w 609243"/>
              <a:gd name="connsiteY49" fmla="*/ 64779 h 496315"/>
              <a:gd name="connsiteX50" fmla="*/ 197678 w 609243"/>
              <a:gd name="connsiteY5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43849 w 609243"/>
              <a:gd name="connsiteY13" fmla="*/ 275552 h 496315"/>
              <a:gd name="connsiteX14" fmla="*/ 439981 w 609243"/>
              <a:gd name="connsiteY14" fmla="*/ 229743 h 496315"/>
              <a:gd name="connsiteX15" fmla="*/ 542897 w 609243"/>
              <a:gd name="connsiteY15" fmla="*/ 259481 h 496315"/>
              <a:gd name="connsiteX16" fmla="*/ 534359 w 609243"/>
              <a:gd name="connsiteY16" fmla="*/ 277206 h 496315"/>
              <a:gd name="connsiteX17" fmla="*/ 439981 w 609243"/>
              <a:gd name="connsiteY17" fmla="*/ 229743 h 496315"/>
              <a:gd name="connsiteX18" fmla="*/ 436157 w 609243"/>
              <a:gd name="connsiteY18" fmla="*/ 183933 h 496315"/>
              <a:gd name="connsiteX19" fmla="*/ 539058 w 609243"/>
              <a:gd name="connsiteY19" fmla="*/ 213639 h 496315"/>
              <a:gd name="connsiteX20" fmla="*/ 530612 w 609243"/>
              <a:gd name="connsiteY20" fmla="*/ 231439 h 496315"/>
              <a:gd name="connsiteX21" fmla="*/ 436157 w 609243"/>
              <a:gd name="connsiteY21" fmla="*/ 183933 h 496315"/>
              <a:gd name="connsiteX22" fmla="*/ 198798 w 609243"/>
              <a:gd name="connsiteY22" fmla="*/ 22403 h 496315"/>
              <a:gd name="connsiteX23" fmla="*/ 27245 w 609243"/>
              <a:gd name="connsiteY23" fmla="*/ 79844 h 496315"/>
              <a:gd name="connsiteX24" fmla="*/ 26012 w 609243"/>
              <a:gd name="connsiteY24" fmla="*/ 387586 h 496315"/>
              <a:gd name="connsiteX25" fmla="*/ 306429 w 609243"/>
              <a:gd name="connsiteY25" fmla="*/ 408620 h 496315"/>
              <a:gd name="connsiteX26" fmla="*/ 586847 w 609243"/>
              <a:gd name="connsiteY26" fmla="*/ 387586 h 496315"/>
              <a:gd name="connsiteX27" fmla="*/ 585614 w 609243"/>
              <a:gd name="connsiteY27" fmla="*/ 79844 h 496315"/>
              <a:gd name="connsiteX28" fmla="*/ 315160 w 609243"/>
              <a:gd name="connsiteY28" fmla="*/ 68664 h 496315"/>
              <a:gd name="connsiteX29" fmla="*/ 306429 w 609243"/>
              <a:gd name="connsiteY29" fmla="*/ 71791 h 496315"/>
              <a:gd name="connsiteX30" fmla="*/ 297699 w 609243"/>
              <a:gd name="connsiteY30" fmla="*/ 68664 h 496315"/>
              <a:gd name="connsiteX31" fmla="*/ 198798 w 609243"/>
              <a:gd name="connsiteY31" fmla="*/ 22403 h 496315"/>
              <a:gd name="connsiteX32" fmla="*/ 197678 w 609243"/>
              <a:gd name="connsiteY32" fmla="*/ 346 h 496315"/>
              <a:gd name="connsiteX33" fmla="*/ 306429 w 609243"/>
              <a:gd name="connsiteY33" fmla="*/ 46209 h 496315"/>
              <a:gd name="connsiteX34" fmla="*/ 602505 w 609243"/>
              <a:gd name="connsiteY34" fmla="*/ 64779 h 496315"/>
              <a:gd name="connsiteX35" fmla="*/ 606016 w 609243"/>
              <a:gd name="connsiteY35" fmla="*/ 68948 h 496315"/>
              <a:gd name="connsiteX36" fmla="*/ 608009 w 609243"/>
              <a:gd name="connsiteY36" fmla="*/ 75581 h 496315"/>
              <a:gd name="connsiteX37" fmla="*/ 609243 w 609243"/>
              <a:gd name="connsiteY37" fmla="*/ 396113 h 496315"/>
              <a:gd name="connsiteX38" fmla="*/ 608199 w 609243"/>
              <a:gd name="connsiteY38" fmla="*/ 400945 h 496315"/>
              <a:gd name="connsiteX39" fmla="*/ 595103 w 609243"/>
              <a:gd name="connsiteY39" fmla="*/ 414210 h 496315"/>
              <a:gd name="connsiteX40" fmla="*/ 317437 w 609243"/>
              <a:gd name="connsiteY40" fmla="*/ 428043 h 496315"/>
              <a:gd name="connsiteX41" fmla="*/ 306429 w 609243"/>
              <a:gd name="connsiteY41" fmla="*/ 434675 h 496315"/>
              <a:gd name="connsiteX42" fmla="*/ 295422 w 609243"/>
              <a:gd name="connsiteY42" fmla="*/ 428043 h 496315"/>
              <a:gd name="connsiteX43" fmla="*/ 17756 w 609243"/>
              <a:gd name="connsiteY43" fmla="*/ 414210 h 496315"/>
              <a:gd name="connsiteX44" fmla="*/ 4660 w 609243"/>
              <a:gd name="connsiteY44" fmla="*/ 400945 h 496315"/>
              <a:gd name="connsiteX45" fmla="*/ 3616 w 609243"/>
              <a:gd name="connsiteY45" fmla="*/ 396113 h 496315"/>
              <a:gd name="connsiteX46" fmla="*/ 4850 w 609243"/>
              <a:gd name="connsiteY46" fmla="*/ 75581 h 496315"/>
              <a:gd name="connsiteX47" fmla="*/ 6843 w 609243"/>
              <a:gd name="connsiteY47" fmla="*/ 68948 h 496315"/>
              <a:gd name="connsiteX48" fmla="*/ 10354 w 609243"/>
              <a:gd name="connsiteY48" fmla="*/ 64779 h 496315"/>
              <a:gd name="connsiteX49" fmla="*/ 197678 w 609243"/>
              <a:gd name="connsiteY4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39981 w 609243"/>
              <a:gd name="connsiteY13" fmla="*/ 229743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9981 w 609243"/>
              <a:gd name="connsiteY16" fmla="*/ 229743 h 496315"/>
              <a:gd name="connsiteX17" fmla="*/ 436157 w 609243"/>
              <a:gd name="connsiteY17" fmla="*/ 183933 h 496315"/>
              <a:gd name="connsiteX18" fmla="*/ 539058 w 609243"/>
              <a:gd name="connsiteY18" fmla="*/ 213639 h 496315"/>
              <a:gd name="connsiteX19" fmla="*/ 530612 w 609243"/>
              <a:gd name="connsiteY19" fmla="*/ 231439 h 496315"/>
              <a:gd name="connsiteX20" fmla="*/ 436157 w 609243"/>
              <a:gd name="connsiteY20" fmla="*/ 183933 h 496315"/>
              <a:gd name="connsiteX21" fmla="*/ 198798 w 609243"/>
              <a:gd name="connsiteY21" fmla="*/ 22403 h 496315"/>
              <a:gd name="connsiteX22" fmla="*/ 27245 w 609243"/>
              <a:gd name="connsiteY22" fmla="*/ 79844 h 496315"/>
              <a:gd name="connsiteX23" fmla="*/ 26012 w 609243"/>
              <a:gd name="connsiteY23" fmla="*/ 387586 h 496315"/>
              <a:gd name="connsiteX24" fmla="*/ 306429 w 609243"/>
              <a:gd name="connsiteY24" fmla="*/ 408620 h 496315"/>
              <a:gd name="connsiteX25" fmla="*/ 586847 w 609243"/>
              <a:gd name="connsiteY25" fmla="*/ 387586 h 496315"/>
              <a:gd name="connsiteX26" fmla="*/ 585614 w 609243"/>
              <a:gd name="connsiteY26" fmla="*/ 79844 h 496315"/>
              <a:gd name="connsiteX27" fmla="*/ 315160 w 609243"/>
              <a:gd name="connsiteY27" fmla="*/ 68664 h 496315"/>
              <a:gd name="connsiteX28" fmla="*/ 306429 w 609243"/>
              <a:gd name="connsiteY28" fmla="*/ 71791 h 496315"/>
              <a:gd name="connsiteX29" fmla="*/ 297699 w 609243"/>
              <a:gd name="connsiteY29" fmla="*/ 68664 h 496315"/>
              <a:gd name="connsiteX30" fmla="*/ 198798 w 609243"/>
              <a:gd name="connsiteY30" fmla="*/ 22403 h 496315"/>
              <a:gd name="connsiteX31" fmla="*/ 197678 w 609243"/>
              <a:gd name="connsiteY31" fmla="*/ 346 h 496315"/>
              <a:gd name="connsiteX32" fmla="*/ 306429 w 609243"/>
              <a:gd name="connsiteY32" fmla="*/ 46209 h 496315"/>
              <a:gd name="connsiteX33" fmla="*/ 602505 w 609243"/>
              <a:gd name="connsiteY33" fmla="*/ 64779 h 496315"/>
              <a:gd name="connsiteX34" fmla="*/ 606016 w 609243"/>
              <a:gd name="connsiteY34" fmla="*/ 68948 h 496315"/>
              <a:gd name="connsiteX35" fmla="*/ 608009 w 609243"/>
              <a:gd name="connsiteY35" fmla="*/ 75581 h 496315"/>
              <a:gd name="connsiteX36" fmla="*/ 609243 w 609243"/>
              <a:gd name="connsiteY36" fmla="*/ 396113 h 496315"/>
              <a:gd name="connsiteX37" fmla="*/ 608199 w 609243"/>
              <a:gd name="connsiteY37" fmla="*/ 400945 h 496315"/>
              <a:gd name="connsiteX38" fmla="*/ 595103 w 609243"/>
              <a:gd name="connsiteY38" fmla="*/ 414210 h 496315"/>
              <a:gd name="connsiteX39" fmla="*/ 317437 w 609243"/>
              <a:gd name="connsiteY39" fmla="*/ 428043 h 496315"/>
              <a:gd name="connsiteX40" fmla="*/ 306429 w 609243"/>
              <a:gd name="connsiteY40" fmla="*/ 434675 h 496315"/>
              <a:gd name="connsiteX41" fmla="*/ 295422 w 609243"/>
              <a:gd name="connsiteY41" fmla="*/ 428043 h 496315"/>
              <a:gd name="connsiteX42" fmla="*/ 17756 w 609243"/>
              <a:gd name="connsiteY42" fmla="*/ 414210 h 496315"/>
              <a:gd name="connsiteX43" fmla="*/ 4660 w 609243"/>
              <a:gd name="connsiteY43" fmla="*/ 400945 h 496315"/>
              <a:gd name="connsiteX44" fmla="*/ 3616 w 609243"/>
              <a:gd name="connsiteY44" fmla="*/ 396113 h 496315"/>
              <a:gd name="connsiteX45" fmla="*/ 4850 w 609243"/>
              <a:gd name="connsiteY45" fmla="*/ 75581 h 496315"/>
              <a:gd name="connsiteX46" fmla="*/ 6843 w 609243"/>
              <a:gd name="connsiteY46" fmla="*/ 68948 h 496315"/>
              <a:gd name="connsiteX47" fmla="*/ 10354 w 609243"/>
              <a:gd name="connsiteY47" fmla="*/ 64779 h 496315"/>
              <a:gd name="connsiteX48" fmla="*/ 197678 w 609243"/>
              <a:gd name="connsiteY4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6157 w 609243"/>
              <a:gd name="connsiteY16" fmla="*/ 183933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436157 w 609243"/>
              <a:gd name="connsiteY19" fmla="*/ 183933 h 496315"/>
              <a:gd name="connsiteX20" fmla="*/ 198798 w 609243"/>
              <a:gd name="connsiteY20" fmla="*/ 22403 h 496315"/>
              <a:gd name="connsiteX21" fmla="*/ 27245 w 609243"/>
              <a:gd name="connsiteY21" fmla="*/ 79844 h 496315"/>
              <a:gd name="connsiteX22" fmla="*/ 26012 w 609243"/>
              <a:gd name="connsiteY22" fmla="*/ 387586 h 496315"/>
              <a:gd name="connsiteX23" fmla="*/ 306429 w 609243"/>
              <a:gd name="connsiteY23" fmla="*/ 408620 h 496315"/>
              <a:gd name="connsiteX24" fmla="*/ 586847 w 609243"/>
              <a:gd name="connsiteY24" fmla="*/ 387586 h 496315"/>
              <a:gd name="connsiteX25" fmla="*/ 585614 w 609243"/>
              <a:gd name="connsiteY25" fmla="*/ 79844 h 496315"/>
              <a:gd name="connsiteX26" fmla="*/ 315160 w 609243"/>
              <a:gd name="connsiteY26" fmla="*/ 68664 h 496315"/>
              <a:gd name="connsiteX27" fmla="*/ 306429 w 609243"/>
              <a:gd name="connsiteY27" fmla="*/ 71791 h 496315"/>
              <a:gd name="connsiteX28" fmla="*/ 297699 w 609243"/>
              <a:gd name="connsiteY28" fmla="*/ 68664 h 496315"/>
              <a:gd name="connsiteX29" fmla="*/ 198798 w 609243"/>
              <a:gd name="connsiteY29" fmla="*/ 22403 h 496315"/>
              <a:gd name="connsiteX30" fmla="*/ 197678 w 609243"/>
              <a:gd name="connsiteY30" fmla="*/ 346 h 496315"/>
              <a:gd name="connsiteX31" fmla="*/ 306429 w 609243"/>
              <a:gd name="connsiteY31" fmla="*/ 46209 h 496315"/>
              <a:gd name="connsiteX32" fmla="*/ 602505 w 609243"/>
              <a:gd name="connsiteY32" fmla="*/ 64779 h 496315"/>
              <a:gd name="connsiteX33" fmla="*/ 606016 w 609243"/>
              <a:gd name="connsiteY33" fmla="*/ 68948 h 496315"/>
              <a:gd name="connsiteX34" fmla="*/ 608009 w 609243"/>
              <a:gd name="connsiteY34" fmla="*/ 75581 h 496315"/>
              <a:gd name="connsiteX35" fmla="*/ 609243 w 609243"/>
              <a:gd name="connsiteY35" fmla="*/ 396113 h 496315"/>
              <a:gd name="connsiteX36" fmla="*/ 608199 w 609243"/>
              <a:gd name="connsiteY36" fmla="*/ 400945 h 496315"/>
              <a:gd name="connsiteX37" fmla="*/ 595103 w 609243"/>
              <a:gd name="connsiteY37" fmla="*/ 414210 h 496315"/>
              <a:gd name="connsiteX38" fmla="*/ 317437 w 609243"/>
              <a:gd name="connsiteY38" fmla="*/ 428043 h 496315"/>
              <a:gd name="connsiteX39" fmla="*/ 306429 w 609243"/>
              <a:gd name="connsiteY39" fmla="*/ 434675 h 496315"/>
              <a:gd name="connsiteX40" fmla="*/ 295422 w 609243"/>
              <a:gd name="connsiteY40" fmla="*/ 428043 h 496315"/>
              <a:gd name="connsiteX41" fmla="*/ 17756 w 609243"/>
              <a:gd name="connsiteY41" fmla="*/ 414210 h 496315"/>
              <a:gd name="connsiteX42" fmla="*/ 4660 w 609243"/>
              <a:gd name="connsiteY42" fmla="*/ 400945 h 496315"/>
              <a:gd name="connsiteX43" fmla="*/ 3616 w 609243"/>
              <a:gd name="connsiteY43" fmla="*/ 396113 h 496315"/>
              <a:gd name="connsiteX44" fmla="*/ 4850 w 609243"/>
              <a:gd name="connsiteY44" fmla="*/ 75581 h 496315"/>
              <a:gd name="connsiteX45" fmla="*/ 6843 w 609243"/>
              <a:gd name="connsiteY45" fmla="*/ 68948 h 496315"/>
              <a:gd name="connsiteX46" fmla="*/ 10354 w 609243"/>
              <a:gd name="connsiteY46" fmla="*/ 64779 h 496315"/>
              <a:gd name="connsiteX47" fmla="*/ 197678 w 609243"/>
              <a:gd name="connsiteY4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530612 w 609243"/>
              <a:gd name="connsiteY16" fmla="*/ 231439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198798 w 609243"/>
              <a:gd name="connsiteY19" fmla="*/ 22403 h 496315"/>
              <a:gd name="connsiteX20" fmla="*/ 27245 w 609243"/>
              <a:gd name="connsiteY20" fmla="*/ 79844 h 496315"/>
              <a:gd name="connsiteX21" fmla="*/ 26012 w 609243"/>
              <a:gd name="connsiteY21" fmla="*/ 387586 h 496315"/>
              <a:gd name="connsiteX22" fmla="*/ 306429 w 609243"/>
              <a:gd name="connsiteY22" fmla="*/ 408620 h 496315"/>
              <a:gd name="connsiteX23" fmla="*/ 586847 w 609243"/>
              <a:gd name="connsiteY23" fmla="*/ 387586 h 496315"/>
              <a:gd name="connsiteX24" fmla="*/ 585614 w 609243"/>
              <a:gd name="connsiteY24" fmla="*/ 79844 h 496315"/>
              <a:gd name="connsiteX25" fmla="*/ 315160 w 609243"/>
              <a:gd name="connsiteY25" fmla="*/ 68664 h 496315"/>
              <a:gd name="connsiteX26" fmla="*/ 306429 w 609243"/>
              <a:gd name="connsiteY26" fmla="*/ 71791 h 496315"/>
              <a:gd name="connsiteX27" fmla="*/ 297699 w 609243"/>
              <a:gd name="connsiteY27" fmla="*/ 68664 h 496315"/>
              <a:gd name="connsiteX28" fmla="*/ 198798 w 609243"/>
              <a:gd name="connsiteY28" fmla="*/ 22403 h 496315"/>
              <a:gd name="connsiteX29" fmla="*/ 197678 w 609243"/>
              <a:gd name="connsiteY29" fmla="*/ 346 h 496315"/>
              <a:gd name="connsiteX30" fmla="*/ 306429 w 609243"/>
              <a:gd name="connsiteY30" fmla="*/ 46209 h 496315"/>
              <a:gd name="connsiteX31" fmla="*/ 602505 w 609243"/>
              <a:gd name="connsiteY31" fmla="*/ 64779 h 496315"/>
              <a:gd name="connsiteX32" fmla="*/ 606016 w 609243"/>
              <a:gd name="connsiteY32" fmla="*/ 68948 h 496315"/>
              <a:gd name="connsiteX33" fmla="*/ 608009 w 609243"/>
              <a:gd name="connsiteY33" fmla="*/ 75581 h 496315"/>
              <a:gd name="connsiteX34" fmla="*/ 609243 w 609243"/>
              <a:gd name="connsiteY34" fmla="*/ 396113 h 496315"/>
              <a:gd name="connsiteX35" fmla="*/ 608199 w 609243"/>
              <a:gd name="connsiteY35" fmla="*/ 400945 h 496315"/>
              <a:gd name="connsiteX36" fmla="*/ 595103 w 609243"/>
              <a:gd name="connsiteY36" fmla="*/ 414210 h 496315"/>
              <a:gd name="connsiteX37" fmla="*/ 317437 w 609243"/>
              <a:gd name="connsiteY37" fmla="*/ 428043 h 496315"/>
              <a:gd name="connsiteX38" fmla="*/ 306429 w 609243"/>
              <a:gd name="connsiteY38" fmla="*/ 434675 h 496315"/>
              <a:gd name="connsiteX39" fmla="*/ 295422 w 609243"/>
              <a:gd name="connsiteY39" fmla="*/ 428043 h 496315"/>
              <a:gd name="connsiteX40" fmla="*/ 17756 w 609243"/>
              <a:gd name="connsiteY40" fmla="*/ 414210 h 496315"/>
              <a:gd name="connsiteX41" fmla="*/ 4660 w 609243"/>
              <a:gd name="connsiteY41" fmla="*/ 400945 h 496315"/>
              <a:gd name="connsiteX42" fmla="*/ 3616 w 609243"/>
              <a:gd name="connsiteY42" fmla="*/ 396113 h 496315"/>
              <a:gd name="connsiteX43" fmla="*/ 4850 w 609243"/>
              <a:gd name="connsiteY43" fmla="*/ 75581 h 496315"/>
              <a:gd name="connsiteX44" fmla="*/ 6843 w 609243"/>
              <a:gd name="connsiteY44" fmla="*/ 68948 h 496315"/>
              <a:gd name="connsiteX45" fmla="*/ 10354 w 609243"/>
              <a:gd name="connsiteY45" fmla="*/ 64779 h 496315"/>
              <a:gd name="connsiteX46" fmla="*/ 197678 w 609243"/>
              <a:gd name="connsiteY4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198798 w 609243"/>
              <a:gd name="connsiteY16" fmla="*/ 22403 h 496315"/>
              <a:gd name="connsiteX17" fmla="*/ 27245 w 609243"/>
              <a:gd name="connsiteY17" fmla="*/ 79844 h 496315"/>
              <a:gd name="connsiteX18" fmla="*/ 26012 w 609243"/>
              <a:gd name="connsiteY18" fmla="*/ 387586 h 496315"/>
              <a:gd name="connsiteX19" fmla="*/ 306429 w 609243"/>
              <a:gd name="connsiteY19" fmla="*/ 408620 h 496315"/>
              <a:gd name="connsiteX20" fmla="*/ 586847 w 609243"/>
              <a:gd name="connsiteY20" fmla="*/ 387586 h 496315"/>
              <a:gd name="connsiteX21" fmla="*/ 585614 w 609243"/>
              <a:gd name="connsiteY21" fmla="*/ 79844 h 496315"/>
              <a:gd name="connsiteX22" fmla="*/ 315160 w 609243"/>
              <a:gd name="connsiteY22" fmla="*/ 68664 h 496315"/>
              <a:gd name="connsiteX23" fmla="*/ 306429 w 609243"/>
              <a:gd name="connsiteY23" fmla="*/ 71791 h 496315"/>
              <a:gd name="connsiteX24" fmla="*/ 297699 w 609243"/>
              <a:gd name="connsiteY24" fmla="*/ 68664 h 496315"/>
              <a:gd name="connsiteX25" fmla="*/ 198798 w 609243"/>
              <a:gd name="connsiteY25" fmla="*/ 22403 h 496315"/>
              <a:gd name="connsiteX26" fmla="*/ 197678 w 609243"/>
              <a:gd name="connsiteY26" fmla="*/ 346 h 496315"/>
              <a:gd name="connsiteX27" fmla="*/ 306429 w 609243"/>
              <a:gd name="connsiteY27" fmla="*/ 46209 h 496315"/>
              <a:gd name="connsiteX28" fmla="*/ 602505 w 609243"/>
              <a:gd name="connsiteY28" fmla="*/ 64779 h 496315"/>
              <a:gd name="connsiteX29" fmla="*/ 606016 w 609243"/>
              <a:gd name="connsiteY29" fmla="*/ 68948 h 496315"/>
              <a:gd name="connsiteX30" fmla="*/ 608009 w 609243"/>
              <a:gd name="connsiteY30" fmla="*/ 75581 h 496315"/>
              <a:gd name="connsiteX31" fmla="*/ 609243 w 609243"/>
              <a:gd name="connsiteY31" fmla="*/ 396113 h 496315"/>
              <a:gd name="connsiteX32" fmla="*/ 608199 w 609243"/>
              <a:gd name="connsiteY32" fmla="*/ 400945 h 496315"/>
              <a:gd name="connsiteX33" fmla="*/ 595103 w 609243"/>
              <a:gd name="connsiteY33" fmla="*/ 414210 h 496315"/>
              <a:gd name="connsiteX34" fmla="*/ 317437 w 609243"/>
              <a:gd name="connsiteY34" fmla="*/ 428043 h 496315"/>
              <a:gd name="connsiteX35" fmla="*/ 306429 w 609243"/>
              <a:gd name="connsiteY35" fmla="*/ 434675 h 496315"/>
              <a:gd name="connsiteX36" fmla="*/ 295422 w 609243"/>
              <a:gd name="connsiteY36" fmla="*/ 428043 h 496315"/>
              <a:gd name="connsiteX37" fmla="*/ 17756 w 609243"/>
              <a:gd name="connsiteY37" fmla="*/ 414210 h 496315"/>
              <a:gd name="connsiteX38" fmla="*/ 4660 w 609243"/>
              <a:gd name="connsiteY38" fmla="*/ 400945 h 496315"/>
              <a:gd name="connsiteX39" fmla="*/ 3616 w 609243"/>
              <a:gd name="connsiteY39" fmla="*/ 396113 h 496315"/>
              <a:gd name="connsiteX40" fmla="*/ 4850 w 609243"/>
              <a:gd name="connsiteY40" fmla="*/ 75581 h 496315"/>
              <a:gd name="connsiteX41" fmla="*/ 6843 w 609243"/>
              <a:gd name="connsiteY41" fmla="*/ 68948 h 496315"/>
              <a:gd name="connsiteX42" fmla="*/ 10354 w 609243"/>
              <a:gd name="connsiteY42" fmla="*/ 64779 h 496315"/>
              <a:gd name="connsiteX43" fmla="*/ 197678 w 609243"/>
              <a:gd name="connsiteY4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198798 w 609243"/>
              <a:gd name="connsiteY13" fmla="*/ 22403 h 496315"/>
              <a:gd name="connsiteX14" fmla="*/ 27245 w 609243"/>
              <a:gd name="connsiteY14" fmla="*/ 79844 h 496315"/>
              <a:gd name="connsiteX15" fmla="*/ 26012 w 609243"/>
              <a:gd name="connsiteY15" fmla="*/ 387586 h 496315"/>
              <a:gd name="connsiteX16" fmla="*/ 306429 w 609243"/>
              <a:gd name="connsiteY16" fmla="*/ 408620 h 496315"/>
              <a:gd name="connsiteX17" fmla="*/ 586847 w 609243"/>
              <a:gd name="connsiteY17" fmla="*/ 387586 h 496315"/>
              <a:gd name="connsiteX18" fmla="*/ 585614 w 609243"/>
              <a:gd name="connsiteY18" fmla="*/ 79844 h 496315"/>
              <a:gd name="connsiteX19" fmla="*/ 315160 w 609243"/>
              <a:gd name="connsiteY19" fmla="*/ 68664 h 496315"/>
              <a:gd name="connsiteX20" fmla="*/ 306429 w 609243"/>
              <a:gd name="connsiteY20" fmla="*/ 71791 h 496315"/>
              <a:gd name="connsiteX21" fmla="*/ 297699 w 609243"/>
              <a:gd name="connsiteY21" fmla="*/ 68664 h 496315"/>
              <a:gd name="connsiteX22" fmla="*/ 198798 w 609243"/>
              <a:gd name="connsiteY22" fmla="*/ 22403 h 496315"/>
              <a:gd name="connsiteX23" fmla="*/ 197678 w 609243"/>
              <a:gd name="connsiteY23" fmla="*/ 346 h 496315"/>
              <a:gd name="connsiteX24" fmla="*/ 306429 w 609243"/>
              <a:gd name="connsiteY24" fmla="*/ 46209 h 496315"/>
              <a:gd name="connsiteX25" fmla="*/ 602505 w 609243"/>
              <a:gd name="connsiteY25" fmla="*/ 64779 h 496315"/>
              <a:gd name="connsiteX26" fmla="*/ 606016 w 609243"/>
              <a:gd name="connsiteY26" fmla="*/ 68948 h 496315"/>
              <a:gd name="connsiteX27" fmla="*/ 608009 w 609243"/>
              <a:gd name="connsiteY27" fmla="*/ 75581 h 496315"/>
              <a:gd name="connsiteX28" fmla="*/ 609243 w 609243"/>
              <a:gd name="connsiteY28" fmla="*/ 396113 h 496315"/>
              <a:gd name="connsiteX29" fmla="*/ 608199 w 609243"/>
              <a:gd name="connsiteY29" fmla="*/ 400945 h 496315"/>
              <a:gd name="connsiteX30" fmla="*/ 595103 w 609243"/>
              <a:gd name="connsiteY30" fmla="*/ 414210 h 496315"/>
              <a:gd name="connsiteX31" fmla="*/ 317437 w 609243"/>
              <a:gd name="connsiteY31" fmla="*/ 428043 h 496315"/>
              <a:gd name="connsiteX32" fmla="*/ 306429 w 609243"/>
              <a:gd name="connsiteY32" fmla="*/ 434675 h 496315"/>
              <a:gd name="connsiteX33" fmla="*/ 295422 w 609243"/>
              <a:gd name="connsiteY33" fmla="*/ 428043 h 496315"/>
              <a:gd name="connsiteX34" fmla="*/ 17756 w 609243"/>
              <a:gd name="connsiteY34" fmla="*/ 414210 h 496315"/>
              <a:gd name="connsiteX35" fmla="*/ 4660 w 609243"/>
              <a:gd name="connsiteY35" fmla="*/ 400945 h 496315"/>
              <a:gd name="connsiteX36" fmla="*/ 3616 w 609243"/>
              <a:gd name="connsiteY36" fmla="*/ 396113 h 496315"/>
              <a:gd name="connsiteX37" fmla="*/ 4850 w 609243"/>
              <a:gd name="connsiteY37" fmla="*/ 75581 h 496315"/>
              <a:gd name="connsiteX38" fmla="*/ 6843 w 609243"/>
              <a:gd name="connsiteY38" fmla="*/ 68948 h 496315"/>
              <a:gd name="connsiteX39" fmla="*/ 10354 w 609243"/>
              <a:gd name="connsiteY39" fmla="*/ 64779 h 496315"/>
              <a:gd name="connsiteX40" fmla="*/ 197678 w 609243"/>
              <a:gd name="connsiteY4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98798 w 609243"/>
              <a:gd name="connsiteY10" fmla="*/ 22403 h 496315"/>
              <a:gd name="connsiteX11" fmla="*/ 27245 w 609243"/>
              <a:gd name="connsiteY11" fmla="*/ 79844 h 496315"/>
              <a:gd name="connsiteX12" fmla="*/ 26012 w 609243"/>
              <a:gd name="connsiteY12" fmla="*/ 387586 h 496315"/>
              <a:gd name="connsiteX13" fmla="*/ 306429 w 609243"/>
              <a:gd name="connsiteY13" fmla="*/ 408620 h 496315"/>
              <a:gd name="connsiteX14" fmla="*/ 586847 w 609243"/>
              <a:gd name="connsiteY14" fmla="*/ 387586 h 496315"/>
              <a:gd name="connsiteX15" fmla="*/ 585614 w 609243"/>
              <a:gd name="connsiteY15" fmla="*/ 79844 h 496315"/>
              <a:gd name="connsiteX16" fmla="*/ 315160 w 609243"/>
              <a:gd name="connsiteY16" fmla="*/ 68664 h 496315"/>
              <a:gd name="connsiteX17" fmla="*/ 306429 w 609243"/>
              <a:gd name="connsiteY17" fmla="*/ 71791 h 496315"/>
              <a:gd name="connsiteX18" fmla="*/ 297699 w 609243"/>
              <a:gd name="connsiteY18" fmla="*/ 68664 h 496315"/>
              <a:gd name="connsiteX19" fmla="*/ 198798 w 609243"/>
              <a:gd name="connsiteY19" fmla="*/ 22403 h 496315"/>
              <a:gd name="connsiteX20" fmla="*/ 197678 w 609243"/>
              <a:gd name="connsiteY20" fmla="*/ 346 h 496315"/>
              <a:gd name="connsiteX21" fmla="*/ 306429 w 609243"/>
              <a:gd name="connsiteY21" fmla="*/ 46209 h 496315"/>
              <a:gd name="connsiteX22" fmla="*/ 602505 w 609243"/>
              <a:gd name="connsiteY22" fmla="*/ 64779 h 496315"/>
              <a:gd name="connsiteX23" fmla="*/ 606016 w 609243"/>
              <a:gd name="connsiteY23" fmla="*/ 68948 h 496315"/>
              <a:gd name="connsiteX24" fmla="*/ 608009 w 609243"/>
              <a:gd name="connsiteY24" fmla="*/ 75581 h 496315"/>
              <a:gd name="connsiteX25" fmla="*/ 609243 w 609243"/>
              <a:gd name="connsiteY25" fmla="*/ 396113 h 496315"/>
              <a:gd name="connsiteX26" fmla="*/ 608199 w 609243"/>
              <a:gd name="connsiteY26" fmla="*/ 400945 h 496315"/>
              <a:gd name="connsiteX27" fmla="*/ 595103 w 609243"/>
              <a:gd name="connsiteY27" fmla="*/ 414210 h 496315"/>
              <a:gd name="connsiteX28" fmla="*/ 317437 w 609243"/>
              <a:gd name="connsiteY28" fmla="*/ 428043 h 496315"/>
              <a:gd name="connsiteX29" fmla="*/ 306429 w 609243"/>
              <a:gd name="connsiteY29" fmla="*/ 434675 h 496315"/>
              <a:gd name="connsiteX30" fmla="*/ 295422 w 609243"/>
              <a:gd name="connsiteY30" fmla="*/ 428043 h 496315"/>
              <a:gd name="connsiteX31" fmla="*/ 17756 w 609243"/>
              <a:gd name="connsiteY31" fmla="*/ 414210 h 496315"/>
              <a:gd name="connsiteX32" fmla="*/ 4660 w 609243"/>
              <a:gd name="connsiteY32" fmla="*/ 400945 h 496315"/>
              <a:gd name="connsiteX33" fmla="*/ 3616 w 609243"/>
              <a:gd name="connsiteY33" fmla="*/ 396113 h 496315"/>
              <a:gd name="connsiteX34" fmla="*/ 4850 w 609243"/>
              <a:gd name="connsiteY34" fmla="*/ 75581 h 496315"/>
              <a:gd name="connsiteX35" fmla="*/ 6843 w 609243"/>
              <a:gd name="connsiteY35" fmla="*/ 68948 h 496315"/>
              <a:gd name="connsiteX36" fmla="*/ 10354 w 609243"/>
              <a:gd name="connsiteY36" fmla="*/ 64779 h 496315"/>
              <a:gd name="connsiteX37" fmla="*/ 197678 w 609243"/>
              <a:gd name="connsiteY37" fmla="*/ 346 h 49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9243" h="496315">
                <a:moveTo>
                  <a:pt x="165033" y="400904"/>
                </a:moveTo>
                <a:cubicBezTo>
                  <a:pt x="218614" y="402858"/>
                  <a:pt x="269051" y="419838"/>
                  <a:pt x="303783" y="460951"/>
                </a:cubicBezTo>
                <a:cubicBezTo>
                  <a:pt x="373248" y="378725"/>
                  <a:pt x="505628" y="393029"/>
                  <a:pt x="600145" y="431016"/>
                </a:cubicBezTo>
                <a:cubicBezTo>
                  <a:pt x="616847" y="437742"/>
                  <a:pt x="602423" y="460382"/>
                  <a:pt x="585911" y="453751"/>
                </a:cubicBezTo>
                <a:cubicBezTo>
                  <a:pt x="500314" y="419364"/>
                  <a:pt x="372583" y="404018"/>
                  <a:pt x="316310" y="490033"/>
                </a:cubicBezTo>
                <a:cubicBezTo>
                  <a:pt x="313178" y="494864"/>
                  <a:pt x="308433" y="496569"/>
                  <a:pt x="303783" y="496285"/>
                </a:cubicBezTo>
                <a:cubicBezTo>
                  <a:pt x="299134" y="496569"/>
                  <a:pt x="294389" y="494864"/>
                  <a:pt x="291257" y="490033"/>
                </a:cubicBezTo>
                <a:cubicBezTo>
                  <a:pt x="234984" y="404018"/>
                  <a:pt x="107253" y="419364"/>
                  <a:pt x="21751" y="453751"/>
                </a:cubicBezTo>
                <a:cubicBezTo>
                  <a:pt x="5144" y="460382"/>
                  <a:pt x="-9280" y="437742"/>
                  <a:pt x="7422" y="431016"/>
                </a:cubicBezTo>
                <a:cubicBezTo>
                  <a:pt x="54728" y="412023"/>
                  <a:pt x="111452" y="398950"/>
                  <a:pt x="165033" y="400904"/>
                </a:cubicBezTo>
                <a:close/>
                <a:moveTo>
                  <a:pt x="198798" y="22403"/>
                </a:moveTo>
                <a:cubicBezTo>
                  <a:pt x="139593" y="17888"/>
                  <a:pt x="76710" y="44314"/>
                  <a:pt x="27245" y="79844"/>
                </a:cubicBezTo>
                <a:cubicBezTo>
                  <a:pt x="29238" y="182456"/>
                  <a:pt x="26296" y="284974"/>
                  <a:pt x="26012" y="387586"/>
                </a:cubicBezTo>
                <a:cubicBezTo>
                  <a:pt x="118725" y="354898"/>
                  <a:pt x="223111" y="351392"/>
                  <a:pt x="306429" y="408620"/>
                </a:cubicBezTo>
                <a:cubicBezTo>
                  <a:pt x="389653" y="351392"/>
                  <a:pt x="494134" y="354898"/>
                  <a:pt x="586847" y="387586"/>
                </a:cubicBezTo>
                <a:cubicBezTo>
                  <a:pt x="586563" y="284974"/>
                  <a:pt x="583621" y="182456"/>
                  <a:pt x="585614" y="79844"/>
                </a:cubicBezTo>
                <a:cubicBezTo>
                  <a:pt x="506470" y="22995"/>
                  <a:pt x="392975" y="-10545"/>
                  <a:pt x="315160" y="68664"/>
                </a:cubicBezTo>
                <a:cubicBezTo>
                  <a:pt x="312503" y="71412"/>
                  <a:pt x="309371" y="72264"/>
                  <a:pt x="306429" y="71791"/>
                </a:cubicBezTo>
                <a:cubicBezTo>
                  <a:pt x="303488" y="72264"/>
                  <a:pt x="300356" y="71412"/>
                  <a:pt x="297699" y="68664"/>
                </a:cubicBezTo>
                <a:cubicBezTo>
                  <a:pt x="268518" y="38960"/>
                  <a:pt x="234320" y="25112"/>
                  <a:pt x="198798" y="22403"/>
                </a:cubicBezTo>
                <a:close/>
                <a:moveTo>
                  <a:pt x="197678" y="346"/>
                </a:moveTo>
                <a:cubicBezTo>
                  <a:pt x="236561" y="2640"/>
                  <a:pt x="274117" y="16470"/>
                  <a:pt x="306429" y="46209"/>
                </a:cubicBezTo>
                <a:cubicBezTo>
                  <a:pt x="392595" y="-33095"/>
                  <a:pt x="516055" y="730"/>
                  <a:pt x="602505" y="64779"/>
                </a:cubicBezTo>
                <a:cubicBezTo>
                  <a:pt x="604118" y="66011"/>
                  <a:pt x="605257" y="67432"/>
                  <a:pt x="606016" y="68948"/>
                </a:cubicBezTo>
                <a:cubicBezTo>
                  <a:pt x="607250" y="70654"/>
                  <a:pt x="608104" y="72833"/>
                  <a:pt x="608009" y="75581"/>
                </a:cubicBezTo>
                <a:cubicBezTo>
                  <a:pt x="605827" y="182456"/>
                  <a:pt x="609053" y="289237"/>
                  <a:pt x="609243" y="396113"/>
                </a:cubicBezTo>
                <a:cubicBezTo>
                  <a:pt x="609243" y="397913"/>
                  <a:pt x="608863" y="399524"/>
                  <a:pt x="608199" y="400945"/>
                </a:cubicBezTo>
                <a:cubicBezTo>
                  <a:pt x="610002" y="408620"/>
                  <a:pt x="604403" y="417810"/>
                  <a:pt x="595103" y="414210"/>
                </a:cubicBezTo>
                <a:cubicBezTo>
                  <a:pt x="503813" y="378679"/>
                  <a:pt x="400661" y="370815"/>
                  <a:pt x="317437" y="428043"/>
                </a:cubicBezTo>
                <a:cubicBezTo>
                  <a:pt x="315540" y="432591"/>
                  <a:pt x="311269" y="435812"/>
                  <a:pt x="306429" y="434675"/>
                </a:cubicBezTo>
                <a:cubicBezTo>
                  <a:pt x="301590" y="435812"/>
                  <a:pt x="297319" y="432591"/>
                  <a:pt x="295422" y="428043"/>
                </a:cubicBezTo>
                <a:cubicBezTo>
                  <a:pt x="212198" y="370815"/>
                  <a:pt x="109046" y="378679"/>
                  <a:pt x="17756" y="414210"/>
                </a:cubicBezTo>
                <a:cubicBezTo>
                  <a:pt x="8456" y="417810"/>
                  <a:pt x="2857" y="408620"/>
                  <a:pt x="4660" y="400945"/>
                </a:cubicBezTo>
                <a:cubicBezTo>
                  <a:pt x="3996" y="399524"/>
                  <a:pt x="3616" y="397913"/>
                  <a:pt x="3616" y="396113"/>
                </a:cubicBezTo>
                <a:cubicBezTo>
                  <a:pt x="3806" y="289237"/>
                  <a:pt x="7032" y="182456"/>
                  <a:pt x="4850" y="75581"/>
                </a:cubicBezTo>
                <a:cubicBezTo>
                  <a:pt x="4755" y="72833"/>
                  <a:pt x="5514" y="70654"/>
                  <a:pt x="6843" y="68948"/>
                </a:cubicBezTo>
                <a:cubicBezTo>
                  <a:pt x="7602" y="67432"/>
                  <a:pt x="8741" y="66011"/>
                  <a:pt x="10354" y="64779"/>
                </a:cubicBezTo>
                <a:cubicBezTo>
                  <a:pt x="64385" y="24748"/>
                  <a:pt x="132874" y="-3476"/>
                  <a:pt x="197678" y="3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/>
              <a:ea typeface="微軟正黑體"/>
              <a:sym typeface="微軟正黑體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藍牙</a:t>
            </a:r>
            <a:endParaRPr lang="en-US" altLang="zh-TW" dirty="0"/>
          </a:p>
          <a:p>
            <a:r>
              <a:rPr lang="en-US" altLang="zh-TW" dirty="0">
                <a:hlinkClick r:id="rId3" action="ppaction://hlinksldjump"/>
              </a:rPr>
              <a:t>Wi-Fi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行動網路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1-2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無線網路技術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1AB2D1E5-4DE9-4225-BFAE-666A42F0B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EAE054D-17D5-4089-8841-059C2F95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8208515" cy="5521446"/>
          </a:xfrm>
        </p:spPr>
        <p:txBody>
          <a:bodyPr/>
          <a:lstStyle/>
          <a:p>
            <a:r>
              <a:rPr lang="zh-TW" altLang="en-US" dirty="0"/>
              <a:t>藍</a:t>
            </a:r>
            <a:r>
              <a:rPr lang="zh-TW" altLang="en-US" dirty="0" smtClean="0"/>
              <a:t>牙名稱由來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西元</a:t>
            </a:r>
            <a:r>
              <a:rPr lang="en-US" altLang="zh-TW" dirty="0"/>
              <a:t>10</a:t>
            </a:r>
            <a:r>
              <a:rPr lang="zh-TW" altLang="en-US" dirty="0" smtClean="0"/>
              <a:t>世紀，挪威</a:t>
            </a:r>
            <a:r>
              <a:rPr lang="zh-TW" altLang="en-US" dirty="0"/>
              <a:t>的維京王</a:t>
            </a:r>
            <a:r>
              <a:rPr lang="en-US" altLang="zh-TW" dirty="0"/>
              <a:t>—</a:t>
            </a:r>
            <a:r>
              <a:rPr lang="zh-TW" altLang="en-US" dirty="0"/>
              <a:t>藍牙哈拉</a:t>
            </a:r>
            <a:r>
              <a:rPr lang="zh-TW" altLang="en-US" dirty="0" smtClean="0"/>
              <a:t>爾，統一</a:t>
            </a:r>
            <a:r>
              <a:rPr lang="zh-TW" altLang="en-US" dirty="0"/>
              <a:t>了當時四分五裂的北歐國家，因此聞名於世。</a:t>
            </a:r>
            <a:endParaRPr lang="en-US" altLang="zh-TW" dirty="0"/>
          </a:p>
          <a:p>
            <a:pPr algn="just"/>
            <a:r>
              <a:rPr lang="zh-TW" altLang="en-US" dirty="0" smtClean="0"/>
              <a:t>「藍</a:t>
            </a:r>
            <a:r>
              <a:rPr lang="zh-TW" altLang="en-US" dirty="0"/>
              <a:t>牙」的名稱便是期望藍牙技術能統一規格，成為世界通用的標準。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129AEA8D-F2B6-4B5E-8C28-DCD3BD6604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20</a:t>
            </a:r>
            <a:endParaRPr lang="zh-TW" alt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C1206DFF-122C-412C-B721-601D8694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612" y="1341562"/>
            <a:ext cx="2030478" cy="33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F806EC87-427D-4225-8611-F48924734D12}"/>
              </a:ext>
            </a:extLst>
          </p:cNvPr>
          <p:cNvSpPr txBox="1"/>
          <p:nvPr/>
        </p:nvSpPr>
        <p:spPr>
          <a:xfrm>
            <a:off x="8734029" y="5054610"/>
            <a:ext cx="3456384" cy="1651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zh-TW" altLang="en-US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藍牙的符號取自於</a:t>
            </a:r>
            <a:endParaRPr lang="en-US" altLang="zh-TW" sz="20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Harald Bluetooth</a:t>
            </a:r>
            <a:r>
              <a:rPr lang="zh-TW" altLang="en-US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首字字母的古北歐語「</a:t>
            </a:r>
            <a:r>
              <a:rPr lang="en-US" altLang="zh-TW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</a:t>
            </a:r>
            <a:r>
              <a:rPr lang="zh-TW" altLang="en-US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　）」和「</a:t>
            </a:r>
            <a:r>
              <a:rPr lang="en-US" altLang="zh-TW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0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　）」。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E674323A-44C7-4BF9-8316-41448B3EE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77" y="5950074"/>
            <a:ext cx="203926" cy="30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DA8600F1-366E-46C6-BA6E-AABAB644C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82" y="6245017"/>
            <a:ext cx="178217" cy="3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26B9246F-9868-479E-8361-926F41861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1510" y="5013970"/>
            <a:ext cx="427145" cy="42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9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化同側角落矩形 2"/>
          <p:cNvSpPr/>
          <p:nvPr/>
        </p:nvSpPr>
        <p:spPr>
          <a:xfrm flipH="1" flipV="1">
            <a:off x="478582" y="981522"/>
            <a:ext cx="3600000" cy="5508000"/>
          </a:xfrm>
          <a:prstGeom prst="round2SameRect">
            <a:avLst>
              <a:gd name="adj1" fmla="val 4220"/>
              <a:gd name="adj2" fmla="val 0"/>
            </a:avLst>
          </a:prstGeom>
          <a:solidFill>
            <a:srgbClr val="9AD38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化同側角落矩形 20"/>
          <p:cNvSpPr/>
          <p:nvPr/>
        </p:nvSpPr>
        <p:spPr>
          <a:xfrm flipH="1" flipV="1">
            <a:off x="4295006" y="981522"/>
            <a:ext cx="3600000" cy="5508000"/>
          </a:xfrm>
          <a:prstGeom prst="round2SameRect">
            <a:avLst>
              <a:gd name="adj1" fmla="val 4220"/>
              <a:gd name="adj2" fmla="val 0"/>
            </a:avLst>
          </a:prstGeom>
          <a:solidFill>
            <a:srgbClr val="68B8A9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圓角化同側角落矩形 24"/>
          <p:cNvSpPr/>
          <p:nvPr/>
        </p:nvSpPr>
        <p:spPr>
          <a:xfrm flipH="1" flipV="1">
            <a:off x="8111430" y="981522"/>
            <a:ext cx="3600000" cy="5508000"/>
          </a:xfrm>
          <a:prstGeom prst="round2SameRect">
            <a:avLst>
              <a:gd name="adj1" fmla="val 4220"/>
              <a:gd name="adj2" fmla="val 0"/>
            </a:avLst>
          </a:prstGeom>
          <a:solidFill>
            <a:srgbClr val="59A5CB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9EABED7-4A30-48E0-AFE6-D165412FC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常見使用藍牙的裝置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16DEC0F-1E4F-4D9B-9C09-7DC68300B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1063B9EC-8FCA-428F-8C01-3137D20C10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21</a:t>
            </a:r>
            <a:endParaRPr lang="zh-TW" altLang="en-US" dirty="0"/>
          </a:p>
        </p:txBody>
      </p:sp>
      <p:pic>
        <p:nvPicPr>
          <p:cNvPr id="5128" name="Picture 8">
            <a:extLst>
              <a:ext uri="{FF2B5EF4-FFF2-40B4-BE49-F238E27FC236}">
                <a16:creationId xmlns:a16="http://schemas.microsoft.com/office/drawing/2014/main" xmlns="" id="{89BE5870-E42E-4F13-83B6-3D2DF1DB0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12" y="2074247"/>
            <a:ext cx="1627340" cy="196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xmlns="" id="{28FBB705-3CB9-4CF2-9653-16AAF6C17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77" y="2002239"/>
            <a:ext cx="1712458" cy="218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xmlns="" id="{50C2140E-8AA8-4DC3-97A9-F6D5575EA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686" y="1714207"/>
            <a:ext cx="2427488" cy="250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A8F6867A-86C8-400C-8155-18A2FCE4C249}"/>
              </a:ext>
            </a:extLst>
          </p:cNvPr>
          <p:cNvSpPr txBox="1"/>
          <p:nvPr/>
        </p:nvSpPr>
        <p:spPr>
          <a:xfrm>
            <a:off x="1162910" y="1119112"/>
            <a:ext cx="226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000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藍牙耳機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9AB06833-5858-43D3-9A60-C35357F7119C}"/>
              </a:ext>
            </a:extLst>
          </p:cNvPr>
          <p:cNvSpPr txBox="1"/>
          <p:nvPr/>
        </p:nvSpPr>
        <p:spPr>
          <a:xfrm>
            <a:off x="4835318" y="1119112"/>
            <a:ext cx="226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智慧手錶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8DFA8929-7776-4DA3-A330-1F676673598E}"/>
              </a:ext>
            </a:extLst>
          </p:cNvPr>
          <p:cNvSpPr txBox="1"/>
          <p:nvPr/>
        </p:nvSpPr>
        <p:spPr>
          <a:xfrm>
            <a:off x="8687494" y="1119112"/>
            <a:ext cx="226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000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電動機車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F31E42FD-4890-47CA-B0C1-8E06659FCEB5}"/>
              </a:ext>
            </a:extLst>
          </p:cNvPr>
          <p:cNvSpPr txBox="1"/>
          <p:nvPr/>
        </p:nvSpPr>
        <p:spPr>
          <a:xfrm>
            <a:off x="478582" y="4191710"/>
            <a:ext cx="3590498" cy="2275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藉由藍牙傳輸，能即時傳輸語音資料，不須外接音源線就能接聽電話或聆聽音樂。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04AE9BC5-65D2-43C1-8224-9A38D10998DC}"/>
              </a:ext>
            </a:extLst>
          </p:cNvPr>
          <p:cNvSpPr txBox="1"/>
          <p:nvPr/>
        </p:nvSpPr>
        <p:spPr>
          <a:xfrm>
            <a:off x="4304908" y="4193192"/>
            <a:ext cx="3590498" cy="2332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手錶中紀錄的使用者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資料，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都藉由藍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牙將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數據傳送至使用者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的手機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中。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BE140B00-EA4E-4CC7-A678-676BC2699D8B}"/>
              </a:ext>
            </a:extLst>
          </p:cNvPr>
          <p:cNvSpPr txBox="1"/>
          <p:nvPr/>
        </p:nvSpPr>
        <p:spPr>
          <a:xfrm>
            <a:off x="8111430" y="4193192"/>
            <a:ext cx="3590498" cy="2275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藍牙可與手機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建立網路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連接，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利用手機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就能啟動機車，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並監測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機車的電池</a:t>
            </a:r>
            <a:r>
              <a:rPr lang="zh-TW" altLang="en-US" sz="2800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電量等</a:t>
            </a:r>
            <a:r>
              <a:rPr lang="zh-TW" altLang="en-US" sz="280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34566" y="810211"/>
            <a:ext cx="864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ln w="38100">
                  <a:solidFill>
                    <a:schemeClr val="bg1"/>
                  </a:solidFill>
                </a:ln>
                <a:solidFill>
                  <a:srgbClr val="9AD38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Ａ</a:t>
            </a:r>
            <a:endParaRPr lang="zh-TW" altLang="en-US" sz="6600" b="1" dirty="0">
              <a:ln w="38100">
                <a:solidFill>
                  <a:schemeClr val="bg1"/>
                </a:solidFill>
              </a:ln>
              <a:solidFill>
                <a:srgbClr val="9AD38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078982" y="810211"/>
            <a:ext cx="864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ln w="38100">
                  <a:solidFill>
                    <a:schemeClr val="bg1"/>
                  </a:solidFill>
                </a:ln>
                <a:solidFill>
                  <a:srgbClr val="68B8A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Ｂ</a:t>
            </a:r>
            <a:endParaRPr lang="zh-TW" altLang="en-US" sz="6600" b="1" dirty="0">
              <a:ln w="38100">
                <a:solidFill>
                  <a:schemeClr val="bg1"/>
                </a:solidFill>
              </a:ln>
              <a:solidFill>
                <a:srgbClr val="68B8A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7895406" y="810211"/>
            <a:ext cx="864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ln w="38100">
                  <a:solidFill>
                    <a:schemeClr val="bg1"/>
                  </a:solidFill>
                </a:ln>
                <a:solidFill>
                  <a:srgbClr val="59A5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Ｃ</a:t>
            </a:r>
            <a:endParaRPr lang="zh-TW" altLang="en-US" sz="6600" b="1" dirty="0">
              <a:ln w="38100">
                <a:solidFill>
                  <a:schemeClr val="bg1"/>
                </a:solidFill>
              </a:ln>
              <a:solidFill>
                <a:srgbClr val="59A5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361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E135A39-BABD-40E1-8ACA-DB80447AE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藍牙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CD73088-1030-478E-A309-CB8E56A1B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20883" cy="5521446"/>
          </a:xfrm>
        </p:spPr>
        <p:txBody>
          <a:bodyPr/>
          <a:lstStyle/>
          <a:p>
            <a:r>
              <a:rPr lang="zh-TW" altLang="en-US" dirty="0"/>
              <a:t>首次使用藍牙裝置時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須</a:t>
            </a:r>
            <a:r>
              <a:rPr lang="zh-TW" altLang="en-US" dirty="0"/>
              <a:t>先與行動載具或電腦進行配對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配對</a:t>
            </a:r>
            <a:r>
              <a:rPr lang="zh-TW" altLang="en-US" dirty="0"/>
              <a:t>成功後，不須瞄準特定位置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也</a:t>
            </a:r>
            <a:r>
              <a:rPr lang="zh-TW" altLang="en-US" dirty="0"/>
              <a:t>不須經過網路基地臺就能直接使用。</a:t>
            </a:r>
            <a:endParaRPr lang="en-US" altLang="zh-TW" dirty="0"/>
          </a:p>
          <a:p>
            <a:r>
              <a:rPr lang="zh-TW" altLang="en-US" dirty="0"/>
              <a:t>藍牙已經發展到</a:t>
            </a:r>
            <a:r>
              <a:rPr lang="en-US" altLang="zh-TW" dirty="0"/>
              <a:t>5.2</a:t>
            </a:r>
            <a:r>
              <a:rPr lang="zh-TW" altLang="en-US" dirty="0"/>
              <a:t>版，可以連結多個接收裝置。</a:t>
            </a:r>
            <a:endParaRPr lang="en-US" altLang="zh-TW" dirty="0"/>
          </a:p>
          <a:p>
            <a:r>
              <a:rPr lang="zh-TW" altLang="en-US" dirty="0"/>
              <a:t>版本都能向下相容，但傳輸速度會以</a:t>
            </a:r>
            <a:r>
              <a:rPr lang="zh-TW" altLang="en-US" b="1" dirty="0">
                <a:solidFill>
                  <a:srgbClr val="0070C0"/>
                </a:solidFill>
              </a:rPr>
              <a:t>較低版本</a:t>
            </a:r>
            <a:r>
              <a:rPr lang="zh-TW" altLang="en-US" dirty="0"/>
              <a:t>為主。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94D6CFF-2BA3-4199-9F3D-4E3E6AAC8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1A452158-CC72-41D7-A46E-8392A0163E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21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C1206DFF-122C-412C-B721-601D8694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606" y="1197546"/>
            <a:ext cx="134294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36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C1EA76-6531-4E87-9560-4C7EBAAF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藍牙接收器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CEBDBAD0-222D-43AA-A1F2-4258D0C60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1F103C2-8ADA-4D37-B67F-DA77BF59D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6444000" cy="5521446"/>
          </a:xfrm>
        </p:spPr>
        <p:txBody>
          <a:bodyPr/>
          <a:lstStyle/>
          <a:p>
            <a:pPr algn="just" hangingPunct="0"/>
            <a:r>
              <a:rPr lang="zh-TW" altLang="en-US" dirty="0"/>
              <a:t>行動載</a:t>
            </a:r>
            <a:r>
              <a:rPr lang="zh-TW" altLang="en-US" dirty="0" smtClean="0"/>
              <a:t>具大多內建</a:t>
            </a:r>
            <a:r>
              <a:rPr lang="zh-TW" altLang="en-US" dirty="0"/>
              <a:t>藍牙功能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但桌上</a:t>
            </a:r>
            <a:r>
              <a:rPr lang="zh-TW" altLang="en-US" dirty="0"/>
              <a:t>型電腦因為連接孔充足，較少提供藍牙服務。</a:t>
            </a:r>
            <a:endParaRPr lang="en-US" altLang="zh-TW" dirty="0"/>
          </a:p>
          <a:p>
            <a:pPr algn="just" hangingPunct="0"/>
            <a:r>
              <a:rPr lang="zh-TW" altLang="en-US" dirty="0"/>
              <a:t>「藍牙接收器」讓桌上型電腦也能接收藍牙訊號</a:t>
            </a:r>
            <a:r>
              <a:rPr lang="zh-TW" altLang="en-US" dirty="0" smtClean="0"/>
              <a:t>，與其</a:t>
            </a:r>
            <a:r>
              <a:rPr lang="zh-TW" altLang="en-US" dirty="0"/>
              <a:t>他藍牙裝置進行配對、連接。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E23D7103-E642-4F3D-A863-C71FFD88D6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21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5B23A98-75A8-4BDF-B8AC-EB537829E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606" y="1053530"/>
            <a:ext cx="475596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</a:t>
            </a:r>
            <a:r>
              <a:rPr lang="en-US" altLang="zh-TW" dirty="0"/>
              <a:t>Wi-Fi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22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BAF86A0-D384-4D55-9051-DCEBEE6F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Wi-Fi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239FA22-9803-431C-9143-53BEA75AB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藉由電磁波傳遞無線</a:t>
            </a:r>
            <a:r>
              <a:rPr lang="zh-TW" altLang="en-US" dirty="0" smtClean="0"/>
              <a:t>訊號。</a:t>
            </a:r>
            <a:endParaRPr lang="en-US" altLang="zh-TW" dirty="0"/>
          </a:p>
          <a:p>
            <a:r>
              <a:rPr lang="zh-TW" altLang="en-US" dirty="0"/>
              <a:t>無線基地臺仍需經路由器的</a:t>
            </a:r>
            <a:r>
              <a:rPr lang="zh-TW" altLang="en-US" b="1" dirty="0">
                <a:solidFill>
                  <a:srgbClr val="0070C0"/>
                </a:solidFill>
              </a:rPr>
              <a:t>有線訊號傳輸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才能</a:t>
            </a:r>
            <a:r>
              <a:rPr lang="zh-TW" altLang="en-US" dirty="0"/>
              <a:t>將數據傳送至網際網路上。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97CCB27-051C-4694-9E18-54E0F8784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4142040F-004D-4941-9DB4-848E8C0CCE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22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1CA0BF7F-9597-44FE-8B19-129BD37A1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1762"/>
            <a:ext cx="3179503" cy="340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0E8B2713-117A-4595-9AC5-0C39D9DB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837" y="4742641"/>
            <a:ext cx="1722888" cy="77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D2C416C6-134F-40D8-ACE4-DFBFDA2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590" y="4299765"/>
            <a:ext cx="2269355" cy="129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1662AF4-233C-4BF7-96DB-8A169D2F9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546" y="3647042"/>
            <a:ext cx="1920223" cy="194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: 圓角 6">
            <a:extLst>
              <a:ext uri="{FF2B5EF4-FFF2-40B4-BE49-F238E27FC236}">
                <a16:creationId xmlns:a16="http://schemas.microsoft.com/office/drawing/2014/main" xmlns="" id="{142788B2-036A-4B81-8B20-0E25A2E4F25B}"/>
              </a:ext>
            </a:extLst>
          </p:cNvPr>
          <p:cNvSpPr/>
          <p:nvPr/>
        </p:nvSpPr>
        <p:spPr>
          <a:xfrm>
            <a:off x="5560135" y="3903254"/>
            <a:ext cx="846653" cy="510778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</a:t>
            </a:r>
          </a:p>
        </p:txBody>
      </p:sp>
      <p:sp>
        <p:nvSpPr>
          <p:cNvPr id="11" name="矩形: 圓角 12">
            <a:extLst>
              <a:ext uri="{FF2B5EF4-FFF2-40B4-BE49-F238E27FC236}">
                <a16:creationId xmlns:a16="http://schemas.microsoft.com/office/drawing/2014/main" xmlns="" id="{0070981E-30DF-4859-8038-9A63E11616B8}"/>
              </a:ext>
            </a:extLst>
          </p:cNvPr>
          <p:cNvSpPr/>
          <p:nvPr/>
        </p:nvSpPr>
        <p:spPr>
          <a:xfrm>
            <a:off x="8978663" y="3738290"/>
            <a:ext cx="846655" cy="51077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</a:t>
            </a:r>
          </a:p>
        </p:txBody>
      </p:sp>
      <p:sp>
        <p:nvSpPr>
          <p:cNvPr id="12" name="手繪多邊形: 圖案 5">
            <a:extLst>
              <a:ext uri="{FF2B5EF4-FFF2-40B4-BE49-F238E27FC236}">
                <a16:creationId xmlns:a16="http://schemas.microsoft.com/office/drawing/2014/main" xmlns="" id="{32347C21-2A15-4104-B938-B67A3C0A5693}"/>
              </a:ext>
            </a:extLst>
          </p:cNvPr>
          <p:cNvSpPr/>
          <p:nvPr/>
        </p:nvSpPr>
        <p:spPr>
          <a:xfrm rot="21371238">
            <a:off x="2299872" y="4081208"/>
            <a:ext cx="2429345" cy="715170"/>
          </a:xfrm>
          <a:custGeom>
            <a:avLst/>
            <a:gdLst>
              <a:gd name="connsiteX0" fmla="*/ 0 w 2290618"/>
              <a:gd name="connsiteY0" fmla="*/ 0 h 350982"/>
              <a:gd name="connsiteX1" fmla="*/ 2290618 w 2290618"/>
              <a:gd name="connsiteY1" fmla="*/ 350982 h 350982"/>
              <a:gd name="connsiteX0" fmla="*/ 0 w 2290618"/>
              <a:gd name="connsiteY0" fmla="*/ 0 h 350982"/>
              <a:gd name="connsiteX1" fmla="*/ 2290618 w 2290618"/>
              <a:gd name="connsiteY1" fmla="*/ 350982 h 350982"/>
              <a:gd name="connsiteX0" fmla="*/ 0 w 2290618"/>
              <a:gd name="connsiteY0" fmla="*/ 98019 h 449001"/>
              <a:gd name="connsiteX1" fmla="*/ 2290618 w 2290618"/>
              <a:gd name="connsiteY1" fmla="*/ 449001 h 449001"/>
              <a:gd name="connsiteX0" fmla="*/ 0 w 2290618"/>
              <a:gd name="connsiteY0" fmla="*/ 341084 h 692066"/>
              <a:gd name="connsiteX1" fmla="*/ 2290618 w 2290618"/>
              <a:gd name="connsiteY1" fmla="*/ 692066 h 692066"/>
              <a:gd name="connsiteX0" fmla="*/ 0 w 2290618"/>
              <a:gd name="connsiteY0" fmla="*/ 302573 h 653555"/>
              <a:gd name="connsiteX1" fmla="*/ 2290618 w 2290618"/>
              <a:gd name="connsiteY1" fmla="*/ 653555 h 65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90618" h="653555">
                <a:moveTo>
                  <a:pt x="0" y="302573"/>
                </a:moveTo>
                <a:cubicBezTo>
                  <a:pt x="578812" y="-217742"/>
                  <a:pt x="1887297" y="-45330"/>
                  <a:pt x="2290618" y="653555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: 圖案 8">
            <a:extLst>
              <a:ext uri="{FF2B5EF4-FFF2-40B4-BE49-F238E27FC236}">
                <a16:creationId xmlns:a16="http://schemas.microsoft.com/office/drawing/2014/main" xmlns="" id="{BCC0EA25-ED65-4345-BD80-8147FD6CDE85}"/>
              </a:ext>
            </a:extLst>
          </p:cNvPr>
          <p:cNvSpPr/>
          <p:nvPr/>
        </p:nvSpPr>
        <p:spPr>
          <a:xfrm>
            <a:off x="5504873" y="4623983"/>
            <a:ext cx="1459345" cy="594562"/>
          </a:xfrm>
          <a:custGeom>
            <a:avLst/>
            <a:gdLst>
              <a:gd name="connsiteX0" fmla="*/ 1459345 w 1459345"/>
              <a:gd name="connsiteY0" fmla="*/ 480290 h 480290"/>
              <a:gd name="connsiteX1" fmla="*/ 0 w 1459345"/>
              <a:gd name="connsiteY1" fmla="*/ 0 h 480290"/>
              <a:gd name="connsiteX0" fmla="*/ 1459345 w 1459345"/>
              <a:gd name="connsiteY0" fmla="*/ 480290 h 480290"/>
              <a:gd name="connsiteX1" fmla="*/ 0 w 1459345"/>
              <a:gd name="connsiteY1" fmla="*/ 0 h 480290"/>
              <a:gd name="connsiteX0" fmla="*/ 1459345 w 1459345"/>
              <a:gd name="connsiteY0" fmla="*/ 594562 h 594562"/>
              <a:gd name="connsiteX1" fmla="*/ 0 w 1459345"/>
              <a:gd name="connsiteY1" fmla="*/ 114272 h 59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9345" h="594562">
                <a:moveTo>
                  <a:pt x="1459345" y="594562"/>
                </a:moveTo>
                <a:cubicBezTo>
                  <a:pt x="1286934" y="37302"/>
                  <a:pt x="495684" y="-141267"/>
                  <a:pt x="0" y="114272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186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7DA272B-6524-43C2-B887-5B9412DC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Wi-Fi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47849B3-CF69-4DE1-BFD5-33ABDF807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282028"/>
          </a:xfrm>
        </p:spPr>
        <p:txBody>
          <a:bodyPr/>
          <a:lstStyle/>
          <a:p>
            <a:r>
              <a:rPr lang="zh-TW" altLang="en-US" dirty="0"/>
              <a:t>透過</a:t>
            </a:r>
            <a:r>
              <a:rPr lang="en-US" altLang="zh-TW" dirty="0"/>
              <a:t>Wi-Fi</a:t>
            </a:r>
            <a:r>
              <a:rPr lang="zh-TW" altLang="en-US" dirty="0"/>
              <a:t>連接網路訊號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讓</a:t>
            </a:r>
            <a:r>
              <a:rPr lang="zh-TW" altLang="en-US" dirty="0"/>
              <a:t>行動載具都能在特定區域內</a:t>
            </a:r>
            <a:r>
              <a:rPr lang="zh-TW" altLang="en-US" dirty="0" smtClean="0"/>
              <a:t>上網。</a:t>
            </a:r>
            <a:endParaRPr lang="en-US" altLang="zh-TW" dirty="0" smtClean="0"/>
          </a:p>
          <a:p>
            <a:r>
              <a:rPr lang="en-US" altLang="zh-TW" dirty="0" smtClean="0"/>
              <a:t>Wi-Fi</a:t>
            </a:r>
            <a:r>
              <a:rPr lang="zh-TW" altLang="en-US" dirty="0" smtClean="0"/>
              <a:t>又可稱為「</a:t>
            </a:r>
            <a:r>
              <a:rPr lang="zh-TW" altLang="en-US" b="1" dirty="0" smtClean="0">
                <a:solidFill>
                  <a:srgbClr val="0070C0"/>
                </a:solidFill>
              </a:rPr>
              <a:t>無線區域網路</a:t>
            </a:r>
            <a:r>
              <a:rPr lang="zh-TW" altLang="en-US" dirty="0" smtClean="0"/>
              <a:t>」。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30EE6728-B4A1-4684-9952-00E4E7B11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4556E37F-6902-4EA7-A17B-D2C6565828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22</a:t>
            </a:r>
            <a:endParaRPr lang="zh-TW" altLang="en-US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1CA0BF7F-9597-44FE-8B19-129BD37A1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1762"/>
            <a:ext cx="3179503" cy="340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0E8B2713-117A-4595-9AC5-0C39D9DB8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837" y="4742641"/>
            <a:ext cx="1722888" cy="77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xmlns="" id="{D2C416C6-134F-40D8-ACE4-DFBFDA2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590" y="4299765"/>
            <a:ext cx="2269355" cy="129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xmlns="" id="{51662AF4-233C-4BF7-96DB-8A169D2F9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546" y="3647042"/>
            <a:ext cx="1920223" cy="194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: 圓角 6">
            <a:extLst>
              <a:ext uri="{FF2B5EF4-FFF2-40B4-BE49-F238E27FC236}">
                <a16:creationId xmlns:a16="http://schemas.microsoft.com/office/drawing/2014/main" xmlns="" id="{142788B2-036A-4B81-8B20-0E25A2E4F25B}"/>
              </a:ext>
            </a:extLst>
          </p:cNvPr>
          <p:cNvSpPr/>
          <p:nvPr/>
        </p:nvSpPr>
        <p:spPr>
          <a:xfrm>
            <a:off x="5560135" y="3903254"/>
            <a:ext cx="846653" cy="51077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</a:t>
            </a:r>
          </a:p>
        </p:txBody>
      </p:sp>
      <p:sp>
        <p:nvSpPr>
          <p:cNvPr id="19" name="矩形: 圓角 12">
            <a:extLst>
              <a:ext uri="{FF2B5EF4-FFF2-40B4-BE49-F238E27FC236}">
                <a16:creationId xmlns:a16="http://schemas.microsoft.com/office/drawing/2014/main" xmlns="" id="{0070981E-30DF-4859-8038-9A63E11616B8}"/>
              </a:ext>
            </a:extLst>
          </p:cNvPr>
          <p:cNvSpPr/>
          <p:nvPr/>
        </p:nvSpPr>
        <p:spPr>
          <a:xfrm>
            <a:off x="8978663" y="3738290"/>
            <a:ext cx="846655" cy="51077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</a:t>
            </a:r>
          </a:p>
        </p:txBody>
      </p:sp>
      <p:sp>
        <p:nvSpPr>
          <p:cNvPr id="20" name="手繪多邊形: 圖案 5">
            <a:extLst>
              <a:ext uri="{FF2B5EF4-FFF2-40B4-BE49-F238E27FC236}">
                <a16:creationId xmlns:a16="http://schemas.microsoft.com/office/drawing/2014/main" xmlns="" id="{32347C21-2A15-4104-B938-B67A3C0A5693}"/>
              </a:ext>
            </a:extLst>
          </p:cNvPr>
          <p:cNvSpPr/>
          <p:nvPr/>
        </p:nvSpPr>
        <p:spPr>
          <a:xfrm rot="21371238">
            <a:off x="2299872" y="4081208"/>
            <a:ext cx="2429345" cy="715170"/>
          </a:xfrm>
          <a:custGeom>
            <a:avLst/>
            <a:gdLst>
              <a:gd name="connsiteX0" fmla="*/ 0 w 2290618"/>
              <a:gd name="connsiteY0" fmla="*/ 0 h 350982"/>
              <a:gd name="connsiteX1" fmla="*/ 2290618 w 2290618"/>
              <a:gd name="connsiteY1" fmla="*/ 350982 h 350982"/>
              <a:gd name="connsiteX0" fmla="*/ 0 w 2290618"/>
              <a:gd name="connsiteY0" fmla="*/ 0 h 350982"/>
              <a:gd name="connsiteX1" fmla="*/ 2290618 w 2290618"/>
              <a:gd name="connsiteY1" fmla="*/ 350982 h 350982"/>
              <a:gd name="connsiteX0" fmla="*/ 0 w 2290618"/>
              <a:gd name="connsiteY0" fmla="*/ 98019 h 449001"/>
              <a:gd name="connsiteX1" fmla="*/ 2290618 w 2290618"/>
              <a:gd name="connsiteY1" fmla="*/ 449001 h 449001"/>
              <a:gd name="connsiteX0" fmla="*/ 0 w 2290618"/>
              <a:gd name="connsiteY0" fmla="*/ 341084 h 692066"/>
              <a:gd name="connsiteX1" fmla="*/ 2290618 w 2290618"/>
              <a:gd name="connsiteY1" fmla="*/ 692066 h 692066"/>
              <a:gd name="connsiteX0" fmla="*/ 0 w 2290618"/>
              <a:gd name="connsiteY0" fmla="*/ 302573 h 653555"/>
              <a:gd name="connsiteX1" fmla="*/ 2290618 w 2290618"/>
              <a:gd name="connsiteY1" fmla="*/ 653555 h 65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90618" h="653555">
                <a:moveTo>
                  <a:pt x="0" y="302573"/>
                </a:moveTo>
                <a:cubicBezTo>
                  <a:pt x="578812" y="-217742"/>
                  <a:pt x="1887297" y="-45330"/>
                  <a:pt x="2290618" y="653555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手繪多邊形: 圖案 8">
            <a:extLst>
              <a:ext uri="{FF2B5EF4-FFF2-40B4-BE49-F238E27FC236}">
                <a16:creationId xmlns:a16="http://schemas.microsoft.com/office/drawing/2014/main" xmlns="" id="{BCC0EA25-ED65-4345-BD80-8147FD6CDE85}"/>
              </a:ext>
            </a:extLst>
          </p:cNvPr>
          <p:cNvSpPr/>
          <p:nvPr/>
        </p:nvSpPr>
        <p:spPr>
          <a:xfrm>
            <a:off x="5504873" y="4623983"/>
            <a:ext cx="1459345" cy="594562"/>
          </a:xfrm>
          <a:custGeom>
            <a:avLst/>
            <a:gdLst>
              <a:gd name="connsiteX0" fmla="*/ 1459345 w 1459345"/>
              <a:gd name="connsiteY0" fmla="*/ 480290 h 480290"/>
              <a:gd name="connsiteX1" fmla="*/ 0 w 1459345"/>
              <a:gd name="connsiteY1" fmla="*/ 0 h 480290"/>
              <a:gd name="connsiteX0" fmla="*/ 1459345 w 1459345"/>
              <a:gd name="connsiteY0" fmla="*/ 480290 h 480290"/>
              <a:gd name="connsiteX1" fmla="*/ 0 w 1459345"/>
              <a:gd name="connsiteY1" fmla="*/ 0 h 480290"/>
              <a:gd name="connsiteX0" fmla="*/ 1459345 w 1459345"/>
              <a:gd name="connsiteY0" fmla="*/ 594562 h 594562"/>
              <a:gd name="connsiteX1" fmla="*/ 0 w 1459345"/>
              <a:gd name="connsiteY1" fmla="*/ 114272 h 59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59345" h="594562">
                <a:moveTo>
                  <a:pt x="1459345" y="594562"/>
                </a:moveTo>
                <a:cubicBezTo>
                  <a:pt x="1286934" y="37302"/>
                  <a:pt x="495684" y="-141267"/>
                  <a:pt x="0" y="114272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5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112B6B8-16CF-4F6B-B355-91E32B3E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Wi-Fi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DCFC8CD-9174-42EE-9AAA-EF2BF6D8C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西元</a:t>
            </a:r>
            <a:r>
              <a:rPr lang="en-US" altLang="zh-TW" dirty="0" smtClean="0"/>
              <a:t>1997</a:t>
            </a:r>
            <a:r>
              <a:rPr lang="zh-TW" altLang="en-US" dirty="0" smtClean="0"/>
              <a:t>年</a:t>
            </a:r>
            <a:r>
              <a:rPr lang="zh-TW" altLang="en-US" dirty="0"/>
              <a:t>，</a:t>
            </a:r>
            <a:r>
              <a:rPr lang="en-US" altLang="zh-TW" dirty="0"/>
              <a:t>IEEE</a:t>
            </a:r>
            <a:r>
              <a:rPr lang="zh-TW" altLang="en-US" dirty="0" smtClean="0"/>
              <a:t>（美國</a:t>
            </a:r>
            <a:r>
              <a:rPr lang="zh-TW" altLang="en-US" dirty="0"/>
              <a:t>電機電子工程師學會</a:t>
            </a:r>
            <a:r>
              <a:rPr lang="zh-TW" altLang="en-US" dirty="0" smtClean="0"/>
              <a:t>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訂</a:t>
            </a:r>
            <a:r>
              <a:rPr lang="zh-TW" altLang="en-US" dirty="0"/>
              <a:t>定第一個無線網路標準</a:t>
            </a:r>
            <a:r>
              <a:rPr lang="en-US" altLang="zh-TW" dirty="0"/>
              <a:t>—IEEE 802.11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目前主流的無線網路標準為</a:t>
            </a:r>
            <a:r>
              <a:rPr lang="en-US" altLang="zh-TW" dirty="0"/>
              <a:t>802.11ac</a:t>
            </a:r>
            <a:r>
              <a:rPr lang="zh-TW" altLang="en-US" dirty="0"/>
              <a:t>與</a:t>
            </a:r>
            <a:r>
              <a:rPr lang="en-US" altLang="zh-TW" dirty="0" err="1"/>
              <a:t>802.11ax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為了</a:t>
            </a:r>
            <a:r>
              <a:rPr lang="zh-TW" altLang="en-US" dirty="0"/>
              <a:t>方便記憶</a:t>
            </a:r>
            <a:r>
              <a:rPr lang="zh-TW" altLang="en-US" dirty="0" smtClean="0"/>
              <a:t>，將</a:t>
            </a:r>
            <a:r>
              <a:rPr lang="zh-TW" altLang="en-US" dirty="0"/>
              <a:t>其統稱為</a:t>
            </a:r>
            <a:r>
              <a:rPr lang="en-US" altLang="zh-TW" dirty="0"/>
              <a:t>Wi-Fi 5</a:t>
            </a:r>
            <a:r>
              <a:rPr lang="zh-TW" altLang="en-US" dirty="0"/>
              <a:t>、</a:t>
            </a:r>
            <a:r>
              <a:rPr lang="en-US" altLang="zh-TW" dirty="0"/>
              <a:t>Wi-Fi </a:t>
            </a:r>
            <a:r>
              <a:rPr lang="en-US" altLang="zh-TW" dirty="0" smtClean="0"/>
              <a:t>6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5CC77DA-DC31-4FBA-910D-1DEE163127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67F6B20C-2456-48D8-8EE8-FEB587C975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51662AF4-233C-4BF7-96DB-8A169D2F9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535" y="3789833"/>
            <a:ext cx="2592016" cy="262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50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BD8CADC-65DD-4FF4-80EF-E161940DE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Wi-Fi</a:t>
            </a:r>
            <a:r>
              <a:rPr lang="zh-TW" altLang="en-US" dirty="0" smtClean="0"/>
              <a:t>的版本</a:t>
            </a:r>
            <a:endParaRPr lang="zh-TW" altLang="en-US" dirty="0"/>
          </a:p>
        </p:txBody>
      </p:sp>
      <p:graphicFrame>
        <p:nvGraphicFramePr>
          <p:cNvPr id="8" name="表格 8">
            <a:extLst>
              <a:ext uri="{FF2B5EF4-FFF2-40B4-BE49-F238E27FC236}">
                <a16:creationId xmlns:a16="http://schemas.microsoft.com/office/drawing/2014/main" xmlns="" id="{10CD56A2-8C6D-40D4-9C07-43D2F93F77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294558"/>
              </p:ext>
            </p:extLst>
          </p:nvPr>
        </p:nvGraphicFramePr>
        <p:xfrm>
          <a:off x="334961" y="931862"/>
          <a:ext cx="11520884" cy="5528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221">
                  <a:extLst>
                    <a:ext uri="{9D8B030D-6E8A-4147-A177-3AD203B41FA5}">
                      <a16:colId xmlns:a16="http://schemas.microsoft.com/office/drawing/2014/main" xmlns="" val="392040166"/>
                    </a:ext>
                  </a:extLst>
                </a:gridCol>
                <a:gridCol w="2880221">
                  <a:extLst>
                    <a:ext uri="{9D8B030D-6E8A-4147-A177-3AD203B41FA5}">
                      <a16:colId xmlns:a16="http://schemas.microsoft.com/office/drawing/2014/main" xmlns="" val="805211015"/>
                    </a:ext>
                  </a:extLst>
                </a:gridCol>
                <a:gridCol w="2880221">
                  <a:extLst>
                    <a:ext uri="{9D8B030D-6E8A-4147-A177-3AD203B41FA5}">
                      <a16:colId xmlns:a16="http://schemas.microsoft.com/office/drawing/2014/main" xmlns="" val="248350071"/>
                    </a:ext>
                  </a:extLst>
                </a:gridCol>
                <a:gridCol w="2880221">
                  <a:extLst>
                    <a:ext uri="{9D8B030D-6E8A-4147-A177-3AD203B41FA5}">
                      <a16:colId xmlns:a16="http://schemas.microsoft.com/office/drawing/2014/main" xmlns="" val="1633076774"/>
                    </a:ext>
                  </a:extLst>
                </a:gridCol>
              </a:tblGrid>
              <a:tr h="5830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發布時間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無線網路標準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使用頻段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最高傳輸速率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2856392"/>
                  </a:ext>
                </a:extLst>
              </a:tr>
              <a:tr h="5830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西元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1997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2.4 GHz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Mbps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2616395"/>
                  </a:ext>
                </a:extLst>
              </a:tr>
              <a:tr h="797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西元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1999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802.11a </a:t>
                      </a:r>
                    </a:p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802.11b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 GHz </a:t>
                      </a:r>
                    </a:p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2.4 GHz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54 Mbps </a:t>
                      </a:r>
                    </a:p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 Mbps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75632623"/>
                  </a:ext>
                </a:extLst>
              </a:tr>
              <a:tr h="5830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西元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2003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802.11g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2.4 GHz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54 Mbps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7010068"/>
                  </a:ext>
                </a:extLst>
              </a:tr>
              <a:tr h="797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西元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2009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802.11n </a:t>
                      </a:r>
                    </a:p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Wi-Fi 4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2.4 GHz 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 </a:t>
                      </a:r>
                    </a:p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 GHz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600 Mbps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0000991"/>
                  </a:ext>
                </a:extLst>
              </a:tr>
              <a:tr h="797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西元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2013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802.11ac </a:t>
                      </a:r>
                    </a:p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Wi-Fi 5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2.4 GHz 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 </a:t>
                      </a:r>
                    </a:p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 GHz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6933 Mbps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63321932"/>
                  </a:ext>
                </a:extLst>
              </a:tr>
              <a:tr h="79752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西元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IEEE 802.11ax </a:t>
                      </a:r>
                    </a:p>
                    <a:p>
                      <a:pPr algn="ctr"/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Wi-Fi 6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2.4 GHz </a:t>
                      </a:r>
                      <a:r>
                        <a:rPr lang="zh-TW" altLang="en-US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 </a:t>
                      </a:r>
                    </a:p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 GHz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9607.8 Mbps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20637474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679A92E-6348-4501-A5C1-21892390A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D7558F99-2357-493F-A346-CCA5116B19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pic>
        <p:nvPicPr>
          <p:cNvPr id="11" name="圖片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4B7A49-56E2-412D-AF34-ABC285D56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1430" y="4077866"/>
            <a:ext cx="432048" cy="44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5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4B5F6FD7-26CE-4C20-85C0-DBAA84EA7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53B43B1-4311-4722-BDDC-6B19F363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Wi-Fi </a:t>
            </a:r>
            <a:r>
              <a:rPr lang="en-US" altLang="zh-TW" dirty="0" smtClean="0"/>
              <a:t>4</a:t>
            </a:r>
            <a:r>
              <a:rPr lang="zh-TW" altLang="en-US" dirty="0" smtClean="0"/>
              <a:t> 以後</a:t>
            </a:r>
            <a:r>
              <a:rPr lang="zh-TW" altLang="en-US" dirty="0"/>
              <a:t>的無線網路標準同時支援兩個頻段：</a:t>
            </a:r>
          </a:p>
          <a:p>
            <a:pPr marL="112713" indent="422275">
              <a:buNone/>
            </a:pPr>
            <a:r>
              <a:rPr lang="en-US" altLang="zh-TW" dirty="0"/>
              <a:t>1. </a:t>
            </a:r>
            <a:r>
              <a:rPr lang="zh-TW" altLang="en-US" dirty="0"/>
              <a:t>高頻：傳輸速率快、距離短。</a:t>
            </a:r>
          </a:p>
          <a:p>
            <a:pPr marL="112713" indent="422275">
              <a:buNone/>
            </a:pPr>
            <a:r>
              <a:rPr lang="en-US" altLang="zh-TW" dirty="0"/>
              <a:t>2. </a:t>
            </a:r>
            <a:r>
              <a:rPr lang="zh-TW" altLang="en-US" dirty="0"/>
              <a:t>低頻：傳輸速率慢，但能傳得較遠。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522B8133-3A34-428C-B891-2707EA00FF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51662AF4-233C-4BF7-96DB-8A169D2F9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535" y="3789833"/>
            <a:ext cx="2592016" cy="262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26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88D0019-FF98-44C6-AF5E-3619EA3CA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無線網路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BA41D77-0BF2-44F1-AB88-3CE305F5A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</a:t>
            </a:r>
            <a:r>
              <a:rPr lang="zh-TW" altLang="en-US" b="1" dirty="0">
                <a:solidFill>
                  <a:srgbClr val="00B0F0"/>
                </a:solidFill>
              </a:rPr>
              <a:t>電磁波</a:t>
            </a:r>
            <a:r>
              <a:rPr lang="zh-TW" altLang="en-US" dirty="0"/>
              <a:t> 　 作為網路訊號的傳輸媒介</a:t>
            </a:r>
            <a:endParaRPr lang="en-US" altLang="zh-TW" dirty="0"/>
          </a:p>
          <a:p>
            <a:r>
              <a:rPr lang="zh-TW" altLang="en-US" dirty="0"/>
              <a:t>常見的無線網路：</a:t>
            </a:r>
            <a:endParaRPr lang="en-US" altLang="zh-TW" dirty="0"/>
          </a:p>
          <a:p>
            <a:pPr marL="855663" indent="-320675">
              <a:buFont typeface="+mj-lt"/>
              <a:buAutoNum type="arabicPeriod"/>
            </a:pPr>
            <a:r>
              <a:rPr lang="zh-TW" altLang="en-US" dirty="0"/>
              <a:t> 藍牙</a:t>
            </a:r>
            <a:endParaRPr lang="en-US" altLang="zh-TW" dirty="0"/>
          </a:p>
          <a:p>
            <a:pPr marL="855663" indent="-320675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en-US" altLang="zh-TW" dirty="0"/>
              <a:t>Wi-Fi</a:t>
            </a:r>
            <a:r>
              <a:rPr lang="zh-TW" altLang="en-US" dirty="0"/>
              <a:t>（</a:t>
            </a:r>
            <a:r>
              <a:rPr lang="en-US" altLang="zh-TW" dirty="0" err="1"/>
              <a:t>WirelessFidelity</a:t>
            </a:r>
            <a:r>
              <a:rPr lang="zh-TW" altLang="en-US" dirty="0"/>
              <a:t>，無線相容性）</a:t>
            </a:r>
            <a:endParaRPr lang="en-US" altLang="zh-TW" dirty="0"/>
          </a:p>
          <a:p>
            <a:pPr marL="855663" indent="-320675">
              <a:buFont typeface="+mj-lt"/>
              <a:buAutoNum type="arabicPeriod"/>
            </a:pPr>
            <a:r>
              <a:rPr lang="zh-TW" altLang="en-US" dirty="0"/>
              <a:t> 行動網路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C92C7A8-44E6-466B-AE0D-6016DF55E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64D27B13-07BB-4E34-9BEA-8F248CCEDA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18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A6EE0216-7345-4F81-9050-02870B4D2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8822" y="931742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0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513F15-9526-43AD-AE93-C75E6B3B2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203D426-3935-42AF-A821-171EFCE68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1F038C76-0F29-4B2C-96FC-4D1E5B619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3074116"/>
          </a:xfrm>
        </p:spPr>
        <p:txBody>
          <a:bodyPr/>
          <a:lstStyle/>
          <a:p>
            <a:r>
              <a:rPr lang="zh-TW" altLang="en-US" dirty="0"/>
              <a:t>電腦的檔案傳輸單位以位元組（</a:t>
            </a:r>
            <a:r>
              <a:rPr lang="en-US" altLang="zh-TW" dirty="0"/>
              <a:t>byte</a:t>
            </a:r>
            <a:r>
              <a:rPr lang="zh-TW" altLang="en-US" dirty="0"/>
              <a:t>）計算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而</a:t>
            </a:r>
            <a:r>
              <a:rPr lang="zh-TW" altLang="en-US" dirty="0"/>
              <a:t>網路的傳輸速率是</a:t>
            </a:r>
            <a:r>
              <a:rPr lang="en-US" altLang="zh-TW" dirty="0"/>
              <a:t>bps</a:t>
            </a:r>
            <a:r>
              <a:rPr lang="zh-TW" altLang="en-US" dirty="0"/>
              <a:t>（</a:t>
            </a:r>
            <a:r>
              <a:rPr lang="en-US" altLang="zh-TW" dirty="0"/>
              <a:t>bit per second</a:t>
            </a:r>
            <a:r>
              <a:rPr lang="zh-TW" altLang="en-US" dirty="0"/>
              <a:t>，位元／秒），</a:t>
            </a:r>
            <a:r>
              <a:rPr lang="en-US" altLang="zh-TW" dirty="0" smtClean="0"/>
              <a:t>1</a:t>
            </a:r>
            <a:r>
              <a:rPr lang="zh-TW" altLang="en-US" dirty="0" smtClean="0"/>
              <a:t>個</a:t>
            </a:r>
            <a:r>
              <a:rPr lang="zh-TW" altLang="en-US" dirty="0"/>
              <a:t>位元組等於</a:t>
            </a:r>
            <a:r>
              <a:rPr lang="en-US" altLang="zh-TW" dirty="0" smtClean="0"/>
              <a:t>8</a:t>
            </a:r>
            <a:r>
              <a:rPr lang="zh-TW" altLang="en-US" dirty="0" smtClean="0"/>
              <a:t>個位</a:t>
            </a:r>
            <a:r>
              <a:rPr lang="zh-TW" altLang="en-US" dirty="0"/>
              <a:t>元</a:t>
            </a:r>
            <a:r>
              <a:rPr lang="zh-TW" altLang="en-US" dirty="0" smtClean="0"/>
              <a:t>，所以</a:t>
            </a:r>
            <a:r>
              <a:rPr lang="zh-TW" altLang="en-US" dirty="0"/>
              <a:t>網路速度要</a:t>
            </a:r>
            <a:r>
              <a:rPr lang="en-US" altLang="zh-TW" dirty="0"/>
              <a:t>÷8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才</a:t>
            </a:r>
            <a:r>
              <a:rPr lang="zh-TW" altLang="en-US" dirty="0"/>
              <a:t>是電腦的檔案傳輸速度。</a:t>
            </a:r>
          </a:p>
        </p:txBody>
      </p:sp>
    </p:spTree>
    <p:extLst>
      <p:ext uri="{BB962C8B-B14F-4D97-AF65-F5344CB8AC3E}">
        <p14:creationId xmlns:p14="http://schemas.microsoft.com/office/powerpoint/2010/main" val="418217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8513F15-9526-43AD-AE93-C75E6B3B2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203D426-3935-42AF-A821-171EFCE687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23</a:t>
            </a:r>
            <a:endParaRPr lang="zh-TW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1F038C76-0F29-4B2C-96FC-4D1E5B619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066004"/>
          </a:xfrm>
        </p:spPr>
        <p:txBody>
          <a:bodyPr/>
          <a:lstStyle/>
          <a:p>
            <a:r>
              <a:rPr lang="zh-TW" altLang="en-US" dirty="0"/>
              <a:t>想一想</a:t>
            </a:r>
            <a:r>
              <a:rPr lang="zh-TW" altLang="en-US" dirty="0" smtClean="0"/>
              <a:t>，有</a:t>
            </a:r>
            <a:r>
              <a:rPr lang="zh-TW" altLang="en-US" dirty="0"/>
              <a:t>一臺無線基地臺能提供的最高速率為</a:t>
            </a:r>
            <a:r>
              <a:rPr lang="en-US" altLang="zh-TW" dirty="0" err="1" smtClean="0"/>
              <a:t>100Mbps</a:t>
            </a:r>
            <a:r>
              <a:rPr lang="zh-TW" altLang="en-US" dirty="0"/>
              <a:t>，若要傳送</a:t>
            </a:r>
            <a:r>
              <a:rPr lang="en-US" altLang="zh-TW" dirty="0"/>
              <a:t>50 MB </a:t>
            </a:r>
            <a:r>
              <a:rPr lang="zh-TW" altLang="en-US" dirty="0"/>
              <a:t>的檔案，大約要花幾秒的時間？</a:t>
            </a:r>
          </a:p>
        </p:txBody>
      </p:sp>
      <p:sp>
        <p:nvSpPr>
          <p:cNvPr id="6" name="內容版面配置區 1">
            <a:extLst>
              <a:ext uri="{FF2B5EF4-FFF2-40B4-BE49-F238E27FC236}">
                <a16:creationId xmlns:a16="http://schemas.microsoft.com/office/drawing/2014/main" xmlns="" id="{3799BF4A-873C-4CF6-98C6-2DD439B17BDF}"/>
              </a:ext>
            </a:extLst>
          </p:cNvPr>
          <p:cNvSpPr txBox="1">
            <a:spLocks/>
          </p:cNvSpPr>
          <p:nvPr/>
        </p:nvSpPr>
        <p:spPr>
          <a:xfrm>
            <a:off x="1270670" y="2997746"/>
            <a:ext cx="3312368" cy="5760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</a:rPr>
              <a:t>1 MB </a:t>
            </a:r>
            <a:r>
              <a:rPr lang="zh-TW" altLang="en-US" sz="2800" dirty="0">
                <a:latin typeface="微軟正黑體" panose="020B0604030504040204" pitchFamily="34" charset="-120"/>
              </a:rPr>
              <a:t>＝ </a:t>
            </a:r>
            <a:r>
              <a:rPr lang="en-US" altLang="zh-TW" sz="2800" dirty="0">
                <a:latin typeface="微軟正黑體" panose="020B0604030504040204" pitchFamily="34" charset="-120"/>
              </a:rPr>
              <a:t>2</a:t>
            </a:r>
            <a:r>
              <a:rPr lang="en-US" altLang="zh-TW" sz="2800" baseline="30000" dirty="0">
                <a:latin typeface="微軟正黑體" panose="020B0604030504040204" pitchFamily="34" charset="-120"/>
              </a:rPr>
              <a:t>20 </a:t>
            </a:r>
            <a:r>
              <a:rPr lang="en-US" altLang="zh-TW" sz="2800" dirty="0">
                <a:latin typeface="微軟正黑體" panose="020B0604030504040204" pitchFamily="34" charset="-120"/>
              </a:rPr>
              <a:t>bytes </a:t>
            </a:r>
            <a:endParaRPr lang="zh-TW" altLang="en-US" sz="4800" dirty="0">
              <a:latin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xmlns="" id="{62DECB11-FCFB-425C-BEC7-38CC43197AA8}"/>
              </a:ext>
            </a:extLst>
          </p:cNvPr>
          <p:cNvSpPr/>
          <p:nvPr/>
        </p:nvSpPr>
        <p:spPr>
          <a:xfrm>
            <a:off x="840899" y="3077821"/>
            <a:ext cx="429771" cy="415914"/>
          </a:xfrm>
          <a:prstGeom prst="roundRect">
            <a:avLst/>
          </a:prstGeom>
          <a:solidFill>
            <a:srgbClr val="F1779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800" b="1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xmlns="" id="{176544AE-B580-4759-994F-B1E9C3F5D1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9275" y="4064696"/>
            <a:ext cx="11090276" cy="2388492"/>
          </a:xfrm>
        </p:spPr>
        <p:txBody>
          <a:bodyPr/>
          <a:lstStyle/>
          <a:p>
            <a:r>
              <a:rPr lang="en-US" altLang="zh-TW" dirty="0"/>
              <a:t>100÷8</a:t>
            </a:r>
            <a:r>
              <a:rPr lang="zh-TW" altLang="en-US" dirty="0"/>
              <a:t>＝</a:t>
            </a:r>
            <a:r>
              <a:rPr lang="en-US" altLang="zh-TW" dirty="0"/>
              <a:t>12.5</a:t>
            </a:r>
            <a:r>
              <a:rPr lang="zh-TW" altLang="en-US" dirty="0"/>
              <a:t>（</a:t>
            </a:r>
            <a:r>
              <a:rPr lang="en-US" altLang="zh-TW" dirty="0" smtClean="0"/>
              <a:t>MB</a:t>
            </a:r>
            <a:r>
              <a:rPr lang="zh-TW" altLang="en-US" dirty="0" smtClean="0"/>
              <a:t>／</a:t>
            </a:r>
            <a:r>
              <a:rPr lang="en-US" altLang="zh-TW" dirty="0" smtClean="0"/>
              <a:t>s</a:t>
            </a:r>
            <a:r>
              <a:rPr lang="zh-TW" altLang="en-US" dirty="0"/>
              <a:t>）</a:t>
            </a:r>
          </a:p>
          <a:p>
            <a:r>
              <a:rPr lang="en-US" altLang="zh-TW" dirty="0"/>
              <a:t>50÷12.5</a:t>
            </a:r>
            <a:r>
              <a:rPr lang="zh-TW" altLang="en-US" dirty="0"/>
              <a:t>＝</a:t>
            </a:r>
            <a:r>
              <a:rPr lang="en-US" altLang="zh-TW" dirty="0"/>
              <a:t>4</a:t>
            </a:r>
            <a:r>
              <a:rPr lang="zh-TW" altLang="en-US" dirty="0"/>
              <a:t>（秒）</a:t>
            </a:r>
          </a:p>
        </p:txBody>
      </p:sp>
    </p:spTree>
    <p:extLst>
      <p:ext uri="{BB962C8B-B14F-4D97-AF65-F5344CB8AC3E}">
        <p14:creationId xmlns:p14="http://schemas.microsoft.com/office/powerpoint/2010/main" val="89038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行動網路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24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EDE8D440-C9B3-44CF-9C6A-479D66B47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27" y="1989634"/>
            <a:ext cx="2812710" cy="46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ADAFEDE-C1E1-431C-B09C-38BAA9376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行動網路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51D412E-92D8-4F9F-9D8E-3FC838CEF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由於基地臺訊號</a:t>
            </a:r>
            <a:r>
              <a:rPr lang="zh-TW" altLang="en-US" dirty="0"/>
              <a:t>涵蓋範圍</a:t>
            </a:r>
            <a:r>
              <a:rPr lang="zh-TW" altLang="en-US" dirty="0" smtClean="0"/>
              <a:t>廣，又</a:t>
            </a:r>
            <a:r>
              <a:rPr lang="zh-TW" altLang="en-US" dirty="0" smtClean="0"/>
              <a:t>稱為「</a:t>
            </a:r>
            <a:r>
              <a:rPr lang="zh-TW" altLang="en-US" b="1" dirty="0">
                <a:solidFill>
                  <a:srgbClr val="0070C0"/>
                </a:solidFill>
              </a:rPr>
              <a:t>無線廣域網路</a:t>
            </a:r>
            <a:r>
              <a:rPr lang="zh-TW" altLang="en-US" dirty="0"/>
              <a:t>」</a:t>
            </a:r>
            <a:endParaRPr lang="en-US" altLang="zh-TW" dirty="0"/>
          </a:p>
          <a:p>
            <a:r>
              <a:rPr lang="zh-TW" altLang="en-US" dirty="0" smtClean="0"/>
              <a:t>電信服務以</a:t>
            </a:r>
            <a:r>
              <a:rPr lang="en-US" altLang="zh-TW" dirty="0" err="1"/>
              <a:t>4G</a:t>
            </a:r>
            <a:r>
              <a:rPr lang="en-US" altLang="zh-TW" dirty="0"/>
              <a:t> </a:t>
            </a:r>
            <a:r>
              <a:rPr lang="zh-TW" altLang="en-US" dirty="0" smtClean="0"/>
              <a:t>　 與</a:t>
            </a:r>
            <a:r>
              <a:rPr lang="en-US" altLang="zh-TW" dirty="0" err="1"/>
              <a:t>5G</a:t>
            </a:r>
            <a:r>
              <a:rPr lang="zh-TW" altLang="en-US" dirty="0" smtClean="0"/>
              <a:t>為主。</a:t>
            </a:r>
            <a:endParaRPr lang="en-US" altLang="zh-TW" dirty="0" smtClean="0"/>
          </a:p>
          <a:p>
            <a:r>
              <a:rPr lang="en-US" altLang="zh-TW" dirty="0" err="1" smtClean="0"/>
              <a:t>4G</a:t>
            </a:r>
            <a:r>
              <a:rPr lang="zh-TW" altLang="en-US" dirty="0" smtClean="0"/>
              <a:t>網路的特點：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(1)</a:t>
            </a:r>
            <a:r>
              <a:rPr lang="zh-TW" altLang="en-US" dirty="0" smtClean="0"/>
              <a:t>建置</a:t>
            </a:r>
            <a:r>
              <a:rPr lang="zh-TW" altLang="en-US" dirty="0"/>
              <a:t>完善、基地臺數量多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(2)</a:t>
            </a:r>
            <a:r>
              <a:rPr lang="zh-TW" altLang="en-US" dirty="0"/>
              <a:t>使用者共用</a:t>
            </a:r>
            <a:r>
              <a:rPr lang="zh-TW" altLang="en-US" dirty="0" smtClean="0"/>
              <a:t>網路</a:t>
            </a:r>
            <a:r>
              <a:rPr lang="zh-TW" altLang="en-US" dirty="0"/>
              <a:t>頻寬 　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　 當使用者</a:t>
            </a:r>
            <a:r>
              <a:rPr lang="zh-TW" altLang="en-US" dirty="0"/>
              <a:t>增多，網路會</a:t>
            </a:r>
            <a:r>
              <a:rPr lang="zh-TW" altLang="en-US" dirty="0" smtClean="0"/>
              <a:t>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HK" dirty="0"/>
              <a:t>　 </a:t>
            </a:r>
            <a:r>
              <a:rPr lang="zh-TW" altLang="en-US" dirty="0" smtClean="0"/>
              <a:t>負荷</a:t>
            </a:r>
            <a:r>
              <a:rPr lang="zh-TW" altLang="en-US" dirty="0"/>
              <a:t>困難的問題。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6205A65-3270-43FA-B3DD-3F3A153A5E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A8F8486C-73DD-4EC5-A8F8-3C7E3CB35D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24</a:t>
            </a:r>
            <a:endParaRPr lang="zh-TW" altLang="en-US" dirty="0"/>
          </a:p>
        </p:txBody>
      </p:sp>
      <p:pic>
        <p:nvPicPr>
          <p:cNvPr id="10" name="圖片 9">
            <a:hlinkClick r:id="rId3" action="ppaction://hlinksldjump"/>
            <a:extLst>
              <a:ext uri="{FF2B5EF4-FFF2-40B4-BE49-F238E27FC236}">
                <a16:creationId xmlns:a16="http://schemas.microsoft.com/office/drawing/2014/main" xmlns="" id="{5776AFED-8A5B-496D-A1C7-C615811B06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90950" y="1807123"/>
            <a:ext cx="576064" cy="592368"/>
          </a:xfrm>
          <a:prstGeom prst="rect">
            <a:avLst/>
          </a:prstGeom>
        </p:spPr>
      </p:pic>
      <p:pic>
        <p:nvPicPr>
          <p:cNvPr id="11" name="圖片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5776AFED-8A5B-496D-A1C7-C615811B06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9936" y="4013326"/>
            <a:ext cx="576064" cy="59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5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43860E0E-63C8-4A28-9530-F343E50FC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64FE69D-1D6C-4C8A-BA5B-BCFBE1051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r>
              <a:rPr lang="en-US" altLang="zh-TW" dirty="0" err="1" smtClean="0"/>
              <a:t>4G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第四</a:t>
            </a:r>
            <a:r>
              <a:rPr lang="zh-TW" altLang="en-US" dirty="0"/>
              <a:t>代行動通訊技術標準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</a:t>
            </a:r>
            <a:r>
              <a:rPr lang="zh-TW" altLang="en-US" dirty="0"/>
              <a:t>是第幾代（</a:t>
            </a:r>
            <a:r>
              <a:rPr lang="en-US" altLang="zh-TW" dirty="0"/>
              <a:t>generation</a:t>
            </a:r>
            <a:r>
              <a:rPr lang="zh-TW" altLang="en-US" dirty="0"/>
              <a:t>）的簡稱。</a:t>
            </a:r>
          </a:p>
          <a:p>
            <a:r>
              <a:rPr lang="zh-TW" altLang="en-US" dirty="0" smtClean="0"/>
              <a:t>頻寬：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指</a:t>
            </a:r>
            <a:r>
              <a:rPr lang="zh-TW" altLang="en-US" dirty="0"/>
              <a:t>的是資料傳輸的路徑中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同一</a:t>
            </a:r>
            <a:r>
              <a:rPr lang="zh-TW" altLang="en-US" dirty="0"/>
              <a:t>時間內所能容許的資料流通量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頻</a:t>
            </a:r>
            <a:r>
              <a:rPr lang="zh-TW" altLang="en-US" dirty="0"/>
              <a:t>寬越大、資料的傳輸效率也越高。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CC20DE1-B981-49DF-B299-49559D165D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831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7CF7097-23BE-41BD-BCED-57C40F816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5G</a:t>
            </a:r>
            <a:r>
              <a:rPr lang="zh-TW" altLang="en-US" dirty="0"/>
              <a:t>行動網路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93D6C7B-1213-4749-BFAB-6F0038A53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705964"/>
          </a:xfrm>
        </p:spPr>
        <p:txBody>
          <a:bodyPr/>
          <a:lstStyle/>
          <a:p>
            <a:r>
              <a:rPr lang="zh-TW" altLang="en-US" dirty="0" smtClean="0"/>
              <a:t>特性：</a:t>
            </a:r>
            <a:r>
              <a:rPr lang="zh-TW" altLang="en-US" b="1" dirty="0">
                <a:solidFill>
                  <a:srgbClr val="0070C0"/>
                </a:solidFill>
              </a:rPr>
              <a:t>高速度</a:t>
            </a:r>
            <a:r>
              <a:rPr lang="zh-TW" altLang="en-US" dirty="0" smtClean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低延遲</a:t>
            </a:r>
            <a:r>
              <a:rPr lang="zh-TW" altLang="en-US" dirty="0" smtClean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多連結</a:t>
            </a:r>
            <a:endParaRPr lang="en-US" altLang="zh-TW" b="1" dirty="0">
              <a:solidFill>
                <a:srgbClr val="0070C0"/>
              </a:solidFill>
            </a:endParaRPr>
          </a:p>
          <a:p>
            <a:r>
              <a:rPr lang="zh-TW" altLang="en-US" dirty="0" smtClean="0"/>
              <a:t>應用：有助於</a:t>
            </a:r>
            <a:r>
              <a:rPr lang="zh-TW" altLang="en-US" dirty="0"/>
              <a:t>遠距醫療、無人車、物聯網等技術發展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5B1EA24-1CCD-4A63-915D-9A031EE7C7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8045D185-6207-4A12-B7AB-52AF943FF9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25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DFE29594-7FFD-449F-BDB0-B4042C8AD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0910" y="59645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8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B154520-9BD8-4116-B75D-8671B6AC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5G </a:t>
            </a:r>
            <a:r>
              <a:rPr lang="zh-TW" altLang="en-US" dirty="0"/>
              <a:t>行動網路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4DFE5A5-4241-40DC-BB73-CCC0CB94D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0897D544-38D2-416E-8F8C-92330EE4D4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25</a:t>
            </a:r>
            <a:endParaRPr lang="zh-TW" alt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DEC5547C-2476-4D3E-AF18-1474D1580C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58" y="931863"/>
            <a:ext cx="11120197" cy="552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842FBFE-2D9A-4C90-A451-3681D6B0E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829" y="1623237"/>
            <a:ext cx="4811945" cy="413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5D82C19B-C8C8-49FD-9573-DD8C58615081}"/>
              </a:ext>
            </a:extLst>
          </p:cNvPr>
          <p:cNvSpPr txBox="1"/>
          <p:nvPr/>
        </p:nvSpPr>
        <p:spPr>
          <a:xfrm>
            <a:off x="1553473" y="1416308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zh-TW" altLang="en-US" sz="4400" b="1" i="0" u="none" strike="noStrike" baseline="0" dirty="0">
                <a:solidFill>
                  <a:srgbClr val="55B0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高速度</a:t>
            </a:r>
            <a:endParaRPr lang="zh-TW" altLang="en-US" sz="7200" b="1" dirty="0">
              <a:solidFill>
                <a:srgbClr val="55B09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A371F992-0E6E-433C-8A27-4DFFE3003F80}"/>
              </a:ext>
            </a:extLst>
          </p:cNvPr>
          <p:cNvSpPr txBox="1"/>
          <p:nvPr/>
        </p:nvSpPr>
        <p:spPr>
          <a:xfrm>
            <a:off x="670244" y="2061642"/>
            <a:ext cx="5386004" cy="361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行動網路的最高速率，比</a:t>
            </a:r>
            <a:r>
              <a:rPr lang="en-US" altLang="zh-TW" sz="3600" i="0" u="none" strike="noStrike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4G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網路快約</a:t>
            </a:r>
            <a:r>
              <a:rPr lang="en-US" altLang="zh-TW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倍。以下載</a:t>
            </a:r>
            <a:r>
              <a:rPr lang="en-US" altLang="zh-TW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的高畫質影片為例，使用</a:t>
            </a:r>
            <a:r>
              <a:rPr lang="en-US" altLang="zh-TW" sz="3600" i="0" u="none" strike="noStrike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4G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</a:t>
            </a:r>
            <a:r>
              <a:rPr lang="en-US" altLang="zh-TW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，而</a:t>
            </a:r>
            <a:r>
              <a:rPr lang="en-US" altLang="zh-TW" sz="3600" i="0" u="none" strike="noStrike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僅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</a:t>
            </a:r>
            <a:r>
              <a:rPr lang="en-US" altLang="zh-TW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3.6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秒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514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5C2208A-7520-4FAB-8AEE-5AB5B149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5G </a:t>
            </a:r>
            <a:r>
              <a:rPr lang="zh-TW" altLang="en-US" dirty="0"/>
              <a:t>行動網路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C762650-AB34-47A3-BEB8-1C1677B83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69056F80-25D2-4842-B414-11B5857532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25</a:t>
            </a:r>
            <a:endParaRPr lang="zh-TW" alt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8A1C543A-66D6-40E5-BC79-803A90DA42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35" y="931863"/>
            <a:ext cx="11112442" cy="552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51320F38-D95E-4EAC-ACD7-8D942FEA5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246" y="1613418"/>
            <a:ext cx="4786150" cy="4108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65A7D324-AC56-4E6F-B4C9-C5A8B47475F4}"/>
              </a:ext>
            </a:extLst>
          </p:cNvPr>
          <p:cNvSpPr txBox="1"/>
          <p:nvPr/>
        </p:nvSpPr>
        <p:spPr>
          <a:xfrm>
            <a:off x="1553473" y="1416308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zh-TW" altLang="en-US" sz="4400" b="1" dirty="0">
                <a:solidFill>
                  <a:srgbClr val="55B0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低延遲</a:t>
            </a:r>
            <a:endParaRPr lang="zh-TW" altLang="en-US" sz="7200" b="1" dirty="0">
              <a:solidFill>
                <a:srgbClr val="55B09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756EB2AE-6136-4832-B833-DF3D4A2A234E}"/>
              </a:ext>
            </a:extLst>
          </p:cNvPr>
          <p:cNvSpPr txBox="1"/>
          <p:nvPr/>
        </p:nvSpPr>
        <p:spPr>
          <a:xfrm>
            <a:off x="670244" y="2061642"/>
            <a:ext cx="5785002" cy="361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延遲時間短可降低因延遲導致的失誤機率。以遠距醫療為例，當發生特殊狀況時，可即時連線醫生進行精密手術，提高醫療效率。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202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17D23C06-A9AD-4935-B6A8-1ED18DF67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99" y="919163"/>
            <a:ext cx="11081314" cy="552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5C2208A-7520-4FAB-8AEE-5AB5B149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5G </a:t>
            </a:r>
            <a:r>
              <a:rPr lang="zh-TW" altLang="en-US" dirty="0"/>
              <a:t>行動網路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C762650-AB34-47A3-BEB8-1C1677B83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69056F80-25D2-4842-B414-11B5857532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25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C9C7BF9A-F9F4-43A6-A43B-72F367D9D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60" y="1631964"/>
            <a:ext cx="4729214" cy="4067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AD257B23-432B-4634-9FBD-FF1E6B04FA95}"/>
              </a:ext>
            </a:extLst>
          </p:cNvPr>
          <p:cNvSpPr txBox="1"/>
          <p:nvPr/>
        </p:nvSpPr>
        <p:spPr>
          <a:xfrm>
            <a:off x="1553477" y="1416308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zh-TW" altLang="en-US" sz="4400" b="1" i="0" u="none" strike="noStrike" baseline="0" dirty="0">
                <a:solidFill>
                  <a:srgbClr val="55B0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多連結</a:t>
            </a:r>
            <a:endParaRPr lang="zh-TW" altLang="en-US" sz="7200" b="1" dirty="0">
              <a:solidFill>
                <a:srgbClr val="55B09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88589EB4-5AF6-496C-97EF-1EE2E8A2D62C}"/>
              </a:ext>
            </a:extLst>
          </p:cNvPr>
          <p:cNvSpPr txBox="1"/>
          <p:nvPr/>
        </p:nvSpPr>
        <p:spPr>
          <a:xfrm>
            <a:off x="670244" y="2061642"/>
            <a:ext cx="5568978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一個</a:t>
            </a:r>
            <a:r>
              <a:rPr lang="en-US" altLang="zh-TW" sz="3600" i="0" u="none" strike="noStrike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4G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基地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臺大約只能讓</a:t>
            </a:r>
            <a:r>
              <a:rPr lang="en-US" altLang="zh-TW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設備同時連接，當多人同時連線（如跨年），易有收不到訊號的情況發生，而</a:t>
            </a:r>
            <a:r>
              <a:rPr lang="en-US" altLang="zh-TW" sz="3600" i="0" u="none" strike="noStrike" baseline="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5G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基地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臺能容納上萬臺設備同時連接。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260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03FA8EF7-688C-4C96-8A0A-846F9EB3A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2CD6EC5-9E0B-4B69-BF4C-F199E5639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160843" cy="5521446"/>
          </a:xfrm>
        </p:spPr>
        <p:txBody>
          <a:bodyPr/>
          <a:lstStyle/>
          <a:p>
            <a:r>
              <a:rPr lang="en-US" altLang="zh-TW" dirty="0" err="1" smtClean="0"/>
              <a:t>5G</a:t>
            </a:r>
            <a:r>
              <a:rPr lang="zh-TW" altLang="en-US" dirty="0" smtClean="0"/>
              <a:t>行動</a:t>
            </a:r>
            <a:r>
              <a:rPr lang="zh-TW" altLang="en-US" dirty="0"/>
              <a:t>網路使用「</a:t>
            </a:r>
            <a:r>
              <a:rPr lang="en-US" altLang="zh-TW" dirty="0"/>
              <a:t>6 GHz</a:t>
            </a:r>
            <a:r>
              <a:rPr lang="zh-TW" altLang="en-US" dirty="0"/>
              <a:t>以下」和「</a:t>
            </a:r>
            <a:r>
              <a:rPr lang="en-US" altLang="zh-TW" dirty="0"/>
              <a:t>24 </a:t>
            </a:r>
            <a:r>
              <a:rPr lang="en-US" altLang="zh-TW" dirty="0" smtClean="0"/>
              <a:t>GHz</a:t>
            </a:r>
            <a:r>
              <a:rPr lang="zh-TW" altLang="en-US" dirty="0" smtClean="0"/>
              <a:t>以上</a:t>
            </a:r>
            <a:r>
              <a:rPr lang="zh-TW" altLang="en-US" dirty="0"/>
              <a:t>」的電磁波頻率來傳輸資料。</a:t>
            </a:r>
            <a:endParaRPr lang="en-US" altLang="zh-TW" dirty="0"/>
          </a:p>
          <a:p>
            <a:r>
              <a:rPr lang="en-US" altLang="zh-TW" dirty="0"/>
              <a:t>6 </a:t>
            </a:r>
            <a:r>
              <a:rPr lang="en-US" altLang="zh-TW" dirty="0" smtClean="0"/>
              <a:t>GHz</a:t>
            </a:r>
            <a:r>
              <a:rPr lang="zh-TW" altLang="en-US" dirty="0" smtClean="0"/>
              <a:t>以下：與</a:t>
            </a:r>
            <a:r>
              <a:rPr lang="en-US" altLang="zh-TW" dirty="0"/>
              <a:t>4G</a:t>
            </a:r>
            <a:r>
              <a:rPr lang="zh-TW" altLang="en-US" dirty="0"/>
              <a:t>訊號性質相近，頻寬變</a:t>
            </a:r>
            <a:r>
              <a:rPr lang="zh-TW" altLang="en-US" dirty="0" smtClean="0"/>
              <a:t>大。</a:t>
            </a:r>
            <a:endParaRPr lang="en-US" altLang="zh-TW" dirty="0"/>
          </a:p>
          <a:p>
            <a:r>
              <a:rPr lang="en-US" altLang="zh-TW" dirty="0"/>
              <a:t>24 </a:t>
            </a:r>
            <a:r>
              <a:rPr lang="en-US" altLang="zh-TW" dirty="0" smtClean="0"/>
              <a:t>GHz</a:t>
            </a:r>
            <a:r>
              <a:rPr lang="zh-TW" altLang="en-US" dirty="0" smtClean="0"/>
              <a:t>以上：電磁波頻率</a:t>
            </a:r>
            <a:r>
              <a:rPr lang="zh-TW" altLang="en-US" dirty="0"/>
              <a:t>高、速度快，傳輸距離</a:t>
            </a:r>
            <a:r>
              <a:rPr lang="zh-TW" altLang="en-US" dirty="0" smtClean="0"/>
              <a:t>短，</a:t>
            </a:r>
            <a:endParaRPr lang="en-US" altLang="zh-TW" dirty="0"/>
          </a:p>
          <a:p>
            <a:pPr marL="446088" indent="0">
              <a:buNone/>
            </a:pPr>
            <a:r>
              <a:rPr lang="zh-TW" altLang="en-US" dirty="0"/>
              <a:t>基地臺的覆蓋範圍縮小，傳輸品質易受障礙物</a:t>
            </a:r>
            <a:r>
              <a:rPr lang="zh-TW" altLang="en-US" dirty="0" smtClean="0"/>
              <a:t>影響，</a:t>
            </a:r>
            <a:endParaRPr lang="en-US" altLang="zh-TW" dirty="0"/>
          </a:p>
          <a:p>
            <a:pPr marL="446088" indent="0">
              <a:buNone/>
            </a:pPr>
            <a:r>
              <a:rPr lang="zh-TW" altLang="en-US" dirty="0"/>
              <a:t>因此</a:t>
            </a:r>
            <a:r>
              <a:rPr lang="zh-TW" altLang="en-US" dirty="0" smtClean="0"/>
              <a:t>需建置</a:t>
            </a:r>
            <a:r>
              <a:rPr lang="zh-TW" altLang="en-US" dirty="0"/>
              <a:t>更密集的基地臺，建置成本也較</a:t>
            </a:r>
            <a:r>
              <a:rPr lang="en-US" altLang="zh-TW" dirty="0"/>
              <a:t>4G</a:t>
            </a:r>
            <a:r>
              <a:rPr lang="zh-TW" altLang="en-US" dirty="0"/>
              <a:t>高。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2F01AFCA-1A49-4AB7-8481-142D50FAF3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430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A439F30A-C879-4AD1-BB1F-ACCA3E9A0B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EC49ED7-50AF-484A-85F0-B5FEA23BF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/>
              <a:t>電磁波又稱為</a:t>
            </a:r>
            <a:r>
              <a:rPr lang="zh-TW" altLang="en-US" b="1" dirty="0">
                <a:solidFill>
                  <a:srgbClr val="00B0F0"/>
                </a:solidFill>
                <a:latin typeface="微軟正黑體" panose="020B0604030504040204" pitchFamily="34" charset="-120"/>
              </a:rPr>
              <a:t>電磁輻射</a:t>
            </a:r>
            <a:r>
              <a:rPr lang="zh-TW" altLang="en-US" dirty="0"/>
              <a:t>，以</a:t>
            </a:r>
            <a:r>
              <a:rPr lang="zh-TW" altLang="en-US" b="1" dirty="0">
                <a:solidFill>
                  <a:srgbClr val="00B0F0"/>
                </a:solidFill>
                <a:latin typeface="微軟正黑體" panose="020B0604030504040204" pitchFamily="34" charset="-120"/>
              </a:rPr>
              <a:t>波</a:t>
            </a:r>
            <a:r>
              <a:rPr lang="zh-TW" altLang="en-US" dirty="0"/>
              <a:t>的形式傳遞能量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</a:t>
            </a:r>
            <a:r>
              <a:rPr lang="zh-TW" altLang="en-US" dirty="0"/>
              <a:t>需依靠介質就能進行傳播。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8D3F5445-5C9D-4C1F-84DB-2CBBA467D0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18</a:t>
            </a:r>
            <a:endParaRPr lang="zh-TW" altLang="en-US" dirty="0"/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xmlns="" id="{1BC24D87-A0E6-495F-85A1-5C4A7A00849E}"/>
              </a:ext>
            </a:extLst>
          </p:cNvPr>
          <p:cNvGrpSpPr/>
          <p:nvPr/>
        </p:nvGrpSpPr>
        <p:grpSpPr>
          <a:xfrm>
            <a:off x="262558" y="2748720"/>
            <a:ext cx="11750131" cy="3849426"/>
            <a:chOff x="47058" y="2277666"/>
            <a:chExt cx="12047185" cy="3946743"/>
          </a:xfrm>
        </p:grpSpPr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xmlns="" id="{E24C587F-84B9-48D5-B4E2-36848759C3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6028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xmlns="" id="{13C11C8F-963E-4A27-8D6E-6E6783971B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2758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xmlns="" id="{9A7F7DE0-992A-486F-89EF-F6F649F0D5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70870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xmlns="" id="{496FDCD7-28C7-4D5A-97BE-2504B41E6E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2958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xmlns="" id="{7135BC95-4187-49C3-B8D1-CA8808E153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7094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xmlns="" id="{A4508F12-99B4-4002-9A67-A6F0992503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1190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xmlns="" id="{08427473-F2B1-48E9-B638-8BD84F90DC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31310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xmlns="" id="{564F30B3-8D3D-42A7-8A4D-2FABD84343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47534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xmlns="" id="{5BA73ECE-C08E-4650-90BD-5C6FB7EC15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11430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xmlns="" id="{08EA7BC0-4A98-4B6D-9016-B5C4D25154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99662" y="3298117"/>
              <a:ext cx="0" cy="360040"/>
            </a:xfrm>
            <a:prstGeom prst="line">
              <a:avLst/>
            </a:prstGeom>
            <a:ln w="5715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箭號: 向右 4">
              <a:extLst>
                <a:ext uri="{FF2B5EF4-FFF2-40B4-BE49-F238E27FC236}">
                  <a16:creationId xmlns:a16="http://schemas.microsoft.com/office/drawing/2014/main" xmlns="" id="{19222FD7-33BE-4B60-BDF0-146A70727BB8}"/>
                </a:ext>
              </a:extLst>
            </p:cNvPr>
            <p:cNvSpPr/>
            <p:nvPr/>
          </p:nvSpPr>
          <p:spPr>
            <a:xfrm>
              <a:off x="758320" y="3118384"/>
              <a:ext cx="10965504" cy="2583708"/>
            </a:xfrm>
            <a:prstGeom prst="rightArrow">
              <a:avLst>
                <a:gd name="adj1" fmla="val 66753"/>
                <a:gd name="adj2" fmla="val 23822"/>
              </a:avLst>
            </a:prstGeom>
            <a:solidFill>
              <a:srgbClr val="92C6EC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xmlns="" id="{C942738D-0755-4D80-AEE0-D0DFDA65357D}"/>
                </a:ext>
              </a:extLst>
            </p:cNvPr>
            <p:cNvCxnSpPr>
              <a:cxnSpLocks/>
            </p:cNvCxnSpPr>
            <p:nvPr/>
          </p:nvCxnSpPr>
          <p:spPr>
            <a:xfrm>
              <a:off x="4150990" y="3610034"/>
              <a:ext cx="0" cy="1620000"/>
            </a:xfrm>
            <a:prstGeom prst="line">
              <a:avLst/>
            </a:prstGeom>
            <a:ln w="7620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xmlns="" id="{BD79B250-F9A7-4C01-BD77-66DF516E81CF}"/>
                </a:ext>
              </a:extLst>
            </p:cNvPr>
            <p:cNvCxnSpPr>
              <a:cxnSpLocks/>
            </p:cNvCxnSpPr>
            <p:nvPr/>
          </p:nvCxnSpPr>
          <p:spPr>
            <a:xfrm>
              <a:off x="6262688" y="3610034"/>
              <a:ext cx="0" cy="1620000"/>
            </a:xfrm>
            <a:prstGeom prst="line">
              <a:avLst/>
            </a:prstGeom>
            <a:ln w="7620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xmlns="" id="{46DD4520-A58F-4798-A9C2-1D806285109C}"/>
                </a:ext>
              </a:extLst>
            </p:cNvPr>
            <p:cNvCxnSpPr>
              <a:cxnSpLocks/>
            </p:cNvCxnSpPr>
            <p:nvPr/>
          </p:nvCxnSpPr>
          <p:spPr>
            <a:xfrm>
              <a:off x="9407574" y="3610034"/>
              <a:ext cx="0" cy="1620000"/>
            </a:xfrm>
            <a:prstGeom prst="line">
              <a:avLst/>
            </a:prstGeom>
            <a:ln w="7620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xmlns="" id="{28B19711-9322-4DFC-B2C1-05D8ABF3FB84}"/>
                </a:ext>
              </a:extLst>
            </p:cNvPr>
            <p:cNvCxnSpPr>
              <a:cxnSpLocks/>
            </p:cNvCxnSpPr>
            <p:nvPr/>
          </p:nvCxnSpPr>
          <p:spPr>
            <a:xfrm>
              <a:off x="9956201" y="3610034"/>
              <a:ext cx="0" cy="1620000"/>
            </a:xfrm>
            <a:prstGeom prst="line">
              <a:avLst/>
            </a:prstGeom>
            <a:ln w="76200" cap="rnd">
              <a:solidFill>
                <a:srgbClr val="006D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F8F29557-9415-4E92-A0E7-BD32782E03D5}"/>
                </a:ext>
              </a:extLst>
            </p:cNvPr>
            <p:cNvSpPr txBox="1"/>
            <p:nvPr/>
          </p:nvSpPr>
          <p:spPr>
            <a:xfrm>
              <a:off x="1342678" y="3573810"/>
              <a:ext cx="434133" cy="15146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90000"/>
                </a:lnSpc>
              </a:pPr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無線電</a:t>
              </a:r>
              <a:r>
                <a:rPr lang="zh-TW" altLang="en-US" sz="2000" b="1" i="0" u="none" strike="noStrike" baseline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廣播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AAFB3EF7-E160-4278-AA45-E6C649388299}"/>
                </a:ext>
              </a:extLst>
            </p:cNvPr>
            <p:cNvSpPr txBox="1"/>
            <p:nvPr/>
          </p:nvSpPr>
          <p:spPr>
            <a:xfrm>
              <a:off x="2276697" y="3573810"/>
              <a:ext cx="434133" cy="13568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行動通訊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2BACE37B-7A14-4B69-A2A1-8683D4E5DA21}"/>
                </a:ext>
              </a:extLst>
            </p:cNvPr>
            <p:cNvSpPr txBox="1"/>
            <p:nvPr/>
          </p:nvSpPr>
          <p:spPr>
            <a:xfrm>
              <a:off x="3212801" y="3573810"/>
              <a:ext cx="434133" cy="13568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無線電視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D2B8FF62-DFF8-4F71-8AE6-4696E1B7C632}"/>
                </a:ext>
              </a:extLst>
            </p:cNvPr>
            <p:cNvSpPr txBox="1"/>
            <p:nvPr/>
          </p:nvSpPr>
          <p:spPr>
            <a:xfrm>
              <a:off x="4511030" y="3573810"/>
              <a:ext cx="434133" cy="7257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微波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xmlns="" id="{094153D6-8423-4837-9448-C9CF023AFA0F}"/>
                </a:ext>
              </a:extLst>
            </p:cNvPr>
            <p:cNvSpPr txBox="1"/>
            <p:nvPr/>
          </p:nvSpPr>
          <p:spPr>
            <a:xfrm>
              <a:off x="5303117" y="3573810"/>
              <a:ext cx="434133" cy="13568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衛星通訊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F906A26C-6EBB-45D0-A994-5733C7D8AB00}"/>
                </a:ext>
              </a:extLst>
            </p:cNvPr>
            <p:cNvSpPr txBox="1"/>
            <p:nvPr/>
          </p:nvSpPr>
          <p:spPr>
            <a:xfrm>
              <a:off x="7463358" y="3573810"/>
              <a:ext cx="434133" cy="1041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紅外線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xmlns="" id="{824FB2ED-8C29-4146-8B30-A32E4D3AB8F4}"/>
                </a:ext>
              </a:extLst>
            </p:cNvPr>
            <p:cNvSpPr txBox="1"/>
            <p:nvPr/>
          </p:nvSpPr>
          <p:spPr>
            <a:xfrm>
              <a:off x="9409870" y="3573810"/>
              <a:ext cx="434133" cy="1041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可見光</a:t>
              </a: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xmlns="" id="{A1CDD7DF-E822-40DA-AEDE-1D15B38C7B3A}"/>
                </a:ext>
              </a:extLst>
            </p:cNvPr>
            <p:cNvSpPr txBox="1"/>
            <p:nvPr/>
          </p:nvSpPr>
          <p:spPr>
            <a:xfrm>
              <a:off x="10127654" y="3573810"/>
              <a:ext cx="434133" cy="1041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紫外線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xmlns="" id="{20908FC5-09DF-42C9-8978-F22D42CA1449}"/>
                </a:ext>
              </a:extLst>
            </p:cNvPr>
            <p:cNvSpPr txBox="1"/>
            <p:nvPr/>
          </p:nvSpPr>
          <p:spPr>
            <a:xfrm>
              <a:off x="117897" y="3933850"/>
              <a:ext cx="434133" cy="1041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頻率低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xmlns="" id="{C23F08FD-55EB-4A57-BDA4-F5E8D7025012}"/>
                </a:ext>
              </a:extLst>
            </p:cNvPr>
            <p:cNvSpPr txBox="1"/>
            <p:nvPr/>
          </p:nvSpPr>
          <p:spPr>
            <a:xfrm>
              <a:off x="11660110" y="4001442"/>
              <a:ext cx="434133" cy="10413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TW" altLang="en-US" sz="2000" b="1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頻率高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xmlns="" id="{37A4A0F4-2DA2-4CD5-8E38-ADCD713691A2}"/>
                </a:ext>
              </a:extLst>
            </p:cNvPr>
            <p:cNvSpPr txBox="1"/>
            <p:nvPr/>
          </p:nvSpPr>
          <p:spPr>
            <a:xfrm>
              <a:off x="47058" y="2569326"/>
              <a:ext cx="557485" cy="5364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頻率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(Hz)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xmlns="" id="{6B76D9ED-A75C-4944-BFE7-DA3FA70DDA80}"/>
                </a:ext>
              </a:extLst>
            </p:cNvPr>
            <p:cNvSpPr txBox="1"/>
            <p:nvPr/>
          </p:nvSpPr>
          <p:spPr>
            <a:xfrm>
              <a:off x="709170" y="2277667"/>
              <a:ext cx="772112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(1M)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xmlns="" id="{B34BC3F9-292B-4807-A278-6889F8F98799}"/>
                </a:ext>
              </a:extLst>
            </p:cNvPr>
            <p:cNvSpPr txBox="1"/>
            <p:nvPr/>
          </p:nvSpPr>
          <p:spPr>
            <a:xfrm>
              <a:off x="3433730" y="2277666"/>
              <a:ext cx="892818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(1G)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xmlns="" id="{E9F85DF1-C651-4CD7-9E6A-8E50D1A1B118}"/>
                </a:ext>
              </a:extLst>
            </p:cNvPr>
            <p:cNvSpPr txBox="1"/>
            <p:nvPr/>
          </p:nvSpPr>
          <p:spPr>
            <a:xfrm>
              <a:off x="6714556" y="2280637"/>
              <a:ext cx="633508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(1T)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xmlns="" id="{76345A60-81F1-4259-93DE-B9C039DB5D71}"/>
                </a:ext>
              </a:extLst>
            </p:cNvPr>
            <p:cNvSpPr txBox="1"/>
            <p:nvPr/>
          </p:nvSpPr>
          <p:spPr>
            <a:xfrm>
              <a:off x="3512905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xmlns="" id="{5A1DB81D-8EB7-4310-91C1-6148D29B4429}"/>
                </a:ext>
              </a:extLst>
            </p:cNvPr>
            <p:cNvSpPr txBox="1"/>
            <p:nvPr/>
          </p:nvSpPr>
          <p:spPr>
            <a:xfrm>
              <a:off x="1651045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xmlns="" id="{3AD977BE-0879-4C57-9B0C-8301D06C31EB}"/>
                </a:ext>
              </a:extLst>
            </p:cNvPr>
            <p:cNvSpPr txBox="1"/>
            <p:nvPr/>
          </p:nvSpPr>
          <p:spPr>
            <a:xfrm>
              <a:off x="2710830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xmlns="" id="{8FFABBD3-E640-4309-9D17-F3E3E7420C70}"/>
                </a:ext>
              </a:extLst>
            </p:cNvPr>
            <p:cNvSpPr txBox="1"/>
            <p:nvPr/>
          </p:nvSpPr>
          <p:spPr>
            <a:xfrm>
              <a:off x="738871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xmlns="" id="{FBAB2E51-9631-4E7B-9F82-99A9201C1A18}"/>
                </a:ext>
              </a:extLst>
            </p:cNvPr>
            <p:cNvSpPr txBox="1"/>
            <p:nvPr/>
          </p:nvSpPr>
          <p:spPr>
            <a:xfrm>
              <a:off x="4739865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xmlns="" id="{65BA8284-7A6E-411C-AFB2-45BD03363AF5}"/>
                </a:ext>
              </a:extLst>
            </p:cNvPr>
            <p:cNvSpPr txBox="1"/>
            <p:nvPr/>
          </p:nvSpPr>
          <p:spPr>
            <a:xfrm>
              <a:off x="5565133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xmlns="" id="{5DE6F393-21F0-4F05-BCD1-281A73A1FB5E}"/>
                </a:ext>
              </a:extLst>
            </p:cNvPr>
            <p:cNvSpPr txBox="1"/>
            <p:nvPr/>
          </p:nvSpPr>
          <p:spPr>
            <a:xfrm>
              <a:off x="6654880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xmlns="" id="{53A818D3-FAEA-4824-9AC8-EAB970D654ED}"/>
                </a:ext>
              </a:extLst>
            </p:cNvPr>
            <p:cNvSpPr txBox="1"/>
            <p:nvPr/>
          </p:nvSpPr>
          <p:spPr>
            <a:xfrm>
              <a:off x="7771373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13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xmlns="" id="{7F5CE034-EFC4-429E-86AC-11BCFAA23DC5}"/>
                </a:ext>
              </a:extLst>
            </p:cNvPr>
            <p:cNvSpPr txBox="1"/>
            <p:nvPr/>
          </p:nvSpPr>
          <p:spPr>
            <a:xfrm>
              <a:off x="8707469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14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xmlns="" id="{A440DCD2-A7D7-42D0-9C95-CBBE577D85ED}"/>
                </a:ext>
              </a:extLst>
            </p:cNvPr>
            <p:cNvSpPr txBox="1"/>
            <p:nvPr/>
          </p:nvSpPr>
          <p:spPr>
            <a:xfrm>
              <a:off x="9834080" y="2866069"/>
              <a:ext cx="772113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en-US" altLang="zh-TW" sz="2000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endParaRPr lang="zh-TW" altLang="en-US" sz="2000" baseline="30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右中括弧 57">
              <a:extLst>
                <a:ext uri="{FF2B5EF4-FFF2-40B4-BE49-F238E27FC236}">
                  <a16:creationId xmlns:a16="http://schemas.microsoft.com/office/drawing/2014/main" xmlns="" id="{F1F7F700-3369-4215-9182-06E9C61B1878}"/>
                </a:ext>
              </a:extLst>
            </p:cNvPr>
            <p:cNvSpPr/>
            <p:nvPr/>
          </p:nvSpPr>
          <p:spPr>
            <a:xfrm rot="5400000">
              <a:off x="4081249" y="4837367"/>
              <a:ext cx="182211" cy="1111481"/>
            </a:xfrm>
            <a:prstGeom prst="rightBracket">
              <a:avLst/>
            </a:prstGeom>
            <a:ln w="76200" cap="rnd">
              <a:solidFill>
                <a:srgbClr val="459B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sz="2000"/>
            </a:p>
          </p:txBody>
        </p: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xmlns="" id="{D00DAB4A-A88A-4A41-8BDA-BE19A1013B1B}"/>
                </a:ext>
              </a:extLst>
            </p:cNvPr>
            <p:cNvCxnSpPr>
              <a:cxnSpLocks/>
              <a:stCxn id="58" idx="2"/>
            </p:cNvCxnSpPr>
            <p:nvPr/>
          </p:nvCxnSpPr>
          <p:spPr>
            <a:xfrm>
              <a:off x="4172354" y="5484213"/>
              <a:ext cx="1" cy="401651"/>
            </a:xfrm>
            <a:prstGeom prst="straightConnector1">
              <a:avLst/>
            </a:prstGeom>
            <a:ln w="76200" cap="rnd">
              <a:solidFill>
                <a:srgbClr val="459B6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xmlns="" id="{43A18B35-43A4-4DFD-B958-C9F3FA055DCB}"/>
                </a:ext>
              </a:extLst>
            </p:cNvPr>
            <p:cNvSpPr txBox="1"/>
            <p:nvPr/>
          </p:nvSpPr>
          <p:spPr>
            <a:xfrm>
              <a:off x="2422798" y="5814184"/>
              <a:ext cx="3482400" cy="410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459B6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藍牙、</a:t>
              </a:r>
              <a:r>
                <a:rPr lang="en-US" altLang="zh-TW" sz="2000" b="1" dirty="0">
                  <a:solidFill>
                    <a:srgbClr val="459B6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Wi-Fi</a:t>
              </a:r>
              <a:r>
                <a:rPr lang="zh-TW" altLang="en-US" sz="2000" b="1" dirty="0">
                  <a:solidFill>
                    <a:srgbClr val="459B6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、行動網路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14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2</a:t>
            </a:r>
            <a:r>
              <a:rPr lang="zh-TW" altLang="en-US" dirty="0"/>
              <a:t> 無線網路技術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mtClean="0"/>
              <a:t>25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A439F30A-C879-4AD1-BB1F-ACCA3E9A0B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8D3F5445-5C9D-4C1F-84DB-2CBBA467D0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18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573205"/>
              </p:ext>
            </p:extLst>
          </p:nvPr>
        </p:nvGraphicFramePr>
        <p:xfrm>
          <a:off x="2000711" y="1125538"/>
          <a:ext cx="8126943" cy="249936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934255"/>
                <a:gridCol w="3096344"/>
                <a:gridCol w="30963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頻率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傳輸速度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慢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訊號特性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訊號繞射能力高，</a:t>
                      </a:r>
                      <a:endParaRPr lang="en-US" altLang="zh-TW" sz="2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會繞過障礙物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訊號易受障礙物</a:t>
                      </a:r>
                      <a:endParaRPr lang="en-US" altLang="zh-TW" sz="2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影響而衰減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傳輸距離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遠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短</a:t>
                      </a:r>
                      <a:endParaRPr lang="zh-HK" altLang="en-US" sz="2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164" y="3834156"/>
            <a:ext cx="8856911" cy="302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84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35359" y="951980"/>
            <a:ext cx="11520487" cy="288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BA17A57-8B5F-4A23-A852-358FE442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無線</a:t>
            </a:r>
            <a:r>
              <a:rPr lang="zh-TW" altLang="en-US" dirty="0" smtClean="0"/>
              <a:t>網路應用情境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BFA70CB-054A-45B2-803C-B0EAEA3A5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161B553E-2CE0-4688-B301-335E16255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19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5F0E1E72-2DE6-40DA-B6EC-86614397E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966" y="1078744"/>
            <a:ext cx="3178748" cy="224416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3542CE0-F8F0-4E35-8A0C-33619A3A9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342" y="1078744"/>
            <a:ext cx="3129804" cy="2244163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EDE8D440-C9B3-44CF-9C6A-479D66B47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710" y="1695287"/>
            <a:ext cx="1007840" cy="166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/>
          <p:cNvSpPr/>
          <p:nvPr/>
        </p:nvSpPr>
        <p:spPr>
          <a:xfrm>
            <a:off x="3718942" y="3328169"/>
            <a:ext cx="341632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無線耳機以藍牙連接手機</a:t>
            </a:r>
          </a:p>
        </p:txBody>
      </p:sp>
      <p:sp>
        <p:nvSpPr>
          <p:cNvPr id="16" name="矩形 15"/>
          <p:cNvSpPr/>
          <p:nvPr/>
        </p:nvSpPr>
        <p:spPr>
          <a:xfrm>
            <a:off x="7105419" y="3328169"/>
            <a:ext cx="31662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手機透過行動網路上網</a:t>
            </a:r>
          </a:p>
        </p:txBody>
      </p:sp>
      <p:sp>
        <p:nvSpPr>
          <p:cNvPr id="18" name="矩形 17"/>
          <p:cNvSpPr/>
          <p:nvPr/>
        </p:nvSpPr>
        <p:spPr>
          <a:xfrm>
            <a:off x="335359" y="951980"/>
            <a:ext cx="11520487" cy="2880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EFEF9E4-DCC1-4889-9274-9D55D6430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90" y="1078744"/>
            <a:ext cx="3128123" cy="224416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8" name="矩形 7"/>
          <p:cNvSpPr/>
          <p:nvPr/>
        </p:nvSpPr>
        <p:spPr>
          <a:xfrm>
            <a:off x="406574" y="3328169"/>
            <a:ext cx="280878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電腦連接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上網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114651" y="4005859"/>
            <a:ext cx="9741195" cy="23042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/>
          <a:p>
            <a:pPr marL="114295">
              <a:lnSpc>
                <a:spcPct val="12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傳輸距離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開放空間約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公尺、室內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14295">
              <a:lnSpc>
                <a:spcPct val="12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（實際合理距離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公尺）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14295">
              <a:lnSpc>
                <a:spcPct val="130000"/>
              </a:lnSpc>
              <a:spcBef>
                <a:spcPts val="800"/>
              </a:spcBef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訊號特性：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易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受環境因素（如遮蔽物）影響</a:t>
            </a:r>
          </a:p>
        </p:txBody>
      </p:sp>
      <p:sp>
        <p:nvSpPr>
          <p:cNvPr id="22" name="矩形 21"/>
          <p:cNvSpPr/>
          <p:nvPr/>
        </p:nvSpPr>
        <p:spPr>
          <a:xfrm>
            <a:off x="366260" y="4005859"/>
            <a:ext cx="1595309" cy="750975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>
            <a:noAutofit/>
          </a:bodyPr>
          <a:lstStyle/>
          <a:p>
            <a:pPr marL="114295" algn="ctr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 -Fi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375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35359" y="951980"/>
            <a:ext cx="11520487" cy="288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BA17A57-8B5F-4A23-A852-358FE442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無線</a:t>
            </a:r>
            <a:r>
              <a:rPr lang="zh-TW" altLang="en-US" dirty="0" smtClean="0"/>
              <a:t>網路應用情境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BFA70CB-054A-45B2-803C-B0EAEA3A5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161B553E-2CE0-4688-B301-335E16255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19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3542CE0-F8F0-4E35-8A0C-33619A3A9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342" y="1078744"/>
            <a:ext cx="3129804" cy="2244163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EDE8D440-C9B3-44CF-9C6A-479D66B47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710" y="1695287"/>
            <a:ext cx="1007840" cy="166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矩形 15"/>
          <p:cNvSpPr/>
          <p:nvPr/>
        </p:nvSpPr>
        <p:spPr>
          <a:xfrm>
            <a:off x="7105419" y="3328169"/>
            <a:ext cx="31662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手機透過行動網路上網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EFEF9E4-DCC1-4889-9274-9D55D6430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90" y="1078744"/>
            <a:ext cx="3128123" cy="224416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8" name="矩形 7"/>
          <p:cNvSpPr/>
          <p:nvPr/>
        </p:nvSpPr>
        <p:spPr>
          <a:xfrm>
            <a:off x="406574" y="3328169"/>
            <a:ext cx="280878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電腦連接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上網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114651" y="4005859"/>
            <a:ext cx="9741195" cy="23042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/>
          <a:p>
            <a:pPr marL="114295">
              <a:lnSpc>
                <a:spcPct val="13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傳輸距離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</a:t>
            </a:r>
          </a:p>
          <a:p>
            <a:pPr marL="114295">
              <a:lnSpc>
                <a:spcPct val="13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特點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成本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低、體積小、安全性高</a:t>
            </a:r>
          </a:p>
          <a:p>
            <a:pPr marL="114295">
              <a:lnSpc>
                <a:spcPct val="13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進行語音及數據通訊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66260" y="4005859"/>
            <a:ext cx="1595309" cy="750975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>
            <a:noAutofit/>
          </a:bodyPr>
          <a:lstStyle/>
          <a:p>
            <a:pPr marL="114295" algn="ctr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藍牙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35359" y="951980"/>
            <a:ext cx="11520487" cy="2880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5F0E1E72-2DE6-40DA-B6EC-86614397E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4966" y="1078744"/>
            <a:ext cx="3178748" cy="224416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718942" y="3328169"/>
            <a:ext cx="341632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無線耳機以藍牙連接手機</a:t>
            </a:r>
          </a:p>
        </p:txBody>
      </p:sp>
    </p:spTree>
    <p:extLst>
      <p:ext uri="{BB962C8B-B14F-4D97-AF65-F5344CB8AC3E}">
        <p14:creationId xmlns:p14="http://schemas.microsoft.com/office/powerpoint/2010/main" val="157605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35359" y="951980"/>
            <a:ext cx="11520487" cy="288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BA17A57-8B5F-4A23-A852-358FE442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無線</a:t>
            </a:r>
            <a:r>
              <a:rPr lang="zh-TW" altLang="en-US" dirty="0" smtClean="0"/>
              <a:t>網路應用情境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BFA70CB-054A-45B2-803C-B0EAEA3A5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1EFEF9E4-DCC1-4889-9274-9D55D6430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90" y="1078744"/>
            <a:ext cx="3128123" cy="224416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8" name="矩形 7"/>
          <p:cNvSpPr/>
          <p:nvPr/>
        </p:nvSpPr>
        <p:spPr>
          <a:xfrm>
            <a:off x="406574" y="3328169"/>
            <a:ext cx="280878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電腦連接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上網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070870" y="4005859"/>
            <a:ext cx="8784976" cy="23042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0" tIns="0" rIns="0" bIns="0" rtlCol="0">
            <a:noAutofit/>
          </a:bodyPr>
          <a:lstStyle/>
          <a:p>
            <a:pPr marL="114295">
              <a:lnSpc>
                <a:spcPct val="130000"/>
              </a:lnSpc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連接方式：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利用手機與基地臺通訊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（通話、資料傳輸）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14295">
              <a:lnSpc>
                <a:spcPct val="130000"/>
              </a:lnSpc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基地臺密度：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250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800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公尺一座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66260" y="4005859"/>
            <a:ext cx="2488586" cy="750975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>
            <a:noAutofit/>
          </a:bodyPr>
          <a:lstStyle/>
          <a:p>
            <a:pPr marL="114295" algn="ctr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</a:pPr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行動網路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5F0E1E72-2DE6-40DA-B6EC-86614397E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966" y="1078744"/>
            <a:ext cx="3178748" cy="224416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718942" y="3328169"/>
            <a:ext cx="341632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無線耳機以藍牙連接手機</a:t>
            </a:r>
          </a:p>
        </p:txBody>
      </p:sp>
      <p:sp>
        <p:nvSpPr>
          <p:cNvPr id="18" name="矩形 17"/>
          <p:cNvSpPr/>
          <p:nvPr/>
        </p:nvSpPr>
        <p:spPr>
          <a:xfrm>
            <a:off x="335359" y="951980"/>
            <a:ext cx="11520487" cy="2880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161B553E-2CE0-4688-B301-335E16255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19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3542CE0-F8F0-4E35-8A0C-33619A3A9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9342" y="1078744"/>
            <a:ext cx="3129804" cy="2244163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EDE8D440-C9B3-44CF-9C6A-479D66B47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710" y="1695287"/>
            <a:ext cx="1007840" cy="166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矩形 15"/>
          <p:cNvSpPr/>
          <p:nvPr/>
        </p:nvSpPr>
        <p:spPr>
          <a:xfrm>
            <a:off x="7105419" y="3328169"/>
            <a:ext cx="316625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手機透過行動網路上網</a:t>
            </a:r>
          </a:p>
        </p:txBody>
      </p:sp>
    </p:spTree>
    <p:extLst>
      <p:ext uri="{BB962C8B-B14F-4D97-AF65-F5344CB8AC3E}">
        <p14:creationId xmlns:p14="http://schemas.microsoft.com/office/powerpoint/2010/main" val="98958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藍牙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20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98DDEBF-922C-4674-9F4F-719A6AF83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藍牙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2447329-BF6A-4574-BE05-6A992257D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11664898" cy="5521446"/>
          </a:xfrm>
        </p:spPr>
        <p:txBody>
          <a:bodyPr/>
          <a:lstStyle/>
          <a:p>
            <a:r>
              <a:rPr lang="zh-TW" altLang="en-US" dirty="0" smtClean="0"/>
              <a:t>西元</a:t>
            </a:r>
            <a:r>
              <a:rPr lang="en-US" altLang="zh-TW" dirty="0"/>
              <a:t>1994</a:t>
            </a:r>
            <a:r>
              <a:rPr lang="zh-TW" altLang="en-US" dirty="0"/>
              <a:t>年</a:t>
            </a:r>
            <a:r>
              <a:rPr lang="zh-TW" altLang="en-US" dirty="0" smtClean="0"/>
              <a:t>，愛</a:t>
            </a:r>
            <a:r>
              <a:rPr lang="zh-TW" altLang="en-US" dirty="0"/>
              <a:t>立</a:t>
            </a:r>
            <a:r>
              <a:rPr lang="zh-TW" altLang="en-US" dirty="0" smtClean="0"/>
              <a:t>信（</a:t>
            </a:r>
            <a:r>
              <a:rPr lang="en-US" altLang="zh-TW" sz="3200" dirty="0" smtClean="0"/>
              <a:t>Ericsson</a:t>
            </a:r>
            <a:r>
              <a:rPr lang="zh-TW" altLang="en-US" sz="3200" dirty="0" smtClean="0"/>
              <a:t>）</a:t>
            </a:r>
            <a:r>
              <a:rPr lang="zh-TW" altLang="en-US" dirty="0"/>
              <a:t>、</a:t>
            </a:r>
            <a:r>
              <a:rPr lang="zh-TW" altLang="en-US" dirty="0" smtClean="0"/>
              <a:t>諾基亞</a:t>
            </a:r>
            <a:r>
              <a:rPr lang="zh-TW" altLang="en-US" dirty="0" smtClean="0"/>
              <a:t>（</a:t>
            </a:r>
            <a:r>
              <a:rPr lang="en-US" altLang="zh-TW" sz="3200" dirty="0" smtClean="0"/>
              <a:t>Nokia</a:t>
            </a:r>
            <a:r>
              <a:rPr lang="zh-TW" altLang="en-US" sz="3200" dirty="0" smtClean="0"/>
              <a:t>）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英特爾（</a:t>
            </a:r>
            <a:r>
              <a:rPr lang="en-US" altLang="zh-TW" sz="3200" dirty="0" smtClean="0"/>
              <a:t>Intel</a:t>
            </a:r>
            <a:r>
              <a:rPr lang="zh-TW" altLang="en-US" sz="3200" dirty="0" smtClean="0"/>
              <a:t>），</a:t>
            </a:r>
            <a:r>
              <a:rPr lang="zh-TW" altLang="en-US" dirty="0" smtClean="0"/>
              <a:t>共同發明「藍牙（</a:t>
            </a:r>
            <a:r>
              <a:rPr lang="en-US" altLang="zh-TW" dirty="0" smtClean="0"/>
              <a:t>Bluetooth</a:t>
            </a:r>
            <a:r>
              <a:rPr lang="zh-TW" altLang="en-US" dirty="0" smtClean="0"/>
              <a:t>）</a:t>
            </a:r>
            <a:r>
              <a:rPr lang="en-US" altLang="zh-TW" dirty="0" smtClean="0"/>
              <a:t>      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en-US" dirty="0"/>
              <a:t>藍牙</a:t>
            </a:r>
            <a:r>
              <a:rPr lang="zh-TW" altLang="en-US" dirty="0" smtClean="0"/>
              <a:t>是種</a:t>
            </a:r>
            <a:r>
              <a:rPr lang="zh-TW" altLang="en-US" b="1" dirty="0" smtClean="0">
                <a:solidFill>
                  <a:srgbClr val="0070C0"/>
                </a:solidFill>
              </a:rPr>
              <a:t>短距離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低耗能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低成本</a:t>
            </a:r>
            <a:r>
              <a:rPr lang="zh-TW" altLang="en-US" dirty="0"/>
              <a:t>的無線傳輸技術</a:t>
            </a:r>
            <a:r>
              <a:rPr lang="zh-TW" altLang="en-US" dirty="0" smtClean="0"/>
              <a:t>標準。</a:t>
            </a:r>
            <a:endParaRPr lang="en-US" altLang="zh-TW" dirty="0"/>
          </a:p>
          <a:p>
            <a:r>
              <a:rPr lang="zh-TW" altLang="en-US" dirty="0"/>
              <a:t>主要應用於個人設備的連接，又稱「</a:t>
            </a:r>
            <a:r>
              <a:rPr lang="zh-TW" altLang="en-US" b="1" dirty="0">
                <a:solidFill>
                  <a:srgbClr val="0070C0"/>
                </a:solidFill>
              </a:rPr>
              <a:t>無線個人網路</a:t>
            </a:r>
            <a:r>
              <a:rPr lang="zh-TW" altLang="en-US" dirty="0"/>
              <a:t>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3717BAC-688F-456F-8EEF-4A3D88A32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6DCF630C-AAE7-44C7-B706-4713074EA6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20</a:t>
            </a:r>
            <a:endParaRPr lang="zh-TW" altLang="en-US" dirty="0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2333A7D9-4B0D-4055-ACA5-DE95E649E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702" y="1629594"/>
            <a:ext cx="698449" cy="718217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C1206DFF-122C-412C-B721-601D8694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817" y="4086308"/>
            <a:ext cx="1425109" cy="236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1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10750</TotalTime>
  <Words>976</Words>
  <Application>Microsoft Office PowerPoint</Application>
  <PresentationFormat>自訂</PresentationFormat>
  <Paragraphs>245</Paragraphs>
  <Slides>30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生活科技_課文</vt:lpstr>
      <vt:lpstr>無線網路技術</vt:lpstr>
      <vt:lpstr>無線網路</vt:lpstr>
      <vt:lpstr>PowerPoint 簡報</vt:lpstr>
      <vt:lpstr>PowerPoint 簡報</vt:lpstr>
      <vt:lpstr>無線網路應用情境</vt:lpstr>
      <vt:lpstr>無線網路應用情境</vt:lpstr>
      <vt:lpstr>無線網路應用情境</vt:lpstr>
      <vt:lpstr>1. 藍牙</vt:lpstr>
      <vt:lpstr>藍牙</vt:lpstr>
      <vt:lpstr>PowerPoint 簡報</vt:lpstr>
      <vt:lpstr>常見使用藍牙的裝置</vt:lpstr>
      <vt:lpstr>藍牙</vt:lpstr>
      <vt:lpstr>藍牙接收器</vt:lpstr>
      <vt:lpstr>2. Wi-Fi</vt:lpstr>
      <vt:lpstr>Wi-Fi</vt:lpstr>
      <vt:lpstr>Wi-Fi</vt:lpstr>
      <vt:lpstr>Wi-Fi</vt:lpstr>
      <vt:lpstr>Wi-Fi的版本</vt:lpstr>
      <vt:lpstr>PowerPoint 簡報</vt:lpstr>
      <vt:lpstr>PowerPoint 簡報</vt:lpstr>
      <vt:lpstr>PowerPoint 簡報</vt:lpstr>
      <vt:lpstr>3. 行動網路</vt:lpstr>
      <vt:lpstr>行動網路</vt:lpstr>
      <vt:lpstr>PowerPoint 簡報</vt:lpstr>
      <vt:lpstr>5G行動網路</vt:lpstr>
      <vt:lpstr>5G 行動網路</vt:lpstr>
      <vt:lpstr>5G 行動網路</vt:lpstr>
      <vt:lpstr>5G 行動網路</vt:lpstr>
      <vt:lpstr>PowerPoint 簡報</vt:lpstr>
      <vt:lpstr>1．2 無線網路技術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明利</cp:lastModifiedBy>
  <cp:revision>833</cp:revision>
  <cp:lastPrinted>2020-11-06T02:27:12Z</cp:lastPrinted>
  <dcterms:created xsi:type="dcterms:W3CDTF">2019-04-23T05:53:25Z</dcterms:created>
  <dcterms:modified xsi:type="dcterms:W3CDTF">2021-11-26T03:43:37Z</dcterms:modified>
</cp:coreProperties>
</file>