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60" r:id="rId2"/>
    <p:sldId id="410" r:id="rId3"/>
    <p:sldId id="426" r:id="rId4"/>
    <p:sldId id="471" r:id="rId5"/>
    <p:sldId id="427" r:id="rId6"/>
    <p:sldId id="428" r:id="rId7"/>
    <p:sldId id="429" r:id="rId8"/>
    <p:sldId id="432" r:id="rId9"/>
    <p:sldId id="430" r:id="rId10"/>
    <p:sldId id="361" r:id="rId11"/>
    <p:sldId id="431" r:id="rId12"/>
    <p:sldId id="434" r:id="rId13"/>
    <p:sldId id="474" r:id="rId14"/>
    <p:sldId id="475" r:id="rId15"/>
    <p:sldId id="476" r:id="rId16"/>
    <p:sldId id="438" r:id="rId17"/>
    <p:sldId id="477" r:id="rId18"/>
    <p:sldId id="436" r:id="rId19"/>
    <p:sldId id="407" r:id="rId20"/>
    <p:sldId id="441" r:id="rId21"/>
    <p:sldId id="442" r:id="rId22"/>
    <p:sldId id="444" r:id="rId23"/>
    <p:sldId id="443" r:id="rId24"/>
    <p:sldId id="449" r:id="rId25"/>
    <p:sldId id="478" r:id="rId26"/>
    <p:sldId id="479" r:id="rId27"/>
    <p:sldId id="447" r:id="rId28"/>
    <p:sldId id="448" r:id="rId29"/>
    <p:sldId id="452" r:id="rId30"/>
    <p:sldId id="453" r:id="rId31"/>
    <p:sldId id="455" r:id="rId32"/>
    <p:sldId id="456" r:id="rId33"/>
    <p:sldId id="457" r:id="rId34"/>
    <p:sldId id="458" r:id="rId35"/>
    <p:sldId id="460" r:id="rId36"/>
    <p:sldId id="462" r:id="rId37"/>
    <p:sldId id="463" r:id="rId38"/>
    <p:sldId id="464" r:id="rId39"/>
    <p:sldId id="465" r:id="rId40"/>
    <p:sldId id="466" r:id="rId41"/>
    <p:sldId id="467" r:id="rId42"/>
    <p:sldId id="408" r:id="rId43"/>
    <p:sldId id="468" r:id="rId44"/>
    <p:sldId id="469" r:id="rId45"/>
    <p:sldId id="470" r:id="rId46"/>
    <p:sldId id="293" r:id="rId47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0504D"/>
    <a:srgbClr val="E82063"/>
    <a:srgbClr val="FFFFFF"/>
    <a:srgbClr val="F176A0"/>
    <a:srgbClr val="5D9FA7"/>
    <a:srgbClr val="69A88F"/>
    <a:srgbClr val="2B84B8"/>
    <a:srgbClr val="3399B8"/>
    <a:srgbClr val="69A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04" autoAdjust="0"/>
    <p:restoredTop sz="99524" autoAdjust="0"/>
  </p:normalViewPr>
  <p:slideViewPr>
    <p:cSldViewPr>
      <p:cViewPr varScale="1">
        <p:scale>
          <a:sx n="84" d="100"/>
          <a:sy n="84" d="100"/>
        </p:scale>
        <p:origin x="-154" y="-67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2021/11/26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2021/11/26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  <p:sp>
        <p:nvSpPr>
          <p:cNvPr id="12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1" name="book-hand-drawn-open-pages_35781">
            <a:extLst>
              <a:ext uri="{FF2B5EF4-FFF2-40B4-BE49-F238E27FC236}">
                <a16:creationId xmlns="" xmlns:a16="http://schemas.microsoft.com/office/drawing/2014/main" id="{1029AF08-C0CF-4EA8-8796-DD96F46E9F75}"/>
              </a:ext>
            </a:extLst>
          </p:cNvPr>
          <p:cNvSpPr/>
          <p:nvPr userDrawn="1"/>
        </p:nvSpPr>
        <p:spPr>
          <a:xfrm>
            <a:off x="9623597" y="37589"/>
            <a:ext cx="639851" cy="502088"/>
          </a:xfrm>
          <a:custGeom>
            <a:avLst/>
            <a:gdLst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252540 w 609243"/>
              <a:gd name="connsiteY82" fmla="*/ 93858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172811 w 609243"/>
              <a:gd name="connsiteY83" fmla="*/ 103719 h 496315"/>
              <a:gd name="connsiteX84" fmla="*/ 167590 w 609243"/>
              <a:gd name="connsiteY84" fmla="*/ 84661 h 496315"/>
              <a:gd name="connsiteX85" fmla="*/ 211133 w 609243"/>
              <a:gd name="connsiteY85" fmla="*/ 79659 h 496315"/>
              <a:gd name="connsiteX86" fmla="*/ 198798 w 609243"/>
              <a:gd name="connsiteY86" fmla="*/ 22403 h 496315"/>
              <a:gd name="connsiteX87" fmla="*/ 27245 w 609243"/>
              <a:gd name="connsiteY87" fmla="*/ 79844 h 496315"/>
              <a:gd name="connsiteX88" fmla="*/ 26012 w 609243"/>
              <a:gd name="connsiteY88" fmla="*/ 387586 h 496315"/>
              <a:gd name="connsiteX89" fmla="*/ 306429 w 609243"/>
              <a:gd name="connsiteY89" fmla="*/ 408620 h 496315"/>
              <a:gd name="connsiteX90" fmla="*/ 586847 w 609243"/>
              <a:gd name="connsiteY90" fmla="*/ 387586 h 496315"/>
              <a:gd name="connsiteX91" fmla="*/ 585614 w 609243"/>
              <a:gd name="connsiteY91" fmla="*/ 79844 h 496315"/>
              <a:gd name="connsiteX92" fmla="*/ 315160 w 609243"/>
              <a:gd name="connsiteY92" fmla="*/ 68664 h 496315"/>
              <a:gd name="connsiteX93" fmla="*/ 306429 w 609243"/>
              <a:gd name="connsiteY93" fmla="*/ 71791 h 496315"/>
              <a:gd name="connsiteX94" fmla="*/ 297699 w 609243"/>
              <a:gd name="connsiteY94" fmla="*/ 68664 h 496315"/>
              <a:gd name="connsiteX95" fmla="*/ 198798 w 609243"/>
              <a:gd name="connsiteY95" fmla="*/ 22403 h 496315"/>
              <a:gd name="connsiteX96" fmla="*/ 197678 w 609243"/>
              <a:gd name="connsiteY96" fmla="*/ 346 h 496315"/>
              <a:gd name="connsiteX97" fmla="*/ 306429 w 609243"/>
              <a:gd name="connsiteY97" fmla="*/ 46209 h 496315"/>
              <a:gd name="connsiteX98" fmla="*/ 602505 w 609243"/>
              <a:gd name="connsiteY98" fmla="*/ 64779 h 496315"/>
              <a:gd name="connsiteX99" fmla="*/ 606016 w 609243"/>
              <a:gd name="connsiteY99" fmla="*/ 68948 h 496315"/>
              <a:gd name="connsiteX100" fmla="*/ 608009 w 609243"/>
              <a:gd name="connsiteY100" fmla="*/ 75581 h 496315"/>
              <a:gd name="connsiteX101" fmla="*/ 609243 w 609243"/>
              <a:gd name="connsiteY101" fmla="*/ 396113 h 496315"/>
              <a:gd name="connsiteX102" fmla="*/ 608199 w 609243"/>
              <a:gd name="connsiteY102" fmla="*/ 400945 h 496315"/>
              <a:gd name="connsiteX103" fmla="*/ 595103 w 609243"/>
              <a:gd name="connsiteY103" fmla="*/ 414210 h 496315"/>
              <a:gd name="connsiteX104" fmla="*/ 317437 w 609243"/>
              <a:gd name="connsiteY104" fmla="*/ 428043 h 496315"/>
              <a:gd name="connsiteX105" fmla="*/ 306429 w 609243"/>
              <a:gd name="connsiteY105" fmla="*/ 434675 h 496315"/>
              <a:gd name="connsiteX106" fmla="*/ 295422 w 609243"/>
              <a:gd name="connsiteY106" fmla="*/ 428043 h 496315"/>
              <a:gd name="connsiteX107" fmla="*/ 17756 w 609243"/>
              <a:gd name="connsiteY107" fmla="*/ 414210 h 496315"/>
              <a:gd name="connsiteX108" fmla="*/ 4660 w 609243"/>
              <a:gd name="connsiteY108" fmla="*/ 400945 h 496315"/>
              <a:gd name="connsiteX109" fmla="*/ 3616 w 609243"/>
              <a:gd name="connsiteY109" fmla="*/ 396113 h 496315"/>
              <a:gd name="connsiteX110" fmla="*/ 4850 w 609243"/>
              <a:gd name="connsiteY110" fmla="*/ 75581 h 496315"/>
              <a:gd name="connsiteX111" fmla="*/ 6843 w 609243"/>
              <a:gd name="connsiteY111" fmla="*/ 68948 h 496315"/>
              <a:gd name="connsiteX112" fmla="*/ 10354 w 609243"/>
              <a:gd name="connsiteY112" fmla="*/ 64779 h 496315"/>
              <a:gd name="connsiteX113" fmla="*/ 197678 w 609243"/>
              <a:gd name="connsiteY11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209117 w 609243"/>
              <a:gd name="connsiteY55" fmla="*/ 125922 h 496315"/>
              <a:gd name="connsiteX56" fmla="*/ 114405 w 609243"/>
              <a:gd name="connsiteY56" fmla="*/ 101164 h 496315"/>
              <a:gd name="connsiteX57" fmla="*/ 79658 w 609243"/>
              <a:gd name="connsiteY57" fmla="*/ 112628 h 496315"/>
              <a:gd name="connsiteX58" fmla="*/ 78139 w 609243"/>
              <a:gd name="connsiteY58" fmla="*/ 156871 h 496315"/>
              <a:gd name="connsiteX59" fmla="*/ 114405 w 609243"/>
              <a:gd name="connsiteY59" fmla="*/ 142186 h 496315"/>
              <a:gd name="connsiteX60" fmla="*/ 114405 w 609243"/>
              <a:gd name="connsiteY60" fmla="*/ 101164 h 496315"/>
              <a:gd name="connsiteX61" fmla="*/ 436157 w 609243"/>
              <a:gd name="connsiteY61" fmla="*/ 91941 h 496315"/>
              <a:gd name="connsiteX62" fmla="*/ 539058 w 609243"/>
              <a:gd name="connsiteY62" fmla="*/ 121643 h 496315"/>
              <a:gd name="connsiteX63" fmla="*/ 530612 w 609243"/>
              <a:gd name="connsiteY63" fmla="*/ 139462 h 496315"/>
              <a:gd name="connsiteX64" fmla="*/ 345546 w 609243"/>
              <a:gd name="connsiteY64" fmla="*/ 136808 h 496315"/>
              <a:gd name="connsiteX65" fmla="*/ 334252 w 609243"/>
              <a:gd name="connsiteY65" fmla="*/ 120601 h 496315"/>
              <a:gd name="connsiteX66" fmla="*/ 436157 w 609243"/>
              <a:gd name="connsiteY66" fmla="*/ 91941 h 496315"/>
              <a:gd name="connsiteX67" fmla="*/ 120956 w 609243"/>
              <a:gd name="connsiteY67" fmla="*/ 81080 h 496315"/>
              <a:gd name="connsiteX68" fmla="*/ 123804 w 609243"/>
              <a:gd name="connsiteY68" fmla="*/ 81459 h 496315"/>
              <a:gd name="connsiteX69" fmla="*/ 134152 w 609243"/>
              <a:gd name="connsiteY69" fmla="*/ 90933 h 496315"/>
              <a:gd name="connsiteX70" fmla="*/ 134152 w 609243"/>
              <a:gd name="connsiteY70" fmla="*/ 146734 h 496315"/>
              <a:gd name="connsiteX71" fmla="*/ 133773 w 609243"/>
              <a:gd name="connsiteY71" fmla="*/ 149292 h 496315"/>
              <a:gd name="connsiteX72" fmla="*/ 126842 w 609243"/>
              <a:gd name="connsiteY72" fmla="*/ 159523 h 496315"/>
              <a:gd name="connsiteX73" fmla="*/ 78234 w 609243"/>
              <a:gd name="connsiteY73" fmla="*/ 179892 h 496315"/>
              <a:gd name="connsiteX74" fmla="*/ 64658 w 609243"/>
              <a:gd name="connsiteY74" fmla="*/ 175439 h 496315"/>
              <a:gd name="connsiteX75" fmla="*/ 58392 w 609243"/>
              <a:gd name="connsiteY75" fmla="*/ 166439 h 496315"/>
              <a:gd name="connsiteX76" fmla="*/ 60101 w 609243"/>
              <a:gd name="connsiteY76" fmla="*/ 110638 h 496315"/>
              <a:gd name="connsiteX77" fmla="*/ 60765 w 609243"/>
              <a:gd name="connsiteY77" fmla="*/ 107796 h 496315"/>
              <a:gd name="connsiteX78" fmla="*/ 64943 w 609243"/>
              <a:gd name="connsiteY78" fmla="*/ 98796 h 496315"/>
              <a:gd name="connsiteX79" fmla="*/ 120956 w 609243"/>
              <a:gd name="connsiteY79" fmla="*/ 81080 h 496315"/>
              <a:gd name="connsiteX80" fmla="*/ 211133 w 609243"/>
              <a:gd name="connsiteY80" fmla="*/ 79659 h 496315"/>
              <a:gd name="connsiteX81" fmla="*/ 172811 w 609243"/>
              <a:gd name="connsiteY81" fmla="*/ 103719 h 496315"/>
              <a:gd name="connsiteX82" fmla="*/ 167590 w 609243"/>
              <a:gd name="connsiteY82" fmla="*/ 84661 h 496315"/>
              <a:gd name="connsiteX83" fmla="*/ 211133 w 609243"/>
              <a:gd name="connsiteY83" fmla="*/ 79659 h 496315"/>
              <a:gd name="connsiteX84" fmla="*/ 198798 w 609243"/>
              <a:gd name="connsiteY84" fmla="*/ 22403 h 496315"/>
              <a:gd name="connsiteX85" fmla="*/ 27245 w 609243"/>
              <a:gd name="connsiteY85" fmla="*/ 79844 h 496315"/>
              <a:gd name="connsiteX86" fmla="*/ 26012 w 609243"/>
              <a:gd name="connsiteY86" fmla="*/ 387586 h 496315"/>
              <a:gd name="connsiteX87" fmla="*/ 306429 w 609243"/>
              <a:gd name="connsiteY87" fmla="*/ 408620 h 496315"/>
              <a:gd name="connsiteX88" fmla="*/ 586847 w 609243"/>
              <a:gd name="connsiteY88" fmla="*/ 387586 h 496315"/>
              <a:gd name="connsiteX89" fmla="*/ 585614 w 609243"/>
              <a:gd name="connsiteY89" fmla="*/ 79844 h 496315"/>
              <a:gd name="connsiteX90" fmla="*/ 315160 w 609243"/>
              <a:gd name="connsiteY90" fmla="*/ 68664 h 496315"/>
              <a:gd name="connsiteX91" fmla="*/ 306429 w 609243"/>
              <a:gd name="connsiteY91" fmla="*/ 71791 h 496315"/>
              <a:gd name="connsiteX92" fmla="*/ 297699 w 609243"/>
              <a:gd name="connsiteY92" fmla="*/ 68664 h 496315"/>
              <a:gd name="connsiteX93" fmla="*/ 198798 w 609243"/>
              <a:gd name="connsiteY93" fmla="*/ 22403 h 496315"/>
              <a:gd name="connsiteX94" fmla="*/ 197678 w 609243"/>
              <a:gd name="connsiteY94" fmla="*/ 346 h 496315"/>
              <a:gd name="connsiteX95" fmla="*/ 306429 w 609243"/>
              <a:gd name="connsiteY95" fmla="*/ 46209 h 496315"/>
              <a:gd name="connsiteX96" fmla="*/ 602505 w 609243"/>
              <a:gd name="connsiteY96" fmla="*/ 64779 h 496315"/>
              <a:gd name="connsiteX97" fmla="*/ 606016 w 609243"/>
              <a:gd name="connsiteY97" fmla="*/ 68948 h 496315"/>
              <a:gd name="connsiteX98" fmla="*/ 608009 w 609243"/>
              <a:gd name="connsiteY98" fmla="*/ 75581 h 496315"/>
              <a:gd name="connsiteX99" fmla="*/ 609243 w 609243"/>
              <a:gd name="connsiteY99" fmla="*/ 396113 h 496315"/>
              <a:gd name="connsiteX100" fmla="*/ 608199 w 609243"/>
              <a:gd name="connsiteY100" fmla="*/ 400945 h 496315"/>
              <a:gd name="connsiteX101" fmla="*/ 595103 w 609243"/>
              <a:gd name="connsiteY101" fmla="*/ 414210 h 496315"/>
              <a:gd name="connsiteX102" fmla="*/ 317437 w 609243"/>
              <a:gd name="connsiteY102" fmla="*/ 428043 h 496315"/>
              <a:gd name="connsiteX103" fmla="*/ 306429 w 609243"/>
              <a:gd name="connsiteY103" fmla="*/ 434675 h 496315"/>
              <a:gd name="connsiteX104" fmla="*/ 295422 w 609243"/>
              <a:gd name="connsiteY104" fmla="*/ 428043 h 496315"/>
              <a:gd name="connsiteX105" fmla="*/ 17756 w 609243"/>
              <a:gd name="connsiteY105" fmla="*/ 414210 h 496315"/>
              <a:gd name="connsiteX106" fmla="*/ 4660 w 609243"/>
              <a:gd name="connsiteY106" fmla="*/ 400945 h 496315"/>
              <a:gd name="connsiteX107" fmla="*/ 3616 w 609243"/>
              <a:gd name="connsiteY107" fmla="*/ 396113 h 496315"/>
              <a:gd name="connsiteX108" fmla="*/ 4850 w 609243"/>
              <a:gd name="connsiteY108" fmla="*/ 75581 h 496315"/>
              <a:gd name="connsiteX109" fmla="*/ 6843 w 609243"/>
              <a:gd name="connsiteY109" fmla="*/ 68948 h 496315"/>
              <a:gd name="connsiteX110" fmla="*/ 10354 w 609243"/>
              <a:gd name="connsiteY110" fmla="*/ 64779 h 496315"/>
              <a:gd name="connsiteX111" fmla="*/ 197678 w 609243"/>
              <a:gd name="connsiteY11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66015 w 609243"/>
              <a:gd name="connsiteY52" fmla="*/ 127390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114405 w 609243"/>
              <a:gd name="connsiteY55" fmla="*/ 101164 h 496315"/>
              <a:gd name="connsiteX56" fmla="*/ 79658 w 609243"/>
              <a:gd name="connsiteY56" fmla="*/ 112628 h 496315"/>
              <a:gd name="connsiteX57" fmla="*/ 78139 w 609243"/>
              <a:gd name="connsiteY57" fmla="*/ 156871 h 496315"/>
              <a:gd name="connsiteX58" fmla="*/ 114405 w 609243"/>
              <a:gd name="connsiteY58" fmla="*/ 142186 h 496315"/>
              <a:gd name="connsiteX59" fmla="*/ 114405 w 609243"/>
              <a:gd name="connsiteY59" fmla="*/ 101164 h 496315"/>
              <a:gd name="connsiteX60" fmla="*/ 436157 w 609243"/>
              <a:gd name="connsiteY60" fmla="*/ 91941 h 496315"/>
              <a:gd name="connsiteX61" fmla="*/ 539058 w 609243"/>
              <a:gd name="connsiteY61" fmla="*/ 121643 h 496315"/>
              <a:gd name="connsiteX62" fmla="*/ 530612 w 609243"/>
              <a:gd name="connsiteY62" fmla="*/ 139462 h 496315"/>
              <a:gd name="connsiteX63" fmla="*/ 345546 w 609243"/>
              <a:gd name="connsiteY63" fmla="*/ 136808 h 496315"/>
              <a:gd name="connsiteX64" fmla="*/ 334252 w 609243"/>
              <a:gd name="connsiteY64" fmla="*/ 120601 h 496315"/>
              <a:gd name="connsiteX65" fmla="*/ 436157 w 609243"/>
              <a:gd name="connsiteY65" fmla="*/ 91941 h 496315"/>
              <a:gd name="connsiteX66" fmla="*/ 120956 w 609243"/>
              <a:gd name="connsiteY66" fmla="*/ 81080 h 496315"/>
              <a:gd name="connsiteX67" fmla="*/ 123804 w 609243"/>
              <a:gd name="connsiteY67" fmla="*/ 81459 h 496315"/>
              <a:gd name="connsiteX68" fmla="*/ 134152 w 609243"/>
              <a:gd name="connsiteY68" fmla="*/ 90933 h 496315"/>
              <a:gd name="connsiteX69" fmla="*/ 134152 w 609243"/>
              <a:gd name="connsiteY69" fmla="*/ 146734 h 496315"/>
              <a:gd name="connsiteX70" fmla="*/ 133773 w 609243"/>
              <a:gd name="connsiteY70" fmla="*/ 149292 h 496315"/>
              <a:gd name="connsiteX71" fmla="*/ 126842 w 609243"/>
              <a:gd name="connsiteY71" fmla="*/ 159523 h 496315"/>
              <a:gd name="connsiteX72" fmla="*/ 78234 w 609243"/>
              <a:gd name="connsiteY72" fmla="*/ 179892 h 496315"/>
              <a:gd name="connsiteX73" fmla="*/ 64658 w 609243"/>
              <a:gd name="connsiteY73" fmla="*/ 175439 h 496315"/>
              <a:gd name="connsiteX74" fmla="*/ 58392 w 609243"/>
              <a:gd name="connsiteY74" fmla="*/ 166439 h 496315"/>
              <a:gd name="connsiteX75" fmla="*/ 60101 w 609243"/>
              <a:gd name="connsiteY75" fmla="*/ 110638 h 496315"/>
              <a:gd name="connsiteX76" fmla="*/ 60765 w 609243"/>
              <a:gd name="connsiteY76" fmla="*/ 107796 h 496315"/>
              <a:gd name="connsiteX77" fmla="*/ 64943 w 609243"/>
              <a:gd name="connsiteY77" fmla="*/ 98796 h 496315"/>
              <a:gd name="connsiteX78" fmla="*/ 120956 w 609243"/>
              <a:gd name="connsiteY78" fmla="*/ 81080 h 496315"/>
              <a:gd name="connsiteX79" fmla="*/ 211133 w 609243"/>
              <a:gd name="connsiteY79" fmla="*/ 79659 h 496315"/>
              <a:gd name="connsiteX80" fmla="*/ 172811 w 609243"/>
              <a:gd name="connsiteY80" fmla="*/ 103719 h 496315"/>
              <a:gd name="connsiteX81" fmla="*/ 167590 w 609243"/>
              <a:gd name="connsiteY81" fmla="*/ 84661 h 496315"/>
              <a:gd name="connsiteX82" fmla="*/ 211133 w 609243"/>
              <a:gd name="connsiteY82" fmla="*/ 79659 h 496315"/>
              <a:gd name="connsiteX83" fmla="*/ 198798 w 609243"/>
              <a:gd name="connsiteY83" fmla="*/ 22403 h 496315"/>
              <a:gd name="connsiteX84" fmla="*/ 27245 w 609243"/>
              <a:gd name="connsiteY84" fmla="*/ 79844 h 496315"/>
              <a:gd name="connsiteX85" fmla="*/ 26012 w 609243"/>
              <a:gd name="connsiteY85" fmla="*/ 387586 h 496315"/>
              <a:gd name="connsiteX86" fmla="*/ 306429 w 609243"/>
              <a:gd name="connsiteY86" fmla="*/ 408620 h 496315"/>
              <a:gd name="connsiteX87" fmla="*/ 586847 w 609243"/>
              <a:gd name="connsiteY87" fmla="*/ 387586 h 496315"/>
              <a:gd name="connsiteX88" fmla="*/ 585614 w 609243"/>
              <a:gd name="connsiteY88" fmla="*/ 79844 h 496315"/>
              <a:gd name="connsiteX89" fmla="*/ 315160 w 609243"/>
              <a:gd name="connsiteY89" fmla="*/ 68664 h 496315"/>
              <a:gd name="connsiteX90" fmla="*/ 306429 w 609243"/>
              <a:gd name="connsiteY90" fmla="*/ 71791 h 496315"/>
              <a:gd name="connsiteX91" fmla="*/ 297699 w 609243"/>
              <a:gd name="connsiteY91" fmla="*/ 68664 h 496315"/>
              <a:gd name="connsiteX92" fmla="*/ 198798 w 609243"/>
              <a:gd name="connsiteY92" fmla="*/ 22403 h 496315"/>
              <a:gd name="connsiteX93" fmla="*/ 197678 w 609243"/>
              <a:gd name="connsiteY93" fmla="*/ 346 h 496315"/>
              <a:gd name="connsiteX94" fmla="*/ 306429 w 609243"/>
              <a:gd name="connsiteY94" fmla="*/ 46209 h 496315"/>
              <a:gd name="connsiteX95" fmla="*/ 602505 w 609243"/>
              <a:gd name="connsiteY95" fmla="*/ 64779 h 496315"/>
              <a:gd name="connsiteX96" fmla="*/ 606016 w 609243"/>
              <a:gd name="connsiteY96" fmla="*/ 68948 h 496315"/>
              <a:gd name="connsiteX97" fmla="*/ 608009 w 609243"/>
              <a:gd name="connsiteY97" fmla="*/ 75581 h 496315"/>
              <a:gd name="connsiteX98" fmla="*/ 609243 w 609243"/>
              <a:gd name="connsiteY98" fmla="*/ 396113 h 496315"/>
              <a:gd name="connsiteX99" fmla="*/ 608199 w 609243"/>
              <a:gd name="connsiteY99" fmla="*/ 400945 h 496315"/>
              <a:gd name="connsiteX100" fmla="*/ 595103 w 609243"/>
              <a:gd name="connsiteY100" fmla="*/ 414210 h 496315"/>
              <a:gd name="connsiteX101" fmla="*/ 317437 w 609243"/>
              <a:gd name="connsiteY101" fmla="*/ 428043 h 496315"/>
              <a:gd name="connsiteX102" fmla="*/ 306429 w 609243"/>
              <a:gd name="connsiteY102" fmla="*/ 434675 h 496315"/>
              <a:gd name="connsiteX103" fmla="*/ 295422 w 609243"/>
              <a:gd name="connsiteY103" fmla="*/ 428043 h 496315"/>
              <a:gd name="connsiteX104" fmla="*/ 17756 w 609243"/>
              <a:gd name="connsiteY104" fmla="*/ 414210 h 496315"/>
              <a:gd name="connsiteX105" fmla="*/ 4660 w 609243"/>
              <a:gd name="connsiteY105" fmla="*/ 400945 h 496315"/>
              <a:gd name="connsiteX106" fmla="*/ 3616 w 609243"/>
              <a:gd name="connsiteY106" fmla="*/ 396113 h 496315"/>
              <a:gd name="connsiteX107" fmla="*/ 4850 w 609243"/>
              <a:gd name="connsiteY107" fmla="*/ 75581 h 496315"/>
              <a:gd name="connsiteX108" fmla="*/ 6843 w 609243"/>
              <a:gd name="connsiteY108" fmla="*/ 68948 h 496315"/>
              <a:gd name="connsiteX109" fmla="*/ 10354 w 609243"/>
              <a:gd name="connsiteY109" fmla="*/ 64779 h 496315"/>
              <a:gd name="connsiteX110" fmla="*/ 197678 w 609243"/>
              <a:gd name="connsiteY11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167590 w 609243"/>
              <a:gd name="connsiteY78" fmla="*/ 84661 h 496315"/>
              <a:gd name="connsiteX79" fmla="*/ 211133 w 609243"/>
              <a:gd name="connsiteY79" fmla="*/ 79659 h 496315"/>
              <a:gd name="connsiteX80" fmla="*/ 198798 w 609243"/>
              <a:gd name="connsiteY80" fmla="*/ 22403 h 496315"/>
              <a:gd name="connsiteX81" fmla="*/ 27245 w 609243"/>
              <a:gd name="connsiteY81" fmla="*/ 79844 h 496315"/>
              <a:gd name="connsiteX82" fmla="*/ 26012 w 609243"/>
              <a:gd name="connsiteY82" fmla="*/ 387586 h 496315"/>
              <a:gd name="connsiteX83" fmla="*/ 306429 w 609243"/>
              <a:gd name="connsiteY83" fmla="*/ 408620 h 496315"/>
              <a:gd name="connsiteX84" fmla="*/ 586847 w 609243"/>
              <a:gd name="connsiteY84" fmla="*/ 387586 h 496315"/>
              <a:gd name="connsiteX85" fmla="*/ 585614 w 609243"/>
              <a:gd name="connsiteY85" fmla="*/ 79844 h 496315"/>
              <a:gd name="connsiteX86" fmla="*/ 315160 w 609243"/>
              <a:gd name="connsiteY86" fmla="*/ 68664 h 496315"/>
              <a:gd name="connsiteX87" fmla="*/ 306429 w 609243"/>
              <a:gd name="connsiteY87" fmla="*/ 71791 h 496315"/>
              <a:gd name="connsiteX88" fmla="*/ 297699 w 609243"/>
              <a:gd name="connsiteY88" fmla="*/ 68664 h 496315"/>
              <a:gd name="connsiteX89" fmla="*/ 198798 w 609243"/>
              <a:gd name="connsiteY89" fmla="*/ 22403 h 496315"/>
              <a:gd name="connsiteX90" fmla="*/ 197678 w 609243"/>
              <a:gd name="connsiteY90" fmla="*/ 346 h 496315"/>
              <a:gd name="connsiteX91" fmla="*/ 306429 w 609243"/>
              <a:gd name="connsiteY91" fmla="*/ 46209 h 496315"/>
              <a:gd name="connsiteX92" fmla="*/ 602505 w 609243"/>
              <a:gd name="connsiteY92" fmla="*/ 64779 h 496315"/>
              <a:gd name="connsiteX93" fmla="*/ 606016 w 609243"/>
              <a:gd name="connsiteY93" fmla="*/ 68948 h 496315"/>
              <a:gd name="connsiteX94" fmla="*/ 608009 w 609243"/>
              <a:gd name="connsiteY94" fmla="*/ 75581 h 496315"/>
              <a:gd name="connsiteX95" fmla="*/ 609243 w 609243"/>
              <a:gd name="connsiteY95" fmla="*/ 396113 h 496315"/>
              <a:gd name="connsiteX96" fmla="*/ 608199 w 609243"/>
              <a:gd name="connsiteY96" fmla="*/ 400945 h 496315"/>
              <a:gd name="connsiteX97" fmla="*/ 595103 w 609243"/>
              <a:gd name="connsiteY97" fmla="*/ 414210 h 496315"/>
              <a:gd name="connsiteX98" fmla="*/ 317437 w 609243"/>
              <a:gd name="connsiteY98" fmla="*/ 428043 h 496315"/>
              <a:gd name="connsiteX99" fmla="*/ 306429 w 609243"/>
              <a:gd name="connsiteY99" fmla="*/ 434675 h 496315"/>
              <a:gd name="connsiteX100" fmla="*/ 295422 w 609243"/>
              <a:gd name="connsiteY100" fmla="*/ 428043 h 496315"/>
              <a:gd name="connsiteX101" fmla="*/ 17756 w 609243"/>
              <a:gd name="connsiteY101" fmla="*/ 414210 h 496315"/>
              <a:gd name="connsiteX102" fmla="*/ 4660 w 609243"/>
              <a:gd name="connsiteY102" fmla="*/ 400945 h 496315"/>
              <a:gd name="connsiteX103" fmla="*/ 3616 w 609243"/>
              <a:gd name="connsiteY103" fmla="*/ 396113 h 496315"/>
              <a:gd name="connsiteX104" fmla="*/ 4850 w 609243"/>
              <a:gd name="connsiteY104" fmla="*/ 75581 h 496315"/>
              <a:gd name="connsiteX105" fmla="*/ 6843 w 609243"/>
              <a:gd name="connsiteY105" fmla="*/ 68948 h 496315"/>
              <a:gd name="connsiteX106" fmla="*/ 10354 w 609243"/>
              <a:gd name="connsiteY106" fmla="*/ 64779 h 496315"/>
              <a:gd name="connsiteX107" fmla="*/ 197678 w 609243"/>
              <a:gd name="connsiteY10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211133 w 609243"/>
              <a:gd name="connsiteY78" fmla="*/ 79659 h 496315"/>
              <a:gd name="connsiteX79" fmla="*/ 198798 w 609243"/>
              <a:gd name="connsiteY79" fmla="*/ 22403 h 496315"/>
              <a:gd name="connsiteX80" fmla="*/ 27245 w 609243"/>
              <a:gd name="connsiteY80" fmla="*/ 79844 h 496315"/>
              <a:gd name="connsiteX81" fmla="*/ 26012 w 609243"/>
              <a:gd name="connsiteY81" fmla="*/ 387586 h 496315"/>
              <a:gd name="connsiteX82" fmla="*/ 306429 w 609243"/>
              <a:gd name="connsiteY82" fmla="*/ 408620 h 496315"/>
              <a:gd name="connsiteX83" fmla="*/ 586847 w 609243"/>
              <a:gd name="connsiteY83" fmla="*/ 387586 h 496315"/>
              <a:gd name="connsiteX84" fmla="*/ 585614 w 609243"/>
              <a:gd name="connsiteY84" fmla="*/ 79844 h 496315"/>
              <a:gd name="connsiteX85" fmla="*/ 315160 w 609243"/>
              <a:gd name="connsiteY85" fmla="*/ 68664 h 496315"/>
              <a:gd name="connsiteX86" fmla="*/ 306429 w 609243"/>
              <a:gd name="connsiteY86" fmla="*/ 71791 h 496315"/>
              <a:gd name="connsiteX87" fmla="*/ 297699 w 609243"/>
              <a:gd name="connsiteY87" fmla="*/ 68664 h 496315"/>
              <a:gd name="connsiteX88" fmla="*/ 198798 w 609243"/>
              <a:gd name="connsiteY88" fmla="*/ 22403 h 496315"/>
              <a:gd name="connsiteX89" fmla="*/ 197678 w 609243"/>
              <a:gd name="connsiteY89" fmla="*/ 346 h 496315"/>
              <a:gd name="connsiteX90" fmla="*/ 306429 w 609243"/>
              <a:gd name="connsiteY90" fmla="*/ 46209 h 496315"/>
              <a:gd name="connsiteX91" fmla="*/ 602505 w 609243"/>
              <a:gd name="connsiteY91" fmla="*/ 64779 h 496315"/>
              <a:gd name="connsiteX92" fmla="*/ 606016 w 609243"/>
              <a:gd name="connsiteY92" fmla="*/ 68948 h 496315"/>
              <a:gd name="connsiteX93" fmla="*/ 608009 w 609243"/>
              <a:gd name="connsiteY93" fmla="*/ 75581 h 496315"/>
              <a:gd name="connsiteX94" fmla="*/ 609243 w 609243"/>
              <a:gd name="connsiteY94" fmla="*/ 396113 h 496315"/>
              <a:gd name="connsiteX95" fmla="*/ 608199 w 609243"/>
              <a:gd name="connsiteY95" fmla="*/ 400945 h 496315"/>
              <a:gd name="connsiteX96" fmla="*/ 595103 w 609243"/>
              <a:gd name="connsiteY96" fmla="*/ 414210 h 496315"/>
              <a:gd name="connsiteX97" fmla="*/ 317437 w 609243"/>
              <a:gd name="connsiteY97" fmla="*/ 428043 h 496315"/>
              <a:gd name="connsiteX98" fmla="*/ 306429 w 609243"/>
              <a:gd name="connsiteY98" fmla="*/ 434675 h 496315"/>
              <a:gd name="connsiteX99" fmla="*/ 295422 w 609243"/>
              <a:gd name="connsiteY99" fmla="*/ 428043 h 496315"/>
              <a:gd name="connsiteX100" fmla="*/ 17756 w 609243"/>
              <a:gd name="connsiteY100" fmla="*/ 414210 h 496315"/>
              <a:gd name="connsiteX101" fmla="*/ 4660 w 609243"/>
              <a:gd name="connsiteY101" fmla="*/ 400945 h 496315"/>
              <a:gd name="connsiteX102" fmla="*/ 3616 w 609243"/>
              <a:gd name="connsiteY102" fmla="*/ 396113 h 496315"/>
              <a:gd name="connsiteX103" fmla="*/ 4850 w 609243"/>
              <a:gd name="connsiteY103" fmla="*/ 75581 h 496315"/>
              <a:gd name="connsiteX104" fmla="*/ 6843 w 609243"/>
              <a:gd name="connsiteY104" fmla="*/ 68948 h 496315"/>
              <a:gd name="connsiteX105" fmla="*/ 10354 w 609243"/>
              <a:gd name="connsiteY105" fmla="*/ 64779 h 496315"/>
              <a:gd name="connsiteX106" fmla="*/ 197678 w 609243"/>
              <a:gd name="connsiteY10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198798 w 609243"/>
              <a:gd name="connsiteY76" fmla="*/ 22403 h 496315"/>
              <a:gd name="connsiteX77" fmla="*/ 27245 w 609243"/>
              <a:gd name="connsiteY77" fmla="*/ 79844 h 496315"/>
              <a:gd name="connsiteX78" fmla="*/ 26012 w 609243"/>
              <a:gd name="connsiteY78" fmla="*/ 387586 h 496315"/>
              <a:gd name="connsiteX79" fmla="*/ 306429 w 609243"/>
              <a:gd name="connsiteY79" fmla="*/ 408620 h 496315"/>
              <a:gd name="connsiteX80" fmla="*/ 586847 w 609243"/>
              <a:gd name="connsiteY80" fmla="*/ 387586 h 496315"/>
              <a:gd name="connsiteX81" fmla="*/ 585614 w 609243"/>
              <a:gd name="connsiteY81" fmla="*/ 79844 h 496315"/>
              <a:gd name="connsiteX82" fmla="*/ 315160 w 609243"/>
              <a:gd name="connsiteY82" fmla="*/ 68664 h 496315"/>
              <a:gd name="connsiteX83" fmla="*/ 306429 w 609243"/>
              <a:gd name="connsiteY83" fmla="*/ 71791 h 496315"/>
              <a:gd name="connsiteX84" fmla="*/ 297699 w 609243"/>
              <a:gd name="connsiteY84" fmla="*/ 68664 h 496315"/>
              <a:gd name="connsiteX85" fmla="*/ 198798 w 609243"/>
              <a:gd name="connsiteY85" fmla="*/ 22403 h 496315"/>
              <a:gd name="connsiteX86" fmla="*/ 197678 w 609243"/>
              <a:gd name="connsiteY86" fmla="*/ 346 h 496315"/>
              <a:gd name="connsiteX87" fmla="*/ 306429 w 609243"/>
              <a:gd name="connsiteY87" fmla="*/ 46209 h 496315"/>
              <a:gd name="connsiteX88" fmla="*/ 602505 w 609243"/>
              <a:gd name="connsiteY88" fmla="*/ 64779 h 496315"/>
              <a:gd name="connsiteX89" fmla="*/ 606016 w 609243"/>
              <a:gd name="connsiteY89" fmla="*/ 68948 h 496315"/>
              <a:gd name="connsiteX90" fmla="*/ 608009 w 609243"/>
              <a:gd name="connsiteY90" fmla="*/ 75581 h 496315"/>
              <a:gd name="connsiteX91" fmla="*/ 609243 w 609243"/>
              <a:gd name="connsiteY91" fmla="*/ 396113 h 496315"/>
              <a:gd name="connsiteX92" fmla="*/ 608199 w 609243"/>
              <a:gd name="connsiteY92" fmla="*/ 400945 h 496315"/>
              <a:gd name="connsiteX93" fmla="*/ 595103 w 609243"/>
              <a:gd name="connsiteY93" fmla="*/ 414210 h 496315"/>
              <a:gd name="connsiteX94" fmla="*/ 317437 w 609243"/>
              <a:gd name="connsiteY94" fmla="*/ 428043 h 496315"/>
              <a:gd name="connsiteX95" fmla="*/ 306429 w 609243"/>
              <a:gd name="connsiteY95" fmla="*/ 434675 h 496315"/>
              <a:gd name="connsiteX96" fmla="*/ 295422 w 609243"/>
              <a:gd name="connsiteY96" fmla="*/ 428043 h 496315"/>
              <a:gd name="connsiteX97" fmla="*/ 17756 w 609243"/>
              <a:gd name="connsiteY97" fmla="*/ 414210 h 496315"/>
              <a:gd name="connsiteX98" fmla="*/ 4660 w 609243"/>
              <a:gd name="connsiteY98" fmla="*/ 400945 h 496315"/>
              <a:gd name="connsiteX99" fmla="*/ 3616 w 609243"/>
              <a:gd name="connsiteY99" fmla="*/ 396113 h 496315"/>
              <a:gd name="connsiteX100" fmla="*/ 4850 w 609243"/>
              <a:gd name="connsiteY100" fmla="*/ 75581 h 496315"/>
              <a:gd name="connsiteX101" fmla="*/ 6843 w 609243"/>
              <a:gd name="connsiteY101" fmla="*/ 68948 h 496315"/>
              <a:gd name="connsiteX102" fmla="*/ 10354 w 609243"/>
              <a:gd name="connsiteY102" fmla="*/ 64779 h 496315"/>
              <a:gd name="connsiteX103" fmla="*/ 197678 w 609243"/>
              <a:gd name="connsiteY10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146734 h 496315"/>
              <a:gd name="connsiteX66" fmla="*/ 133773 w 609243"/>
              <a:gd name="connsiteY66" fmla="*/ 149292 h 496315"/>
              <a:gd name="connsiteX67" fmla="*/ 126842 w 609243"/>
              <a:gd name="connsiteY67" fmla="*/ 159523 h 496315"/>
              <a:gd name="connsiteX68" fmla="*/ 78234 w 609243"/>
              <a:gd name="connsiteY68" fmla="*/ 179892 h 496315"/>
              <a:gd name="connsiteX69" fmla="*/ 64658 w 609243"/>
              <a:gd name="connsiteY69" fmla="*/ 175439 h 496315"/>
              <a:gd name="connsiteX70" fmla="*/ 58392 w 609243"/>
              <a:gd name="connsiteY70" fmla="*/ 166439 h 496315"/>
              <a:gd name="connsiteX71" fmla="*/ 60101 w 609243"/>
              <a:gd name="connsiteY71" fmla="*/ 110638 h 496315"/>
              <a:gd name="connsiteX72" fmla="*/ 60765 w 609243"/>
              <a:gd name="connsiteY72" fmla="*/ 107796 h 496315"/>
              <a:gd name="connsiteX73" fmla="*/ 64943 w 609243"/>
              <a:gd name="connsiteY73" fmla="*/ 98796 h 496315"/>
              <a:gd name="connsiteX74" fmla="*/ 120956 w 609243"/>
              <a:gd name="connsiteY74" fmla="*/ 81080 h 496315"/>
              <a:gd name="connsiteX75" fmla="*/ 198798 w 609243"/>
              <a:gd name="connsiteY75" fmla="*/ 22403 h 496315"/>
              <a:gd name="connsiteX76" fmla="*/ 27245 w 609243"/>
              <a:gd name="connsiteY76" fmla="*/ 79844 h 496315"/>
              <a:gd name="connsiteX77" fmla="*/ 26012 w 609243"/>
              <a:gd name="connsiteY77" fmla="*/ 387586 h 496315"/>
              <a:gd name="connsiteX78" fmla="*/ 306429 w 609243"/>
              <a:gd name="connsiteY78" fmla="*/ 408620 h 496315"/>
              <a:gd name="connsiteX79" fmla="*/ 586847 w 609243"/>
              <a:gd name="connsiteY79" fmla="*/ 387586 h 496315"/>
              <a:gd name="connsiteX80" fmla="*/ 585614 w 609243"/>
              <a:gd name="connsiteY80" fmla="*/ 79844 h 496315"/>
              <a:gd name="connsiteX81" fmla="*/ 315160 w 609243"/>
              <a:gd name="connsiteY81" fmla="*/ 68664 h 496315"/>
              <a:gd name="connsiteX82" fmla="*/ 306429 w 609243"/>
              <a:gd name="connsiteY82" fmla="*/ 71791 h 496315"/>
              <a:gd name="connsiteX83" fmla="*/ 297699 w 609243"/>
              <a:gd name="connsiteY83" fmla="*/ 68664 h 496315"/>
              <a:gd name="connsiteX84" fmla="*/ 198798 w 609243"/>
              <a:gd name="connsiteY84" fmla="*/ 22403 h 496315"/>
              <a:gd name="connsiteX85" fmla="*/ 197678 w 609243"/>
              <a:gd name="connsiteY85" fmla="*/ 346 h 496315"/>
              <a:gd name="connsiteX86" fmla="*/ 306429 w 609243"/>
              <a:gd name="connsiteY86" fmla="*/ 46209 h 496315"/>
              <a:gd name="connsiteX87" fmla="*/ 602505 w 609243"/>
              <a:gd name="connsiteY87" fmla="*/ 64779 h 496315"/>
              <a:gd name="connsiteX88" fmla="*/ 606016 w 609243"/>
              <a:gd name="connsiteY88" fmla="*/ 68948 h 496315"/>
              <a:gd name="connsiteX89" fmla="*/ 608009 w 609243"/>
              <a:gd name="connsiteY89" fmla="*/ 75581 h 496315"/>
              <a:gd name="connsiteX90" fmla="*/ 609243 w 609243"/>
              <a:gd name="connsiteY90" fmla="*/ 396113 h 496315"/>
              <a:gd name="connsiteX91" fmla="*/ 608199 w 609243"/>
              <a:gd name="connsiteY91" fmla="*/ 400945 h 496315"/>
              <a:gd name="connsiteX92" fmla="*/ 595103 w 609243"/>
              <a:gd name="connsiteY92" fmla="*/ 414210 h 496315"/>
              <a:gd name="connsiteX93" fmla="*/ 317437 w 609243"/>
              <a:gd name="connsiteY93" fmla="*/ 428043 h 496315"/>
              <a:gd name="connsiteX94" fmla="*/ 306429 w 609243"/>
              <a:gd name="connsiteY94" fmla="*/ 434675 h 496315"/>
              <a:gd name="connsiteX95" fmla="*/ 295422 w 609243"/>
              <a:gd name="connsiteY95" fmla="*/ 428043 h 496315"/>
              <a:gd name="connsiteX96" fmla="*/ 17756 w 609243"/>
              <a:gd name="connsiteY96" fmla="*/ 414210 h 496315"/>
              <a:gd name="connsiteX97" fmla="*/ 4660 w 609243"/>
              <a:gd name="connsiteY97" fmla="*/ 400945 h 496315"/>
              <a:gd name="connsiteX98" fmla="*/ 3616 w 609243"/>
              <a:gd name="connsiteY98" fmla="*/ 396113 h 496315"/>
              <a:gd name="connsiteX99" fmla="*/ 4850 w 609243"/>
              <a:gd name="connsiteY99" fmla="*/ 75581 h 496315"/>
              <a:gd name="connsiteX100" fmla="*/ 6843 w 609243"/>
              <a:gd name="connsiteY100" fmla="*/ 68948 h 496315"/>
              <a:gd name="connsiteX101" fmla="*/ 10354 w 609243"/>
              <a:gd name="connsiteY101" fmla="*/ 64779 h 496315"/>
              <a:gd name="connsiteX102" fmla="*/ 197678 w 609243"/>
              <a:gd name="connsiteY10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20956 w 609243"/>
              <a:gd name="connsiteY73" fmla="*/ 81080 h 496315"/>
              <a:gd name="connsiteX74" fmla="*/ 198798 w 609243"/>
              <a:gd name="connsiteY74" fmla="*/ 22403 h 496315"/>
              <a:gd name="connsiteX75" fmla="*/ 27245 w 609243"/>
              <a:gd name="connsiteY75" fmla="*/ 79844 h 496315"/>
              <a:gd name="connsiteX76" fmla="*/ 26012 w 609243"/>
              <a:gd name="connsiteY76" fmla="*/ 387586 h 496315"/>
              <a:gd name="connsiteX77" fmla="*/ 306429 w 609243"/>
              <a:gd name="connsiteY77" fmla="*/ 408620 h 496315"/>
              <a:gd name="connsiteX78" fmla="*/ 586847 w 609243"/>
              <a:gd name="connsiteY78" fmla="*/ 387586 h 496315"/>
              <a:gd name="connsiteX79" fmla="*/ 585614 w 609243"/>
              <a:gd name="connsiteY79" fmla="*/ 79844 h 496315"/>
              <a:gd name="connsiteX80" fmla="*/ 315160 w 609243"/>
              <a:gd name="connsiteY80" fmla="*/ 68664 h 496315"/>
              <a:gd name="connsiteX81" fmla="*/ 306429 w 609243"/>
              <a:gd name="connsiteY81" fmla="*/ 71791 h 496315"/>
              <a:gd name="connsiteX82" fmla="*/ 297699 w 609243"/>
              <a:gd name="connsiteY82" fmla="*/ 68664 h 496315"/>
              <a:gd name="connsiteX83" fmla="*/ 198798 w 609243"/>
              <a:gd name="connsiteY83" fmla="*/ 22403 h 496315"/>
              <a:gd name="connsiteX84" fmla="*/ 197678 w 609243"/>
              <a:gd name="connsiteY84" fmla="*/ 346 h 496315"/>
              <a:gd name="connsiteX85" fmla="*/ 306429 w 609243"/>
              <a:gd name="connsiteY85" fmla="*/ 46209 h 496315"/>
              <a:gd name="connsiteX86" fmla="*/ 602505 w 609243"/>
              <a:gd name="connsiteY86" fmla="*/ 64779 h 496315"/>
              <a:gd name="connsiteX87" fmla="*/ 606016 w 609243"/>
              <a:gd name="connsiteY87" fmla="*/ 68948 h 496315"/>
              <a:gd name="connsiteX88" fmla="*/ 608009 w 609243"/>
              <a:gd name="connsiteY88" fmla="*/ 75581 h 496315"/>
              <a:gd name="connsiteX89" fmla="*/ 609243 w 609243"/>
              <a:gd name="connsiteY89" fmla="*/ 396113 h 496315"/>
              <a:gd name="connsiteX90" fmla="*/ 608199 w 609243"/>
              <a:gd name="connsiteY90" fmla="*/ 400945 h 496315"/>
              <a:gd name="connsiteX91" fmla="*/ 595103 w 609243"/>
              <a:gd name="connsiteY91" fmla="*/ 414210 h 496315"/>
              <a:gd name="connsiteX92" fmla="*/ 317437 w 609243"/>
              <a:gd name="connsiteY92" fmla="*/ 428043 h 496315"/>
              <a:gd name="connsiteX93" fmla="*/ 306429 w 609243"/>
              <a:gd name="connsiteY93" fmla="*/ 434675 h 496315"/>
              <a:gd name="connsiteX94" fmla="*/ 295422 w 609243"/>
              <a:gd name="connsiteY94" fmla="*/ 428043 h 496315"/>
              <a:gd name="connsiteX95" fmla="*/ 17756 w 609243"/>
              <a:gd name="connsiteY95" fmla="*/ 414210 h 496315"/>
              <a:gd name="connsiteX96" fmla="*/ 4660 w 609243"/>
              <a:gd name="connsiteY96" fmla="*/ 400945 h 496315"/>
              <a:gd name="connsiteX97" fmla="*/ 3616 w 609243"/>
              <a:gd name="connsiteY97" fmla="*/ 396113 h 496315"/>
              <a:gd name="connsiteX98" fmla="*/ 4850 w 609243"/>
              <a:gd name="connsiteY98" fmla="*/ 75581 h 496315"/>
              <a:gd name="connsiteX99" fmla="*/ 6843 w 609243"/>
              <a:gd name="connsiteY99" fmla="*/ 68948 h 496315"/>
              <a:gd name="connsiteX100" fmla="*/ 10354 w 609243"/>
              <a:gd name="connsiteY100" fmla="*/ 64779 h 496315"/>
              <a:gd name="connsiteX101" fmla="*/ 197678 w 609243"/>
              <a:gd name="connsiteY10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64943 w 609243"/>
              <a:gd name="connsiteY63" fmla="*/ 98796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98798 w 609243"/>
              <a:gd name="connsiteY73" fmla="*/ 22403 h 496315"/>
              <a:gd name="connsiteX74" fmla="*/ 27245 w 609243"/>
              <a:gd name="connsiteY74" fmla="*/ 79844 h 496315"/>
              <a:gd name="connsiteX75" fmla="*/ 26012 w 609243"/>
              <a:gd name="connsiteY75" fmla="*/ 387586 h 496315"/>
              <a:gd name="connsiteX76" fmla="*/ 306429 w 609243"/>
              <a:gd name="connsiteY76" fmla="*/ 408620 h 496315"/>
              <a:gd name="connsiteX77" fmla="*/ 586847 w 609243"/>
              <a:gd name="connsiteY77" fmla="*/ 387586 h 496315"/>
              <a:gd name="connsiteX78" fmla="*/ 585614 w 609243"/>
              <a:gd name="connsiteY78" fmla="*/ 79844 h 496315"/>
              <a:gd name="connsiteX79" fmla="*/ 315160 w 609243"/>
              <a:gd name="connsiteY79" fmla="*/ 68664 h 496315"/>
              <a:gd name="connsiteX80" fmla="*/ 306429 w 609243"/>
              <a:gd name="connsiteY80" fmla="*/ 71791 h 496315"/>
              <a:gd name="connsiteX81" fmla="*/ 297699 w 609243"/>
              <a:gd name="connsiteY81" fmla="*/ 68664 h 496315"/>
              <a:gd name="connsiteX82" fmla="*/ 198798 w 609243"/>
              <a:gd name="connsiteY82" fmla="*/ 22403 h 496315"/>
              <a:gd name="connsiteX83" fmla="*/ 197678 w 609243"/>
              <a:gd name="connsiteY83" fmla="*/ 346 h 496315"/>
              <a:gd name="connsiteX84" fmla="*/ 306429 w 609243"/>
              <a:gd name="connsiteY84" fmla="*/ 46209 h 496315"/>
              <a:gd name="connsiteX85" fmla="*/ 602505 w 609243"/>
              <a:gd name="connsiteY85" fmla="*/ 64779 h 496315"/>
              <a:gd name="connsiteX86" fmla="*/ 606016 w 609243"/>
              <a:gd name="connsiteY86" fmla="*/ 68948 h 496315"/>
              <a:gd name="connsiteX87" fmla="*/ 608009 w 609243"/>
              <a:gd name="connsiteY87" fmla="*/ 75581 h 496315"/>
              <a:gd name="connsiteX88" fmla="*/ 609243 w 609243"/>
              <a:gd name="connsiteY88" fmla="*/ 396113 h 496315"/>
              <a:gd name="connsiteX89" fmla="*/ 608199 w 609243"/>
              <a:gd name="connsiteY89" fmla="*/ 400945 h 496315"/>
              <a:gd name="connsiteX90" fmla="*/ 595103 w 609243"/>
              <a:gd name="connsiteY90" fmla="*/ 414210 h 496315"/>
              <a:gd name="connsiteX91" fmla="*/ 317437 w 609243"/>
              <a:gd name="connsiteY91" fmla="*/ 428043 h 496315"/>
              <a:gd name="connsiteX92" fmla="*/ 306429 w 609243"/>
              <a:gd name="connsiteY92" fmla="*/ 434675 h 496315"/>
              <a:gd name="connsiteX93" fmla="*/ 295422 w 609243"/>
              <a:gd name="connsiteY93" fmla="*/ 428043 h 496315"/>
              <a:gd name="connsiteX94" fmla="*/ 17756 w 609243"/>
              <a:gd name="connsiteY94" fmla="*/ 414210 h 496315"/>
              <a:gd name="connsiteX95" fmla="*/ 4660 w 609243"/>
              <a:gd name="connsiteY95" fmla="*/ 400945 h 496315"/>
              <a:gd name="connsiteX96" fmla="*/ 3616 w 609243"/>
              <a:gd name="connsiteY96" fmla="*/ 396113 h 496315"/>
              <a:gd name="connsiteX97" fmla="*/ 4850 w 609243"/>
              <a:gd name="connsiteY97" fmla="*/ 75581 h 496315"/>
              <a:gd name="connsiteX98" fmla="*/ 6843 w 609243"/>
              <a:gd name="connsiteY98" fmla="*/ 68948 h 496315"/>
              <a:gd name="connsiteX99" fmla="*/ 10354 w 609243"/>
              <a:gd name="connsiteY99" fmla="*/ 64779 h 496315"/>
              <a:gd name="connsiteX100" fmla="*/ 197678 w 609243"/>
              <a:gd name="connsiteY10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9058 w 609243"/>
              <a:gd name="connsiteY57" fmla="*/ 121643 h 496315"/>
              <a:gd name="connsiteX58" fmla="*/ 530612 w 609243"/>
              <a:gd name="connsiteY58" fmla="*/ 139462 h 496315"/>
              <a:gd name="connsiteX59" fmla="*/ 345546 w 609243"/>
              <a:gd name="connsiteY59" fmla="*/ 136808 h 496315"/>
              <a:gd name="connsiteX60" fmla="*/ 334252 w 609243"/>
              <a:gd name="connsiteY60" fmla="*/ 120601 h 496315"/>
              <a:gd name="connsiteX61" fmla="*/ 436157 w 609243"/>
              <a:gd name="connsiteY61" fmla="*/ 91941 h 496315"/>
              <a:gd name="connsiteX62" fmla="*/ 64943 w 609243"/>
              <a:gd name="connsiteY62" fmla="*/ 98796 h 496315"/>
              <a:gd name="connsiteX63" fmla="*/ 134152 w 609243"/>
              <a:gd name="connsiteY63" fmla="*/ 146734 h 496315"/>
              <a:gd name="connsiteX64" fmla="*/ 133773 w 609243"/>
              <a:gd name="connsiteY64" fmla="*/ 149292 h 496315"/>
              <a:gd name="connsiteX65" fmla="*/ 126842 w 609243"/>
              <a:gd name="connsiteY65" fmla="*/ 159523 h 496315"/>
              <a:gd name="connsiteX66" fmla="*/ 78234 w 609243"/>
              <a:gd name="connsiteY66" fmla="*/ 179892 h 496315"/>
              <a:gd name="connsiteX67" fmla="*/ 64658 w 609243"/>
              <a:gd name="connsiteY67" fmla="*/ 175439 h 496315"/>
              <a:gd name="connsiteX68" fmla="*/ 58392 w 609243"/>
              <a:gd name="connsiteY68" fmla="*/ 166439 h 496315"/>
              <a:gd name="connsiteX69" fmla="*/ 60101 w 609243"/>
              <a:gd name="connsiteY69" fmla="*/ 110638 h 496315"/>
              <a:gd name="connsiteX70" fmla="*/ 60765 w 609243"/>
              <a:gd name="connsiteY70" fmla="*/ 107796 h 496315"/>
              <a:gd name="connsiteX71" fmla="*/ 64943 w 609243"/>
              <a:gd name="connsiteY71" fmla="*/ 98796 h 496315"/>
              <a:gd name="connsiteX72" fmla="*/ 198798 w 609243"/>
              <a:gd name="connsiteY72" fmla="*/ 22403 h 496315"/>
              <a:gd name="connsiteX73" fmla="*/ 27245 w 609243"/>
              <a:gd name="connsiteY73" fmla="*/ 79844 h 496315"/>
              <a:gd name="connsiteX74" fmla="*/ 26012 w 609243"/>
              <a:gd name="connsiteY74" fmla="*/ 387586 h 496315"/>
              <a:gd name="connsiteX75" fmla="*/ 306429 w 609243"/>
              <a:gd name="connsiteY75" fmla="*/ 408620 h 496315"/>
              <a:gd name="connsiteX76" fmla="*/ 586847 w 609243"/>
              <a:gd name="connsiteY76" fmla="*/ 387586 h 496315"/>
              <a:gd name="connsiteX77" fmla="*/ 585614 w 609243"/>
              <a:gd name="connsiteY77" fmla="*/ 79844 h 496315"/>
              <a:gd name="connsiteX78" fmla="*/ 315160 w 609243"/>
              <a:gd name="connsiteY78" fmla="*/ 68664 h 496315"/>
              <a:gd name="connsiteX79" fmla="*/ 306429 w 609243"/>
              <a:gd name="connsiteY79" fmla="*/ 71791 h 496315"/>
              <a:gd name="connsiteX80" fmla="*/ 297699 w 609243"/>
              <a:gd name="connsiteY80" fmla="*/ 68664 h 496315"/>
              <a:gd name="connsiteX81" fmla="*/ 198798 w 609243"/>
              <a:gd name="connsiteY81" fmla="*/ 22403 h 496315"/>
              <a:gd name="connsiteX82" fmla="*/ 197678 w 609243"/>
              <a:gd name="connsiteY82" fmla="*/ 346 h 496315"/>
              <a:gd name="connsiteX83" fmla="*/ 306429 w 609243"/>
              <a:gd name="connsiteY83" fmla="*/ 46209 h 496315"/>
              <a:gd name="connsiteX84" fmla="*/ 602505 w 609243"/>
              <a:gd name="connsiteY84" fmla="*/ 64779 h 496315"/>
              <a:gd name="connsiteX85" fmla="*/ 606016 w 609243"/>
              <a:gd name="connsiteY85" fmla="*/ 68948 h 496315"/>
              <a:gd name="connsiteX86" fmla="*/ 608009 w 609243"/>
              <a:gd name="connsiteY86" fmla="*/ 75581 h 496315"/>
              <a:gd name="connsiteX87" fmla="*/ 609243 w 609243"/>
              <a:gd name="connsiteY87" fmla="*/ 396113 h 496315"/>
              <a:gd name="connsiteX88" fmla="*/ 608199 w 609243"/>
              <a:gd name="connsiteY88" fmla="*/ 400945 h 496315"/>
              <a:gd name="connsiteX89" fmla="*/ 595103 w 609243"/>
              <a:gd name="connsiteY89" fmla="*/ 414210 h 496315"/>
              <a:gd name="connsiteX90" fmla="*/ 317437 w 609243"/>
              <a:gd name="connsiteY90" fmla="*/ 428043 h 496315"/>
              <a:gd name="connsiteX91" fmla="*/ 306429 w 609243"/>
              <a:gd name="connsiteY91" fmla="*/ 434675 h 496315"/>
              <a:gd name="connsiteX92" fmla="*/ 295422 w 609243"/>
              <a:gd name="connsiteY92" fmla="*/ 428043 h 496315"/>
              <a:gd name="connsiteX93" fmla="*/ 17756 w 609243"/>
              <a:gd name="connsiteY93" fmla="*/ 414210 h 496315"/>
              <a:gd name="connsiteX94" fmla="*/ 4660 w 609243"/>
              <a:gd name="connsiteY94" fmla="*/ 400945 h 496315"/>
              <a:gd name="connsiteX95" fmla="*/ 3616 w 609243"/>
              <a:gd name="connsiteY95" fmla="*/ 396113 h 496315"/>
              <a:gd name="connsiteX96" fmla="*/ 4850 w 609243"/>
              <a:gd name="connsiteY96" fmla="*/ 75581 h 496315"/>
              <a:gd name="connsiteX97" fmla="*/ 6843 w 609243"/>
              <a:gd name="connsiteY97" fmla="*/ 68948 h 496315"/>
              <a:gd name="connsiteX98" fmla="*/ 10354 w 609243"/>
              <a:gd name="connsiteY98" fmla="*/ 64779 h 496315"/>
              <a:gd name="connsiteX99" fmla="*/ 197678 w 609243"/>
              <a:gd name="connsiteY9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0612 w 609243"/>
              <a:gd name="connsiteY57" fmla="*/ 139462 h 496315"/>
              <a:gd name="connsiteX58" fmla="*/ 345546 w 609243"/>
              <a:gd name="connsiteY58" fmla="*/ 136808 h 496315"/>
              <a:gd name="connsiteX59" fmla="*/ 334252 w 609243"/>
              <a:gd name="connsiteY59" fmla="*/ 120601 h 496315"/>
              <a:gd name="connsiteX60" fmla="*/ 436157 w 609243"/>
              <a:gd name="connsiteY60" fmla="*/ 91941 h 496315"/>
              <a:gd name="connsiteX61" fmla="*/ 64943 w 609243"/>
              <a:gd name="connsiteY61" fmla="*/ 98796 h 496315"/>
              <a:gd name="connsiteX62" fmla="*/ 134152 w 609243"/>
              <a:gd name="connsiteY62" fmla="*/ 146734 h 496315"/>
              <a:gd name="connsiteX63" fmla="*/ 133773 w 609243"/>
              <a:gd name="connsiteY63" fmla="*/ 149292 h 496315"/>
              <a:gd name="connsiteX64" fmla="*/ 126842 w 609243"/>
              <a:gd name="connsiteY64" fmla="*/ 159523 h 496315"/>
              <a:gd name="connsiteX65" fmla="*/ 78234 w 609243"/>
              <a:gd name="connsiteY65" fmla="*/ 179892 h 496315"/>
              <a:gd name="connsiteX66" fmla="*/ 64658 w 609243"/>
              <a:gd name="connsiteY66" fmla="*/ 175439 h 496315"/>
              <a:gd name="connsiteX67" fmla="*/ 58392 w 609243"/>
              <a:gd name="connsiteY67" fmla="*/ 166439 h 496315"/>
              <a:gd name="connsiteX68" fmla="*/ 60101 w 609243"/>
              <a:gd name="connsiteY68" fmla="*/ 110638 h 496315"/>
              <a:gd name="connsiteX69" fmla="*/ 60765 w 609243"/>
              <a:gd name="connsiteY69" fmla="*/ 107796 h 496315"/>
              <a:gd name="connsiteX70" fmla="*/ 64943 w 609243"/>
              <a:gd name="connsiteY70" fmla="*/ 98796 h 496315"/>
              <a:gd name="connsiteX71" fmla="*/ 198798 w 609243"/>
              <a:gd name="connsiteY71" fmla="*/ 22403 h 496315"/>
              <a:gd name="connsiteX72" fmla="*/ 27245 w 609243"/>
              <a:gd name="connsiteY72" fmla="*/ 79844 h 496315"/>
              <a:gd name="connsiteX73" fmla="*/ 26012 w 609243"/>
              <a:gd name="connsiteY73" fmla="*/ 387586 h 496315"/>
              <a:gd name="connsiteX74" fmla="*/ 306429 w 609243"/>
              <a:gd name="connsiteY74" fmla="*/ 408620 h 496315"/>
              <a:gd name="connsiteX75" fmla="*/ 586847 w 609243"/>
              <a:gd name="connsiteY75" fmla="*/ 387586 h 496315"/>
              <a:gd name="connsiteX76" fmla="*/ 585614 w 609243"/>
              <a:gd name="connsiteY76" fmla="*/ 79844 h 496315"/>
              <a:gd name="connsiteX77" fmla="*/ 315160 w 609243"/>
              <a:gd name="connsiteY77" fmla="*/ 68664 h 496315"/>
              <a:gd name="connsiteX78" fmla="*/ 306429 w 609243"/>
              <a:gd name="connsiteY78" fmla="*/ 71791 h 496315"/>
              <a:gd name="connsiteX79" fmla="*/ 297699 w 609243"/>
              <a:gd name="connsiteY79" fmla="*/ 68664 h 496315"/>
              <a:gd name="connsiteX80" fmla="*/ 198798 w 609243"/>
              <a:gd name="connsiteY80" fmla="*/ 22403 h 496315"/>
              <a:gd name="connsiteX81" fmla="*/ 197678 w 609243"/>
              <a:gd name="connsiteY81" fmla="*/ 346 h 496315"/>
              <a:gd name="connsiteX82" fmla="*/ 306429 w 609243"/>
              <a:gd name="connsiteY82" fmla="*/ 46209 h 496315"/>
              <a:gd name="connsiteX83" fmla="*/ 602505 w 609243"/>
              <a:gd name="connsiteY83" fmla="*/ 64779 h 496315"/>
              <a:gd name="connsiteX84" fmla="*/ 606016 w 609243"/>
              <a:gd name="connsiteY84" fmla="*/ 68948 h 496315"/>
              <a:gd name="connsiteX85" fmla="*/ 608009 w 609243"/>
              <a:gd name="connsiteY85" fmla="*/ 75581 h 496315"/>
              <a:gd name="connsiteX86" fmla="*/ 609243 w 609243"/>
              <a:gd name="connsiteY86" fmla="*/ 396113 h 496315"/>
              <a:gd name="connsiteX87" fmla="*/ 608199 w 609243"/>
              <a:gd name="connsiteY87" fmla="*/ 400945 h 496315"/>
              <a:gd name="connsiteX88" fmla="*/ 595103 w 609243"/>
              <a:gd name="connsiteY88" fmla="*/ 414210 h 496315"/>
              <a:gd name="connsiteX89" fmla="*/ 317437 w 609243"/>
              <a:gd name="connsiteY89" fmla="*/ 428043 h 496315"/>
              <a:gd name="connsiteX90" fmla="*/ 306429 w 609243"/>
              <a:gd name="connsiteY90" fmla="*/ 434675 h 496315"/>
              <a:gd name="connsiteX91" fmla="*/ 295422 w 609243"/>
              <a:gd name="connsiteY91" fmla="*/ 428043 h 496315"/>
              <a:gd name="connsiteX92" fmla="*/ 17756 w 609243"/>
              <a:gd name="connsiteY92" fmla="*/ 414210 h 496315"/>
              <a:gd name="connsiteX93" fmla="*/ 4660 w 609243"/>
              <a:gd name="connsiteY93" fmla="*/ 400945 h 496315"/>
              <a:gd name="connsiteX94" fmla="*/ 3616 w 609243"/>
              <a:gd name="connsiteY94" fmla="*/ 396113 h 496315"/>
              <a:gd name="connsiteX95" fmla="*/ 4850 w 609243"/>
              <a:gd name="connsiteY95" fmla="*/ 75581 h 496315"/>
              <a:gd name="connsiteX96" fmla="*/ 6843 w 609243"/>
              <a:gd name="connsiteY96" fmla="*/ 68948 h 496315"/>
              <a:gd name="connsiteX97" fmla="*/ 10354 w 609243"/>
              <a:gd name="connsiteY97" fmla="*/ 64779 h 496315"/>
              <a:gd name="connsiteX98" fmla="*/ 197678 w 609243"/>
              <a:gd name="connsiteY9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439981 w 609243"/>
              <a:gd name="connsiteY50" fmla="*/ 137783 h 496315"/>
              <a:gd name="connsiteX51" fmla="*/ 114405 w 609243"/>
              <a:gd name="connsiteY51" fmla="*/ 142186 h 496315"/>
              <a:gd name="connsiteX52" fmla="*/ 79658 w 609243"/>
              <a:gd name="connsiteY52" fmla="*/ 112628 h 496315"/>
              <a:gd name="connsiteX53" fmla="*/ 78139 w 609243"/>
              <a:gd name="connsiteY53" fmla="*/ 156871 h 496315"/>
              <a:gd name="connsiteX54" fmla="*/ 114405 w 609243"/>
              <a:gd name="connsiteY54" fmla="*/ 142186 h 496315"/>
              <a:gd name="connsiteX55" fmla="*/ 436157 w 609243"/>
              <a:gd name="connsiteY55" fmla="*/ 91941 h 496315"/>
              <a:gd name="connsiteX56" fmla="*/ 530612 w 609243"/>
              <a:gd name="connsiteY56" fmla="*/ 139462 h 496315"/>
              <a:gd name="connsiteX57" fmla="*/ 345546 w 609243"/>
              <a:gd name="connsiteY57" fmla="*/ 136808 h 496315"/>
              <a:gd name="connsiteX58" fmla="*/ 334252 w 609243"/>
              <a:gd name="connsiteY58" fmla="*/ 120601 h 496315"/>
              <a:gd name="connsiteX59" fmla="*/ 436157 w 609243"/>
              <a:gd name="connsiteY59" fmla="*/ 91941 h 496315"/>
              <a:gd name="connsiteX60" fmla="*/ 64943 w 609243"/>
              <a:gd name="connsiteY60" fmla="*/ 98796 h 496315"/>
              <a:gd name="connsiteX61" fmla="*/ 134152 w 609243"/>
              <a:gd name="connsiteY61" fmla="*/ 146734 h 496315"/>
              <a:gd name="connsiteX62" fmla="*/ 133773 w 609243"/>
              <a:gd name="connsiteY62" fmla="*/ 149292 h 496315"/>
              <a:gd name="connsiteX63" fmla="*/ 126842 w 609243"/>
              <a:gd name="connsiteY63" fmla="*/ 159523 h 496315"/>
              <a:gd name="connsiteX64" fmla="*/ 78234 w 609243"/>
              <a:gd name="connsiteY64" fmla="*/ 179892 h 496315"/>
              <a:gd name="connsiteX65" fmla="*/ 64658 w 609243"/>
              <a:gd name="connsiteY65" fmla="*/ 175439 h 496315"/>
              <a:gd name="connsiteX66" fmla="*/ 58392 w 609243"/>
              <a:gd name="connsiteY66" fmla="*/ 166439 h 496315"/>
              <a:gd name="connsiteX67" fmla="*/ 60101 w 609243"/>
              <a:gd name="connsiteY67" fmla="*/ 110638 h 496315"/>
              <a:gd name="connsiteX68" fmla="*/ 60765 w 609243"/>
              <a:gd name="connsiteY68" fmla="*/ 107796 h 496315"/>
              <a:gd name="connsiteX69" fmla="*/ 64943 w 609243"/>
              <a:gd name="connsiteY69" fmla="*/ 98796 h 496315"/>
              <a:gd name="connsiteX70" fmla="*/ 198798 w 609243"/>
              <a:gd name="connsiteY70" fmla="*/ 22403 h 496315"/>
              <a:gd name="connsiteX71" fmla="*/ 27245 w 609243"/>
              <a:gd name="connsiteY71" fmla="*/ 79844 h 496315"/>
              <a:gd name="connsiteX72" fmla="*/ 26012 w 609243"/>
              <a:gd name="connsiteY72" fmla="*/ 387586 h 496315"/>
              <a:gd name="connsiteX73" fmla="*/ 306429 w 609243"/>
              <a:gd name="connsiteY73" fmla="*/ 408620 h 496315"/>
              <a:gd name="connsiteX74" fmla="*/ 586847 w 609243"/>
              <a:gd name="connsiteY74" fmla="*/ 387586 h 496315"/>
              <a:gd name="connsiteX75" fmla="*/ 585614 w 609243"/>
              <a:gd name="connsiteY75" fmla="*/ 79844 h 496315"/>
              <a:gd name="connsiteX76" fmla="*/ 315160 w 609243"/>
              <a:gd name="connsiteY76" fmla="*/ 68664 h 496315"/>
              <a:gd name="connsiteX77" fmla="*/ 306429 w 609243"/>
              <a:gd name="connsiteY77" fmla="*/ 71791 h 496315"/>
              <a:gd name="connsiteX78" fmla="*/ 297699 w 609243"/>
              <a:gd name="connsiteY78" fmla="*/ 68664 h 496315"/>
              <a:gd name="connsiteX79" fmla="*/ 198798 w 609243"/>
              <a:gd name="connsiteY79" fmla="*/ 22403 h 496315"/>
              <a:gd name="connsiteX80" fmla="*/ 197678 w 609243"/>
              <a:gd name="connsiteY80" fmla="*/ 346 h 496315"/>
              <a:gd name="connsiteX81" fmla="*/ 306429 w 609243"/>
              <a:gd name="connsiteY81" fmla="*/ 46209 h 496315"/>
              <a:gd name="connsiteX82" fmla="*/ 602505 w 609243"/>
              <a:gd name="connsiteY82" fmla="*/ 64779 h 496315"/>
              <a:gd name="connsiteX83" fmla="*/ 606016 w 609243"/>
              <a:gd name="connsiteY83" fmla="*/ 68948 h 496315"/>
              <a:gd name="connsiteX84" fmla="*/ 608009 w 609243"/>
              <a:gd name="connsiteY84" fmla="*/ 75581 h 496315"/>
              <a:gd name="connsiteX85" fmla="*/ 609243 w 609243"/>
              <a:gd name="connsiteY85" fmla="*/ 396113 h 496315"/>
              <a:gd name="connsiteX86" fmla="*/ 608199 w 609243"/>
              <a:gd name="connsiteY86" fmla="*/ 400945 h 496315"/>
              <a:gd name="connsiteX87" fmla="*/ 595103 w 609243"/>
              <a:gd name="connsiteY87" fmla="*/ 414210 h 496315"/>
              <a:gd name="connsiteX88" fmla="*/ 317437 w 609243"/>
              <a:gd name="connsiteY88" fmla="*/ 428043 h 496315"/>
              <a:gd name="connsiteX89" fmla="*/ 306429 w 609243"/>
              <a:gd name="connsiteY89" fmla="*/ 434675 h 496315"/>
              <a:gd name="connsiteX90" fmla="*/ 295422 w 609243"/>
              <a:gd name="connsiteY90" fmla="*/ 428043 h 496315"/>
              <a:gd name="connsiteX91" fmla="*/ 17756 w 609243"/>
              <a:gd name="connsiteY91" fmla="*/ 414210 h 496315"/>
              <a:gd name="connsiteX92" fmla="*/ 4660 w 609243"/>
              <a:gd name="connsiteY92" fmla="*/ 400945 h 496315"/>
              <a:gd name="connsiteX93" fmla="*/ 3616 w 609243"/>
              <a:gd name="connsiteY93" fmla="*/ 396113 h 496315"/>
              <a:gd name="connsiteX94" fmla="*/ 4850 w 609243"/>
              <a:gd name="connsiteY94" fmla="*/ 75581 h 496315"/>
              <a:gd name="connsiteX95" fmla="*/ 6843 w 609243"/>
              <a:gd name="connsiteY95" fmla="*/ 68948 h 496315"/>
              <a:gd name="connsiteX96" fmla="*/ 10354 w 609243"/>
              <a:gd name="connsiteY96" fmla="*/ 64779 h 496315"/>
              <a:gd name="connsiteX97" fmla="*/ 197678 w 609243"/>
              <a:gd name="connsiteY9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436157 w 609243"/>
              <a:gd name="connsiteY54" fmla="*/ 9194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436157 w 609243"/>
              <a:gd name="connsiteY58" fmla="*/ 91941 h 496315"/>
              <a:gd name="connsiteX59" fmla="*/ 64943 w 609243"/>
              <a:gd name="connsiteY59" fmla="*/ 98796 h 496315"/>
              <a:gd name="connsiteX60" fmla="*/ 134152 w 609243"/>
              <a:gd name="connsiteY60" fmla="*/ 146734 h 496315"/>
              <a:gd name="connsiteX61" fmla="*/ 133773 w 609243"/>
              <a:gd name="connsiteY61" fmla="*/ 149292 h 496315"/>
              <a:gd name="connsiteX62" fmla="*/ 126842 w 609243"/>
              <a:gd name="connsiteY62" fmla="*/ 159523 h 496315"/>
              <a:gd name="connsiteX63" fmla="*/ 78234 w 609243"/>
              <a:gd name="connsiteY63" fmla="*/ 179892 h 496315"/>
              <a:gd name="connsiteX64" fmla="*/ 64658 w 609243"/>
              <a:gd name="connsiteY64" fmla="*/ 175439 h 496315"/>
              <a:gd name="connsiteX65" fmla="*/ 58392 w 609243"/>
              <a:gd name="connsiteY65" fmla="*/ 166439 h 496315"/>
              <a:gd name="connsiteX66" fmla="*/ 60101 w 609243"/>
              <a:gd name="connsiteY66" fmla="*/ 110638 h 496315"/>
              <a:gd name="connsiteX67" fmla="*/ 60765 w 609243"/>
              <a:gd name="connsiteY67" fmla="*/ 107796 h 496315"/>
              <a:gd name="connsiteX68" fmla="*/ 64943 w 609243"/>
              <a:gd name="connsiteY68" fmla="*/ 98796 h 496315"/>
              <a:gd name="connsiteX69" fmla="*/ 198798 w 609243"/>
              <a:gd name="connsiteY69" fmla="*/ 22403 h 496315"/>
              <a:gd name="connsiteX70" fmla="*/ 27245 w 609243"/>
              <a:gd name="connsiteY70" fmla="*/ 79844 h 496315"/>
              <a:gd name="connsiteX71" fmla="*/ 26012 w 609243"/>
              <a:gd name="connsiteY71" fmla="*/ 387586 h 496315"/>
              <a:gd name="connsiteX72" fmla="*/ 306429 w 609243"/>
              <a:gd name="connsiteY72" fmla="*/ 408620 h 496315"/>
              <a:gd name="connsiteX73" fmla="*/ 586847 w 609243"/>
              <a:gd name="connsiteY73" fmla="*/ 387586 h 496315"/>
              <a:gd name="connsiteX74" fmla="*/ 585614 w 609243"/>
              <a:gd name="connsiteY74" fmla="*/ 79844 h 496315"/>
              <a:gd name="connsiteX75" fmla="*/ 315160 w 609243"/>
              <a:gd name="connsiteY75" fmla="*/ 68664 h 496315"/>
              <a:gd name="connsiteX76" fmla="*/ 306429 w 609243"/>
              <a:gd name="connsiteY76" fmla="*/ 71791 h 496315"/>
              <a:gd name="connsiteX77" fmla="*/ 297699 w 609243"/>
              <a:gd name="connsiteY77" fmla="*/ 68664 h 496315"/>
              <a:gd name="connsiteX78" fmla="*/ 198798 w 609243"/>
              <a:gd name="connsiteY78" fmla="*/ 22403 h 496315"/>
              <a:gd name="connsiteX79" fmla="*/ 197678 w 609243"/>
              <a:gd name="connsiteY79" fmla="*/ 346 h 496315"/>
              <a:gd name="connsiteX80" fmla="*/ 306429 w 609243"/>
              <a:gd name="connsiteY80" fmla="*/ 46209 h 496315"/>
              <a:gd name="connsiteX81" fmla="*/ 602505 w 609243"/>
              <a:gd name="connsiteY81" fmla="*/ 64779 h 496315"/>
              <a:gd name="connsiteX82" fmla="*/ 606016 w 609243"/>
              <a:gd name="connsiteY82" fmla="*/ 68948 h 496315"/>
              <a:gd name="connsiteX83" fmla="*/ 608009 w 609243"/>
              <a:gd name="connsiteY83" fmla="*/ 75581 h 496315"/>
              <a:gd name="connsiteX84" fmla="*/ 609243 w 609243"/>
              <a:gd name="connsiteY84" fmla="*/ 396113 h 496315"/>
              <a:gd name="connsiteX85" fmla="*/ 608199 w 609243"/>
              <a:gd name="connsiteY85" fmla="*/ 400945 h 496315"/>
              <a:gd name="connsiteX86" fmla="*/ 595103 w 609243"/>
              <a:gd name="connsiteY86" fmla="*/ 414210 h 496315"/>
              <a:gd name="connsiteX87" fmla="*/ 317437 w 609243"/>
              <a:gd name="connsiteY87" fmla="*/ 428043 h 496315"/>
              <a:gd name="connsiteX88" fmla="*/ 306429 w 609243"/>
              <a:gd name="connsiteY88" fmla="*/ 434675 h 496315"/>
              <a:gd name="connsiteX89" fmla="*/ 295422 w 609243"/>
              <a:gd name="connsiteY89" fmla="*/ 428043 h 496315"/>
              <a:gd name="connsiteX90" fmla="*/ 17756 w 609243"/>
              <a:gd name="connsiteY90" fmla="*/ 414210 h 496315"/>
              <a:gd name="connsiteX91" fmla="*/ 4660 w 609243"/>
              <a:gd name="connsiteY91" fmla="*/ 400945 h 496315"/>
              <a:gd name="connsiteX92" fmla="*/ 3616 w 609243"/>
              <a:gd name="connsiteY92" fmla="*/ 396113 h 496315"/>
              <a:gd name="connsiteX93" fmla="*/ 4850 w 609243"/>
              <a:gd name="connsiteY93" fmla="*/ 75581 h 496315"/>
              <a:gd name="connsiteX94" fmla="*/ 6843 w 609243"/>
              <a:gd name="connsiteY94" fmla="*/ 68948 h 496315"/>
              <a:gd name="connsiteX95" fmla="*/ 10354 w 609243"/>
              <a:gd name="connsiteY95" fmla="*/ 64779 h 496315"/>
              <a:gd name="connsiteX96" fmla="*/ 197678 w 609243"/>
              <a:gd name="connsiteY9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34252 w 609243"/>
              <a:gd name="connsiteY54" fmla="*/ 12060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64943 w 609243"/>
              <a:gd name="connsiteY58" fmla="*/ 98796 h 496315"/>
              <a:gd name="connsiteX59" fmla="*/ 134152 w 609243"/>
              <a:gd name="connsiteY59" fmla="*/ 146734 h 496315"/>
              <a:gd name="connsiteX60" fmla="*/ 133773 w 609243"/>
              <a:gd name="connsiteY60" fmla="*/ 149292 h 496315"/>
              <a:gd name="connsiteX61" fmla="*/ 126842 w 609243"/>
              <a:gd name="connsiteY61" fmla="*/ 159523 h 496315"/>
              <a:gd name="connsiteX62" fmla="*/ 78234 w 609243"/>
              <a:gd name="connsiteY62" fmla="*/ 179892 h 496315"/>
              <a:gd name="connsiteX63" fmla="*/ 64658 w 609243"/>
              <a:gd name="connsiteY63" fmla="*/ 175439 h 496315"/>
              <a:gd name="connsiteX64" fmla="*/ 58392 w 609243"/>
              <a:gd name="connsiteY64" fmla="*/ 166439 h 496315"/>
              <a:gd name="connsiteX65" fmla="*/ 60101 w 609243"/>
              <a:gd name="connsiteY65" fmla="*/ 110638 h 496315"/>
              <a:gd name="connsiteX66" fmla="*/ 60765 w 609243"/>
              <a:gd name="connsiteY66" fmla="*/ 107796 h 496315"/>
              <a:gd name="connsiteX67" fmla="*/ 64943 w 609243"/>
              <a:gd name="connsiteY67" fmla="*/ 98796 h 496315"/>
              <a:gd name="connsiteX68" fmla="*/ 198798 w 609243"/>
              <a:gd name="connsiteY68" fmla="*/ 22403 h 496315"/>
              <a:gd name="connsiteX69" fmla="*/ 27245 w 609243"/>
              <a:gd name="connsiteY69" fmla="*/ 79844 h 496315"/>
              <a:gd name="connsiteX70" fmla="*/ 26012 w 609243"/>
              <a:gd name="connsiteY70" fmla="*/ 387586 h 496315"/>
              <a:gd name="connsiteX71" fmla="*/ 306429 w 609243"/>
              <a:gd name="connsiteY71" fmla="*/ 408620 h 496315"/>
              <a:gd name="connsiteX72" fmla="*/ 586847 w 609243"/>
              <a:gd name="connsiteY72" fmla="*/ 387586 h 496315"/>
              <a:gd name="connsiteX73" fmla="*/ 585614 w 609243"/>
              <a:gd name="connsiteY73" fmla="*/ 79844 h 496315"/>
              <a:gd name="connsiteX74" fmla="*/ 315160 w 609243"/>
              <a:gd name="connsiteY74" fmla="*/ 68664 h 496315"/>
              <a:gd name="connsiteX75" fmla="*/ 306429 w 609243"/>
              <a:gd name="connsiteY75" fmla="*/ 71791 h 496315"/>
              <a:gd name="connsiteX76" fmla="*/ 297699 w 609243"/>
              <a:gd name="connsiteY76" fmla="*/ 68664 h 496315"/>
              <a:gd name="connsiteX77" fmla="*/ 198798 w 609243"/>
              <a:gd name="connsiteY77" fmla="*/ 22403 h 496315"/>
              <a:gd name="connsiteX78" fmla="*/ 197678 w 609243"/>
              <a:gd name="connsiteY78" fmla="*/ 346 h 496315"/>
              <a:gd name="connsiteX79" fmla="*/ 306429 w 609243"/>
              <a:gd name="connsiteY79" fmla="*/ 46209 h 496315"/>
              <a:gd name="connsiteX80" fmla="*/ 602505 w 609243"/>
              <a:gd name="connsiteY80" fmla="*/ 64779 h 496315"/>
              <a:gd name="connsiteX81" fmla="*/ 606016 w 609243"/>
              <a:gd name="connsiteY81" fmla="*/ 68948 h 496315"/>
              <a:gd name="connsiteX82" fmla="*/ 608009 w 609243"/>
              <a:gd name="connsiteY82" fmla="*/ 75581 h 496315"/>
              <a:gd name="connsiteX83" fmla="*/ 609243 w 609243"/>
              <a:gd name="connsiteY83" fmla="*/ 396113 h 496315"/>
              <a:gd name="connsiteX84" fmla="*/ 608199 w 609243"/>
              <a:gd name="connsiteY84" fmla="*/ 400945 h 496315"/>
              <a:gd name="connsiteX85" fmla="*/ 595103 w 609243"/>
              <a:gd name="connsiteY85" fmla="*/ 414210 h 496315"/>
              <a:gd name="connsiteX86" fmla="*/ 317437 w 609243"/>
              <a:gd name="connsiteY86" fmla="*/ 428043 h 496315"/>
              <a:gd name="connsiteX87" fmla="*/ 306429 w 609243"/>
              <a:gd name="connsiteY87" fmla="*/ 434675 h 496315"/>
              <a:gd name="connsiteX88" fmla="*/ 295422 w 609243"/>
              <a:gd name="connsiteY88" fmla="*/ 428043 h 496315"/>
              <a:gd name="connsiteX89" fmla="*/ 17756 w 609243"/>
              <a:gd name="connsiteY89" fmla="*/ 414210 h 496315"/>
              <a:gd name="connsiteX90" fmla="*/ 4660 w 609243"/>
              <a:gd name="connsiteY90" fmla="*/ 400945 h 496315"/>
              <a:gd name="connsiteX91" fmla="*/ 3616 w 609243"/>
              <a:gd name="connsiteY91" fmla="*/ 396113 h 496315"/>
              <a:gd name="connsiteX92" fmla="*/ 4850 w 609243"/>
              <a:gd name="connsiteY92" fmla="*/ 75581 h 496315"/>
              <a:gd name="connsiteX93" fmla="*/ 6843 w 609243"/>
              <a:gd name="connsiteY93" fmla="*/ 68948 h 496315"/>
              <a:gd name="connsiteX94" fmla="*/ 10354 w 609243"/>
              <a:gd name="connsiteY94" fmla="*/ 64779 h 496315"/>
              <a:gd name="connsiteX95" fmla="*/ 197678 w 609243"/>
              <a:gd name="connsiteY9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45546 w 609243"/>
              <a:gd name="connsiteY54" fmla="*/ 136808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64943 w 609243"/>
              <a:gd name="connsiteY57" fmla="*/ 98796 h 496315"/>
              <a:gd name="connsiteX58" fmla="*/ 134152 w 609243"/>
              <a:gd name="connsiteY58" fmla="*/ 146734 h 496315"/>
              <a:gd name="connsiteX59" fmla="*/ 133773 w 609243"/>
              <a:gd name="connsiteY59" fmla="*/ 149292 h 496315"/>
              <a:gd name="connsiteX60" fmla="*/ 126842 w 609243"/>
              <a:gd name="connsiteY60" fmla="*/ 159523 h 496315"/>
              <a:gd name="connsiteX61" fmla="*/ 78234 w 609243"/>
              <a:gd name="connsiteY61" fmla="*/ 179892 h 496315"/>
              <a:gd name="connsiteX62" fmla="*/ 64658 w 609243"/>
              <a:gd name="connsiteY62" fmla="*/ 175439 h 496315"/>
              <a:gd name="connsiteX63" fmla="*/ 58392 w 609243"/>
              <a:gd name="connsiteY63" fmla="*/ 166439 h 496315"/>
              <a:gd name="connsiteX64" fmla="*/ 60101 w 609243"/>
              <a:gd name="connsiteY64" fmla="*/ 110638 h 496315"/>
              <a:gd name="connsiteX65" fmla="*/ 60765 w 609243"/>
              <a:gd name="connsiteY65" fmla="*/ 107796 h 496315"/>
              <a:gd name="connsiteX66" fmla="*/ 64943 w 609243"/>
              <a:gd name="connsiteY66" fmla="*/ 98796 h 496315"/>
              <a:gd name="connsiteX67" fmla="*/ 198798 w 609243"/>
              <a:gd name="connsiteY67" fmla="*/ 22403 h 496315"/>
              <a:gd name="connsiteX68" fmla="*/ 27245 w 609243"/>
              <a:gd name="connsiteY68" fmla="*/ 79844 h 496315"/>
              <a:gd name="connsiteX69" fmla="*/ 26012 w 609243"/>
              <a:gd name="connsiteY69" fmla="*/ 387586 h 496315"/>
              <a:gd name="connsiteX70" fmla="*/ 306429 w 609243"/>
              <a:gd name="connsiteY70" fmla="*/ 408620 h 496315"/>
              <a:gd name="connsiteX71" fmla="*/ 586847 w 609243"/>
              <a:gd name="connsiteY71" fmla="*/ 387586 h 496315"/>
              <a:gd name="connsiteX72" fmla="*/ 585614 w 609243"/>
              <a:gd name="connsiteY72" fmla="*/ 79844 h 496315"/>
              <a:gd name="connsiteX73" fmla="*/ 315160 w 609243"/>
              <a:gd name="connsiteY73" fmla="*/ 68664 h 496315"/>
              <a:gd name="connsiteX74" fmla="*/ 306429 w 609243"/>
              <a:gd name="connsiteY74" fmla="*/ 71791 h 496315"/>
              <a:gd name="connsiteX75" fmla="*/ 297699 w 609243"/>
              <a:gd name="connsiteY75" fmla="*/ 68664 h 496315"/>
              <a:gd name="connsiteX76" fmla="*/ 198798 w 609243"/>
              <a:gd name="connsiteY76" fmla="*/ 22403 h 496315"/>
              <a:gd name="connsiteX77" fmla="*/ 197678 w 609243"/>
              <a:gd name="connsiteY77" fmla="*/ 346 h 496315"/>
              <a:gd name="connsiteX78" fmla="*/ 306429 w 609243"/>
              <a:gd name="connsiteY78" fmla="*/ 46209 h 496315"/>
              <a:gd name="connsiteX79" fmla="*/ 602505 w 609243"/>
              <a:gd name="connsiteY79" fmla="*/ 64779 h 496315"/>
              <a:gd name="connsiteX80" fmla="*/ 606016 w 609243"/>
              <a:gd name="connsiteY80" fmla="*/ 68948 h 496315"/>
              <a:gd name="connsiteX81" fmla="*/ 608009 w 609243"/>
              <a:gd name="connsiteY81" fmla="*/ 75581 h 496315"/>
              <a:gd name="connsiteX82" fmla="*/ 609243 w 609243"/>
              <a:gd name="connsiteY82" fmla="*/ 396113 h 496315"/>
              <a:gd name="connsiteX83" fmla="*/ 608199 w 609243"/>
              <a:gd name="connsiteY83" fmla="*/ 400945 h 496315"/>
              <a:gd name="connsiteX84" fmla="*/ 595103 w 609243"/>
              <a:gd name="connsiteY84" fmla="*/ 414210 h 496315"/>
              <a:gd name="connsiteX85" fmla="*/ 317437 w 609243"/>
              <a:gd name="connsiteY85" fmla="*/ 428043 h 496315"/>
              <a:gd name="connsiteX86" fmla="*/ 306429 w 609243"/>
              <a:gd name="connsiteY86" fmla="*/ 434675 h 496315"/>
              <a:gd name="connsiteX87" fmla="*/ 295422 w 609243"/>
              <a:gd name="connsiteY87" fmla="*/ 428043 h 496315"/>
              <a:gd name="connsiteX88" fmla="*/ 17756 w 609243"/>
              <a:gd name="connsiteY88" fmla="*/ 414210 h 496315"/>
              <a:gd name="connsiteX89" fmla="*/ 4660 w 609243"/>
              <a:gd name="connsiteY89" fmla="*/ 400945 h 496315"/>
              <a:gd name="connsiteX90" fmla="*/ 3616 w 609243"/>
              <a:gd name="connsiteY90" fmla="*/ 396113 h 496315"/>
              <a:gd name="connsiteX91" fmla="*/ 4850 w 609243"/>
              <a:gd name="connsiteY91" fmla="*/ 75581 h 496315"/>
              <a:gd name="connsiteX92" fmla="*/ 6843 w 609243"/>
              <a:gd name="connsiteY92" fmla="*/ 68948 h 496315"/>
              <a:gd name="connsiteX93" fmla="*/ 10354 w 609243"/>
              <a:gd name="connsiteY93" fmla="*/ 64779 h 496315"/>
              <a:gd name="connsiteX94" fmla="*/ 197678 w 609243"/>
              <a:gd name="connsiteY9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64943 w 609243"/>
              <a:gd name="connsiteY54" fmla="*/ 98796 h 496315"/>
              <a:gd name="connsiteX55" fmla="*/ 134152 w 609243"/>
              <a:gd name="connsiteY55" fmla="*/ 146734 h 496315"/>
              <a:gd name="connsiteX56" fmla="*/ 133773 w 609243"/>
              <a:gd name="connsiteY56" fmla="*/ 149292 h 496315"/>
              <a:gd name="connsiteX57" fmla="*/ 126842 w 609243"/>
              <a:gd name="connsiteY57" fmla="*/ 159523 h 496315"/>
              <a:gd name="connsiteX58" fmla="*/ 78234 w 609243"/>
              <a:gd name="connsiteY58" fmla="*/ 179892 h 496315"/>
              <a:gd name="connsiteX59" fmla="*/ 64658 w 609243"/>
              <a:gd name="connsiteY59" fmla="*/ 175439 h 496315"/>
              <a:gd name="connsiteX60" fmla="*/ 58392 w 609243"/>
              <a:gd name="connsiteY60" fmla="*/ 166439 h 496315"/>
              <a:gd name="connsiteX61" fmla="*/ 60101 w 609243"/>
              <a:gd name="connsiteY61" fmla="*/ 110638 h 496315"/>
              <a:gd name="connsiteX62" fmla="*/ 60765 w 609243"/>
              <a:gd name="connsiteY62" fmla="*/ 107796 h 496315"/>
              <a:gd name="connsiteX63" fmla="*/ 64943 w 609243"/>
              <a:gd name="connsiteY63" fmla="*/ 98796 h 496315"/>
              <a:gd name="connsiteX64" fmla="*/ 198798 w 609243"/>
              <a:gd name="connsiteY64" fmla="*/ 22403 h 496315"/>
              <a:gd name="connsiteX65" fmla="*/ 27245 w 609243"/>
              <a:gd name="connsiteY65" fmla="*/ 79844 h 496315"/>
              <a:gd name="connsiteX66" fmla="*/ 26012 w 609243"/>
              <a:gd name="connsiteY66" fmla="*/ 387586 h 496315"/>
              <a:gd name="connsiteX67" fmla="*/ 306429 w 609243"/>
              <a:gd name="connsiteY67" fmla="*/ 408620 h 496315"/>
              <a:gd name="connsiteX68" fmla="*/ 586847 w 609243"/>
              <a:gd name="connsiteY68" fmla="*/ 387586 h 496315"/>
              <a:gd name="connsiteX69" fmla="*/ 585614 w 609243"/>
              <a:gd name="connsiteY69" fmla="*/ 79844 h 496315"/>
              <a:gd name="connsiteX70" fmla="*/ 315160 w 609243"/>
              <a:gd name="connsiteY70" fmla="*/ 68664 h 496315"/>
              <a:gd name="connsiteX71" fmla="*/ 306429 w 609243"/>
              <a:gd name="connsiteY71" fmla="*/ 71791 h 496315"/>
              <a:gd name="connsiteX72" fmla="*/ 297699 w 609243"/>
              <a:gd name="connsiteY72" fmla="*/ 68664 h 496315"/>
              <a:gd name="connsiteX73" fmla="*/ 198798 w 609243"/>
              <a:gd name="connsiteY73" fmla="*/ 22403 h 496315"/>
              <a:gd name="connsiteX74" fmla="*/ 197678 w 609243"/>
              <a:gd name="connsiteY74" fmla="*/ 346 h 496315"/>
              <a:gd name="connsiteX75" fmla="*/ 306429 w 609243"/>
              <a:gd name="connsiteY75" fmla="*/ 46209 h 496315"/>
              <a:gd name="connsiteX76" fmla="*/ 602505 w 609243"/>
              <a:gd name="connsiteY76" fmla="*/ 64779 h 496315"/>
              <a:gd name="connsiteX77" fmla="*/ 606016 w 609243"/>
              <a:gd name="connsiteY77" fmla="*/ 68948 h 496315"/>
              <a:gd name="connsiteX78" fmla="*/ 608009 w 609243"/>
              <a:gd name="connsiteY78" fmla="*/ 75581 h 496315"/>
              <a:gd name="connsiteX79" fmla="*/ 609243 w 609243"/>
              <a:gd name="connsiteY79" fmla="*/ 396113 h 496315"/>
              <a:gd name="connsiteX80" fmla="*/ 608199 w 609243"/>
              <a:gd name="connsiteY80" fmla="*/ 400945 h 496315"/>
              <a:gd name="connsiteX81" fmla="*/ 595103 w 609243"/>
              <a:gd name="connsiteY81" fmla="*/ 414210 h 496315"/>
              <a:gd name="connsiteX82" fmla="*/ 317437 w 609243"/>
              <a:gd name="connsiteY82" fmla="*/ 428043 h 496315"/>
              <a:gd name="connsiteX83" fmla="*/ 306429 w 609243"/>
              <a:gd name="connsiteY83" fmla="*/ 434675 h 496315"/>
              <a:gd name="connsiteX84" fmla="*/ 295422 w 609243"/>
              <a:gd name="connsiteY84" fmla="*/ 428043 h 496315"/>
              <a:gd name="connsiteX85" fmla="*/ 17756 w 609243"/>
              <a:gd name="connsiteY85" fmla="*/ 414210 h 496315"/>
              <a:gd name="connsiteX86" fmla="*/ 4660 w 609243"/>
              <a:gd name="connsiteY86" fmla="*/ 400945 h 496315"/>
              <a:gd name="connsiteX87" fmla="*/ 3616 w 609243"/>
              <a:gd name="connsiteY87" fmla="*/ 396113 h 496315"/>
              <a:gd name="connsiteX88" fmla="*/ 4850 w 609243"/>
              <a:gd name="connsiteY88" fmla="*/ 75581 h 496315"/>
              <a:gd name="connsiteX89" fmla="*/ 6843 w 609243"/>
              <a:gd name="connsiteY89" fmla="*/ 68948 h 496315"/>
              <a:gd name="connsiteX90" fmla="*/ 10354 w 609243"/>
              <a:gd name="connsiteY90" fmla="*/ 64779 h 496315"/>
              <a:gd name="connsiteX91" fmla="*/ 197678 w 609243"/>
              <a:gd name="connsiteY9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49445 w 609243"/>
              <a:gd name="connsiteY46" fmla="*/ 182544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114405 w 609243"/>
              <a:gd name="connsiteY49" fmla="*/ 142186 h 496315"/>
              <a:gd name="connsiteX50" fmla="*/ 79658 w 609243"/>
              <a:gd name="connsiteY50" fmla="*/ 112628 h 496315"/>
              <a:gd name="connsiteX51" fmla="*/ 78139 w 609243"/>
              <a:gd name="connsiteY51" fmla="*/ 156871 h 496315"/>
              <a:gd name="connsiteX52" fmla="*/ 114405 w 609243"/>
              <a:gd name="connsiteY52" fmla="*/ 142186 h 496315"/>
              <a:gd name="connsiteX53" fmla="*/ 64943 w 609243"/>
              <a:gd name="connsiteY53" fmla="*/ 98796 h 496315"/>
              <a:gd name="connsiteX54" fmla="*/ 134152 w 609243"/>
              <a:gd name="connsiteY54" fmla="*/ 146734 h 496315"/>
              <a:gd name="connsiteX55" fmla="*/ 133773 w 609243"/>
              <a:gd name="connsiteY55" fmla="*/ 149292 h 496315"/>
              <a:gd name="connsiteX56" fmla="*/ 126842 w 609243"/>
              <a:gd name="connsiteY56" fmla="*/ 159523 h 496315"/>
              <a:gd name="connsiteX57" fmla="*/ 78234 w 609243"/>
              <a:gd name="connsiteY57" fmla="*/ 179892 h 496315"/>
              <a:gd name="connsiteX58" fmla="*/ 64658 w 609243"/>
              <a:gd name="connsiteY58" fmla="*/ 175439 h 496315"/>
              <a:gd name="connsiteX59" fmla="*/ 58392 w 609243"/>
              <a:gd name="connsiteY59" fmla="*/ 166439 h 496315"/>
              <a:gd name="connsiteX60" fmla="*/ 60101 w 609243"/>
              <a:gd name="connsiteY60" fmla="*/ 110638 h 496315"/>
              <a:gd name="connsiteX61" fmla="*/ 60765 w 609243"/>
              <a:gd name="connsiteY61" fmla="*/ 107796 h 496315"/>
              <a:gd name="connsiteX62" fmla="*/ 64943 w 609243"/>
              <a:gd name="connsiteY62" fmla="*/ 98796 h 496315"/>
              <a:gd name="connsiteX63" fmla="*/ 198798 w 609243"/>
              <a:gd name="connsiteY63" fmla="*/ 22403 h 496315"/>
              <a:gd name="connsiteX64" fmla="*/ 27245 w 609243"/>
              <a:gd name="connsiteY64" fmla="*/ 79844 h 496315"/>
              <a:gd name="connsiteX65" fmla="*/ 26012 w 609243"/>
              <a:gd name="connsiteY65" fmla="*/ 387586 h 496315"/>
              <a:gd name="connsiteX66" fmla="*/ 306429 w 609243"/>
              <a:gd name="connsiteY66" fmla="*/ 408620 h 496315"/>
              <a:gd name="connsiteX67" fmla="*/ 586847 w 609243"/>
              <a:gd name="connsiteY67" fmla="*/ 387586 h 496315"/>
              <a:gd name="connsiteX68" fmla="*/ 585614 w 609243"/>
              <a:gd name="connsiteY68" fmla="*/ 79844 h 496315"/>
              <a:gd name="connsiteX69" fmla="*/ 315160 w 609243"/>
              <a:gd name="connsiteY69" fmla="*/ 68664 h 496315"/>
              <a:gd name="connsiteX70" fmla="*/ 306429 w 609243"/>
              <a:gd name="connsiteY70" fmla="*/ 71791 h 496315"/>
              <a:gd name="connsiteX71" fmla="*/ 297699 w 609243"/>
              <a:gd name="connsiteY71" fmla="*/ 68664 h 496315"/>
              <a:gd name="connsiteX72" fmla="*/ 198798 w 609243"/>
              <a:gd name="connsiteY72" fmla="*/ 22403 h 496315"/>
              <a:gd name="connsiteX73" fmla="*/ 197678 w 609243"/>
              <a:gd name="connsiteY73" fmla="*/ 346 h 496315"/>
              <a:gd name="connsiteX74" fmla="*/ 306429 w 609243"/>
              <a:gd name="connsiteY74" fmla="*/ 46209 h 496315"/>
              <a:gd name="connsiteX75" fmla="*/ 602505 w 609243"/>
              <a:gd name="connsiteY75" fmla="*/ 64779 h 496315"/>
              <a:gd name="connsiteX76" fmla="*/ 606016 w 609243"/>
              <a:gd name="connsiteY76" fmla="*/ 68948 h 496315"/>
              <a:gd name="connsiteX77" fmla="*/ 608009 w 609243"/>
              <a:gd name="connsiteY77" fmla="*/ 75581 h 496315"/>
              <a:gd name="connsiteX78" fmla="*/ 609243 w 609243"/>
              <a:gd name="connsiteY78" fmla="*/ 396113 h 496315"/>
              <a:gd name="connsiteX79" fmla="*/ 608199 w 609243"/>
              <a:gd name="connsiteY79" fmla="*/ 400945 h 496315"/>
              <a:gd name="connsiteX80" fmla="*/ 595103 w 609243"/>
              <a:gd name="connsiteY80" fmla="*/ 414210 h 496315"/>
              <a:gd name="connsiteX81" fmla="*/ 317437 w 609243"/>
              <a:gd name="connsiteY81" fmla="*/ 428043 h 496315"/>
              <a:gd name="connsiteX82" fmla="*/ 306429 w 609243"/>
              <a:gd name="connsiteY82" fmla="*/ 434675 h 496315"/>
              <a:gd name="connsiteX83" fmla="*/ 295422 w 609243"/>
              <a:gd name="connsiteY83" fmla="*/ 428043 h 496315"/>
              <a:gd name="connsiteX84" fmla="*/ 17756 w 609243"/>
              <a:gd name="connsiteY84" fmla="*/ 414210 h 496315"/>
              <a:gd name="connsiteX85" fmla="*/ 4660 w 609243"/>
              <a:gd name="connsiteY85" fmla="*/ 400945 h 496315"/>
              <a:gd name="connsiteX86" fmla="*/ 3616 w 609243"/>
              <a:gd name="connsiteY86" fmla="*/ 396113 h 496315"/>
              <a:gd name="connsiteX87" fmla="*/ 4850 w 609243"/>
              <a:gd name="connsiteY87" fmla="*/ 75581 h 496315"/>
              <a:gd name="connsiteX88" fmla="*/ 6843 w 609243"/>
              <a:gd name="connsiteY88" fmla="*/ 68948 h 496315"/>
              <a:gd name="connsiteX89" fmla="*/ 10354 w 609243"/>
              <a:gd name="connsiteY89" fmla="*/ 64779 h 496315"/>
              <a:gd name="connsiteX90" fmla="*/ 197678 w 609243"/>
              <a:gd name="connsiteY9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114405 w 609243"/>
              <a:gd name="connsiteY46" fmla="*/ 142186 h 496315"/>
              <a:gd name="connsiteX47" fmla="*/ 79658 w 609243"/>
              <a:gd name="connsiteY47" fmla="*/ 112628 h 496315"/>
              <a:gd name="connsiteX48" fmla="*/ 78139 w 609243"/>
              <a:gd name="connsiteY48" fmla="*/ 156871 h 496315"/>
              <a:gd name="connsiteX49" fmla="*/ 114405 w 609243"/>
              <a:gd name="connsiteY49" fmla="*/ 142186 h 496315"/>
              <a:gd name="connsiteX50" fmla="*/ 64943 w 609243"/>
              <a:gd name="connsiteY50" fmla="*/ 98796 h 496315"/>
              <a:gd name="connsiteX51" fmla="*/ 134152 w 609243"/>
              <a:gd name="connsiteY51" fmla="*/ 146734 h 496315"/>
              <a:gd name="connsiteX52" fmla="*/ 133773 w 609243"/>
              <a:gd name="connsiteY52" fmla="*/ 149292 h 496315"/>
              <a:gd name="connsiteX53" fmla="*/ 126842 w 609243"/>
              <a:gd name="connsiteY53" fmla="*/ 159523 h 496315"/>
              <a:gd name="connsiteX54" fmla="*/ 78234 w 609243"/>
              <a:gd name="connsiteY54" fmla="*/ 179892 h 496315"/>
              <a:gd name="connsiteX55" fmla="*/ 64658 w 609243"/>
              <a:gd name="connsiteY55" fmla="*/ 175439 h 496315"/>
              <a:gd name="connsiteX56" fmla="*/ 58392 w 609243"/>
              <a:gd name="connsiteY56" fmla="*/ 166439 h 496315"/>
              <a:gd name="connsiteX57" fmla="*/ 60101 w 609243"/>
              <a:gd name="connsiteY57" fmla="*/ 110638 h 496315"/>
              <a:gd name="connsiteX58" fmla="*/ 60765 w 609243"/>
              <a:gd name="connsiteY58" fmla="*/ 107796 h 496315"/>
              <a:gd name="connsiteX59" fmla="*/ 64943 w 609243"/>
              <a:gd name="connsiteY59" fmla="*/ 98796 h 496315"/>
              <a:gd name="connsiteX60" fmla="*/ 198798 w 609243"/>
              <a:gd name="connsiteY60" fmla="*/ 22403 h 496315"/>
              <a:gd name="connsiteX61" fmla="*/ 27245 w 609243"/>
              <a:gd name="connsiteY61" fmla="*/ 79844 h 496315"/>
              <a:gd name="connsiteX62" fmla="*/ 26012 w 609243"/>
              <a:gd name="connsiteY62" fmla="*/ 387586 h 496315"/>
              <a:gd name="connsiteX63" fmla="*/ 306429 w 609243"/>
              <a:gd name="connsiteY63" fmla="*/ 408620 h 496315"/>
              <a:gd name="connsiteX64" fmla="*/ 586847 w 609243"/>
              <a:gd name="connsiteY64" fmla="*/ 387586 h 496315"/>
              <a:gd name="connsiteX65" fmla="*/ 585614 w 609243"/>
              <a:gd name="connsiteY65" fmla="*/ 79844 h 496315"/>
              <a:gd name="connsiteX66" fmla="*/ 315160 w 609243"/>
              <a:gd name="connsiteY66" fmla="*/ 68664 h 496315"/>
              <a:gd name="connsiteX67" fmla="*/ 306429 w 609243"/>
              <a:gd name="connsiteY67" fmla="*/ 71791 h 496315"/>
              <a:gd name="connsiteX68" fmla="*/ 297699 w 609243"/>
              <a:gd name="connsiteY68" fmla="*/ 68664 h 496315"/>
              <a:gd name="connsiteX69" fmla="*/ 198798 w 609243"/>
              <a:gd name="connsiteY69" fmla="*/ 22403 h 496315"/>
              <a:gd name="connsiteX70" fmla="*/ 197678 w 609243"/>
              <a:gd name="connsiteY70" fmla="*/ 346 h 496315"/>
              <a:gd name="connsiteX71" fmla="*/ 306429 w 609243"/>
              <a:gd name="connsiteY71" fmla="*/ 46209 h 496315"/>
              <a:gd name="connsiteX72" fmla="*/ 602505 w 609243"/>
              <a:gd name="connsiteY72" fmla="*/ 64779 h 496315"/>
              <a:gd name="connsiteX73" fmla="*/ 606016 w 609243"/>
              <a:gd name="connsiteY73" fmla="*/ 68948 h 496315"/>
              <a:gd name="connsiteX74" fmla="*/ 608009 w 609243"/>
              <a:gd name="connsiteY74" fmla="*/ 75581 h 496315"/>
              <a:gd name="connsiteX75" fmla="*/ 609243 w 609243"/>
              <a:gd name="connsiteY75" fmla="*/ 396113 h 496315"/>
              <a:gd name="connsiteX76" fmla="*/ 608199 w 609243"/>
              <a:gd name="connsiteY76" fmla="*/ 400945 h 496315"/>
              <a:gd name="connsiteX77" fmla="*/ 595103 w 609243"/>
              <a:gd name="connsiteY77" fmla="*/ 414210 h 496315"/>
              <a:gd name="connsiteX78" fmla="*/ 317437 w 609243"/>
              <a:gd name="connsiteY78" fmla="*/ 428043 h 496315"/>
              <a:gd name="connsiteX79" fmla="*/ 306429 w 609243"/>
              <a:gd name="connsiteY79" fmla="*/ 434675 h 496315"/>
              <a:gd name="connsiteX80" fmla="*/ 295422 w 609243"/>
              <a:gd name="connsiteY80" fmla="*/ 428043 h 496315"/>
              <a:gd name="connsiteX81" fmla="*/ 17756 w 609243"/>
              <a:gd name="connsiteY81" fmla="*/ 414210 h 496315"/>
              <a:gd name="connsiteX82" fmla="*/ 4660 w 609243"/>
              <a:gd name="connsiteY82" fmla="*/ 400945 h 496315"/>
              <a:gd name="connsiteX83" fmla="*/ 3616 w 609243"/>
              <a:gd name="connsiteY83" fmla="*/ 396113 h 496315"/>
              <a:gd name="connsiteX84" fmla="*/ 4850 w 609243"/>
              <a:gd name="connsiteY84" fmla="*/ 75581 h 496315"/>
              <a:gd name="connsiteX85" fmla="*/ 6843 w 609243"/>
              <a:gd name="connsiteY85" fmla="*/ 68948 h 496315"/>
              <a:gd name="connsiteX86" fmla="*/ 10354 w 609243"/>
              <a:gd name="connsiteY86" fmla="*/ 64779 h 496315"/>
              <a:gd name="connsiteX87" fmla="*/ 197678 w 609243"/>
              <a:gd name="connsiteY8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436157 w 609243"/>
              <a:gd name="connsiteY38" fmla="*/ 183933 h 496315"/>
              <a:gd name="connsiteX39" fmla="*/ 155189 w 609243"/>
              <a:gd name="connsiteY39" fmla="*/ 183880 h 496315"/>
              <a:gd name="connsiteX40" fmla="*/ 259126 w 609243"/>
              <a:gd name="connsiteY40" fmla="*/ 203976 h 496315"/>
              <a:gd name="connsiteX41" fmla="*/ 249162 w 609243"/>
              <a:gd name="connsiteY41" fmla="*/ 220933 h 496315"/>
              <a:gd name="connsiteX42" fmla="*/ 65059 w 609243"/>
              <a:gd name="connsiteY42" fmla="*/ 239028 h 496315"/>
              <a:gd name="connsiteX43" fmla="*/ 55095 w 609243"/>
              <a:gd name="connsiteY43" fmla="*/ 221975 h 496315"/>
              <a:gd name="connsiteX44" fmla="*/ 155189 w 609243"/>
              <a:gd name="connsiteY44" fmla="*/ 183880 h 496315"/>
              <a:gd name="connsiteX45" fmla="*/ 114405 w 609243"/>
              <a:gd name="connsiteY45" fmla="*/ 142186 h 496315"/>
              <a:gd name="connsiteX46" fmla="*/ 79658 w 609243"/>
              <a:gd name="connsiteY46" fmla="*/ 112628 h 496315"/>
              <a:gd name="connsiteX47" fmla="*/ 78139 w 609243"/>
              <a:gd name="connsiteY47" fmla="*/ 156871 h 496315"/>
              <a:gd name="connsiteX48" fmla="*/ 114405 w 609243"/>
              <a:gd name="connsiteY48" fmla="*/ 142186 h 496315"/>
              <a:gd name="connsiteX49" fmla="*/ 64943 w 609243"/>
              <a:gd name="connsiteY49" fmla="*/ 98796 h 496315"/>
              <a:gd name="connsiteX50" fmla="*/ 134152 w 609243"/>
              <a:gd name="connsiteY50" fmla="*/ 146734 h 496315"/>
              <a:gd name="connsiteX51" fmla="*/ 133773 w 609243"/>
              <a:gd name="connsiteY51" fmla="*/ 149292 h 496315"/>
              <a:gd name="connsiteX52" fmla="*/ 126842 w 609243"/>
              <a:gd name="connsiteY52" fmla="*/ 159523 h 496315"/>
              <a:gd name="connsiteX53" fmla="*/ 78234 w 609243"/>
              <a:gd name="connsiteY53" fmla="*/ 179892 h 496315"/>
              <a:gd name="connsiteX54" fmla="*/ 64658 w 609243"/>
              <a:gd name="connsiteY54" fmla="*/ 175439 h 496315"/>
              <a:gd name="connsiteX55" fmla="*/ 58392 w 609243"/>
              <a:gd name="connsiteY55" fmla="*/ 166439 h 496315"/>
              <a:gd name="connsiteX56" fmla="*/ 60101 w 609243"/>
              <a:gd name="connsiteY56" fmla="*/ 110638 h 496315"/>
              <a:gd name="connsiteX57" fmla="*/ 60765 w 609243"/>
              <a:gd name="connsiteY57" fmla="*/ 107796 h 496315"/>
              <a:gd name="connsiteX58" fmla="*/ 64943 w 609243"/>
              <a:gd name="connsiteY58" fmla="*/ 98796 h 496315"/>
              <a:gd name="connsiteX59" fmla="*/ 198798 w 609243"/>
              <a:gd name="connsiteY59" fmla="*/ 22403 h 496315"/>
              <a:gd name="connsiteX60" fmla="*/ 27245 w 609243"/>
              <a:gd name="connsiteY60" fmla="*/ 79844 h 496315"/>
              <a:gd name="connsiteX61" fmla="*/ 26012 w 609243"/>
              <a:gd name="connsiteY61" fmla="*/ 387586 h 496315"/>
              <a:gd name="connsiteX62" fmla="*/ 306429 w 609243"/>
              <a:gd name="connsiteY62" fmla="*/ 408620 h 496315"/>
              <a:gd name="connsiteX63" fmla="*/ 586847 w 609243"/>
              <a:gd name="connsiteY63" fmla="*/ 387586 h 496315"/>
              <a:gd name="connsiteX64" fmla="*/ 585614 w 609243"/>
              <a:gd name="connsiteY64" fmla="*/ 79844 h 496315"/>
              <a:gd name="connsiteX65" fmla="*/ 315160 w 609243"/>
              <a:gd name="connsiteY65" fmla="*/ 68664 h 496315"/>
              <a:gd name="connsiteX66" fmla="*/ 306429 w 609243"/>
              <a:gd name="connsiteY66" fmla="*/ 71791 h 496315"/>
              <a:gd name="connsiteX67" fmla="*/ 297699 w 609243"/>
              <a:gd name="connsiteY67" fmla="*/ 68664 h 496315"/>
              <a:gd name="connsiteX68" fmla="*/ 198798 w 609243"/>
              <a:gd name="connsiteY68" fmla="*/ 22403 h 496315"/>
              <a:gd name="connsiteX69" fmla="*/ 197678 w 609243"/>
              <a:gd name="connsiteY69" fmla="*/ 346 h 496315"/>
              <a:gd name="connsiteX70" fmla="*/ 306429 w 609243"/>
              <a:gd name="connsiteY70" fmla="*/ 46209 h 496315"/>
              <a:gd name="connsiteX71" fmla="*/ 602505 w 609243"/>
              <a:gd name="connsiteY71" fmla="*/ 64779 h 496315"/>
              <a:gd name="connsiteX72" fmla="*/ 606016 w 609243"/>
              <a:gd name="connsiteY72" fmla="*/ 68948 h 496315"/>
              <a:gd name="connsiteX73" fmla="*/ 608009 w 609243"/>
              <a:gd name="connsiteY73" fmla="*/ 75581 h 496315"/>
              <a:gd name="connsiteX74" fmla="*/ 609243 w 609243"/>
              <a:gd name="connsiteY74" fmla="*/ 396113 h 496315"/>
              <a:gd name="connsiteX75" fmla="*/ 608199 w 609243"/>
              <a:gd name="connsiteY75" fmla="*/ 400945 h 496315"/>
              <a:gd name="connsiteX76" fmla="*/ 595103 w 609243"/>
              <a:gd name="connsiteY76" fmla="*/ 414210 h 496315"/>
              <a:gd name="connsiteX77" fmla="*/ 317437 w 609243"/>
              <a:gd name="connsiteY77" fmla="*/ 428043 h 496315"/>
              <a:gd name="connsiteX78" fmla="*/ 306429 w 609243"/>
              <a:gd name="connsiteY78" fmla="*/ 434675 h 496315"/>
              <a:gd name="connsiteX79" fmla="*/ 295422 w 609243"/>
              <a:gd name="connsiteY79" fmla="*/ 428043 h 496315"/>
              <a:gd name="connsiteX80" fmla="*/ 17756 w 609243"/>
              <a:gd name="connsiteY80" fmla="*/ 414210 h 496315"/>
              <a:gd name="connsiteX81" fmla="*/ 4660 w 609243"/>
              <a:gd name="connsiteY81" fmla="*/ 400945 h 496315"/>
              <a:gd name="connsiteX82" fmla="*/ 3616 w 609243"/>
              <a:gd name="connsiteY82" fmla="*/ 396113 h 496315"/>
              <a:gd name="connsiteX83" fmla="*/ 4850 w 609243"/>
              <a:gd name="connsiteY83" fmla="*/ 75581 h 496315"/>
              <a:gd name="connsiteX84" fmla="*/ 6843 w 609243"/>
              <a:gd name="connsiteY84" fmla="*/ 68948 h 496315"/>
              <a:gd name="connsiteX85" fmla="*/ 10354 w 609243"/>
              <a:gd name="connsiteY85" fmla="*/ 64779 h 496315"/>
              <a:gd name="connsiteX86" fmla="*/ 197678 w 609243"/>
              <a:gd name="connsiteY8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4943 w 609243"/>
              <a:gd name="connsiteY48" fmla="*/ 98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64943 w 609243"/>
              <a:gd name="connsiteY57" fmla="*/ 98796 h 496315"/>
              <a:gd name="connsiteX58" fmla="*/ 198798 w 609243"/>
              <a:gd name="connsiteY58" fmla="*/ 22403 h 496315"/>
              <a:gd name="connsiteX59" fmla="*/ 27245 w 609243"/>
              <a:gd name="connsiteY59" fmla="*/ 79844 h 496315"/>
              <a:gd name="connsiteX60" fmla="*/ 26012 w 609243"/>
              <a:gd name="connsiteY60" fmla="*/ 387586 h 496315"/>
              <a:gd name="connsiteX61" fmla="*/ 306429 w 609243"/>
              <a:gd name="connsiteY61" fmla="*/ 408620 h 496315"/>
              <a:gd name="connsiteX62" fmla="*/ 586847 w 609243"/>
              <a:gd name="connsiteY62" fmla="*/ 387586 h 496315"/>
              <a:gd name="connsiteX63" fmla="*/ 585614 w 609243"/>
              <a:gd name="connsiteY63" fmla="*/ 79844 h 496315"/>
              <a:gd name="connsiteX64" fmla="*/ 315160 w 609243"/>
              <a:gd name="connsiteY64" fmla="*/ 68664 h 496315"/>
              <a:gd name="connsiteX65" fmla="*/ 306429 w 609243"/>
              <a:gd name="connsiteY65" fmla="*/ 71791 h 496315"/>
              <a:gd name="connsiteX66" fmla="*/ 297699 w 609243"/>
              <a:gd name="connsiteY66" fmla="*/ 68664 h 496315"/>
              <a:gd name="connsiteX67" fmla="*/ 198798 w 609243"/>
              <a:gd name="connsiteY67" fmla="*/ 22403 h 496315"/>
              <a:gd name="connsiteX68" fmla="*/ 197678 w 609243"/>
              <a:gd name="connsiteY68" fmla="*/ 346 h 496315"/>
              <a:gd name="connsiteX69" fmla="*/ 306429 w 609243"/>
              <a:gd name="connsiteY69" fmla="*/ 46209 h 496315"/>
              <a:gd name="connsiteX70" fmla="*/ 602505 w 609243"/>
              <a:gd name="connsiteY70" fmla="*/ 64779 h 496315"/>
              <a:gd name="connsiteX71" fmla="*/ 606016 w 609243"/>
              <a:gd name="connsiteY71" fmla="*/ 68948 h 496315"/>
              <a:gd name="connsiteX72" fmla="*/ 608009 w 609243"/>
              <a:gd name="connsiteY72" fmla="*/ 75581 h 496315"/>
              <a:gd name="connsiteX73" fmla="*/ 609243 w 609243"/>
              <a:gd name="connsiteY73" fmla="*/ 396113 h 496315"/>
              <a:gd name="connsiteX74" fmla="*/ 608199 w 609243"/>
              <a:gd name="connsiteY74" fmla="*/ 400945 h 496315"/>
              <a:gd name="connsiteX75" fmla="*/ 595103 w 609243"/>
              <a:gd name="connsiteY75" fmla="*/ 414210 h 496315"/>
              <a:gd name="connsiteX76" fmla="*/ 317437 w 609243"/>
              <a:gd name="connsiteY76" fmla="*/ 428043 h 496315"/>
              <a:gd name="connsiteX77" fmla="*/ 306429 w 609243"/>
              <a:gd name="connsiteY77" fmla="*/ 434675 h 496315"/>
              <a:gd name="connsiteX78" fmla="*/ 295422 w 609243"/>
              <a:gd name="connsiteY78" fmla="*/ 428043 h 496315"/>
              <a:gd name="connsiteX79" fmla="*/ 17756 w 609243"/>
              <a:gd name="connsiteY79" fmla="*/ 414210 h 496315"/>
              <a:gd name="connsiteX80" fmla="*/ 4660 w 609243"/>
              <a:gd name="connsiteY80" fmla="*/ 400945 h 496315"/>
              <a:gd name="connsiteX81" fmla="*/ 3616 w 609243"/>
              <a:gd name="connsiteY81" fmla="*/ 396113 h 496315"/>
              <a:gd name="connsiteX82" fmla="*/ 4850 w 609243"/>
              <a:gd name="connsiteY82" fmla="*/ 75581 h 496315"/>
              <a:gd name="connsiteX83" fmla="*/ 6843 w 609243"/>
              <a:gd name="connsiteY83" fmla="*/ 68948 h 496315"/>
              <a:gd name="connsiteX84" fmla="*/ 10354 w 609243"/>
              <a:gd name="connsiteY84" fmla="*/ 64779 h 496315"/>
              <a:gd name="connsiteX85" fmla="*/ 197678 w 609243"/>
              <a:gd name="connsiteY8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765 w 609243"/>
              <a:gd name="connsiteY48" fmla="*/ 107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198798 w 609243"/>
              <a:gd name="connsiteY57" fmla="*/ 22403 h 496315"/>
              <a:gd name="connsiteX58" fmla="*/ 27245 w 609243"/>
              <a:gd name="connsiteY58" fmla="*/ 79844 h 496315"/>
              <a:gd name="connsiteX59" fmla="*/ 26012 w 609243"/>
              <a:gd name="connsiteY59" fmla="*/ 387586 h 496315"/>
              <a:gd name="connsiteX60" fmla="*/ 306429 w 609243"/>
              <a:gd name="connsiteY60" fmla="*/ 408620 h 496315"/>
              <a:gd name="connsiteX61" fmla="*/ 586847 w 609243"/>
              <a:gd name="connsiteY61" fmla="*/ 387586 h 496315"/>
              <a:gd name="connsiteX62" fmla="*/ 585614 w 609243"/>
              <a:gd name="connsiteY62" fmla="*/ 79844 h 496315"/>
              <a:gd name="connsiteX63" fmla="*/ 315160 w 609243"/>
              <a:gd name="connsiteY63" fmla="*/ 68664 h 496315"/>
              <a:gd name="connsiteX64" fmla="*/ 306429 w 609243"/>
              <a:gd name="connsiteY64" fmla="*/ 71791 h 496315"/>
              <a:gd name="connsiteX65" fmla="*/ 297699 w 609243"/>
              <a:gd name="connsiteY65" fmla="*/ 68664 h 496315"/>
              <a:gd name="connsiteX66" fmla="*/ 198798 w 609243"/>
              <a:gd name="connsiteY66" fmla="*/ 22403 h 496315"/>
              <a:gd name="connsiteX67" fmla="*/ 197678 w 609243"/>
              <a:gd name="connsiteY67" fmla="*/ 346 h 496315"/>
              <a:gd name="connsiteX68" fmla="*/ 306429 w 609243"/>
              <a:gd name="connsiteY68" fmla="*/ 46209 h 496315"/>
              <a:gd name="connsiteX69" fmla="*/ 602505 w 609243"/>
              <a:gd name="connsiteY69" fmla="*/ 64779 h 496315"/>
              <a:gd name="connsiteX70" fmla="*/ 606016 w 609243"/>
              <a:gd name="connsiteY70" fmla="*/ 68948 h 496315"/>
              <a:gd name="connsiteX71" fmla="*/ 608009 w 609243"/>
              <a:gd name="connsiteY71" fmla="*/ 75581 h 496315"/>
              <a:gd name="connsiteX72" fmla="*/ 609243 w 609243"/>
              <a:gd name="connsiteY72" fmla="*/ 396113 h 496315"/>
              <a:gd name="connsiteX73" fmla="*/ 608199 w 609243"/>
              <a:gd name="connsiteY73" fmla="*/ 400945 h 496315"/>
              <a:gd name="connsiteX74" fmla="*/ 595103 w 609243"/>
              <a:gd name="connsiteY74" fmla="*/ 414210 h 496315"/>
              <a:gd name="connsiteX75" fmla="*/ 317437 w 609243"/>
              <a:gd name="connsiteY75" fmla="*/ 428043 h 496315"/>
              <a:gd name="connsiteX76" fmla="*/ 306429 w 609243"/>
              <a:gd name="connsiteY76" fmla="*/ 434675 h 496315"/>
              <a:gd name="connsiteX77" fmla="*/ 295422 w 609243"/>
              <a:gd name="connsiteY77" fmla="*/ 428043 h 496315"/>
              <a:gd name="connsiteX78" fmla="*/ 17756 w 609243"/>
              <a:gd name="connsiteY78" fmla="*/ 414210 h 496315"/>
              <a:gd name="connsiteX79" fmla="*/ 4660 w 609243"/>
              <a:gd name="connsiteY79" fmla="*/ 400945 h 496315"/>
              <a:gd name="connsiteX80" fmla="*/ 3616 w 609243"/>
              <a:gd name="connsiteY80" fmla="*/ 396113 h 496315"/>
              <a:gd name="connsiteX81" fmla="*/ 4850 w 609243"/>
              <a:gd name="connsiteY81" fmla="*/ 75581 h 496315"/>
              <a:gd name="connsiteX82" fmla="*/ 6843 w 609243"/>
              <a:gd name="connsiteY82" fmla="*/ 68948 h 496315"/>
              <a:gd name="connsiteX83" fmla="*/ 10354 w 609243"/>
              <a:gd name="connsiteY83" fmla="*/ 64779 h 496315"/>
              <a:gd name="connsiteX84" fmla="*/ 197678 w 609243"/>
              <a:gd name="connsiteY8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101 w 609243"/>
              <a:gd name="connsiteY48" fmla="*/ 110638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198798 w 609243"/>
              <a:gd name="connsiteY56" fmla="*/ 22403 h 496315"/>
              <a:gd name="connsiteX57" fmla="*/ 27245 w 609243"/>
              <a:gd name="connsiteY57" fmla="*/ 79844 h 496315"/>
              <a:gd name="connsiteX58" fmla="*/ 26012 w 609243"/>
              <a:gd name="connsiteY58" fmla="*/ 387586 h 496315"/>
              <a:gd name="connsiteX59" fmla="*/ 306429 w 609243"/>
              <a:gd name="connsiteY59" fmla="*/ 408620 h 496315"/>
              <a:gd name="connsiteX60" fmla="*/ 586847 w 609243"/>
              <a:gd name="connsiteY60" fmla="*/ 387586 h 496315"/>
              <a:gd name="connsiteX61" fmla="*/ 585614 w 609243"/>
              <a:gd name="connsiteY61" fmla="*/ 79844 h 496315"/>
              <a:gd name="connsiteX62" fmla="*/ 315160 w 609243"/>
              <a:gd name="connsiteY62" fmla="*/ 68664 h 496315"/>
              <a:gd name="connsiteX63" fmla="*/ 306429 w 609243"/>
              <a:gd name="connsiteY63" fmla="*/ 71791 h 496315"/>
              <a:gd name="connsiteX64" fmla="*/ 297699 w 609243"/>
              <a:gd name="connsiteY64" fmla="*/ 68664 h 496315"/>
              <a:gd name="connsiteX65" fmla="*/ 198798 w 609243"/>
              <a:gd name="connsiteY65" fmla="*/ 22403 h 496315"/>
              <a:gd name="connsiteX66" fmla="*/ 197678 w 609243"/>
              <a:gd name="connsiteY66" fmla="*/ 346 h 496315"/>
              <a:gd name="connsiteX67" fmla="*/ 306429 w 609243"/>
              <a:gd name="connsiteY67" fmla="*/ 46209 h 496315"/>
              <a:gd name="connsiteX68" fmla="*/ 602505 w 609243"/>
              <a:gd name="connsiteY68" fmla="*/ 64779 h 496315"/>
              <a:gd name="connsiteX69" fmla="*/ 606016 w 609243"/>
              <a:gd name="connsiteY69" fmla="*/ 68948 h 496315"/>
              <a:gd name="connsiteX70" fmla="*/ 608009 w 609243"/>
              <a:gd name="connsiteY70" fmla="*/ 75581 h 496315"/>
              <a:gd name="connsiteX71" fmla="*/ 609243 w 609243"/>
              <a:gd name="connsiteY71" fmla="*/ 396113 h 496315"/>
              <a:gd name="connsiteX72" fmla="*/ 608199 w 609243"/>
              <a:gd name="connsiteY72" fmla="*/ 400945 h 496315"/>
              <a:gd name="connsiteX73" fmla="*/ 595103 w 609243"/>
              <a:gd name="connsiteY73" fmla="*/ 414210 h 496315"/>
              <a:gd name="connsiteX74" fmla="*/ 317437 w 609243"/>
              <a:gd name="connsiteY74" fmla="*/ 428043 h 496315"/>
              <a:gd name="connsiteX75" fmla="*/ 306429 w 609243"/>
              <a:gd name="connsiteY75" fmla="*/ 434675 h 496315"/>
              <a:gd name="connsiteX76" fmla="*/ 295422 w 609243"/>
              <a:gd name="connsiteY76" fmla="*/ 428043 h 496315"/>
              <a:gd name="connsiteX77" fmla="*/ 17756 w 609243"/>
              <a:gd name="connsiteY77" fmla="*/ 414210 h 496315"/>
              <a:gd name="connsiteX78" fmla="*/ 4660 w 609243"/>
              <a:gd name="connsiteY78" fmla="*/ 400945 h 496315"/>
              <a:gd name="connsiteX79" fmla="*/ 3616 w 609243"/>
              <a:gd name="connsiteY79" fmla="*/ 396113 h 496315"/>
              <a:gd name="connsiteX80" fmla="*/ 4850 w 609243"/>
              <a:gd name="connsiteY80" fmla="*/ 75581 h 496315"/>
              <a:gd name="connsiteX81" fmla="*/ 6843 w 609243"/>
              <a:gd name="connsiteY81" fmla="*/ 68948 h 496315"/>
              <a:gd name="connsiteX82" fmla="*/ 10354 w 609243"/>
              <a:gd name="connsiteY82" fmla="*/ 64779 h 496315"/>
              <a:gd name="connsiteX83" fmla="*/ 197678 w 609243"/>
              <a:gd name="connsiteY8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0101 w 609243"/>
              <a:gd name="connsiteY47" fmla="*/ 110638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60101 w 609243"/>
              <a:gd name="connsiteY54" fmla="*/ 110638 h 496315"/>
              <a:gd name="connsiteX55" fmla="*/ 198798 w 609243"/>
              <a:gd name="connsiteY55" fmla="*/ 22403 h 496315"/>
              <a:gd name="connsiteX56" fmla="*/ 27245 w 609243"/>
              <a:gd name="connsiteY56" fmla="*/ 79844 h 496315"/>
              <a:gd name="connsiteX57" fmla="*/ 26012 w 609243"/>
              <a:gd name="connsiteY57" fmla="*/ 387586 h 496315"/>
              <a:gd name="connsiteX58" fmla="*/ 306429 w 609243"/>
              <a:gd name="connsiteY58" fmla="*/ 408620 h 496315"/>
              <a:gd name="connsiteX59" fmla="*/ 586847 w 609243"/>
              <a:gd name="connsiteY59" fmla="*/ 387586 h 496315"/>
              <a:gd name="connsiteX60" fmla="*/ 585614 w 609243"/>
              <a:gd name="connsiteY60" fmla="*/ 79844 h 496315"/>
              <a:gd name="connsiteX61" fmla="*/ 315160 w 609243"/>
              <a:gd name="connsiteY61" fmla="*/ 68664 h 496315"/>
              <a:gd name="connsiteX62" fmla="*/ 306429 w 609243"/>
              <a:gd name="connsiteY62" fmla="*/ 71791 h 496315"/>
              <a:gd name="connsiteX63" fmla="*/ 297699 w 609243"/>
              <a:gd name="connsiteY63" fmla="*/ 68664 h 496315"/>
              <a:gd name="connsiteX64" fmla="*/ 198798 w 609243"/>
              <a:gd name="connsiteY64" fmla="*/ 22403 h 496315"/>
              <a:gd name="connsiteX65" fmla="*/ 197678 w 609243"/>
              <a:gd name="connsiteY65" fmla="*/ 346 h 496315"/>
              <a:gd name="connsiteX66" fmla="*/ 306429 w 609243"/>
              <a:gd name="connsiteY66" fmla="*/ 46209 h 496315"/>
              <a:gd name="connsiteX67" fmla="*/ 602505 w 609243"/>
              <a:gd name="connsiteY67" fmla="*/ 64779 h 496315"/>
              <a:gd name="connsiteX68" fmla="*/ 606016 w 609243"/>
              <a:gd name="connsiteY68" fmla="*/ 68948 h 496315"/>
              <a:gd name="connsiteX69" fmla="*/ 608009 w 609243"/>
              <a:gd name="connsiteY69" fmla="*/ 75581 h 496315"/>
              <a:gd name="connsiteX70" fmla="*/ 609243 w 609243"/>
              <a:gd name="connsiteY70" fmla="*/ 396113 h 496315"/>
              <a:gd name="connsiteX71" fmla="*/ 608199 w 609243"/>
              <a:gd name="connsiteY71" fmla="*/ 400945 h 496315"/>
              <a:gd name="connsiteX72" fmla="*/ 595103 w 609243"/>
              <a:gd name="connsiteY72" fmla="*/ 414210 h 496315"/>
              <a:gd name="connsiteX73" fmla="*/ 317437 w 609243"/>
              <a:gd name="connsiteY73" fmla="*/ 428043 h 496315"/>
              <a:gd name="connsiteX74" fmla="*/ 306429 w 609243"/>
              <a:gd name="connsiteY74" fmla="*/ 434675 h 496315"/>
              <a:gd name="connsiteX75" fmla="*/ 295422 w 609243"/>
              <a:gd name="connsiteY75" fmla="*/ 428043 h 496315"/>
              <a:gd name="connsiteX76" fmla="*/ 17756 w 609243"/>
              <a:gd name="connsiteY76" fmla="*/ 414210 h 496315"/>
              <a:gd name="connsiteX77" fmla="*/ 4660 w 609243"/>
              <a:gd name="connsiteY77" fmla="*/ 400945 h 496315"/>
              <a:gd name="connsiteX78" fmla="*/ 3616 w 609243"/>
              <a:gd name="connsiteY78" fmla="*/ 396113 h 496315"/>
              <a:gd name="connsiteX79" fmla="*/ 4850 w 609243"/>
              <a:gd name="connsiteY79" fmla="*/ 75581 h 496315"/>
              <a:gd name="connsiteX80" fmla="*/ 6843 w 609243"/>
              <a:gd name="connsiteY80" fmla="*/ 68948 h 496315"/>
              <a:gd name="connsiteX81" fmla="*/ 10354 w 609243"/>
              <a:gd name="connsiteY81" fmla="*/ 64779 h 496315"/>
              <a:gd name="connsiteX82" fmla="*/ 197678 w 609243"/>
              <a:gd name="connsiteY8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58392 w 609243"/>
              <a:gd name="connsiteY47" fmla="*/ 166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198798 w 609243"/>
              <a:gd name="connsiteY54" fmla="*/ 22403 h 496315"/>
              <a:gd name="connsiteX55" fmla="*/ 27245 w 609243"/>
              <a:gd name="connsiteY55" fmla="*/ 79844 h 496315"/>
              <a:gd name="connsiteX56" fmla="*/ 26012 w 609243"/>
              <a:gd name="connsiteY56" fmla="*/ 387586 h 496315"/>
              <a:gd name="connsiteX57" fmla="*/ 306429 w 609243"/>
              <a:gd name="connsiteY57" fmla="*/ 408620 h 496315"/>
              <a:gd name="connsiteX58" fmla="*/ 586847 w 609243"/>
              <a:gd name="connsiteY58" fmla="*/ 387586 h 496315"/>
              <a:gd name="connsiteX59" fmla="*/ 585614 w 609243"/>
              <a:gd name="connsiteY59" fmla="*/ 79844 h 496315"/>
              <a:gd name="connsiteX60" fmla="*/ 315160 w 609243"/>
              <a:gd name="connsiteY60" fmla="*/ 68664 h 496315"/>
              <a:gd name="connsiteX61" fmla="*/ 306429 w 609243"/>
              <a:gd name="connsiteY61" fmla="*/ 71791 h 496315"/>
              <a:gd name="connsiteX62" fmla="*/ 297699 w 609243"/>
              <a:gd name="connsiteY62" fmla="*/ 68664 h 496315"/>
              <a:gd name="connsiteX63" fmla="*/ 198798 w 609243"/>
              <a:gd name="connsiteY63" fmla="*/ 22403 h 496315"/>
              <a:gd name="connsiteX64" fmla="*/ 197678 w 609243"/>
              <a:gd name="connsiteY64" fmla="*/ 346 h 496315"/>
              <a:gd name="connsiteX65" fmla="*/ 306429 w 609243"/>
              <a:gd name="connsiteY65" fmla="*/ 46209 h 496315"/>
              <a:gd name="connsiteX66" fmla="*/ 602505 w 609243"/>
              <a:gd name="connsiteY66" fmla="*/ 64779 h 496315"/>
              <a:gd name="connsiteX67" fmla="*/ 606016 w 609243"/>
              <a:gd name="connsiteY67" fmla="*/ 68948 h 496315"/>
              <a:gd name="connsiteX68" fmla="*/ 608009 w 609243"/>
              <a:gd name="connsiteY68" fmla="*/ 75581 h 496315"/>
              <a:gd name="connsiteX69" fmla="*/ 609243 w 609243"/>
              <a:gd name="connsiteY69" fmla="*/ 396113 h 496315"/>
              <a:gd name="connsiteX70" fmla="*/ 608199 w 609243"/>
              <a:gd name="connsiteY70" fmla="*/ 400945 h 496315"/>
              <a:gd name="connsiteX71" fmla="*/ 595103 w 609243"/>
              <a:gd name="connsiteY71" fmla="*/ 414210 h 496315"/>
              <a:gd name="connsiteX72" fmla="*/ 317437 w 609243"/>
              <a:gd name="connsiteY72" fmla="*/ 428043 h 496315"/>
              <a:gd name="connsiteX73" fmla="*/ 306429 w 609243"/>
              <a:gd name="connsiteY73" fmla="*/ 434675 h 496315"/>
              <a:gd name="connsiteX74" fmla="*/ 295422 w 609243"/>
              <a:gd name="connsiteY74" fmla="*/ 428043 h 496315"/>
              <a:gd name="connsiteX75" fmla="*/ 17756 w 609243"/>
              <a:gd name="connsiteY75" fmla="*/ 414210 h 496315"/>
              <a:gd name="connsiteX76" fmla="*/ 4660 w 609243"/>
              <a:gd name="connsiteY76" fmla="*/ 400945 h 496315"/>
              <a:gd name="connsiteX77" fmla="*/ 3616 w 609243"/>
              <a:gd name="connsiteY77" fmla="*/ 396113 h 496315"/>
              <a:gd name="connsiteX78" fmla="*/ 4850 w 609243"/>
              <a:gd name="connsiteY78" fmla="*/ 75581 h 496315"/>
              <a:gd name="connsiteX79" fmla="*/ 6843 w 609243"/>
              <a:gd name="connsiteY79" fmla="*/ 68948 h 496315"/>
              <a:gd name="connsiteX80" fmla="*/ 10354 w 609243"/>
              <a:gd name="connsiteY80" fmla="*/ 64779 h 496315"/>
              <a:gd name="connsiteX81" fmla="*/ 197678 w 609243"/>
              <a:gd name="connsiteY8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4658 w 609243"/>
              <a:gd name="connsiteY47" fmla="*/ 175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198798 w 609243"/>
              <a:gd name="connsiteY53" fmla="*/ 22403 h 496315"/>
              <a:gd name="connsiteX54" fmla="*/ 27245 w 609243"/>
              <a:gd name="connsiteY54" fmla="*/ 79844 h 496315"/>
              <a:gd name="connsiteX55" fmla="*/ 26012 w 609243"/>
              <a:gd name="connsiteY55" fmla="*/ 387586 h 496315"/>
              <a:gd name="connsiteX56" fmla="*/ 306429 w 609243"/>
              <a:gd name="connsiteY56" fmla="*/ 408620 h 496315"/>
              <a:gd name="connsiteX57" fmla="*/ 586847 w 609243"/>
              <a:gd name="connsiteY57" fmla="*/ 387586 h 496315"/>
              <a:gd name="connsiteX58" fmla="*/ 585614 w 609243"/>
              <a:gd name="connsiteY58" fmla="*/ 79844 h 496315"/>
              <a:gd name="connsiteX59" fmla="*/ 315160 w 609243"/>
              <a:gd name="connsiteY59" fmla="*/ 68664 h 496315"/>
              <a:gd name="connsiteX60" fmla="*/ 306429 w 609243"/>
              <a:gd name="connsiteY60" fmla="*/ 71791 h 496315"/>
              <a:gd name="connsiteX61" fmla="*/ 297699 w 609243"/>
              <a:gd name="connsiteY61" fmla="*/ 68664 h 496315"/>
              <a:gd name="connsiteX62" fmla="*/ 198798 w 609243"/>
              <a:gd name="connsiteY62" fmla="*/ 22403 h 496315"/>
              <a:gd name="connsiteX63" fmla="*/ 197678 w 609243"/>
              <a:gd name="connsiteY63" fmla="*/ 346 h 496315"/>
              <a:gd name="connsiteX64" fmla="*/ 306429 w 609243"/>
              <a:gd name="connsiteY64" fmla="*/ 46209 h 496315"/>
              <a:gd name="connsiteX65" fmla="*/ 602505 w 609243"/>
              <a:gd name="connsiteY65" fmla="*/ 64779 h 496315"/>
              <a:gd name="connsiteX66" fmla="*/ 606016 w 609243"/>
              <a:gd name="connsiteY66" fmla="*/ 68948 h 496315"/>
              <a:gd name="connsiteX67" fmla="*/ 608009 w 609243"/>
              <a:gd name="connsiteY67" fmla="*/ 75581 h 496315"/>
              <a:gd name="connsiteX68" fmla="*/ 609243 w 609243"/>
              <a:gd name="connsiteY68" fmla="*/ 396113 h 496315"/>
              <a:gd name="connsiteX69" fmla="*/ 608199 w 609243"/>
              <a:gd name="connsiteY69" fmla="*/ 400945 h 496315"/>
              <a:gd name="connsiteX70" fmla="*/ 595103 w 609243"/>
              <a:gd name="connsiteY70" fmla="*/ 414210 h 496315"/>
              <a:gd name="connsiteX71" fmla="*/ 317437 w 609243"/>
              <a:gd name="connsiteY71" fmla="*/ 428043 h 496315"/>
              <a:gd name="connsiteX72" fmla="*/ 306429 w 609243"/>
              <a:gd name="connsiteY72" fmla="*/ 434675 h 496315"/>
              <a:gd name="connsiteX73" fmla="*/ 295422 w 609243"/>
              <a:gd name="connsiteY73" fmla="*/ 428043 h 496315"/>
              <a:gd name="connsiteX74" fmla="*/ 17756 w 609243"/>
              <a:gd name="connsiteY74" fmla="*/ 414210 h 496315"/>
              <a:gd name="connsiteX75" fmla="*/ 4660 w 609243"/>
              <a:gd name="connsiteY75" fmla="*/ 400945 h 496315"/>
              <a:gd name="connsiteX76" fmla="*/ 3616 w 609243"/>
              <a:gd name="connsiteY76" fmla="*/ 396113 h 496315"/>
              <a:gd name="connsiteX77" fmla="*/ 4850 w 609243"/>
              <a:gd name="connsiteY77" fmla="*/ 75581 h 496315"/>
              <a:gd name="connsiteX78" fmla="*/ 6843 w 609243"/>
              <a:gd name="connsiteY78" fmla="*/ 68948 h 496315"/>
              <a:gd name="connsiteX79" fmla="*/ 10354 w 609243"/>
              <a:gd name="connsiteY79" fmla="*/ 64779 h 496315"/>
              <a:gd name="connsiteX80" fmla="*/ 197678 w 609243"/>
              <a:gd name="connsiteY8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78234 w 609243"/>
              <a:gd name="connsiteY47" fmla="*/ 179892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198798 w 609243"/>
              <a:gd name="connsiteY52" fmla="*/ 22403 h 496315"/>
              <a:gd name="connsiteX53" fmla="*/ 27245 w 609243"/>
              <a:gd name="connsiteY53" fmla="*/ 79844 h 496315"/>
              <a:gd name="connsiteX54" fmla="*/ 26012 w 609243"/>
              <a:gd name="connsiteY54" fmla="*/ 387586 h 496315"/>
              <a:gd name="connsiteX55" fmla="*/ 306429 w 609243"/>
              <a:gd name="connsiteY55" fmla="*/ 408620 h 496315"/>
              <a:gd name="connsiteX56" fmla="*/ 586847 w 609243"/>
              <a:gd name="connsiteY56" fmla="*/ 387586 h 496315"/>
              <a:gd name="connsiteX57" fmla="*/ 585614 w 609243"/>
              <a:gd name="connsiteY57" fmla="*/ 79844 h 496315"/>
              <a:gd name="connsiteX58" fmla="*/ 315160 w 609243"/>
              <a:gd name="connsiteY58" fmla="*/ 68664 h 496315"/>
              <a:gd name="connsiteX59" fmla="*/ 306429 w 609243"/>
              <a:gd name="connsiteY59" fmla="*/ 71791 h 496315"/>
              <a:gd name="connsiteX60" fmla="*/ 297699 w 609243"/>
              <a:gd name="connsiteY60" fmla="*/ 68664 h 496315"/>
              <a:gd name="connsiteX61" fmla="*/ 198798 w 609243"/>
              <a:gd name="connsiteY61" fmla="*/ 22403 h 496315"/>
              <a:gd name="connsiteX62" fmla="*/ 197678 w 609243"/>
              <a:gd name="connsiteY62" fmla="*/ 346 h 496315"/>
              <a:gd name="connsiteX63" fmla="*/ 306429 w 609243"/>
              <a:gd name="connsiteY63" fmla="*/ 46209 h 496315"/>
              <a:gd name="connsiteX64" fmla="*/ 602505 w 609243"/>
              <a:gd name="connsiteY64" fmla="*/ 64779 h 496315"/>
              <a:gd name="connsiteX65" fmla="*/ 606016 w 609243"/>
              <a:gd name="connsiteY65" fmla="*/ 68948 h 496315"/>
              <a:gd name="connsiteX66" fmla="*/ 608009 w 609243"/>
              <a:gd name="connsiteY66" fmla="*/ 75581 h 496315"/>
              <a:gd name="connsiteX67" fmla="*/ 609243 w 609243"/>
              <a:gd name="connsiteY67" fmla="*/ 396113 h 496315"/>
              <a:gd name="connsiteX68" fmla="*/ 608199 w 609243"/>
              <a:gd name="connsiteY68" fmla="*/ 400945 h 496315"/>
              <a:gd name="connsiteX69" fmla="*/ 595103 w 609243"/>
              <a:gd name="connsiteY69" fmla="*/ 414210 h 496315"/>
              <a:gd name="connsiteX70" fmla="*/ 317437 w 609243"/>
              <a:gd name="connsiteY70" fmla="*/ 428043 h 496315"/>
              <a:gd name="connsiteX71" fmla="*/ 306429 w 609243"/>
              <a:gd name="connsiteY71" fmla="*/ 434675 h 496315"/>
              <a:gd name="connsiteX72" fmla="*/ 295422 w 609243"/>
              <a:gd name="connsiteY72" fmla="*/ 428043 h 496315"/>
              <a:gd name="connsiteX73" fmla="*/ 17756 w 609243"/>
              <a:gd name="connsiteY73" fmla="*/ 414210 h 496315"/>
              <a:gd name="connsiteX74" fmla="*/ 4660 w 609243"/>
              <a:gd name="connsiteY74" fmla="*/ 400945 h 496315"/>
              <a:gd name="connsiteX75" fmla="*/ 3616 w 609243"/>
              <a:gd name="connsiteY75" fmla="*/ 396113 h 496315"/>
              <a:gd name="connsiteX76" fmla="*/ 4850 w 609243"/>
              <a:gd name="connsiteY76" fmla="*/ 75581 h 496315"/>
              <a:gd name="connsiteX77" fmla="*/ 6843 w 609243"/>
              <a:gd name="connsiteY77" fmla="*/ 68948 h 496315"/>
              <a:gd name="connsiteX78" fmla="*/ 10354 w 609243"/>
              <a:gd name="connsiteY78" fmla="*/ 64779 h 496315"/>
              <a:gd name="connsiteX79" fmla="*/ 197678 w 609243"/>
              <a:gd name="connsiteY7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33773 w 609243"/>
              <a:gd name="connsiteY46" fmla="*/ 149292 h 496315"/>
              <a:gd name="connsiteX47" fmla="*/ 126842 w 609243"/>
              <a:gd name="connsiteY47" fmla="*/ 159523 h 496315"/>
              <a:gd name="connsiteX48" fmla="*/ 78234 w 609243"/>
              <a:gd name="connsiteY48" fmla="*/ 179892 h 496315"/>
              <a:gd name="connsiteX49" fmla="*/ 198798 w 609243"/>
              <a:gd name="connsiteY49" fmla="*/ 22403 h 496315"/>
              <a:gd name="connsiteX50" fmla="*/ 27245 w 609243"/>
              <a:gd name="connsiteY50" fmla="*/ 79844 h 496315"/>
              <a:gd name="connsiteX51" fmla="*/ 26012 w 609243"/>
              <a:gd name="connsiteY51" fmla="*/ 387586 h 496315"/>
              <a:gd name="connsiteX52" fmla="*/ 306429 w 609243"/>
              <a:gd name="connsiteY52" fmla="*/ 408620 h 496315"/>
              <a:gd name="connsiteX53" fmla="*/ 586847 w 609243"/>
              <a:gd name="connsiteY53" fmla="*/ 387586 h 496315"/>
              <a:gd name="connsiteX54" fmla="*/ 585614 w 609243"/>
              <a:gd name="connsiteY54" fmla="*/ 79844 h 496315"/>
              <a:gd name="connsiteX55" fmla="*/ 315160 w 609243"/>
              <a:gd name="connsiteY55" fmla="*/ 68664 h 496315"/>
              <a:gd name="connsiteX56" fmla="*/ 306429 w 609243"/>
              <a:gd name="connsiteY56" fmla="*/ 71791 h 496315"/>
              <a:gd name="connsiteX57" fmla="*/ 297699 w 609243"/>
              <a:gd name="connsiteY57" fmla="*/ 68664 h 496315"/>
              <a:gd name="connsiteX58" fmla="*/ 198798 w 609243"/>
              <a:gd name="connsiteY58" fmla="*/ 22403 h 496315"/>
              <a:gd name="connsiteX59" fmla="*/ 197678 w 609243"/>
              <a:gd name="connsiteY59" fmla="*/ 346 h 496315"/>
              <a:gd name="connsiteX60" fmla="*/ 306429 w 609243"/>
              <a:gd name="connsiteY60" fmla="*/ 46209 h 496315"/>
              <a:gd name="connsiteX61" fmla="*/ 602505 w 609243"/>
              <a:gd name="connsiteY61" fmla="*/ 64779 h 496315"/>
              <a:gd name="connsiteX62" fmla="*/ 606016 w 609243"/>
              <a:gd name="connsiteY62" fmla="*/ 68948 h 496315"/>
              <a:gd name="connsiteX63" fmla="*/ 608009 w 609243"/>
              <a:gd name="connsiteY63" fmla="*/ 75581 h 496315"/>
              <a:gd name="connsiteX64" fmla="*/ 609243 w 609243"/>
              <a:gd name="connsiteY64" fmla="*/ 396113 h 496315"/>
              <a:gd name="connsiteX65" fmla="*/ 608199 w 609243"/>
              <a:gd name="connsiteY65" fmla="*/ 400945 h 496315"/>
              <a:gd name="connsiteX66" fmla="*/ 595103 w 609243"/>
              <a:gd name="connsiteY66" fmla="*/ 414210 h 496315"/>
              <a:gd name="connsiteX67" fmla="*/ 317437 w 609243"/>
              <a:gd name="connsiteY67" fmla="*/ 428043 h 496315"/>
              <a:gd name="connsiteX68" fmla="*/ 306429 w 609243"/>
              <a:gd name="connsiteY68" fmla="*/ 434675 h 496315"/>
              <a:gd name="connsiteX69" fmla="*/ 295422 w 609243"/>
              <a:gd name="connsiteY69" fmla="*/ 428043 h 496315"/>
              <a:gd name="connsiteX70" fmla="*/ 17756 w 609243"/>
              <a:gd name="connsiteY70" fmla="*/ 414210 h 496315"/>
              <a:gd name="connsiteX71" fmla="*/ 4660 w 609243"/>
              <a:gd name="connsiteY71" fmla="*/ 400945 h 496315"/>
              <a:gd name="connsiteX72" fmla="*/ 3616 w 609243"/>
              <a:gd name="connsiteY72" fmla="*/ 396113 h 496315"/>
              <a:gd name="connsiteX73" fmla="*/ 4850 w 609243"/>
              <a:gd name="connsiteY73" fmla="*/ 75581 h 496315"/>
              <a:gd name="connsiteX74" fmla="*/ 6843 w 609243"/>
              <a:gd name="connsiteY74" fmla="*/ 68948 h 496315"/>
              <a:gd name="connsiteX75" fmla="*/ 10354 w 609243"/>
              <a:gd name="connsiteY75" fmla="*/ 64779 h 496315"/>
              <a:gd name="connsiteX76" fmla="*/ 197678 w 609243"/>
              <a:gd name="connsiteY7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26842 w 609243"/>
              <a:gd name="connsiteY46" fmla="*/ 159523 h 496315"/>
              <a:gd name="connsiteX47" fmla="*/ 78234 w 609243"/>
              <a:gd name="connsiteY47" fmla="*/ 179892 h 496315"/>
              <a:gd name="connsiteX48" fmla="*/ 198798 w 609243"/>
              <a:gd name="connsiteY48" fmla="*/ 22403 h 496315"/>
              <a:gd name="connsiteX49" fmla="*/ 27245 w 609243"/>
              <a:gd name="connsiteY49" fmla="*/ 79844 h 496315"/>
              <a:gd name="connsiteX50" fmla="*/ 26012 w 609243"/>
              <a:gd name="connsiteY50" fmla="*/ 387586 h 496315"/>
              <a:gd name="connsiteX51" fmla="*/ 306429 w 609243"/>
              <a:gd name="connsiteY51" fmla="*/ 408620 h 496315"/>
              <a:gd name="connsiteX52" fmla="*/ 586847 w 609243"/>
              <a:gd name="connsiteY52" fmla="*/ 387586 h 496315"/>
              <a:gd name="connsiteX53" fmla="*/ 585614 w 609243"/>
              <a:gd name="connsiteY53" fmla="*/ 79844 h 496315"/>
              <a:gd name="connsiteX54" fmla="*/ 315160 w 609243"/>
              <a:gd name="connsiteY54" fmla="*/ 68664 h 496315"/>
              <a:gd name="connsiteX55" fmla="*/ 306429 w 609243"/>
              <a:gd name="connsiteY55" fmla="*/ 71791 h 496315"/>
              <a:gd name="connsiteX56" fmla="*/ 297699 w 609243"/>
              <a:gd name="connsiteY56" fmla="*/ 68664 h 496315"/>
              <a:gd name="connsiteX57" fmla="*/ 198798 w 609243"/>
              <a:gd name="connsiteY57" fmla="*/ 22403 h 496315"/>
              <a:gd name="connsiteX58" fmla="*/ 197678 w 609243"/>
              <a:gd name="connsiteY58" fmla="*/ 346 h 496315"/>
              <a:gd name="connsiteX59" fmla="*/ 306429 w 609243"/>
              <a:gd name="connsiteY59" fmla="*/ 46209 h 496315"/>
              <a:gd name="connsiteX60" fmla="*/ 602505 w 609243"/>
              <a:gd name="connsiteY60" fmla="*/ 64779 h 496315"/>
              <a:gd name="connsiteX61" fmla="*/ 606016 w 609243"/>
              <a:gd name="connsiteY61" fmla="*/ 68948 h 496315"/>
              <a:gd name="connsiteX62" fmla="*/ 608009 w 609243"/>
              <a:gd name="connsiteY62" fmla="*/ 75581 h 496315"/>
              <a:gd name="connsiteX63" fmla="*/ 609243 w 609243"/>
              <a:gd name="connsiteY63" fmla="*/ 396113 h 496315"/>
              <a:gd name="connsiteX64" fmla="*/ 608199 w 609243"/>
              <a:gd name="connsiteY64" fmla="*/ 400945 h 496315"/>
              <a:gd name="connsiteX65" fmla="*/ 595103 w 609243"/>
              <a:gd name="connsiteY65" fmla="*/ 414210 h 496315"/>
              <a:gd name="connsiteX66" fmla="*/ 317437 w 609243"/>
              <a:gd name="connsiteY66" fmla="*/ 428043 h 496315"/>
              <a:gd name="connsiteX67" fmla="*/ 306429 w 609243"/>
              <a:gd name="connsiteY67" fmla="*/ 434675 h 496315"/>
              <a:gd name="connsiteX68" fmla="*/ 295422 w 609243"/>
              <a:gd name="connsiteY68" fmla="*/ 428043 h 496315"/>
              <a:gd name="connsiteX69" fmla="*/ 17756 w 609243"/>
              <a:gd name="connsiteY69" fmla="*/ 414210 h 496315"/>
              <a:gd name="connsiteX70" fmla="*/ 4660 w 609243"/>
              <a:gd name="connsiteY70" fmla="*/ 400945 h 496315"/>
              <a:gd name="connsiteX71" fmla="*/ 3616 w 609243"/>
              <a:gd name="connsiteY71" fmla="*/ 396113 h 496315"/>
              <a:gd name="connsiteX72" fmla="*/ 4850 w 609243"/>
              <a:gd name="connsiteY72" fmla="*/ 75581 h 496315"/>
              <a:gd name="connsiteX73" fmla="*/ 6843 w 609243"/>
              <a:gd name="connsiteY73" fmla="*/ 68948 h 496315"/>
              <a:gd name="connsiteX74" fmla="*/ 10354 w 609243"/>
              <a:gd name="connsiteY74" fmla="*/ 64779 h 496315"/>
              <a:gd name="connsiteX75" fmla="*/ 197678 w 609243"/>
              <a:gd name="connsiteY7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26842 w 609243"/>
              <a:gd name="connsiteY45" fmla="*/ 159523 h 496315"/>
              <a:gd name="connsiteX46" fmla="*/ 78234 w 609243"/>
              <a:gd name="connsiteY46" fmla="*/ 179892 h 496315"/>
              <a:gd name="connsiteX47" fmla="*/ 198798 w 609243"/>
              <a:gd name="connsiteY47" fmla="*/ 22403 h 496315"/>
              <a:gd name="connsiteX48" fmla="*/ 27245 w 609243"/>
              <a:gd name="connsiteY48" fmla="*/ 79844 h 496315"/>
              <a:gd name="connsiteX49" fmla="*/ 26012 w 609243"/>
              <a:gd name="connsiteY49" fmla="*/ 387586 h 496315"/>
              <a:gd name="connsiteX50" fmla="*/ 306429 w 609243"/>
              <a:gd name="connsiteY50" fmla="*/ 408620 h 496315"/>
              <a:gd name="connsiteX51" fmla="*/ 586847 w 609243"/>
              <a:gd name="connsiteY51" fmla="*/ 387586 h 496315"/>
              <a:gd name="connsiteX52" fmla="*/ 585614 w 609243"/>
              <a:gd name="connsiteY52" fmla="*/ 79844 h 496315"/>
              <a:gd name="connsiteX53" fmla="*/ 315160 w 609243"/>
              <a:gd name="connsiteY53" fmla="*/ 68664 h 496315"/>
              <a:gd name="connsiteX54" fmla="*/ 306429 w 609243"/>
              <a:gd name="connsiteY54" fmla="*/ 71791 h 496315"/>
              <a:gd name="connsiteX55" fmla="*/ 297699 w 609243"/>
              <a:gd name="connsiteY55" fmla="*/ 68664 h 496315"/>
              <a:gd name="connsiteX56" fmla="*/ 198798 w 609243"/>
              <a:gd name="connsiteY56" fmla="*/ 22403 h 496315"/>
              <a:gd name="connsiteX57" fmla="*/ 197678 w 609243"/>
              <a:gd name="connsiteY57" fmla="*/ 346 h 496315"/>
              <a:gd name="connsiteX58" fmla="*/ 306429 w 609243"/>
              <a:gd name="connsiteY58" fmla="*/ 46209 h 496315"/>
              <a:gd name="connsiteX59" fmla="*/ 602505 w 609243"/>
              <a:gd name="connsiteY59" fmla="*/ 64779 h 496315"/>
              <a:gd name="connsiteX60" fmla="*/ 606016 w 609243"/>
              <a:gd name="connsiteY60" fmla="*/ 68948 h 496315"/>
              <a:gd name="connsiteX61" fmla="*/ 608009 w 609243"/>
              <a:gd name="connsiteY61" fmla="*/ 75581 h 496315"/>
              <a:gd name="connsiteX62" fmla="*/ 609243 w 609243"/>
              <a:gd name="connsiteY62" fmla="*/ 396113 h 496315"/>
              <a:gd name="connsiteX63" fmla="*/ 608199 w 609243"/>
              <a:gd name="connsiteY63" fmla="*/ 400945 h 496315"/>
              <a:gd name="connsiteX64" fmla="*/ 595103 w 609243"/>
              <a:gd name="connsiteY64" fmla="*/ 414210 h 496315"/>
              <a:gd name="connsiteX65" fmla="*/ 317437 w 609243"/>
              <a:gd name="connsiteY65" fmla="*/ 428043 h 496315"/>
              <a:gd name="connsiteX66" fmla="*/ 306429 w 609243"/>
              <a:gd name="connsiteY66" fmla="*/ 434675 h 496315"/>
              <a:gd name="connsiteX67" fmla="*/ 295422 w 609243"/>
              <a:gd name="connsiteY67" fmla="*/ 428043 h 496315"/>
              <a:gd name="connsiteX68" fmla="*/ 17756 w 609243"/>
              <a:gd name="connsiteY68" fmla="*/ 414210 h 496315"/>
              <a:gd name="connsiteX69" fmla="*/ 4660 w 609243"/>
              <a:gd name="connsiteY69" fmla="*/ 400945 h 496315"/>
              <a:gd name="connsiteX70" fmla="*/ 3616 w 609243"/>
              <a:gd name="connsiteY70" fmla="*/ 396113 h 496315"/>
              <a:gd name="connsiteX71" fmla="*/ 4850 w 609243"/>
              <a:gd name="connsiteY71" fmla="*/ 75581 h 496315"/>
              <a:gd name="connsiteX72" fmla="*/ 6843 w 609243"/>
              <a:gd name="connsiteY72" fmla="*/ 68948 h 496315"/>
              <a:gd name="connsiteX73" fmla="*/ 10354 w 609243"/>
              <a:gd name="connsiteY73" fmla="*/ 64779 h 496315"/>
              <a:gd name="connsiteX74" fmla="*/ 197678 w 609243"/>
              <a:gd name="connsiteY7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98798 w 609243"/>
              <a:gd name="connsiteY44" fmla="*/ 22403 h 496315"/>
              <a:gd name="connsiteX45" fmla="*/ 27245 w 609243"/>
              <a:gd name="connsiteY45" fmla="*/ 79844 h 496315"/>
              <a:gd name="connsiteX46" fmla="*/ 26012 w 609243"/>
              <a:gd name="connsiteY46" fmla="*/ 387586 h 496315"/>
              <a:gd name="connsiteX47" fmla="*/ 306429 w 609243"/>
              <a:gd name="connsiteY47" fmla="*/ 408620 h 496315"/>
              <a:gd name="connsiteX48" fmla="*/ 586847 w 609243"/>
              <a:gd name="connsiteY48" fmla="*/ 387586 h 496315"/>
              <a:gd name="connsiteX49" fmla="*/ 585614 w 609243"/>
              <a:gd name="connsiteY49" fmla="*/ 79844 h 496315"/>
              <a:gd name="connsiteX50" fmla="*/ 315160 w 609243"/>
              <a:gd name="connsiteY50" fmla="*/ 68664 h 496315"/>
              <a:gd name="connsiteX51" fmla="*/ 306429 w 609243"/>
              <a:gd name="connsiteY51" fmla="*/ 71791 h 496315"/>
              <a:gd name="connsiteX52" fmla="*/ 297699 w 609243"/>
              <a:gd name="connsiteY52" fmla="*/ 68664 h 496315"/>
              <a:gd name="connsiteX53" fmla="*/ 198798 w 609243"/>
              <a:gd name="connsiteY53" fmla="*/ 22403 h 496315"/>
              <a:gd name="connsiteX54" fmla="*/ 197678 w 609243"/>
              <a:gd name="connsiteY54" fmla="*/ 346 h 496315"/>
              <a:gd name="connsiteX55" fmla="*/ 306429 w 609243"/>
              <a:gd name="connsiteY55" fmla="*/ 46209 h 496315"/>
              <a:gd name="connsiteX56" fmla="*/ 602505 w 609243"/>
              <a:gd name="connsiteY56" fmla="*/ 64779 h 496315"/>
              <a:gd name="connsiteX57" fmla="*/ 606016 w 609243"/>
              <a:gd name="connsiteY57" fmla="*/ 68948 h 496315"/>
              <a:gd name="connsiteX58" fmla="*/ 608009 w 609243"/>
              <a:gd name="connsiteY58" fmla="*/ 75581 h 496315"/>
              <a:gd name="connsiteX59" fmla="*/ 609243 w 609243"/>
              <a:gd name="connsiteY59" fmla="*/ 396113 h 496315"/>
              <a:gd name="connsiteX60" fmla="*/ 608199 w 609243"/>
              <a:gd name="connsiteY60" fmla="*/ 400945 h 496315"/>
              <a:gd name="connsiteX61" fmla="*/ 595103 w 609243"/>
              <a:gd name="connsiteY61" fmla="*/ 414210 h 496315"/>
              <a:gd name="connsiteX62" fmla="*/ 317437 w 609243"/>
              <a:gd name="connsiteY62" fmla="*/ 428043 h 496315"/>
              <a:gd name="connsiteX63" fmla="*/ 306429 w 609243"/>
              <a:gd name="connsiteY63" fmla="*/ 434675 h 496315"/>
              <a:gd name="connsiteX64" fmla="*/ 295422 w 609243"/>
              <a:gd name="connsiteY64" fmla="*/ 428043 h 496315"/>
              <a:gd name="connsiteX65" fmla="*/ 17756 w 609243"/>
              <a:gd name="connsiteY65" fmla="*/ 414210 h 496315"/>
              <a:gd name="connsiteX66" fmla="*/ 4660 w 609243"/>
              <a:gd name="connsiteY66" fmla="*/ 400945 h 496315"/>
              <a:gd name="connsiteX67" fmla="*/ 3616 w 609243"/>
              <a:gd name="connsiteY67" fmla="*/ 396113 h 496315"/>
              <a:gd name="connsiteX68" fmla="*/ 4850 w 609243"/>
              <a:gd name="connsiteY68" fmla="*/ 75581 h 496315"/>
              <a:gd name="connsiteX69" fmla="*/ 6843 w 609243"/>
              <a:gd name="connsiteY69" fmla="*/ 68948 h 496315"/>
              <a:gd name="connsiteX70" fmla="*/ 10354 w 609243"/>
              <a:gd name="connsiteY70" fmla="*/ 64779 h 496315"/>
              <a:gd name="connsiteX71" fmla="*/ 197678 w 609243"/>
              <a:gd name="connsiteY7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155189 w 609243"/>
              <a:gd name="connsiteY42" fmla="*/ 183880 h 496315"/>
              <a:gd name="connsiteX43" fmla="*/ 198798 w 609243"/>
              <a:gd name="connsiteY43" fmla="*/ 22403 h 496315"/>
              <a:gd name="connsiteX44" fmla="*/ 27245 w 609243"/>
              <a:gd name="connsiteY44" fmla="*/ 79844 h 496315"/>
              <a:gd name="connsiteX45" fmla="*/ 26012 w 609243"/>
              <a:gd name="connsiteY45" fmla="*/ 387586 h 496315"/>
              <a:gd name="connsiteX46" fmla="*/ 306429 w 609243"/>
              <a:gd name="connsiteY46" fmla="*/ 408620 h 496315"/>
              <a:gd name="connsiteX47" fmla="*/ 586847 w 609243"/>
              <a:gd name="connsiteY47" fmla="*/ 387586 h 496315"/>
              <a:gd name="connsiteX48" fmla="*/ 585614 w 609243"/>
              <a:gd name="connsiteY48" fmla="*/ 79844 h 496315"/>
              <a:gd name="connsiteX49" fmla="*/ 315160 w 609243"/>
              <a:gd name="connsiteY49" fmla="*/ 68664 h 496315"/>
              <a:gd name="connsiteX50" fmla="*/ 306429 w 609243"/>
              <a:gd name="connsiteY50" fmla="*/ 71791 h 496315"/>
              <a:gd name="connsiteX51" fmla="*/ 297699 w 609243"/>
              <a:gd name="connsiteY51" fmla="*/ 68664 h 496315"/>
              <a:gd name="connsiteX52" fmla="*/ 198798 w 609243"/>
              <a:gd name="connsiteY52" fmla="*/ 22403 h 496315"/>
              <a:gd name="connsiteX53" fmla="*/ 197678 w 609243"/>
              <a:gd name="connsiteY53" fmla="*/ 346 h 496315"/>
              <a:gd name="connsiteX54" fmla="*/ 306429 w 609243"/>
              <a:gd name="connsiteY54" fmla="*/ 46209 h 496315"/>
              <a:gd name="connsiteX55" fmla="*/ 602505 w 609243"/>
              <a:gd name="connsiteY55" fmla="*/ 64779 h 496315"/>
              <a:gd name="connsiteX56" fmla="*/ 606016 w 609243"/>
              <a:gd name="connsiteY56" fmla="*/ 68948 h 496315"/>
              <a:gd name="connsiteX57" fmla="*/ 608009 w 609243"/>
              <a:gd name="connsiteY57" fmla="*/ 75581 h 496315"/>
              <a:gd name="connsiteX58" fmla="*/ 609243 w 609243"/>
              <a:gd name="connsiteY58" fmla="*/ 396113 h 496315"/>
              <a:gd name="connsiteX59" fmla="*/ 608199 w 609243"/>
              <a:gd name="connsiteY59" fmla="*/ 400945 h 496315"/>
              <a:gd name="connsiteX60" fmla="*/ 595103 w 609243"/>
              <a:gd name="connsiteY60" fmla="*/ 414210 h 496315"/>
              <a:gd name="connsiteX61" fmla="*/ 317437 w 609243"/>
              <a:gd name="connsiteY61" fmla="*/ 428043 h 496315"/>
              <a:gd name="connsiteX62" fmla="*/ 306429 w 609243"/>
              <a:gd name="connsiteY62" fmla="*/ 434675 h 496315"/>
              <a:gd name="connsiteX63" fmla="*/ 295422 w 609243"/>
              <a:gd name="connsiteY63" fmla="*/ 428043 h 496315"/>
              <a:gd name="connsiteX64" fmla="*/ 17756 w 609243"/>
              <a:gd name="connsiteY64" fmla="*/ 414210 h 496315"/>
              <a:gd name="connsiteX65" fmla="*/ 4660 w 609243"/>
              <a:gd name="connsiteY65" fmla="*/ 400945 h 496315"/>
              <a:gd name="connsiteX66" fmla="*/ 3616 w 609243"/>
              <a:gd name="connsiteY66" fmla="*/ 396113 h 496315"/>
              <a:gd name="connsiteX67" fmla="*/ 4850 w 609243"/>
              <a:gd name="connsiteY67" fmla="*/ 75581 h 496315"/>
              <a:gd name="connsiteX68" fmla="*/ 6843 w 609243"/>
              <a:gd name="connsiteY68" fmla="*/ 68948 h 496315"/>
              <a:gd name="connsiteX69" fmla="*/ 10354 w 609243"/>
              <a:gd name="connsiteY69" fmla="*/ 64779 h 496315"/>
              <a:gd name="connsiteX70" fmla="*/ 197678 w 609243"/>
              <a:gd name="connsiteY7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155189 w 609243"/>
              <a:gd name="connsiteY41" fmla="*/ 183880 h 496315"/>
              <a:gd name="connsiteX42" fmla="*/ 198798 w 609243"/>
              <a:gd name="connsiteY42" fmla="*/ 22403 h 496315"/>
              <a:gd name="connsiteX43" fmla="*/ 27245 w 609243"/>
              <a:gd name="connsiteY43" fmla="*/ 79844 h 496315"/>
              <a:gd name="connsiteX44" fmla="*/ 26012 w 609243"/>
              <a:gd name="connsiteY44" fmla="*/ 387586 h 496315"/>
              <a:gd name="connsiteX45" fmla="*/ 306429 w 609243"/>
              <a:gd name="connsiteY45" fmla="*/ 408620 h 496315"/>
              <a:gd name="connsiteX46" fmla="*/ 586847 w 609243"/>
              <a:gd name="connsiteY46" fmla="*/ 387586 h 496315"/>
              <a:gd name="connsiteX47" fmla="*/ 585614 w 609243"/>
              <a:gd name="connsiteY47" fmla="*/ 79844 h 496315"/>
              <a:gd name="connsiteX48" fmla="*/ 315160 w 609243"/>
              <a:gd name="connsiteY48" fmla="*/ 68664 h 496315"/>
              <a:gd name="connsiteX49" fmla="*/ 306429 w 609243"/>
              <a:gd name="connsiteY49" fmla="*/ 71791 h 496315"/>
              <a:gd name="connsiteX50" fmla="*/ 297699 w 609243"/>
              <a:gd name="connsiteY50" fmla="*/ 68664 h 496315"/>
              <a:gd name="connsiteX51" fmla="*/ 198798 w 609243"/>
              <a:gd name="connsiteY51" fmla="*/ 22403 h 496315"/>
              <a:gd name="connsiteX52" fmla="*/ 197678 w 609243"/>
              <a:gd name="connsiteY52" fmla="*/ 346 h 496315"/>
              <a:gd name="connsiteX53" fmla="*/ 306429 w 609243"/>
              <a:gd name="connsiteY53" fmla="*/ 46209 h 496315"/>
              <a:gd name="connsiteX54" fmla="*/ 602505 w 609243"/>
              <a:gd name="connsiteY54" fmla="*/ 64779 h 496315"/>
              <a:gd name="connsiteX55" fmla="*/ 606016 w 609243"/>
              <a:gd name="connsiteY55" fmla="*/ 68948 h 496315"/>
              <a:gd name="connsiteX56" fmla="*/ 608009 w 609243"/>
              <a:gd name="connsiteY56" fmla="*/ 75581 h 496315"/>
              <a:gd name="connsiteX57" fmla="*/ 609243 w 609243"/>
              <a:gd name="connsiteY57" fmla="*/ 396113 h 496315"/>
              <a:gd name="connsiteX58" fmla="*/ 608199 w 609243"/>
              <a:gd name="connsiteY58" fmla="*/ 400945 h 496315"/>
              <a:gd name="connsiteX59" fmla="*/ 595103 w 609243"/>
              <a:gd name="connsiteY59" fmla="*/ 414210 h 496315"/>
              <a:gd name="connsiteX60" fmla="*/ 317437 w 609243"/>
              <a:gd name="connsiteY60" fmla="*/ 428043 h 496315"/>
              <a:gd name="connsiteX61" fmla="*/ 306429 w 609243"/>
              <a:gd name="connsiteY61" fmla="*/ 434675 h 496315"/>
              <a:gd name="connsiteX62" fmla="*/ 295422 w 609243"/>
              <a:gd name="connsiteY62" fmla="*/ 428043 h 496315"/>
              <a:gd name="connsiteX63" fmla="*/ 17756 w 609243"/>
              <a:gd name="connsiteY63" fmla="*/ 414210 h 496315"/>
              <a:gd name="connsiteX64" fmla="*/ 4660 w 609243"/>
              <a:gd name="connsiteY64" fmla="*/ 400945 h 496315"/>
              <a:gd name="connsiteX65" fmla="*/ 3616 w 609243"/>
              <a:gd name="connsiteY65" fmla="*/ 396113 h 496315"/>
              <a:gd name="connsiteX66" fmla="*/ 4850 w 609243"/>
              <a:gd name="connsiteY66" fmla="*/ 75581 h 496315"/>
              <a:gd name="connsiteX67" fmla="*/ 6843 w 609243"/>
              <a:gd name="connsiteY67" fmla="*/ 68948 h 496315"/>
              <a:gd name="connsiteX68" fmla="*/ 10354 w 609243"/>
              <a:gd name="connsiteY68" fmla="*/ 64779 h 496315"/>
              <a:gd name="connsiteX69" fmla="*/ 197678 w 609243"/>
              <a:gd name="connsiteY6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155189 w 609243"/>
              <a:gd name="connsiteY26" fmla="*/ 229830 h 496315"/>
              <a:gd name="connsiteX27" fmla="*/ 439981 w 609243"/>
              <a:gd name="connsiteY27" fmla="*/ 229743 h 496315"/>
              <a:gd name="connsiteX28" fmla="*/ 542897 w 609243"/>
              <a:gd name="connsiteY28" fmla="*/ 259481 h 496315"/>
              <a:gd name="connsiteX29" fmla="*/ 534359 w 609243"/>
              <a:gd name="connsiteY29" fmla="*/ 277206 h 496315"/>
              <a:gd name="connsiteX30" fmla="*/ 349445 w 609243"/>
              <a:gd name="connsiteY30" fmla="*/ 274552 h 496315"/>
              <a:gd name="connsiteX31" fmla="*/ 338060 w 609243"/>
              <a:gd name="connsiteY31" fmla="*/ 258438 h 496315"/>
              <a:gd name="connsiteX32" fmla="*/ 439981 w 609243"/>
              <a:gd name="connsiteY32" fmla="*/ 229743 h 496315"/>
              <a:gd name="connsiteX33" fmla="*/ 436157 w 609243"/>
              <a:gd name="connsiteY33" fmla="*/ 183933 h 496315"/>
              <a:gd name="connsiteX34" fmla="*/ 539058 w 609243"/>
              <a:gd name="connsiteY34" fmla="*/ 213639 h 496315"/>
              <a:gd name="connsiteX35" fmla="*/ 530612 w 609243"/>
              <a:gd name="connsiteY35" fmla="*/ 231439 h 496315"/>
              <a:gd name="connsiteX36" fmla="*/ 436157 w 609243"/>
              <a:gd name="connsiteY36" fmla="*/ 183933 h 496315"/>
              <a:gd name="connsiteX37" fmla="*/ 155189 w 609243"/>
              <a:gd name="connsiteY37" fmla="*/ 183880 h 496315"/>
              <a:gd name="connsiteX38" fmla="*/ 259126 w 609243"/>
              <a:gd name="connsiteY38" fmla="*/ 203976 h 496315"/>
              <a:gd name="connsiteX39" fmla="*/ 249162 w 609243"/>
              <a:gd name="connsiteY39" fmla="*/ 220933 h 496315"/>
              <a:gd name="connsiteX40" fmla="*/ 155189 w 609243"/>
              <a:gd name="connsiteY40" fmla="*/ 183880 h 496315"/>
              <a:gd name="connsiteX41" fmla="*/ 198798 w 609243"/>
              <a:gd name="connsiteY41" fmla="*/ 22403 h 496315"/>
              <a:gd name="connsiteX42" fmla="*/ 27245 w 609243"/>
              <a:gd name="connsiteY42" fmla="*/ 79844 h 496315"/>
              <a:gd name="connsiteX43" fmla="*/ 26012 w 609243"/>
              <a:gd name="connsiteY43" fmla="*/ 387586 h 496315"/>
              <a:gd name="connsiteX44" fmla="*/ 306429 w 609243"/>
              <a:gd name="connsiteY44" fmla="*/ 408620 h 496315"/>
              <a:gd name="connsiteX45" fmla="*/ 586847 w 609243"/>
              <a:gd name="connsiteY45" fmla="*/ 387586 h 496315"/>
              <a:gd name="connsiteX46" fmla="*/ 585614 w 609243"/>
              <a:gd name="connsiteY46" fmla="*/ 79844 h 496315"/>
              <a:gd name="connsiteX47" fmla="*/ 315160 w 609243"/>
              <a:gd name="connsiteY47" fmla="*/ 68664 h 496315"/>
              <a:gd name="connsiteX48" fmla="*/ 306429 w 609243"/>
              <a:gd name="connsiteY48" fmla="*/ 71791 h 496315"/>
              <a:gd name="connsiteX49" fmla="*/ 297699 w 609243"/>
              <a:gd name="connsiteY49" fmla="*/ 68664 h 496315"/>
              <a:gd name="connsiteX50" fmla="*/ 198798 w 609243"/>
              <a:gd name="connsiteY50" fmla="*/ 22403 h 496315"/>
              <a:gd name="connsiteX51" fmla="*/ 197678 w 609243"/>
              <a:gd name="connsiteY51" fmla="*/ 346 h 496315"/>
              <a:gd name="connsiteX52" fmla="*/ 306429 w 609243"/>
              <a:gd name="connsiteY52" fmla="*/ 46209 h 496315"/>
              <a:gd name="connsiteX53" fmla="*/ 602505 w 609243"/>
              <a:gd name="connsiteY53" fmla="*/ 64779 h 496315"/>
              <a:gd name="connsiteX54" fmla="*/ 606016 w 609243"/>
              <a:gd name="connsiteY54" fmla="*/ 68948 h 496315"/>
              <a:gd name="connsiteX55" fmla="*/ 608009 w 609243"/>
              <a:gd name="connsiteY55" fmla="*/ 75581 h 496315"/>
              <a:gd name="connsiteX56" fmla="*/ 609243 w 609243"/>
              <a:gd name="connsiteY56" fmla="*/ 396113 h 496315"/>
              <a:gd name="connsiteX57" fmla="*/ 608199 w 609243"/>
              <a:gd name="connsiteY57" fmla="*/ 400945 h 496315"/>
              <a:gd name="connsiteX58" fmla="*/ 595103 w 609243"/>
              <a:gd name="connsiteY58" fmla="*/ 414210 h 496315"/>
              <a:gd name="connsiteX59" fmla="*/ 317437 w 609243"/>
              <a:gd name="connsiteY59" fmla="*/ 428043 h 496315"/>
              <a:gd name="connsiteX60" fmla="*/ 306429 w 609243"/>
              <a:gd name="connsiteY60" fmla="*/ 434675 h 496315"/>
              <a:gd name="connsiteX61" fmla="*/ 295422 w 609243"/>
              <a:gd name="connsiteY61" fmla="*/ 428043 h 496315"/>
              <a:gd name="connsiteX62" fmla="*/ 17756 w 609243"/>
              <a:gd name="connsiteY62" fmla="*/ 414210 h 496315"/>
              <a:gd name="connsiteX63" fmla="*/ 4660 w 609243"/>
              <a:gd name="connsiteY63" fmla="*/ 400945 h 496315"/>
              <a:gd name="connsiteX64" fmla="*/ 3616 w 609243"/>
              <a:gd name="connsiteY64" fmla="*/ 396113 h 496315"/>
              <a:gd name="connsiteX65" fmla="*/ 4850 w 609243"/>
              <a:gd name="connsiteY65" fmla="*/ 75581 h 496315"/>
              <a:gd name="connsiteX66" fmla="*/ 6843 w 609243"/>
              <a:gd name="connsiteY66" fmla="*/ 68948 h 496315"/>
              <a:gd name="connsiteX67" fmla="*/ 10354 w 609243"/>
              <a:gd name="connsiteY67" fmla="*/ 64779 h 496315"/>
              <a:gd name="connsiteX68" fmla="*/ 197678 w 609243"/>
              <a:gd name="connsiteY6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59126 w 609243"/>
              <a:gd name="connsiteY37" fmla="*/ 203976 h 496315"/>
              <a:gd name="connsiteX38" fmla="*/ 249162 w 609243"/>
              <a:gd name="connsiteY38" fmla="*/ 220933 h 496315"/>
              <a:gd name="connsiteX39" fmla="*/ 155189 w 609243"/>
              <a:gd name="connsiteY39" fmla="*/ 183880 h 496315"/>
              <a:gd name="connsiteX40" fmla="*/ 198798 w 609243"/>
              <a:gd name="connsiteY40" fmla="*/ 22403 h 496315"/>
              <a:gd name="connsiteX41" fmla="*/ 27245 w 609243"/>
              <a:gd name="connsiteY41" fmla="*/ 79844 h 496315"/>
              <a:gd name="connsiteX42" fmla="*/ 26012 w 609243"/>
              <a:gd name="connsiteY42" fmla="*/ 387586 h 496315"/>
              <a:gd name="connsiteX43" fmla="*/ 306429 w 609243"/>
              <a:gd name="connsiteY43" fmla="*/ 408620 h 496315"/>
              <a:gd name="connsiteX44" fmla="*/ 586847 w 609243"/>
              <a:gd name="connsiteY44" fmla="*/ 387586 h 496315"/>
              <a:gd name="connsiteX45" fmla="*/ 585614 w 609243"/>
              <a:gd name="connsiteY45" fmla="*/ 79844 h 496315"/>
              <a:gd name="connsiteX46" fmla="*/ 315160 w 609243"/>
              <a:gd name="connsiteY46" fmla="*/ 68664 h 496315"/>
              <a:gd name="connsiteX47" fmla="*/ 306429 w 609243"/>
              <a:gd name="connsiteY47" fmla="*/ 71791 h 496315"/>
              <a:gd name="connsiteX48" fmla="*/ 297699 w 609243"/>
              <a:gd name="connsiteY48" fmla="*/ 68664 h 496315"/>
              <a:gd name="connsiteX49" fmla="*/ 198798 w 609243"/>
              <a:gd name="connsiteY49" fmla="*/ 22403 h 496315"/>
              <a:gd name="connsiteX50" fmla="*/ 197678 w 609243"/>
              <a:gd name="connsiteY50" fmla="*/ 346 h 496315"/>
              <a:gd name="connsiteX51" fmla="*/ 306429 w 609243"/>
              <a:gd name="connsiteY51" fmla="*/ 46209 h 496315"/>
              <a:gd name="connsiteX52" fmla="*/ 602505 w 609243"/>
              <a:gd name="connsiteY52" fmla="*/ 64779 h 496315"/>
              <a:gd name="connsiteX53" fmla="*/ 606016 w 609243"/>
              <a:gd name="connsiteY53" fmla="*/ 68948 h 496315"/>
              <a:gd name="connsiteX54" fmla="*/ 608009 w 609243"/>
              <a:gd name="connsiteY54" fmla="*/ 75581 h 496315"/>
              <a:gd name="connsiteX55" fmla="*/ 609243 w 609243"/>
              <a:gd name="connsiteY55" fmla="*/ 396113 h 496315"/>
              <a:gd name="connsiteX56" fmla="*/ 608199 w 609243"/>
              <a:gd name="connsiteY56" fmla="*/ 400945 h 496315"/>
              <a:gd name="connsiteX57" fmla="*/ 595103 w 609243"/>
              <a:gd name="connsiteY57" fmla="*/ 414210 h 496315"/>
              <a:gd name="connsiteX58" fmla="*/ 317437 w 609243"/>
              <a:gd name="connsiteY58" fmla="*/ 428043 h 496315"/>
              <a:gd name="connsiteX59" fmla="*/ 306429 w 609243"/>
              <a:gd name="connsiteY59" fmla="*/ 434675 h 496315"/>
              <a:gd name="connsiteX60" fmla="*/ 295422 w 609243"/>
              <a:gd name="connsiteY60" fmla="*/ 428043 h 496315"/>
              <a:gd name="connsiteX61" fmla="*/ 17756 w 609243"/>
              <a:gd name="connsiteY61" fmla="*/ 414210 h 496315"/>
              <a:gd name="connsiteX62" fmla="*/ 4660 w 609243"/>
              <a:gd name="connsiteY62" fmla="*/ 400945 h 496315"/>
              <a:gd name="connsiteX63" fmla="*/ 3616 w 609243"/>
              <a:gd name="connsiteY63" fmla="*/ 396113 h 496315"/>
              <a:gd name="connsiteX64" fmla="*/ 4850 w 609243"/>
              <a:gd name="connsiteY64" fmla="*/ 75581 h 496315"/>
              <a:gd name="connsiteX65" fmla="*/ 6843 w 609243"/>
              <a:gd name="connsiteY65" fmla="*/ 68948 h 496315"/>
              <a:gd name="connsiteX66" fmla="*/ 10354 w 609243"/>
              <a:gd name="connsiteY66" fmla="*/ 64779 h 496315"/>
              <a:gd name="connsiteX67" fmla="*/ 197678 w 609243"/>
              <a:gd name="connsiteY6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49162 w 609243"/>
              <a:gd name="connsiteY37" fmla="*/ 220933 h 496315"/>
              <a:gd name="connsiteX38" fmla="*/ 155189 w 609243"/>
              <a:gd name="connsiteY38" fmla="*/ 183880 h 496315"/>
              <a:gd name="connsiteX39" fmla="*/ 198798 w 609243"/>
              <a:gd name="connsiteY39" fmla="*/ 22403 h 496315"/>
              <a:gd name="connsiteX40" fmla="*/ 27245 w 609243"/>
              <a:gd name="connsiteY40" fmla="*/ 79844 h 496315"/>
              <a:gd name="connsiteX41" fmla="*/ 26012 w 609243"/>
              <a:gd name="connsiteY41" fmla="*/ 387586 h 496315"/>
              <a:gd name="connsiteX42" fmla="*/ 306429 w 609243"/>
              <a:gd name="connsiteY42" fmla="*/ 408620 h 496315"/>
              <a:gd name="connsiteX43" fmla="*/ 586847 w 609243"/>
              <a:gd name="connsiteY43" fmla="*/ 387586 h 496315"/>
              <a:gd name="connsiteX44" fmla="*/ 585614 w 609243"/>
              <a:gd name="connsiteY44" fmla="*/ 79844 h 496315"/>
              <a:gd name="connsiteX45" fmla="*/ 315160 w 609243"/>
              <a:gd name="connsiteY45" fmla="*/ 68664 h 496315"/>
              <a:gd name="connsiteX46" fmla="*/ 306429 w 609243"/>
              <a:gd name="connsiteY46" fmla="*/ 71791 h 496315"/>
              <a:gd name="connsiteX47" fmla="*/ 297699 w 609243"/>
              <a:gd name="connsiteY47" fmla="*/ 68664 h 496315"/>
              <a:gd name="connsiteX48" fmla="*/ 198798 w 609243"/>
              <a:gd name="connsiteY48" fmla="*/ 22403 h 496315"/>
              <a:gd name="connsiteX49" fmla="*/ 197678 w 609243"/>
              <a:gd name="connsiteY49" fmla="*/ 346 h 496315"/>
              <a:gd name="connsiteX50" fmla="*/ 306429 w 609243"/>
              <a:gd name="connsiteY50" fmla="*/ 46209 h 496315"/>
              <a:gd name="connsiteX51" fmla="*/ 602505 w 609243"/>
              <a:gd name="connsiteY51" fmla="*/ 64779 h 496315"/>
              <a:gd name="connsiteX52" fmla="*/ 606016 w 609243"/>
              <a:gd name="connsiteY52" fmla="*/ 68948 h 496315"/>
              <a:gd name="connsiteX53" fmla="*/ 608009 w 609243"/>
              <a:gd name="connsiteY53" fmla="*/ 75581 h 496315"/>
              <a:gd name="connsiteX54" fmla="*/ 609243 w 609243"/>
              <a:gd name="connsiteY54" fmla="*/ 396113 h 496315"/>
              <a:gd name="connsiteX55" fmla="*/ 608199 w 609243"/>
              <a:gd name="connsiteY55" fmla="*/ 400945 h 496315"/>
              <a:gd name="connsiteX56" fmla="*/ 595103 w 609243"/>
              <a:gd name="connsiteY56" fmla="*/ 414210 h 496315"/>
              <a:gd name="connsiteX57" fmla="*/ 317437 w 609243"/>
              <a:gd name="connsiteY57" fmla="*/ 428043 h 496315"/>
              <a:gd name="connsiteX58" fmla="*/ 306429 w 609243"/>
              <a:gd name="connsiteY58" fmla="*/ 434675 h 496315"/>
              <a:gd name="connsiteX59" fmla="*/ 295422 w 609243"/>
              <a:gd name="connsiteY59" fmla="*/ 428043 h 496315"/>
              <a:gd name="connsiteX60" fmla="*/ 17756 w 609243"/>
              <a:gd name="connsiteY60" fmla="*/ 414210 h 496315"/>
              <a:gd name="connsiteX61" fmla="*/ 4660 w 609243"/>
              <a:gd name="connsiteY61" fmla="*/ 400945 h 496315"/>
              <a:gd name="connsiteX62" fmla="*/ 3616 w 609243"/>
              <a:gd name="connsiteY62" fmla="*/ 396113 h 496315"/>
              <a:gd name="connsiteX63" fmla="*/ 4850 w 609243"/>
              <a:gd name="connsiteY63" fmla="*/ 75581 h 496315"/>
              <a:gd name="connsiteX64" fmla="*/ 6843 w 609243"/>
              <a:gd name="connsiteY64" fmla="*/ 68948 h 496315"/>
              <a:gd name="connsiteX65" fmla="*/ 10354 w 609243"/>
              <a:gd name="connsiteY65" fmla="*/ 64779 h 496315"/>
              <a:gd name="connsiteX66" fmla="*/ 197678 w 609243"/>
              <a:gd name="connsiteY6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98798 w 609243"/>
              <a:gd name="connsiteY36" fmla="*/ 22403 h 496315"/>
              <a:gd name="connsiteX37" fmla="*/ 27245 w 609243"/>
              <a:gd name="connsiteY37" fmla="*/ 79844 h 496315"/>
              <a:gd name="connsiteX38" fmla="*/ 26012 w 609243"/>
              <a:gd name="connsiteY38" fmla="*/ 387586 h 496315"/>
              <a:gd name="connsiteX39" fmla="*/ 306429 w 609243"/>
              <a:gd name="connsiteY39" fmla="*/ 408620 h 496315"/>
              <a:gd name="connsiteX40" fmla="*/ 586847 w 609243"/>
              <a:gd name="connsiteY40" fmla="*/ 387586 h 496315"/>
              <a:gd name="connsiteX41" fmla="*/ 585614 w 609243"/>
              <a:gd name="connsiteY41" fmla="*/ 79844 h 496315"/>
              <a:gd name="connsiteX42" fmla="*/ 315160 w 609243"/>
              <a:gd name="connsiteY42" fmla="*/ 68664 h 496315"/>
              <a:gd name="connsiteX43" fmla="*/ 306429 w 609243"/>
              <a:gd name="connsiteY43" fmla="*/ 71791 h 496315"/>
              <a:gd name="connsiteX44" fmla="*/ 297699 w 609243"/>
              <a:gd name="connsiteY44" fmla="*/ 68664 h 496315"/>
              <a:gd name="connsiteX45" fmla="*/ 198798 w 609243"/>
              <a:gd name="connsiteY45" fmla="*/ 22403 h 496315"/>
              <a:gd name="connsiteX46" fmla="*/ 197678 w 609243"/>
              <a:gd name="connsiteY46" fmla="*/ 346 h 496315"/>
              <a:gd name="connsiteX47" fmla="*/ 306429 w 609243"/>
              <a:gd name="connsiteY47" fmla="*/ 46209 h 496315"/>
              <a:gd name="connsiteX48" fmla="*/ 602505 w 609243"/>
              <a:gd name="connsiteY48" fmla="*/ 64779 h 496315"/>
              <a:gd name="connsiteX49" fmla="*/ 606016 w 609243"/>
              <a:gd name="connsiteY49" fmla="*/ 68948 h 496315"/>
              <a:gd name="connsiteX50" fmla="*/ 608009 w 609243"/>
              <a:gd name="connsiteY50" fmla="*/ 75581 h 496315"/>
              <a:gd name="connsiteX51" fmla="*/ 609243 w 609243"/>
              <a:gd name="connsiteY51" fmla="*/ 396113 h 496315"/>
              <a:gd name="connsiteX52" fmla="*/ 608199 w 609243"/>
              <a:gd name="connsiteY52" fmla="*/ 400945 h 496315"/>
              <a:gd name="connsiteX53" fmla="*/ 595103 w 609243"/>
              <a:gd name="connsiteY53" fmla="*/ 414210 h 496315"/>
              <a:gd name="connsiteX54" fmla="*/ 317437 w 609243"/>
              <a:gd name="connsiteY54" fmla="*/ 428043 h 496315"/>
              <a:gd name="connsiteX55" fmla="*/ 306429 w 609243"/>
              <a:gd name="connsiteY55" fmla="*/ 434675 h 496315"/>
              <a:gd name="connsiteX56" fmla="*/ 295422 w 609243"/>
              <a:gd name="connsiteY56" fmla="*/ 428043 h 496315"/>
              <a:gd name="connsiteX57" fmla="*/ 17756 w 609243"/>
              <a:gd name="connsiteY57" fmla="*/ 414210 h 496315"/>
              <a:gd name="connsiteX58" fmla="*/ 4660 w 609243"/>
              <a:gd name="connsiteY58" fmla="*/ 400945 h 496315"/>
              <a:gd name="connsiteX59" fmla="*/ 3616 w 609243"/>
              <a:gd name="connsiteY59" fmla="*/ 396113 h 496315"/>
              <a:gd name="connsiteX60" fmla="*/ 4850 w 609243"/>
              <a:gd name="connsiteY60" fmla="*/ 75581 h 496315"/>
              <a:gd name="connsiteX61" fmla="*/ 6843 w 609243"/>
              <a:gd name="connsiteY61" fmla="*/ 68948 h 496315"/>
              <a:gd name="connsiteX62" fmla="*/ 10354 w 609243"/>
              <a:gd name="connsiteY62" fmla="*/ 64779 h 496315"/>
              <a:gd name="connsiteX63" fmla="*/ 197678 w 609243"/>
              <a:gd name="connsiteY6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49162 w 609243"/>
              <a:gd name="connsiteY23" fmla="*/ 266966 h 496315"/>
              <a:gd name="connsiteX24" fmla="*/ 65059 w 609243"/>
              <a:gd name="connsiteY24" fmla="*/ 284966 h 496315"/>
              <a:gd name="connsiteX25" fmla="*/ 439981 w 609243"/>
              <a:gd name="connsiteY25" fmla="*/ 229743 h 496315"/>
              <a:gd name="connsiteX26" fmla="*/ 542897 w 609243"/>
              <a:gd name="connsiteY26" fmla="*/ 259481 h 496315"/>
              <a:gd name="connsiteX27" fmla="*/ 534359 w 609243"/>
              <a:gd name="connsiteY27" fmla="*/ 277206 h 496315"/>
              <a:gd name="connsiteX28" fmla="*/ 349445 w 609243"/>
              <a:gd name="connsiteY28" fmla="*/ 274552 h 496315"/>
              <a:gd name="connsiteX29" fmla="*/ 338060 w 609243"/>
              <a:gd name="connsiteY29" fmla="*/ 258438 h 496315"/>
              <a:gd name="connsiteX30" fmla="*/ 439981 w 609243"/>
              <a:gd name="connsiteY30" fmla="*/ 229743 h 496315"/>
              <a:gd name="connsiteX31" fmla="*/ 436157 w 609243"/>
              <a:gd name="connsiteY31" fmla="*/ 183933 h 496315"/>
              <a:gd name="connsiteX32" fmla="*/ 539058 w 609243"/>
              <a:gd name="connsiteY32" fmla="*/ 213639 h 496315"/>
              <a:gd name="connsiteX33" fmla="*/ 530612 w 609243"/>
              <a:gd name="connsiteY33" fmla="*/ 231439 h 496315"/>
              <a:gd name="connsiteX34" fmla="*/ 436157 w 609243"/>
              <a:gd name="connsiteY34" fmla="*/ 183933 h 496315"/>
              <a:gd name="connsiteX35" fmla="*/ 198798 w 609243"/>
              <a:gd name="connsiteY35" fmla="*/ 22403 h 496315"/>
              <a:gd name="connsiteX36" fmla="*/ 27245 w 609243"/>
              <a:gd name="connsiteY36" fmla="*/ 79844 h 496315"/>
              <a:gd name="connsiteX37" fmla="*/ 26012 w 609243"/>
              <a:gd name="connsiteY37" fmla="*/ 387586 h 496315"/>
              <a:gd name="connsiteX38" fmla="*/ 306429 w 609243"/>
              <a:gd name="connsiteY38" fmla="*/ 408620 h 496315"/>
              <a:gd name="connsiteX39" fmla="*/ 586847 w 609243"/>
              <a:gd name="connsiteY39" fmla="*/ 387586 h 496315"/>
              <a:gd name="connsiteX40" fmla="*/ 585614 w 609243"/>
              <a:gd name="connsiteY40" fmla="*/ 79844 h 496315"/>
              <a:gd name="connsiteX41" fmla="*/ 315160 w 609243"/>
              <a:gd name="connsiteY41" fmla="*/ 68664 h 496315"/>
              <a:gd name="connsiteX42" fmla="*/ 306429 w 609243"/>
              <a:gd name="connsiteY42" fmla="*/ 71791 h 496315"/>
              <a:gd name="connsiteX43" fmla="*/ 297699 w 609243"/>
              <a:gd name="connsiteY43" fmla="*/ 68664 h 496315"/>
              <a:gd name="connsiteX44" fmla="*/ 198798 w 609243"/>
              <a:gd name="connsiteY44" fmla="*/ 22403 h 496315"/>
              <a:gd name="connsiteX45" fmla="*/ 197678 w 609243"/>
              <a:gd name="connsiteY45" fmla="*/ 346 h 496315"/>
              <a:gd name="connsiteX46" fmla="*/ 306429 w 609243"/>
              <a:gd name="connsiteY46" fmla="*/ 46209 h 496315"/>
              <a:gd name="connsiteX47" fmla="*/ 602505 w 609243"/>
              <a:gd name="connsiteY47" fmla="*/ 64779 h 496315"/>
              <a:gd name="connsiteX48" fmla="*/ 606016 w 609243"/>
              <a:gd name="connsiteY48" fmla="*/ 68948 h 496315"/>
              <a:gd name="connsiteX49" fmla="*/ 608009 w 609243"/>
              <a:gd name="connsiteY49" fmla="*/ 75581 h 496315"/>
              <a:gd name="connsiteX50" fmla="*/ 609243 w 609243"/>
              <a:gd name="connsiteY50" fmla="*/ 396113 h 496315"/>
              <a:gd name="connsiteX51" fmla="*/ 608199 w 609243"/>
              <a:gd name="connsiteY51" fmla="*/ 400945 h 496315"/>
              <a:gd name="connsiteX52" fmla="*/ 595103 w 609243"/>
              <a:gd name="connsiteY52" fmla="*/ 414210 h 496315"/>
              <a:gd name="connsiteX53" fmla="*/ 317437 w 609243"/>
              <a:gd name="connsiteY53" fmla="*/ 428043 h 496315"/>
              <a:gd name="connsiteX54" fmla="*/ 306429 w 609243"/>
              <a:gd name="connsiteY54" fmla="*/ 434675 h 496315"/>
              <a:gd name="connsiteX55" fmla="*/ 295422 w 609243"/>
              <a:gd name="connsiteY55" fmla="*/ 428043 h 496315"/>
              <a:gd name="connsiteX56" fmla="*/ 17756 w 609243"/>
              <a:gd name="connsiteY56" fmla="*/ 414210 h 496315"/>
              <a:gd name="connsiteX57" fmla="*/ 4660 w 609243"/>
              <a:gd name="connsiteY57" fmla="*/ 400945 h 496315"/>
              <a:gd name="connsiteX58" fmla="*/ 3616 w 609243"/>
              <a:gd name="connsiteY58" fmla="*/ 396113 h 496315"/>
              <a:gd name="connsiteX59" fmla="*/ 4850 w 609243"/>
              <a:gd name="connsiteY59" fmla="*/ 75581 h 496315"/>
              <a:gd name="connsiteX60" fmla="*/ 6843 w 609243"/>
              <a:gd name="connsiteY60" fmla="*/ 68948 h 496315"/>
              <a:gd name="connsiteX61" fmla="*/ 10354 w 609243"/>
              <a:gd name="connsiteY61" fmla="*/ 64779 h 496315"/>
              <a:gd name="connsiteX62" fmla="*/ 197678 w 609243"/>
              <a:gd name="connsiteY6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439981 w 609243"/>
              <a:gd name="connsiteY22" fmla="*/ 229743 h 496315"/>
              <a:gd name="connsiteX23" fmla="*/ 542897 w 609243"/>
              <a:gd name="connsiteY23" fmla="*/ 259481 h 496315"/>
              <a:gd name="connsiteX24" fmla="*/ 534359 w 609243"/>
              <a:gd name="connsiteY24" fmla="*/ 277206 h 496315"/>
              <a:gd name="connsiteX25" fmla="*/ 349445 w 609243"/>
              <a:gd name="connsiteY25" fmla="*/ 274552 h 496315"/>
              <a:gd name="connsiteX26" fmla="*/ 338060 w 609243"/>
              <a:gd name="connsiteY26" fmla="*/ 258438 h 496315"/>
              <a:gd name="connsiteX27" fmla="*/ 439981 w 609243"/>
              <a:gd name="connsiteY27" fmla="*/ 229743 h 496315"/>
              <a:gd name="connsiteX28" fmla="*/ 436157 w 609243"/>
              <a:gd name="connsiteY28" fmla="*/ 183933 h 496315"/>
              <a:gd name="connsiteX29" fmla="*/ 539058 w 609243"/>
              <a:gd name="connsiteY29" fmla="*/ 213639 h 496315"/>
              <a:gd name="connsiteX30" fmla="*/ 530612 w 609243"/>
              <a:gd name="connsiteY30" fmla="*/ 231439 h 496315"/>
              <a:gd name="connsiteX31" fmla="*/ 436157 w 609243"/>
              <a:gd name="connsiteY31" fmla="*/ 183933 h 496315"/>
              <a:gd name="connsiteX32" fmla="*/ 198798 w 609243"/>
              <a:gd name="connsiteY32" fmla="*/ 22403 h 496315"/>
              <a:gd name="connsiteX33" fmla="*/ 27245 w 609243"/>
              <a:gd name="connsiteY33" fmla="*/ 79844 h 496315"/>
              <a:gd name="connsiteX34" fmla="*/ 26012 w 609243"/>
              <a:gd name="connsiteY34" fmla="*/ 387586 h 496315"/>
              <a:gd name="connsiteX35" fmla="*/ 306429 w 609243"/>
              <a:gd name="connsiteY35" fmla="*/ 408620 h 496315"/>
              <a:gd name="connsiteX36" fmla="*/ 586847 w 609243"/>
              <a:gd name="connsiteY36" fmla="*/ 387586 h 496315"/>
              <a:gd name="connsiteX37" fmla="*/ 585614 w 609243"/>
              <a:gd name="connsiteY37" fmla="*/ 79844 h 496315"/>
              <a:gd name="connsiteX38" fmla="*/ 315160 w 609243"/>
              <a:gd name="connsiteY38" fmla="*/ 68664 h 496315"/>
              <a:gd name="connsiteX39" fmla="*/ 306429 w 609243"/>
              <a:gd name="connsiteY39" fmla="*/ 71791 h 496315"/>
              <a:gd name="connsiteX40" fmla="*/ 297699 w 609243"/>
              <a:gd name="connsiteY40" fmla="*/ 68664 h 496315"/>
              <a:gd name="connsiteX41" fmla="*/ 198798 w 609243"/>
              <a:gd name="connsiteY41" fmla="*/ 22403 h 496315"/>
              <a:gd name="connsiteX42" fmla="*/ 197678 w 609243"/>
              <a:gd name="connsiteY42" fmla="*/ 346 h 496315"/>
              <a:gd name="connsiteX43" fmla="*/ 306429 w 609243"/>
              <a:gd name="connsiteY43" fmla="*/ 46209 h 496315"/>
              <a:gd name="connsiteX44" fmla="*/ 602505 w 609243"/>
              <a:gd name="connsiteY44" fmla="*/ 64779 h 496315"/>
              <a:gd name="connsiteX45" fmla="*/ 606016 w 609243"/>
              <a:gd name="connsiteY45" fmla="*/ 68948 h 496315"/>
              <a:gd name="connsiteX46" fmla="*/ 608009 w 609243"/>
              <a:gd name="connsiteY46" fmla="*/ 75581 h 496315"/>
              <a:gd name="connsiteX47" fmla="*/ 609243 w 609243"/>
              <a:gd name="connsiteY47" fmla="*/ 396113 h 496315"/>
              <a:gd name="connsiteX48" fmla="*/ 608199 w 609243"/>
              <a:gd name="connsiteY48" fmla="*/ 400945 h 496315"/>
              <a:gd name="connsiteX49" fmla="*/ 595103 w 609243"/>
              <a:gd name="connsiteY49" fmla="*/ 414210 h 496315"/>
              <a:gd name="connsiteX50" fmla="*/ 317437 w 609243"/>
              <a:gd name="connsiteY50" fmla="*/ 428043 h 496315"/>
              <a:gd name="connsiteX51" fmla="*/ 306429 w 609243"/>
              <a:gd name="connsiteY51" fmla="*/ 434675 h 496315"/>
              <a:gd name="connsiteX52" fmla="*/ 295422 w 609243"/>
              <a:gd name="connsiteY52" fmla="*/ 428043 h 496315"/>
              <a:gd name="connsiteX53" fmla="*/ 17756 w 609243"/>
              <a:gd name="connsiteY53" fmla="*/ 414210 h 496315"/>
              <a:gd name="connsiteX54" fmla="*/ 4660 w 609243"/>
              <a:gd name="connsiteY54" fmla="*/ 400945 h 496315"/>
              <a:gd name="connsiteX55" fmla="*/ 3616 w 609243"/>
              <a:gd name="connsiteY55" fmla="*/ 396113 h 496315"/>
              <a:gd name="connsiteX56" fmla="*/ 4850 w 609243"/>
              <a:gd name="connsiteY56" fmla="*/ 75581 h 496315"/>
              <a:gd name="connsiteX57" fmla="*/ 6843 w 609243"/>
              <a:gd name="connsiteY57" fmla="*/ 68948 h 496315"/>
              <a:gd name="connsiteX58" fmla="*/ 10354 w 609243"/>
              <a:gd name="connsiteY58" fmla="*/ 64779 h 496315"/>
              <a:gd name="connsiteX59" fmla="*/ 197678 w 609243"/>
              <a:gd name="connsiteY5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155189 w 609243"/>
              <a:gd name="connsiteY14" fmla="*/ 275778 h 496315"/>
              <a:gd name="connsiteX15" fmla="*/ 443849 w 609243"/>
              <a:gd name="connsiteY15" fmla="*/ 275552 h 496315"/>
              <a:gd name="connsiteX16" fmla="*/ 546751 w 609243"/>
              <a:gd name="connsiteY16" fmla="*/ 305255 h 496315"/>
              <a:gd name="connsiteX17" fmla="*/ 538211 w 609243"/>
              <a:gd name="connsiteY17" fmla="*/ 323074 h 496315"/>
              <a:gd name="connsiteX18" fmla="*/ 353260 w 609243"/>
              <a:gd name="connsiteY18" fmla="*/ 320420 h 496315"/>
              <a:gd name="connsiteX19" fmla="*/ 341872 w 609243"/>
              <a:gd name="connsiteY19" fmla="*/ 304212 h 496315"/>
              <a:gd name="connsiteX20" fmla="*/ 443849 w 609243"/>
              <a:gd name="connsiteY20" fmla="*/ 275552 h 496315"/>
              <a:gd name="connsiteX21" fmla="*/ 439981 w 609243"/>
              <a:gd name="connsiteY21" fmla="*/ 229743 h 496315"/>
              <a:gd name="connsiteX22" fmla="*/ 542897 w 609243"/>
              <a:gd name="connsiteY22" fmla="*/ 259481 h 496315"/>
              <a:gd name="connsiteX23" fmla="*/ 534359 w 609243"/>
              <a:gd name="connsiteY23" fmla="*/ 277206 h 496315"/>
              <a:gd name="connsiteX24" fmla="*/ 349445 w 609243"/>
              <a:gd name="connsiteY24" fmla="*/ 274552 h 496315"/>
              <a:gd name="connsiteX25" fmla="*/ 338060 w 609243"/>
              <a:gd name="connsiteY25" fmla="*/ 258438 h 496315"/>
              <a:gd name="connsiteX26" fmla="*/ 439981 w 609243"/>
              <a:gd name="connsiteY26" fmla="*/ 229743 h 496315"/>
              <a:gd name="connsiteX27" fmla="*/ 436157 w 609243"/>
              <a:gd name="connsiteY27" fmla="*/ 183933 h 496315"/>
              <a:gd name="connsiteX28" fmla="*/ 539058 w 609243"/>
              <a:gd name="connsiteY28" fmla="*/ 213639 h 496315"/>
              <a:gd name="connsiteX29" fmla="*/ 530612 w 609243"/>
              <a:gd name="connsiteY29" fmla="*/ 231439 h 496315"/>
              <a:gd name="connsiteX30" fmla="*/ 436157 w 609243"/>
              <a:gd name="connsiteY30" fmla="*/ 183933 h 496315"/>
              <a:gd name="connsiteX31" fmla="*/ 198798 w 609243"/>
              <a:gd name="connsiteY31" fmla="*/ 22403 h 496315"/>
              <a:gd name="connsiteX32" fmla="*/ 27245 w 609243"/>
              <a:gd name="connsiteY32" fmla="*/ 79844 h 496315"/>
              <a:gd name="connsiteX33" fmla="*/ 26012 w 609243"/>
              <a:gd name="connsiteY33" fmla="*/ 387586 h 496315"/>
              <a:gd name="connsiteX34" fmla="*/ 306429 w 609243"/>
              <a:gd name="connsiteY34" fmla="*/ 408620 h 496315"/>
              <a:gd name="connsiteX35" fmla="*/ 586847 w 609243"/>
              <a:gd name="connsiteY35" fmla="*/ 387586 h 496315"/>
              <a:gd name="connsiteX36" fmla="*/ 585614 w 609243"/>
              <a:gd name="connsiteY36" fmla="*/ 79844 h 496315"/>
              <a:gd name="connsiteX37" fmla="*/ 315160 w 609243"/>
              <a:gd name="connsiteY37" fmla="*/ 68664 h 496315"/>
              <a:gd name="connsiteX38" fmla="*/ 306429 w 609243"/>
              <a:gd name="connsiteY38" fmla="*/ 71791 h 496315"/>
              <a:gd name="connsiteX39" fmla="*/ 297699 w 609243"/>
              <a:gd name="connsiteY39" fmla="*/ 68664 h 496315"/>
              <a:gd name="connsiteX40" fmla="*/ 198798 w 609243"/>
              <a:gd name="connsiteY40" fmla="*/ 22403 h 496315"/>
              <a:gd name="connsiteX41" fmla="*/ 197678 w 609243"/>
              <a:gd name="connsiteY41" fmla="*/ 346 h 496315"/>
              <a:gd name="connsiteX42" fmla="*/ 306429 w 609243"/>
              <a:gd name="connsiteY42" fmla="*/ 46209 h 496315"/>
              <a:gd name="connsiteX43" fmla="*/ 602505 w 609243"/>
              <a:gd name="connsiteY43" fmla="*/ 64779 h 496315"/>
              <a:gd name="connsiteX44" fmla="*/ 606016 w 609243"/>
              <a:gd name="connsiteY44" fmla="*/ 68948 h 496315"/>
              <a:gd name="connsiteX45" fmla="*/ 608009 w 609243"/>
              <a:gd name="connsiteY45" fmla="*/ 75581 h 496315"/>
              <a:gd name="connsiteX46" fmla="*/ 609243 w 609243"/>
              <a:gd name="connsiteY46" fmla="*/ 396113 h 496315"/>
              <a:gd name="connsiteX47" fmla="*/ 608199 w 609243"/>
              <a:gd name="connsiteY47" fmla="*/ 400945 h 496315"/>
              <a:gd name="connsiteX48" fmla="*/ 595103 w 609243"/>
              <a:gd name="connsiteY48" fmla="*/ 414210 h 496315"/>
              <a:gd name="connsiteX49" fmla="*/ 317437 w 609243"/>
              <a:gd name="connsiteY49" fmla="*/ 428043 h 496315"/>
              <a:gd name="connsiteX50" fmla="*/ 306429 w 609243"/>
              <a:gd name="connsiteY50" fmla="*/ 434675 h 496315"/>
              <a:gd name="connsiteX51" fmla="*/ 295422 w 609243"/>
              <a:gd name="connsiteY51" fmla="*/ 428043 h 496315"/>
              <a:gd name="connsiteX52" fmla="*/ 17756 w 609243"/>
              <a:gd name="connsiteY52" fmla="*/ 414210 h 496315"/>
              <a:gd name="connsiteX53" fmla="*/ 4660 w 609243"/>
              <a:gd name="connsiteY53" fmla="*/ 400945 h 496315"/>
              <a:gd name="connsiteX54" fmla="*/ 3616 w 609243"/>
              <a:gd name="connsiteY54" fmla="*/ 396113 h 496315"/>
              <a:gd name="connsiteX55" fmla="*/ 4850 w 609243"/>
              <a:gd name="connsiteY55" fmla="*/ 75581 h 496315"/>
              <a:gd name="connsiteX56" fmla="*/ 6843 w 609243"/>
              <a:gd name="connsiteY56" fmla="*/ 68948 h 496315"/>
              <a:gd name="connsiteX57" fmla="*/ 10354 w 609243"/>
              <a:gd name="connsiteY57" fmla="*/ 64779 h 496315"/>
              <a:gd name="connsiteX58" fmla="*/ 197678 w 609243"/>
              <a:gd name="connsiteY5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5095 w 609243"/>
              <a:gd name="connsiteY10" fmla="*/ 313979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443849 w 609243"/>
              <a:gd name="connsiteY14" fmla="*/ 275552 h 496315"/>
              <a:gd name="connsiteX15" fmla="*/ 546751 w 609243"/>
              <a:gd name="connsiteY15" fmla="*/ 305255 h 496315"/>
              <a:gd name="connsiteX16" fmla="*/ 538211 w 609243"/>
              <a:gd name="connsiteY16" fmla="*/ 323074 h 496315"/>
              <a:gd name="connsiteX17" fmla="*/ 353260 w 609243"/>
              <a:gd name="connsiteY17" fmla="*/ 320420 h 496315"/>
              <a:gd name="connsiteX18" fmla="*/ 341872 w 609243"/>
              <a:gd name="connsiteY18" fmla="*/ 304212 h 496315"/>
              <a:gd name="connsiteX19" fmla="*/ 443849 w 609243"/>
              <a:gd name="connsiteY19" fmla="*/ 275552 h 496315"/>
              <a:gd name="connsiteX20" fmla="*/ 439981 w 609243"/>
              <a:gd name="connsiteY20" fmla="*/ 229743 h 496315"/>
              <a:gd name="connsiteX21" fmla="*/ 542897 w 609243"/>
              <a:gd name="connsiteY21" fmla="*/ 259481 h 496315"/>
              <a:gd name="connsiteX22" fmla="*/ 534359 w 609243"/>
              <a:gd name="connsiteY22" fmla="*/ 277206 h 496315"/>
              <a:gd name="connsiteX23" fmla="*/ 349445 w 609243"/>
              <a:gd name="connsiteY23" fmla="*/ 274552 h 496315"/>
              <a:gd name="connsiteX24" fmla="*/ 338060 w 609243"/>
              <a:gd name="connsiteY24" fmla="*/ 258438 h 496315"/>
              <a:gd name="connsiteX25" fmla="*/ 439981 w 609243"/>
              <a:gd name="connsiteY25" fmla="*/ 229743 h 496315"/>
              <a:gd name="connsiteX26" fmla="*/ 436157 w 609243"/>
              <a:gd name="connsiteY26" fmla="*/ 183933 h 496315"/>
              <a:gd name="connsiteX27" fmla="*/ 539058 w 609243"/>
              <a:gd name="connsiteY27" fmla="*/ 213639 h 496315"/>
              <a:gd name="connsiteX28" fmla="*/ 530612 w 609243"/>
              <a:gd name="connsiteY28" fmla="*/ 231439 h 496315"/>
              <a:gd name="connsiteX29" fmla="*/ 436157 w 609243"/>
              <a:gd name="connsiteY29" fmla="*/ 183933 h 496315"/>
              <a:gd name="connsiteX30" fmla="*/ 198798 w 609243"/>
              <a:gd name="connsiteY30" fmla="*/ 22403 h 496315"/>
              <a:gd name="connsiteX31" fmla="*/ 27245 w 609243"/>
              <a:gd name="connsiteY31" fmla="*/ 79844 h 496315"/>
              <a:gd name="connsiteX32" fmla="*/ 26012 w 609243"/>
              <a:gd name="connsiteY32" fmla="*/ 387586 h 496315"/>
              <a:gd name="connsiteX33" fmla="*/ 306429 w 609243"/>
              <a:gd name="connsiteY33" fmla="*/ 408620 h 496315"/>
              <a:gd name="connsiteX34" fmla="*/ 586847 w 609243"/>
              <a:gd name="connsiteY34" fmla="*/ 387586 h 496315"/>
              <a:gd name="connsiteX35" fmla="*/ 585614 w 609243"/>
              <a:gd name="connsiteY35" fmla="*/ 79844 h 496315"/>
              <a:gd name="connsiteX36" fmla="*/ 315160 w 609243"/>
              <a:gd name="connsiteY36" fmla="*/ 68664 h 496315"/>
              <a:gd name="connsiteX37" fmla="*/ 306429 w 609243"/>
              <a:gd name="connsiteY37" fmla="*/ 71791 h 496315"/>
              <a:gd name="connsiteX38" fmla="*/ 297699 w 609243"/>
              <a:gd name="connsiteY38" fmla="*/ 68664 h 496315"/>
              <a:gd name="connsiteX39" fmla="*/ 198798 w 609243"/>
              <a:gd name="connsiteY39" fmla="*/ 22403 h 496315"/>
              <a:gd name="connsiteX40" fmla="*/ 197678 w 609243"/>
              <a:gd name="connsiteY40" fmla="*/ 346 h 496315"/>
              <a:gd name="connsiteX41" fmla="*/ 306429 w 609243"/>
              <a:gd name="connsiteY41" fmla="*/ 46209 h 496315"/>
              <a:gd name="connsiteX42" fmla="*/ 602505 w 609243"/>
              <a:gd name="connsiteY42" fmla="*/ 64779 h 496315"/>
              <a:gd name="connsiteX43" fmla="*/ 606016 w 609243"/>
              <a:gd name="connsiteY43" fmla="*/ 68948 h 496315"/>
              <a:gd name="connsiteX44" fmla="*/ 608009 w 609243"/>
              <a:gd name="connsiteY44" fmla="*/ 75581 h 496315"/>
              <a:gd name="connsiteX45" fmla="*/ 609243 w 609243"/>
              <a:gd name="connsiteY45" fmla="*/ 396113 h 496315"/>
              <a:gd name="connsiteX46" fmla="*/ 608199 w 609243"/>
              <a:gd name="connsiteY46" fmla="*/ 400945 h 496315"/>
              <a:gd name="connsiteX47" fmla="*/ 595103 w 609243"/>
              <a:gd name="connsiteY47" fmla="*/ 414210 h 496315"/>
              <a:gd name="connsiteX48" fmla="*/ 317437 w 609243"/>
              <a:gd name="connsiteY48" fmla="*/ 428043 h 496315"/>
              <a:gd name="connsiteX49" fmla="*/ 306429 w 609243"/>
              <a:gd name="connsiteY49" fmla="*/ 434675 h 496315"/>
              <a:gd name="connsiteX50" fmla="*/ 295422 w 609243"/>
              <a:gd name="connsiteY50" fmla="*/ 428043 h 496315"/>
              <a:gd name="connsiteX51" fmla="*/ 17756 w 609243"/>
              <a:gd name="connsiteY51" fmla="*/ 414210 h 496315"/>
              <a:gd name="connsiteX52" fmla="*/ 4660 w 609243"/>
              <a:gd name="connsiteY52" fmla="*/ 400945 h 496315"/>
              <a:gd name="connsiteX53" fmla="*/ 3616 w 609243"/>
              <a:gd name="connsiteY53" fmla="*/ 396113 h 496315"/>
              <a:gd name="connsiteX54" fmla="*/ 4850 w 609243"/>
              <a:gd name="connsiteY54" fmla="*/ 75581 h 496315"/>
              <a:gd name="connsiteX55" fmla="*/ 6843 w 609243"/>
              <a:gd name="connsiteY55" fmla="*/ 68948 h 496315"/>
              <a:gd name="connsiteX56" fmla="*/ 10354 w 609243"/>
              <a:gd name="connsiteY56" fmla="*/ 64779 h 496315"/>
              <a:gd name="connsiteX57" fmla="*/ 197678 w 609243"/>
              <a:gd name="connsiteY5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65059 w 609243"/>
              <a:gd name="connsiteY10" fmla="*/ 331041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443849 w 609243"/>
              <a:gd name="connsiteY13" fmla="*/ 275552 h 496315"/>
              <a:gd name="connsiteX14" fmla="*/ 546751 w 609243"/>
              <a:gd name="connsiteY14" fmla="*/ 305255 h 496315"/>
              <a:gd name="connsiteX15" fmla="*/ 538211 w 609243"/>
              <a:gd name="connsiteY15" fmla="*/ 323074 h 496315"/>
              <a:gd name="connsiteX16" fmla="*/ 353260 w 609243"/>
              <a:gd name="connsiteY16" fmla="*/ 320420 h 496315"/>
              <a:gd name="connsiteX17" fmla="*/ 341872 w 609243"/>
              <a:gd name="connsiteY17" fmla="*/ 304212 h 496315"/>
              <a:gd name="connsiteX18" fmla="*/ 443849 w 609243"/>
              <a:gd name="connsiteY18" fmla="*/ 275552 h 496315"/>
              <a:gd name="connsiteX19" fmla="*/ 439981 w 609243"/>
              <a:gd name="connsiteY19" fmla="*/ 229743 h 496315"/>
              <a:gd name="connsiteX20" fmla="*/ 542897 w 609243"/>
              <a:gd name="connsiteY20" fmla="*/ 259481 h 496315"/>
              <a:gd name="connsiteX21" fmla="*/ 534359 w 609243"/>
              <a:gd name="connsiteY21" fmla="*/ 277206 h 496315"/>
              <a:gd name="connsiteX22" fmla="*/ 349445 w 609243"/>
              <a:gd name="connsiteY22" fmla="*/ 274552 h 496315"/>
              <a:gd name="connsiteX23" fmla="*/ 338060 w 609243"/>
              <a:gd name="connsiteY23" fmla="*/ 258438 h 496315"/>
              <a:gd name="connsiteX24" fmla="*/ 439981 w 609243"/>
              <a:gd name="connsiteY24" fmla="*/ 229743 h 496315"/>
              <a:gd name="connsiteX25" fmla="*/ 436157 w 609243"/>
              <a:gd name="connsiteY25" fmla="*/ 183933 h 496315"/>
              <a:gd name="connsiteX26" fmla="*/ 539058 w 609243"/>
              <a:gd name="connsiteY26" fmla="*/ 213639 h 496315"/>
              <a:gd name="connsiteX27" fmla="*/ 530612 w 609243"/>
              <a:gd name="connsiteY27" fmla="*/ 231439 h 496315"/>
              <a:gd name="connsiteX28" fmla="*/ 436157 w 609243"/>
              <a:gd name="connsiteY28" fmla="*/ 183933 h 496315"/>
              <a:gd name="connsiteX29" fmla="*/ 198798 w 609243"/>
              <a:gd name="connsiteY29" fmla="*/ 22403 h 496315"/>
              <a:gd name="connsiteX30" fmla="*/ 27245 w 609243"/>
              <a:gd name="connsiteY30" fmla="*/ 79844 h 496315"/>
              <a:gd name="connsiteX31" fmla="*/ 26012 w 609243"/>
              <a:gd name="connsiteY31" fmla="*/ 387586 h 496315"/>
              <a:gd name="connsiteX32" fmla="*/ 306429 w 609243"/>
              <a:gd name="connsiteY32" fmla="*/ 408620 h 496315"/>
              <a:gd name="connsiteX33" fmla="*/ 586847 w 609243"/>
              <a:gd name="connsiteY33" fmla="*/ 387586 h 496315"/>
              <a:gd name="connsiteX34" fmla="*/ 585614 w 609243"/>
              <a:gd name="connsiteY34" fmla="*/ 79844 h 496315"/>
              <a:gd name="connsiteX35" fmla="*/ 315160 w 609243"/>
              <a:gd name="connsiteY35" fmla="*/ 68664 h 496315"/>
              <a:gd name="connsiteX36" fmla="*/ 306429 w 609243"/>
              <a:gd name="connsiteY36" fmla="*/ 71791 h 496315"/>
              <a:gd name="connsiteX37" fmla="*/ 297699 w 609243"/>
              <a:gd name="connsiteY37" fmla="*/ 68664 h 496315"/>
              <a:gd name="connsiteX38" fmla="*/ 198798 w 609243"/>
              <a:gd name="connsiteY38" fmla="*/ 22403 h 496315"/>
              <a:gd name="connsiteX39" fmla="*/ 197678 w 609243"/>
              <a:gd name="connsiteY39" fmla="*/ 346 h 496315"/>
              <a:gd name="connsiteX40" fmla="*/ 306429 w 609243"/>
              <a:gd name="connsiteY40" fmla="*/ 46209 h 496315"/>
              <a:gd name="connsiteX41" fmla="*/ 602505 w 609243"/>
              <a:gd name="connsiteY41" fmla="*/ 64779 h 496315"/>
              <a:gd name="connsiteX42" fmla="*/ 606016 w 609243"/>
              <a:gd name="connsiteY42" fmla="*/ 68948 h 496315"/>
              <a:gd name="connsiteX43" fmla="*/ 608009 w 609243"/>
              <a:gd name="connsiteY43" fmla="*/ 75581 h 496315"/>
              <a:gd name="connsiteX44" fmla="*/ 609243 w 609243"/>
              <a:gd name="connsiteY44" fmla="*/ 396113 h 496315"/>
              <a:gd name="connsiteX45" fmla="*/ 608199 w 609243"/>
              <a:gd name="connsiteY45" fmla="*/ 400945 h 496315"/>
              <a:gd name="connsiteX46" fmla="*/ 595103 w 609243"/>
              <a:gd name="connsiteY46" fmla="*/ 414210 h 496315"/>
              <a:gd name="connsiteX47" fmla="*/ 317437 w 609243"/>
              <a:gd name="connsiteY47" fmla="*/ 428043 h 496315"/>
              <a:gd name="connsiteX48" fmla="*/ 306429 w 609243"/>
              <a:gd name="connsiteY48" fmla="*/ 434675 h 496315"/>
              <a:gd name="connsiteX49" fmla="*/ 295422 w 609243"/>
              <a:gd name="connsiteY49" fmla="*/ 428043 h 496315"/>
              <a:gd name="connsiteX50" fmla="*/ 17756 w 609243"/>
              <a:gd name="connsiteY50" fmla="*/ 414210 h 496315"/>
              <a:gd name="connsiteX51" fmla="*/ 4660 w 609243"/>
              <a:gd name="connsiteY51" fmla="*/ 400945 h 496315"/>
              <a:gd name="connsiteX52" fmla="*/ 3616 w 609243"/>
              <a:gd name="connsiteY52" fmla="*/ 396113 h 496315"/>
              <a:gd name="connsiteX53" fmla="*/ 4850 w 609243"/>
              <a:gd name="connsiteY53" fmla="*/ 75581 h 496315"/>
              <a:gd name="connsiteX54" fmla="*/ 6843 w 609243"/>
              <a:gd name="connsiteY54" fmla="*/ 68948 h 496315"/>
              <a:gd name="connsiteX55" fmla="*/ 10354 w 609243"/>
              <a:gd name="connsiteY55" fmla="*/ 64779 h 496315"/>
              <a:gd name="connsiteX56" fmla="*/ 197678 w 609243"/>
              <a:gd name="connsiteY5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341872 w 609243"/>
              <a:gd name="connsiteY14" fmla="*/ 304212 h 496315"/>
              <a:gd name="connsiteX15" fmla="*/ 443849 w 609243"/>
              <a:gd name="connsiteY15" fmla="*/ 275552 h 496315"/>
              <a:gd name="connsiteX16" fmla="*/ 439981 w 609243"/>
              <a:gd name="connsiteY16" fmla="*/ 229743 h 496315"/>
              <a:gd name="connsiteX17" fmla="*/ 542897 w 609243"/>
              <a:gd name="connsiteY17" fmla="*/ 259481 h 496315"/>
              <a:gd name="connsiteX18" fmla="*/ 534359 w 609243"/>
              <a:gd name="connsiteY18" fmla="*/ 277206 h 496315"/>
              <a:gd name="connsiteX19" fmla="*/ 349445 w 609243"/>
              <a:gd name="connsiteY19" fmla="*/ 274552 h 496315"/>
              <a:gd name="connsiteX20" fmla="*/ 338060 w 609243"/>
              <a:gd name="connsiteY20" fmla="*/ 258438 h 496315"/>
              <a:gd name="connsiteX21" fmla="*/ 439981 w 609243"/>
              <a:gd name="connsiteY21" fmla="*/ 229743 h 496315"/>
              <a:gd name="connsiteX22" fmla="*/ 436157 w 609243"/>
              <a:gd name="connsiteY22" fmla="*/ 183933 h 496315"/>
              <a:gd name="connsiteX23" fmla="*/ 539058 w 609243"/>
              <a:gd name="connsiteY23" fmla="*/ 213639 h 496315"/>
              <a:gd name="connsiteX24" fmla="*/ 530612 w 609243"/>
              <a:gd name="connsiteY24" fmla="*/ 231439 h 496315"/>
              <a:gd name="connsiteX25" fmla="*/ 436157 w 609243"/>
              <a:gd name="connsiteY25" fmla="*/ 183933 h 496315"/>
              <a:gd name="connsiteX26" fmla="*/ 198798 w 609243"/>
              <a:gd name="connsiteY26" fmla="*/ 22403 h 496315"/>
              <a:gd name="connsiteX27" fmla="*/ 27245 w 609243"/>
              <a:gd name="connsiteY27" fmla="*/ 79844 h 496315"/>
              <a:gd name="connsiteX28" fmla="*/ 26012 w 609243"/>
              <a:gd name="connsiteY28" fmla="*/ 387586 h 496315"/>
              <a:gd name="connsiteX29" fmla="*/ 306429 w 609243"/>
              <a:gd name="connsiteY29" fmla="*/ 408620 h 496315"/>
              <a:gd name="connsiteX30" fmla="*/ 586847 w 609243"/>
              <a:gd name="connsiteY30" fmla="*/ 387586 h 496315"/>
              <a:gd name="connsiteX31" fmla="*/ 585614 w 609243"/>
              <a:gd name="connsiteY31" fmla="*/ 79844 h 496315"/>
              <a:gd name="connsiteX32" fmla="*/ 315160 w 609243"/>
              <a:gd name="connsiteY32" fmla="*/ 68664 h 496315"/>
              <a:gd name="connsiteX33" fmla="*/ 306429 w 609243"/>
              <a:gd name="connsiteY33" fmla="*/ 71791 h 496315"/>
              <a:gd name="connsiteX34" fmla="*/ 297699 w 609243"/>
              <a:gd name="connsiteY34" fmla="*/ 68664 h 496315"/>
              <a:gd name="connsiteX35" fmla="*/ 198798 w 609243"/>
              <a:gd name="connsiteY35" fmla="*/ 22403 h 496315"/>
              <a:gd name="connsiteX36" fmla="*/ 197678 w 609243"/>
              <a:gd name="connsiteY36" fmla="*/ 346 h 496315"/>
              <a:gd name="connsiteX37" fmla="*/ 306429 w 609243"/>
              <a:gd name="connsiteY37" fmla="*/ 46209 h 496315"/>
              <a:gd name="connsiteX38" fmla="*/ 602505 w 609243"/>
              <a:gd name="connsiteY38" fmla="*/ 64779 h 496315"/>
              <a:gd name="connsiteX39" fmla="*/ 606016 w 609243"/>
              <a:gd name="connsiteY39" fmla="*/ 68948 h 496315"/>
              <a:gd name="connsiteX40" fmla="*/ 608009 w 609243"/>
              <a:gd name="connsiteY40" fmla="*/ 75581 h 496315"/>
              <a:gd name="connsiteX41" fmla="*/ 609243 w 609243"/>
              <a:gd name="connsiteY41" fmla="*/ 396113 h 496315"/>
              <a:gd name="connsiteX42" fmla="*/ 608199 w 609243"/>
              <a:gd name="connsiteY42" fmla="*/ 400945 h 496315"/>
              <a:gd name="connsiteX43" fmla="*/ 595103 w 609243"/>
              <a:gd name="connsiteY43" fmla="*/ 414210 h 496315"/>
              <a:gd name="connsiteX44" fmla="*/ 317437 w 609243"/>
              <a:gd name="connsiteY44" fmla="*/ 428043 h 496315"/>
              <a:gd name="connsiteX45" fmla="*/ 306429 w 609243"/>
              <a:gd name="connsiteY45" fmla="*/ 434675 h 496315"/>
              <a:gd name="connsiteX46" fmla="*/ 295422 w 609243"/>
              <a:gd name="connsiteY46" fmla="*/ 428043 h 496315"/>
              <a:gd name="connsiteX47" fmla="*/ 17756 w 609243"/>
              <a:gd name="connsiteY47" fmla="*/ 414210 h 496315"/>
              <a:gd name="connsiteX48" fmla="*/ 4660 w 609243"/>
              <a:gd name="connsiteY48" fmla="*/ 400945 h 496315"/>
              <a:gd name="connsiteX49" fmla="*/ 3616 w 609243"/>
              <a:gd name="connsiteY49" fmla="*/ 396113 h 496315"/>
              <a:gd name="connsiteX50" fmla="*/ 4850 w 609243"/>
              <a:gd name="connsiteY50" fmla="*/ 75581 h 496315"/>
              <a:gd name="connsiteX51" fmla="*/ 6843 w 609243"/>
              <a:gd name="connsiteY51" fmla="*/ 68948 h 496315"/>
              <a:gd name="connsiteX52" fmla="*/ 10354 w 609243"/>
              <a:gd name="connsiteY52" fmla="*/ 64779 h 496315"/>
              <a:gd name="connsiteX53" fmla="*/ 197678 w 609243"/>
              <a:gd name="connsiteY5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49445 w 609243"/>
              <a:gd name="connsiteY18" fmla="*/ 274552 h 496315"/>
              <a:gd name="connsiteX19" fmla="*/ 338060 w 609243"/>
              <a:gd name="connsiteY19" fmla="*/ 258438 h 496315"/>
              <a:gd name="connsiteX20" fmla="*/ 439981 w 609243"/>
              <a:gd name="connsiteY20" fmla="*/ 229743 h 496315"/>
              <a:gd name="connsiteX21" fmla="*/ 436157 w 609243"/>
              <a:gd name="connsiteY21" fmla="*/ 183933 h 496315"/>
              <a:gd name="connsiteX22" fmla="*/ 539058 w 609243"/>
              <a:gd name="connsiteY22" fmla="*/ 213639 h 496315"/>
              <a:gd name="connsiteX23" fmla="*/ 530612 w 609243"/>
              <a:gd name="connsiteY23" fmla="*/ 231439 h 496315"/>
              <a:gd name="connsiteX24" fmla="*/ 436157 w 609243"/>
              <a:gd name="connsiteY24" fmla="*/ 183933 h 496315"/>
              <a:gd name="connsiteX25" fmla="*/ 198798 w 609243"/>
              <a:gd name="connsiteY25" fmla="*/ 22403 h 496315"/>
              <a:gd name="connsiteX26" fmla="*/ 27245 w 609243"/>
              <a:gd name="connsiteY26" fmla="*/ 79844 h 496315"/>
              <a:gd name="connsiteX27" fmla="*/ 26012 w 609243"/>
              <a:gd name="connsiteY27" fmla="*/ 387586 h 496315"/>
              <a:gd name="connsiteX28" fmla="*/ 306429 w 609243"/>
              <a:gd name="connsiteY28" fmla="*/ 408620 h 496315"/>
              <a:gd name="connsiteX29" fmla="*/ 586847 w 609243"/>
              <a:gd name="connsiteY29" fmla="*/ 387586 h 496315"/>
              <a:gd name="connsiteX30" fmla="*/ 585614 w 609243"/>
              <a:gd name="connsiteY30" fmla="*/ 79844 h 496315"/>
              <a:gd name="connsiteX31" fmla="*/ 315160 w 609243"/>
              <a:gd name="connsiteY31" fmla="*/ 68664 h 496315"/>
              <a:gd name="connsiteX32" fmla="*/ 306429 w 609243"/>
              <a:gd name="connsiteY32" fmla="*/ 71791 h 496315"/>
              <a:gd name="connsiteX33" fmla="*/ 297699 w 609243"/>
              <a:gd name="connsiteY33" fmla="*/ 68664 h 496315"/>
              <a:gd name="connsiteX34" fmla="*/ 198798 w 609243"/>
              <a:gd name="connsiteY34" fmla="*/ 22403 h 496315"/>
              <a:gd name="connsiteX35" fmla="*/ 197678 w 609243"/>
              <a:gd name="connsiteY35" fmla="*/ 346 h 496315"/>
              <a:gd name="connsiteX36" fmla="*/ 306429 w 609243"/>
              <a:gd name="connsiteY36" fmla="*/ 46209 h 496315"/>
              <a:gd name="connsiteX37" fmla="*/ 602505 w 609243"/>
              <a:gd name="connsiteY37" fmla="*/ 64779 h 496315"/>
              <a:gd name="connsiteX38" fmla="*/ 606016 w 609243"/>
              <a:gd name="connsiteY38" fmla="*/ 68948 h 496315"/>
              <a:gd name="connsiteX39" fmla="*/ 608009 w 609243"/>
              <a:gd name="connsiteY39" fmla="*/ 75581 h 496315"/>
              <a:gd name="connsiteX40" fmla="*/ 609243 w 609243"/>
              <a:gd name="connsiteY40" fmla="*/ 396113 h 496315"/>
              <a:gd name="connsiteX41" fmla="*/ 608199 w 609243"/>
              <a:gd name="connsiteY41" fmla="*/ 400945 h 496315"/>
              <a:gd name="connsiteX42" fmla="*/ 595103 w 609243"/>
              <a:gd name="connsiteY42" fmla="*/ 414210 h 496315"/>
              <a:gd name="connsiteX43" fmla="*/ 317437 w 609243"/>
              <a:gd name="connsiteY43" fmla="*/ 428043 h 496315"/>
              <a:gd name="connsiteX44" fmla="*/ 306429 w 609243"/>
              <a:gd name="connsiteY44" fmla="*/ 434675 h 496315"/>
              <a:gd name="connsiteX45" fmla="*/ 295422 w 609243"/>
              <a:gd name="connsiteY45" fmla="*/ 428043 h 496315"/>
              <a:gd name="connsiteX46" fmla="*/ 17756 w 609243"/>
              <a:gd name="connsiteY46" fmla="*/ 414210 h 496315"/>
              <a:gd name="connsiteX47" fmla="*/ 4660 w 609243"/>
              <a:gd name="connsiteY47" fmla="*/ 400945 h 496315"/>
              <a:gd name="connsiteX48" fmla="*/ 3616 w 609243"/>
              <a:gd name="connsiteY48" fmla="*/ 396113 h 496315"/>
              <a:gd name="connsiteX49" fmla="*/ 4850 w 609243"/>
              <a:gd name="connsiteY49" fmla="*/ 75581 h 496315"/>
              <a:gd name="connsiteX50" fmla="*/ 6843 w 609243"/>
              <a:gd name="connsiteY50" fmla="*/ 68948 h 496315"/>
              <a:gd name="connsiteX51" fmla="*/ 10354 w 609243"/>
              <a:gd name="connsiteY51" fmla="*/ 64779 h 496315"/>
              <a:gd name="connsiteX52" fmla="*/ 197678 w 609243"/>
              <a:gd name="connsiteY5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38060 w 609243"/>
              <a:gd name="connsiteY18" fmla="*/ 258438 h 496315"/>
              <a:gd name="connsiteX19" fmla="*/ 439981 w 609243"/>
              <a:gd name="connsiteY19" fmla="*/ 229743 h 496315"/>
              <a:gd name="connsiteX20" fmla="*/ 436157 w 609243"/>
              <a:gd name="connsiteY20" fmla="*/ 183933 h 496315"/>
              <a:gd name="connsiteX21" fmla="*/ 539058 w 609243"/>
              <a:gd name="connsiteY21" fmla="*/ 213639 h 496315"/>
              <a:gd name="connsiteX22" fmla="*/ 530612 w 609243"/>
              <a:gd name="connsiteY22" fmla="*/ 231439 h 496315"/>
              <a:gd name="connsiteX23" fmla="*/ 436157 w 609243"/>
              <a:gd name="connsiteY23" fmla="*/ 183933 h 496315"/>
              <a:gd name="connsiteX24" fmla="*/ 198798 w 609243"/>
              <a:gd name="connsiteY24" fmla="*/ 22403 h 496315"/>
              <a:gd name="connsiteX25" fmla="*/ 27245 w 609243"/>
              <a:gd name="connsiteY25" fmla="*/ 79844 h 496315"/>
              <a:gd name="connsiteX26" fmla="*/ 26012 w 609243"/>
              <a:gd name="connsiteY26" fmla="*/ 387586 h 496315"/>
              <a:gd name="connsiteX27" fmla="*/ 306429 w 609243"/>
              <a:gd name="connsiteY27" fmla="*/ 408620 h 496315"/>
              <a:gd name="connsiteX28" fmla="*/ 586847 w 609243"/>
              <a:gd name="connsiteY28" fmla="*/ 387586 h 496315"/>
              <a:gd name="connsiteX29" fmla="*/ 585614 w 609243"/>
              <a:gd name="connsiteY29" fmla="*/ 79844 h 496315"/>
              <a:gd name="connsiteX30" fmla="*/ 315160 w 609243"/>
              <a:gd name="connsiteY30" fmla="*/ 68664 h 496315"/>
              <a:gd name="connsiteX31" fmla="*/ 306429 w 609243"/>
              <a:gd name="connsiteY31" fmla="*/ 71791 h 496315"/>
              <a:gd name="connsiteX32" fmla="*/ 297699 w 609243"/>
              <a:gd name="connsiteY32" fmla="*/ 68664 h 496315"/>
              <a:gd name="connsiteX33" fmla="*/ 198798 w 609243"/>
              <a:gd name="connsiteY33" fmla="*/ 22403 h 496315"/>
              <a:gd name="connsiteX34" fmla="*/ 197678 w 609243"/>
              <a:gd name="connsiteY34" fmla="*/ 346 h 496315"/>
              <a:gd name="connsiteX35" fmla="*/ 306429 w 609243"/>
              <a:gd name="connsiteY35" fmla="*/ 46209 h 496315"/>
              <a:gd name="connsiteX36" fmla="*/ 602505 w 609243"/>
              <a:gd name="connsiteY36" fmla="*/ 64779 h 496315"/>
              <a:gd name="connsiteX37" fmla="*/ 606016 w 609243"/>
              <a:gd name="connsiteY37" fmla="*/ 68948 h 496315"/>
              <a:gd name="connsiteX38" fmla="*/ 608009 w 609243"/>
              <a:gd name="connsiteY38" fmla="*/ 75581 h 496315"/>
              <a:gd name="connsiteX39" fmla="*/ 609243 w 609243"/>
              <a:gd name="connsiteY39" fmla="*/ 396113 h 496315"/>
              <a:gd name="connsiteX40" fmla="*/ 608199 w 609243"/>
              <a:gd name="connsiteY40" fmla="*/ 400945 h 496315"/>
              <a:gd name="connsiteX41" fmla="*/ 595103 w 609243"/>
              <a:gd name="connsiteY41" fmla="*/ 414210 h 496315"/>
              <a:gd name="connsiteX42" fmla="*/ 317437 w 609243"/>
              <a:gd name="connsiteY42" fmla="*/ 428043 h 496315"/>
              <a:gd name="connsiteX43" fmla="*/ 306429 w 609243"/>
              <a:gd name="connsiteY43" fmla="*/ 434675 h 496315"/>
              <a:gd name="connsiteX44" fmla="*/ 295422 w 609243"/>
              <a:gd name="connsiteY44" fmla="*/ 428043 h 496315"/>
              <a:gd name="connsiteX45" fmla="*/ 17756 w 609243"/>
              <a:gd name="connsiteY45" fmla="*/ 414210 h 496315"/>
              <a:gd name="connsiteX46" fmla="*/ 4660 w 609243"/>
              <a:gd name="connsiteY46" fmla="*/ 400945 h 496315"/>
              <a:gd name="connsiteX47" fmla="*/ 3616 w 609243"/>
              <a:gd name="connsiteY47" fmla="*/ 396113 h 496315"/>
              <a:gd name="connsiteX48" fmla="*/ 4850 w 609243"/>
              <a:gd name="connsiteY48" fmla="*/ 75581 h 496315"/>
              <a:gd name="connsiteX49" fmla="*/ 6843 w 609243"/>
              <a:gd name="connsiteY49" fmla="*/ 68948 h 496315"/>
              <a:gd name="connsiteX50" fmla="*/ 10354 w 609243"/>
              <a:gd name="connsiteY50" fmla="*/ 64779 h 496315"/>
              <a:gd name="connsiteX51" fmla="*/ 197678 w 609243"/>
              <a:gd name="connsiteY5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439981 w 609243"/>
              <a:gd name="connsiteY18" fmla="*/ 229743 h 496315"/>
              <a:gd name="connsiteX19" fmla="*/ 436157 w 609243"/>
              <a:gd name="connsiteY19" fmla="*/ 183933 h 496315"/>
              <a:gd name="connsiteX20" fmla="*/ 539058 w 609243"/>
              <a:gd name="connsiteY20" fmla="*/ 213639 h 496315"/>
              <a:gd name="connsiteX21" fmla="*/ 530612 w 609243"/>
              <a:gd name="connsiteY21" fmla="*/ 231439 h 496315"/>
              <a:gd name="connsiteX22" fmla="*/ 436157 w 609243"/>
              <a:gd name="connsiteY22" fmla="*/ 183933 h 496315"/>
              <a:gd name="connsiteX23" fmla="*/ 198798 w 609243"/>
              <a:gd name="connsiteY23" fmla="*/ 22403 h 496315"/>
              <a:gd name="connsiteX24" fmla="*/ 27245 w 609243"/>
              <a:gd name="connsiteY24" fmla="*/ 79844 h 496315"/>
              <a:gd name="connsiteX25" fmla="*/ 26012 w 609243"/>
              <a:gd name="connsiteY25" fmla="*/ 387586 h 496315"/>
              <a:gd name="connsiteX26" fmla="*/ 306429 w 609243"/>
              <a:gd name="connsiteY26" fmla="*/ 408620 h 496315"/>
              <a:gd name="connsiteX27" fmla="*/ 586847 w 609243"/>
              <a:gd name="connsiteY27" fmla="*/ 387586 h 496315"/>
              <a:gd name="connsiteX28" fmla="*/ 585614 w 609243"/>
              <a:gd name="connsiteY28" fmla="*/ 79844 h 496315"/>
              <a:gd name="connsiteX29" fmla="*/ 315160 w 609243"/>
              <a:gd name="connsiteY29" fmla="*/ 68664 h 496315"/>
              <a:gd name="connsiteX30" fmla="*/ 306429 w 609243"/>
              <a:gd name="connsiteY30" fmla="*/ 71791 h 496315"/>
              <a:gd name="connsiteX31" fmla="*/ 297699 w 609243"/>
              <a:gd name="connsiteY31" fmla="*/ 68664 h 496315"/>
              <a:gd name="connsiteX32" fmla="*/ 198798 w 609243"/>
              <a:gd name="connsiteY32" fmla="*/ 22403 h 496315"/>
              <a:gd name="connsiteX33" fmla="*/ 197678 w 609243"/>
              <a:gd name="connsiteY33" fmla="*/ 346 h 496315"/>
              <a:gd name="connsiteX34" fmla="*/ 306429 w 609243"/>
              <a:gd name="connsiteY34" fmla="*/ 46209 h 496315"/>
              <a:gd name="connsiteX35" fmla="*/ 602505 w 609243"/>
              <a:gd name="connsiteY35" fmla="*/ 64779 h 496315"/>
              <a:gd name="connsiteX36" fmla="*/ 606016 w 609243"/>
              <a:gd name="connsiteY36" fmla="*/ 68948 h 496315"/>
              <a:gd name="connsiteX37" fmla="*/ 608009 w 609243"/>
              <a:gd name="connsiteY37" fmla="*/ 75581 h 496315"/>
              <a:gd name="connsiteX38" fmla="*/ 609243 w 609243"/>
              <a:gd name="connsiteY38" fmla="*/ 396113 h 496315"/>
              <a:gd name="connsiteX39" fmla="*/ 608199 w 609243"/>
              <a:gd name="connsiteY39" fmla="*/ 400945 h 496315"/>
              <a:gd name="connsiteX40" fmla="*/ 595103 w 609243"/>
              <a:gd name="connsiteY40" fmla="*/ 414210 h 496315"/>
              <a:gd name="connsiteX41" fmla="*/ 317437 w 609243"/>
              <a:gd name="connsiteY41" fmla="*/ 428043 h 496315"/>
              <a:gd name="connsiteX42" fmla="*/ 306429 w 609243"/>
              <a:gd name="connsiteY42" fmla="*/ 434675 h 496315"/>
              <a:gd name="connsiteX43" fmla="*/ 295422 w 609243"/>
              <a:gd name="connsiteY43" fmla="*/ 428043 h 496315"/>
              <a:gd name="connsiteX44" fmla="*/ 17756 w 609243"/>
              <a:gd name="connsiteY44" fmla="*/ 414210 h 496315"/>
              <a:gd name="connsiteX45" fmla="*/ 4660 w 609243"/>
              <a:gd name="connsiteY45" fmla="*/ 400945 h 496315"/>
              <a:gd name="connsiteX46" fmla="*/ 3616 w 609243"/>
              <a:gd name="connsiteY46" fmla="*/ 396113 h 496315"/>
              <a:gd name="connsiteX47" fmla="*/ 4850 w 609243"/>
              <a:gd name="connsiteY47" fmla="*/ 75581 h 496315"/>
              <a:gd name="connsiteX48" fmla="*/ 6843 w 609243"/>
              <a:gd name="connsiteY48" fmla="*/ 68948 h 496315"/>
              <a:gd name="connsiteX49" fmla="*/ 10354 w 609243"/>
              <a:gd name="connsiteY49" fmla="*/ 64779 h 496315"/>
              <a:gd name="connsiteX50" fmla="*/ 197678 w 609243"/>
              <a:gd name="connsiteY5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43849 w 609243"/>
              <a:gd name="connsiteY13" fmla="*/ 275552 h 496315"/>
              <a:gd name="connsiteX14" fmla="*/ 439981 w 609243"/>
              <a:gd name="connsiteY14" fmla="*/ 229743 h 496315"/>
              <a:gd name="connsiteX15" fmla="*/ 542897 w 609243"/>
              <a:gd name="connsiteY15" fmla="*/ 259481 h 496315"/>
              <a:gd name="connsiteX16" fmla="*/ 534359 w 609243"/>
              <a:gd name="connsiteY16" fmla="*/ 277206 h 496315"/>
              <a:gd name="connsiteX17" fmla="*/ 439981 w 609243"/>
              <a:gd name="connsiteY17" fmla="*/ 229743 h 496315"/>
              <a:gd name="connsiteX18" fmla="*/ 436157 w 609243"/>
              <a:gd name="connsiteY18" fmla="*/ 183933 h 496315"/>
              <a:gd name="connsiteX19" fmla="*/ 539058 w 609243"/>
              <a:gd name="connsiteY19" fmla="*/ 213639 h 496315"/>
              <a:gd name="connsiteX20" fmla="*/ 530612 w 609243"/>
              <a:gd name="connsiteY20" fmla="*/ 231439 h 496315"/>
              <a:gd name="connsiteX21" fmla="*/ 436157 w 609243"/>
              <a:gd name="connsiteY21" fmla="*/ 183933 h 496315"/>
              <a:gd name="connsiteX22" fmla="*/ 198798 w 609243"/>
              <a:gd name="connsiteY22" fmla="*/ 22403 h 496315"/>
              <a:gd name="connsiteX23" fmla="*/ 27245 w 609243"/>
              <a:gd name="connsiteY23" fmla="*/ 79844 h 496315"/>
              <a:gd name="connsiteX24" fmla="*/ 26012 w 609243"/>
              <a:gd name="connsiteY24" fmla="*/ 387586 h 496315"/>
              <a:gd name="connsiteX25" fmla="*/ 306429 w 609243"/>
              <a:gd name="connsiteY25" fmla="*/ 408620 h 496315"/>
              <a:gd name="connsiteX26" fmla="*/ 586847 w 609243"/>
              <a:gd name="connsiteY26" fmla="*/ 387586 h 496315"/>
              <a:gd name="connsiteX27" fmla="*/ 585614 w 609243"/>
              <a:gd name="connsiteY27" fmla="*/ 79844 h 496315"/>
              <a:gd name="connsiteX28" fmla="*/ 315160 w 609243"/>
              <a:gd name="connsiteY28" fmla="*/ 68664 h 496315"/>
              <a:gd name="connsiteX29" fmla="*/ 306429 w 609243"/>
              <a:gd name="connsiteY29" fmla="*/ 71791 h 496315"/>
              <a:gd name="connsiteX30" fmla="*/ 297699 w 609243"/>
              <a:gd name="connsiteY30" fmla="*/ 68664 h 496315"/>
              <a:gd name="connsiteX31" fmla="*/ 198798 w 609243"/>
              <a:gd name="connsiteY31" fmla="*/ 22403 h 496315"/>
              <a:gd name="connsiteX32" fmla="*/ 197678 w 609243"/>
              <a:gd name="connsiteY32" fmla="*/ 346 h 496315"/>
              <a:gd name="connsiteX33" fmla="*/ 306429 w 609243"/>
              <a:gd name="connsiteY33" fmla="*/ 46209 h 496315"/>
              <a:gd name="connsiteX34" fmla="*/ 602505 w 609243"/>
              <a:gd name="connsiteY34" fmla="*/ 64779 h 496315"/>
              <a:gd name="connsiteX35" fmla="*/ 606016 w 609243"/>
              <a:gd name="connsiteY35" fmla="*/ 68948 h 496315"/>
              <a:gd name="connsiteX36" fmla="*/ 608009 w 609243"/>
              <a:gd name="connsiteY36" fmla="*/ 75581 h 496315"/>
              <a:gd name="connsiteX37" fmla="*/ 609243 w 609243"/>
              <a:gd name="connsiteY37" fmla="*/ 396113 h 496315"/>
              <a:gd name="connsiteX38" fmla="*/ 608199 w 609243"/>
              <a:gd name="connsiteY38" fmla="*/ 400945 h 496315"/>
              <a:gd name="connsiteX39" fmla="*/ 595103 w 609243"/>
              <a:gd name="connsiteY39" fmla="*/ 414210 h 496315"/>
              <a:gd name="connsiteX40" fmla="*/ 317437 w 609243"/>
              <a:gd name="connsiteY40" fmla="*/ 428043 h 496315"/>
              <a:gd name="connsiteX41" fmla="*/ 306429 w 609243"/>
              <a:gd name="connsiteY41" fmla="*/ 434675 h 496315"/>
              <a:gd name="connsiteX42" fmla="*/ 295422 w 609243"/>
              <a:gd name="connsiteY42" fmla="*/ 428043 h 496315"/>
              <a:gd name="connsiteX43" fmla="*/ 17756 w 609243"/>
              <a:gd name="connsiteY43" fmla="*/ 414210 h 496315"/>
              <a:gd name="connsiteX44" fmla="*/ 4660 w 609243"/>
              <a:gd name="connsiteY44" fmla="*/ 400945 h 496315"/>
              <a:gd name="connsiteX45" fmla="*/ 3616 w 609243"/>
              <a:gd name="connsiteY45" fmla="*/ 396113 h 496315"/>
              <a:gd name="connsiteX46" fmla="*/ 4850 w 609243"/>
              <a:gd name="connsiteY46" fmla="*/ 75581 h 496315"/>
              <a:gd name="connsiteX47" fmla="*/ 6843 w 609243"/>
              <a:gd name="connsiteY47" fmla="*/ 68948 h 496315"/>
              <a:gd name="connsiteX48" fmla="*/ 10354 w 609243"/>
              <a:gd name="connsiteY48" fmla="*/ 64779 h 496315"/>
              <a:gd name="connsiteX49" fmla="*/ 197678 w 609243"/>
              <a:gd name="connsiteY4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39981 w 609243"/>
              <a:gd name="connsiteY13" fmla="*/ 229743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9981 w 609243"/>
              <a:gd name="connsiteY16" fmla="*/ 229743 h 496315"/>
              <a:gd name="connsiteX17" fmla="*/ 436157 w 609243"/>
              <a:gd name="connsiteY17" fmla="*/ 183933 h 496315"/>
              <a:gd name="connsiteX18" fmla="*/ 539058 w 609243"/>
              <a:gd name="connsiteY18" fmla="*/ 213639 h 496315"/>
              <a:gd name="connsiteX19" fmla="*/ 530612 w 609243"/>
              <a:gd name="connsiteY19" fmla="*/ 231439 h 496315"/>
              <a:gd name="connsiteX20" fmla="*/ 436157 w 609243"/>
              <a:gd name="connsiteY20" fmla="*/ 183933 h 496315"/>
              <a:gd name="connsiteX21" fmla="*/ 198798 w 609243"/>
              <a:gd name="connsiteY21" fmla="*/ 22403 h 496315"/>
              <a:gd name="connsiteX22" fmla="*/ 27245 w 609243"/>
              <a:gd name="connsiteY22" fmla="*/ 79844 h 496315"/>
              <a:gd name="connsiteX23" fmla="*/ 26012 w 609243"/>
              <a:gd name="connsiteY23" fmla="*/ 387586 h 496315"/>
              <a:gd name="connsiteX24" fmla="*/ 306429 w 609243"/>
              <a:gd name="connsiteY24" fmla="*/ 408620 h 496315"/>
              <a:gd name="connsiteX25" fmla="*/ 586847 w 609243"/>
              <a:gd name="connsiteY25" fmla="*/ 387586 h 496315"/>
              <a:gd name="connsiteX26" fmla="*/ 585614 w 609243"/>
              <a:gd name="connsiteY26" fmla="*/ 79844 h 496315"/>
              <a:gd name="connsiteX27" fmla="*/ 315160 w 609243"/>
              <a:gd name="connsiteY27" fmla="*/ 68664 h 496315"/>
              <a:gd name="connsiteX28" fmla="*/ 306429 w 609243"/>
              <a:gd name="connsiteY28" fmla="*/ 71791 h 496315"/>
              <a:gd name="connsiteX29" fmla="*/ 297699 w 609243"/>
              <a:gd name="connsiteY29" fmla="*/ 68664 h 496315"/>
              <a:gd name="connsiteX30" fmla="*/ 198798 w 609243"/>
              <a:gd name="connsiteY30" fmla="*/ 22403 h 496315"/>
              <a:gd name="connsiteX31" fmla="*/ 197678 w 609243"/>
              <a:gd name="connsiteY31" fmla="*/ 346 h 496315"/>
              <a:gd name="connsiteX32" fmla="*/ 306429 w 609243"/>
              <a:gd name="connsiteY32" fmla="*/ 46209 h 496315"/>
              <a:gd name="connsiteX33" fmla="*/ 602505 w 609243"/>
              <a:gd name="connsiteY33" fmla="*/ 64779 h 496315"/>
              <a:gd name="connsiteX34" fmla="*/ 606016 w 609243"/>
              <a:gd name="connsiteY34" fmla="*/ 68948 h 496315"/>
              <a:gd name="connsiteX35" fmla="*/ 608009 w 609243"/>
              <a:gd name="connsiteY35" fmla="*/ 75581 h 496315"/>
              <a:gd name="connsiteX36" fmla="*/ 609243 w 609243"/>
              <a:gd name="connsiteY36" fmla="*/ 396113 h 496315"/>
              <a:gd name="connsiteX37" fmla="*/ 608199 w 609243"/>
              <a:gd name="connsiteY37" fmla="*/ 400945 h 496315"/>
              <a:gd name="connsiteX38" fmla="*/ 595103 w 609243"/>
              <a:gd name="connsiteY38" fmla="*/ 414210 h 496315"/>
              <a:gd name="connsiteX39" fmla="*/ 317437 w 609243"/>
              <a:gd name="connsiteY39" fmla="*/ 428043 h 496315"/>
              <a:gd name="connsiteX40" fmla="*/ 306429 w 609243"/>
              <a:gd name="connsiteY40" fmla="*/ 434675 h 496315"/>
              <a:gd name="connsiteX41" fmla="*/ 295422 w 609243"/>
              <a:gd name="connsiteY41" fmla="*/ 428043 h 496315"/>
              <a:gd name="connsiteX42" fmla="*/ 17756 w 609243"/>
              <a:gd name="connsiteY42" fmla="*/ 414210 h 496315"/>
              <a:gd name="connsiteX43" fmla="*/ 4660 w 609243"/>
              <a:gd name="connsiteY43" fmla="*/ 400945 h 496315"/>
              <a:gd name="connsiteX44" fmla="*/ 3616 w 609243"/>
              <a:gd name="connsiteY44" fmla="*/ 396113 h 496315"/>
              <a:gd name="connsiteX45" fmla="*/ 4850 w 609243"/>
              <a:gd name="connsiteY45" fmla="*/ 75581 h 496315"/>
              <a:gd name="connsiteX46" fmla="*/ 6843 w 609243"/>
              <a:gd name="connsiteY46" fmla="*/ 68948 h 496315"/>
              <a:gd name="connsiteX47" fmla="*/ 10354 w 609243"/>
              <a:gd name="connsiteY47" fmla="*/ 64779 h 496315"/>
              <a:gd name="connsiteX48" fmla="*/ 197678 w 609243"/>
              <a:gd name="connsiteY4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6157 w 609243"/>
              <a:gd name="connsiteY16" fmla="*/ 183933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436157 w 609243"/>
              <a:gd name="connsiteY19" fmla="*/ 183933 h 496315"/>
              <a:gd name="connsiteX20" fmla="*/ 198798 w 609243"/>
              <a:gd name="connsiteY20" fmla="*/ 22403 h 496315"/>
              <a:gd name="connsiteX21" fmla="*/ 27245 w 609243"/>
              <a:gd name="connsiteY21" fmla="*/ 79844 h 496315"/>
              <a:gd name="connsiteX22" fmla="*/ 26012 w 609243"/>
              <a:gd name="connsiteY22" fmla="*/ 387586 h 496315"/>
              <a:gd name="connsiteX23" fmla="*/ 306429 w 609243"/>
              <a:gd name="connsiteY23" fmla="*/ 408620 h 496315"/>
              <a:gd name="connsiteX24" fmla="*/ 586847 w 609243"/>
              <a:gd name="connsiteY24" fmla="*/ 387586 h 496315"/>
              <a:gd name="connsiteX25" fmla="*/ 585614 w 609243"/>
              <a:gd name="connsiteY25" fmla="*/ 79844 h 496315"/>
              <a:gd name="connsiteX26" fmla="*/ 315160 w 609243"/>
              <a:gd name="connsiteY26" fmla="*/ 68664 h 496315"/>
              <a:gd name="connsiteX27" fmla="*/ 306429 w 609243"/>
              <a:gd name="connsiteY27" fmla="*/ 71791 h 496315"/>
              <a:gd name="connsiteX28" fmla="*/ 297699 w 609243"/>
              <a:gd name="connsiteY28" fmla="*/ 68664 h 496315"/>
              <a:gd name="connsiteX29" fmla="*/ 198798 w 609243"/>
              <a:gd name="connsiteY29" fmla="*/ 22403 h 496315"/>
              <a:gd name="connsiteX30" fmla="*/ 197678 w 609243"/>
              <a:gd name="connsiteY30" fmla="*/ 346 h 496315"/>
              <a:gd name="connsiteX31" fmla="*/ 306429 w 609243"/>
              <a:gd name="connsiteY31" fmla="*/ 46209 h 496315"/>
              <a:gd name="connsiteX32" fmla="*/ 602505 w 609243"/>
              <a:gd name="connsiteY32" fmla="*/ 64779 h 496315"/>
              <a:gd name="connsiteX33" fmla="*/ 606016 w 609243"/>
              <a:gd name="connsiteY33" fmla="*/ 68948 h 496315"/>
              <a:gd name="connsiteX34" fmla="*/ 608009 w 609243"/>
              <a:gd name="connsiteY34" fmla="*/ 75581 h 496315"/>
              <a:gd name="connsiteX35" fmla="*/ 609243 w 609243"/>
              <a:gd name="connsiteY35" fmla="*/ 396113 h 496315"/>
              <a:gd name="connsiteX36" fmla="*/ 608199 w 609243"/>
              <a:gd name="connsiteY36" fmla="*/ 400945 h 496315"/>
              <a:gd name="connsiteX37" fmla="*/ 595103 w 609243"/>
              <a:gd name="connsiteY37" fmla="*/ 414210 h 496315"/>
              <a:gd name="connsiteX38" fmla="*/ 317437 w 609243"/>
              <a:gd name="connsiteY38" fmla="*/ 428043 h 496315"/>
              <a:gd name="connsiteX39" fmla="*/ 306429 w 609243"/>
              <a:gd name="connsiteY39" fmla="*/ 434675 h 496315"/>
              <a:gd name="connsiteX40" fmla="*/ 295422 w 609243"/>
              <a:gd name="connsiteY40" fmla="*/ 428043 h 496315"/>
              <a:gd name="connsiteX41" fmla="*/ 17756 w 609243"/>
              <a:gd name="connsiteY41" fmla="*/ 414210 h 496315"/>
              <a:gd name="connsiteX42" fmla="*/ 4660 w 609243"/>
              <a:gd name="connsiteY42" fmla="*/ 400945 h 496315"/>
              <a:gd name="connsiteX43" fmla="*/ 3616 w 609243"/>
              <a:gd name="connsiteY43" fmla="*/ 396113 h 496315"/>
              <a:gd name="connsiteX44" fmla="*/ 4850 w 609243"/>
              <a:gd name="connsiteY44" fmla="*/ 75581 h 496315"/>
              <a:gd name="connsiteX45" fmla="*/ 6843 w 609243"/>
              <a:gd name="connsiteY45" fmla="*/ 68948 h 496315"/>
              <a:gd name="connsiteX46" fmla="*/ 10354 w 609243"/>
              <a:gd name="connsiteY46" fmla="*/ 64779 h 496315"/>
              <a:gd name="connsiteX47" fmla="*/ 197678 w 609243"/>
              <a:gd name="connsiteY4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530612 w 609243"/>
              <a:gd name="connsiteY16" fmla="*/ 231439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198798 w 609243"/>
              <a:gd name="connsiteY19" fmla="*/ 22403 h 496315"/>
              <a:gd name="connsiteX20" fmla="*/ 27245 w 609243"/>
              <a:gd name="connsiteY20" fmla="*/ 79844 h 496315"/>
              <a:gd name="connsiteX21" fmla="*/ 26012 w 609243"/>
              <a:gd name="connsiteY21" fmla="*/ 387586 h 496315"/>
              <a:gd name="connsiteX22" fmla="*/ 306429 w 609243"/>
              <a:gd name="connsiteY22" fmla="*/ 408620 h 496315"/>
              <a:gd name="connsiteX23" fmla="*/ 586847 w 609243"/>
              <a:gd name="connsiteY23" fmla="*/ 387586 h 496315"/>
              <a:gd name="connsiteX24" fmla="*/ 585614 w 609243"/>
              <a:gd name="connsiteY24" fmla="*/ 79844 h 496315"/>
              <a:gd name="connsiteX25" fmla="*/ 315160 w 609243"/>
              <a:gd name="connsiteY25" fmla="*/ 68664 h 496315"/>
              <a:gd name="connsiteX26" fmla="*/ 306429 w 609243"/>
              <a:gd name="connsiteY26" fmla="*/ 71791 h 496315"/>
              <a:gd name="connsiteX27" fmla="*/ 297699 w 609243"/>
              <a:gd name="connsiteY27" fmla="*/ 68664 h 496315"/>
              <a:gd name="connsiteX28" fmla="*/ 198798 w 609243"/>
              <a:gd name="connsiteY28" fmla="*/ 22403 h 496315"/>
              <a:gd name="connsiteX29" fmla="*/ 197678 w 609243"/>
              <a:gd name="connsiteY29" fmla="*/ 346 h 496315"/>
              <a:gd name="connsiteX30" fmla="*/ 306429 w 609243"/>
              <a:gd name="connsiteY30" fmla="*/ 46209 h 496315"/>
              <a:gd name="connsiteX31" fmla="*/ 602505 w 609243"/>
              <a:gd name="connsiteY31" fmla="*/ 64779 h 496315"/>
              <a:gd name="connsiteX32" fmla="*/ 606016 w 609243"/>
              <a:gd name="connsiteY32" fmla="*/ 68948 h 496315"/>
              <a:gd name="connsiteX33" fmla="*/ 608009 w 609243"/>
              <a:gd name="connsiteY33" fmla="*/ 75581 h 496315"/>
              <a:gd name="connsiteX34" fmla="*/ 609243 w 609243"/>
              <a:gd name="connsiteY34" fmla="*/ 396113 h 496315"/>
              <a:gd name="connsiteX35" fmla="*/ 608199 w 609243"/>
              <a:gd name="connsiteY35" fmla="*/ 400945 h 496315"/>
              <a:gd name="connsiteX36" fmla="*/ 595103 w 609243"/>
              <a:gd name="connsiteY36" fmla="*/ 414210 h 496315"/>
              <a:gd name="connsiteX37" fmla="*/ 317437 w 609243"/>
              <a:gd name="connsiteY37" fmla="*/ 428043 h 496315"/>
              <a:gd name="connsiteX38" fmla="*/ 306429 w 609243"/>
              <a:gd name="connsiteY38" fmla="*/ 434675 h 496315"/>
              <a:gd name="connsiteX39" fmla="*/ 295422 w 609243"/>
              <a:gd name="connsiteY39" fmla="*/ 428043 h 496315"/>
              <a:gd name="connsiteX40" fmla="*/ 17756 w 609243"/>
              <a:gd name="connsiteY40" fmla="*/ 414210 h 496315"/>
              <a:gd name="connsiteX41" fmla="*/ 4660 w 609243"/>
              <a:gd name="connsiteY41" fmla="*/ 400945 h 496315"/>
              <a:gd name="connsiteX42" fmla="*/ 3616 w 609243"/>
              <a:gd name="connsiteY42" fmla="*/ 396113 h 496315"/>
              <a:gd name="connsiteX43" fmla="*/ 4850 w 609243"/>
              <a:gd name="connsiteY43" fmla="*/ 75581 h 496315"/>
              <a:gd name="connsiteX44" fmla="*/ 6843 w 609243"/>
              <a:gd name="connsiteY44" fmla="*/ 68948 h 496315"/>
              <a:gd name="connsiteX45" fmla="*/ 10354 w 609243"/>
              <a:gd name="connsiteY45" fmla="*/ 64779 h 496315"/>
              <a:gd name="connsiteX46" fmla="*/ 197678 w 609243"/>
              <a:gd name="connsiteY4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198798 w 609243"/>
              <a:gd name="connsiteY16" fmla="*/ 22403 h 496315"/>
              <a:gd name="connsiteX17" fmla="*/ 27245 w 609243"/>
              <a:gd name="connsiteY17" fmla="*/ 79844 h 496315"/>
              <a:gd name="connsiteX18" fmla="*/ 26012 w 609243"/>
              <a:gd name="connsiteY18" fmla="*/ 387586 h 496315"/>
              <a:gd name="connsiteX19" fmla="*/ 306429 w 609243"/>
              <a:gd name="connsiteY19" fmla="*/ 408620 h 496315"/>
              <a:gd name="connsiteX20" fmla="*/ 586847 w 609243"/>
              <a:gd name="connsiteY20" fmla="*/ 387586 h 496315"/>
              <a:gd name="connsiteX21" fmla="*/ 585614 w 609243"/>
              <a:gd name="connsiteY21" fmla="*/ 79844 h 496315"/>
              <a:gd name="connsiteX22" fmla="*/ 315160 w 609243"/>
              <a:gd name="connsiteY22" fmla="*/ 68664 h 496315"/>
              <a:gd name="connsiteX23" fmla="*/ 306429 w 609243"/>
              <a:gd name="connsiteY23" fmla="*/ 71791 h 496315"/>
              <a:gd name="connsiteX24" fmla="*/ 297699 w 609243"/>
              <a:gd name="connsiteY24" fmla="*/ 68664 h 496315"/>
              <a:gd name="connsiteX25" fmla="*/ 198798 w 609243"/>
              <a:gd name="connsiteY25" fmla="*/ 22403 h 496315"/>
              <a:gd name="connsiteX26" fmla="*/ 197678 w 609243"/>
              <a:gd name="connsiteY26" fmla="*/ 346 h 496315"/>
              <a:gd name="connsiteX27" fmla="*/ 306429 w 609243"/>
              <a:gd name="connsiteY27" fmla="*/ 46209 h 496315"/>
              <a:gd name="connsiteX28" fmla="*/ 602505 w 609243"/>
              <a:gd name="connsiteY28" fmla="*/ 64779 h 496315"/>
              <a:gd name="connsiteX29" fmla="*/ 606016 w 609243"/>
              <a:gd name="connsiteY29" fmla="*/ 68948 h 496315"/>
              <a:gd name="connsiteX30" fmla="*/ 608009 w 609243"/>
              <a:gd name="connsiteY30" fmla="*/ 75581 h 496315"/>
              <a:gd name="connsiteX31" fmla="*/ 609243 w 609243"/>
              <a:gd name="connsiteY31" fmla="*/ 396113 h 496315"/>
              <a:gd name="connsiteX32" fmla="*/ 608199 w 609243"/>
              <a:gd name="connsiteY32" fmla="*/ 400945 h 496315"/>
              <a:gd name="connsiteX33" fmla="*/ 595103 w 609243"/>
              <a:gd name="connsiteY33" fmla="*/ 414210 h 496315"/>
              <a:gd name="connsiteX34" fmla="*/ 317437 w 609243"/>
              <a:gd name="connsiteY34" fmla="*/ 428043 h 496315"/>
              <a:gd name="connsiteX35" fmla="*/ 306429 w 609243"/>
              <a:gd name="connsiteY35" fmla="*/ 434675 h 496315"/>
              <a:gd name="connsiteX36" fmla="*/ 295422 w 609243"/>
              <a:gd name="connsiteY36" fmla="*/ 428043 h 496315"/>
              <a:gd name="connsiteX37" fmla="*/ 17756 w 609243"/>
              <a:gd name="connsiteY37" fmla="*/ 414210 h 496315"/>
              <a:gd name="connsiteX38" fmla="*/ 4660 w 609243"/>
              <a:gd name="connsiteY38" fmla="*/ 400945 h 496315"/>
              <a:gd name="connsiteX39" fmla="*/ 3616 w 609243"/>
              <a:gd name="connsiteY39" fmla="*/ 396113 h 496315"/>
              <a:gd name="connsiteX40" fmla="*/ 4850 w 609243"/>
              <a:gd name="connsiteY40" fmla="*/ 75581 h 496315"/>
              <a:gd name="connsiteX41" fmla="*/ 6843 w 609243"/>
              <a:gd name="connsiteY41" fmla="*/ 68948 h 496315"/>
              <a:gd name="connsiteX42" fmla="*/ 10354 w 609243"/>
              <a:gd name="connsiteY42" fmla="*/ 64779 h 496315"/>
              <a:gd name="connsiteX43" fmla="*/ 197678 w 609243"/>
              <a:gd name="connsiteY4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198798 w 609243"/>
              <a:gd name="connsiteY13" fmla="*/ 22403 h 496315"/>
              <a:gd name="connsiteX14" fmla="*/ 27245 w 609243"/>
              <a:gd name="connsiteY14" fmla="*/ 79844 h 496315"/>
              <a:gd name="connsiteX15" fmla="*/ 26012 w 609243"/>
              <a:gd name="connsiteY15" fmla="*/ 387586 h 496315"/>
              <a:gd name="connsiteX16" fmla="*/ 306429 w 609243"/>
              <a:gd name="connsiteY16" fmla="*/ 408620 h 496315"/>
              <a:gd name="connsiteX17" fmla="*/ 586847 w 609243"/>
              <a:gd name="connsiteY17" fmla="*/ 387586 h 496315"/>
              <a:gd name="connsiteX18" fmla="*/ 585614 w 609243"/>
              <a:gd name="connsiteY18" fmla="*/ 79844 h 496315"/>
              <a:gd name="connsiteX19" fmla="*/ 315160 w 609243"/>
              <a:gd name="connsiteY19" fmla="*/ 68664 h 496315"/>
              <a:gd name="connsiteX20" fmla="*/ 306429 w 609243"/>
              <a:gd name="connsiteY20" fmla="*/ 71791 h 496315"/>
              <a:gd name="connsiteX21" fmla="*/ 297699 w 609243"/>
              <a:gd name="connsiteY21" fmla="*/ 68664 h 496315"/>
              <a:gd name="connsiteX22" fmla="*/ 198798 w 609243"/>
              <a:gd name="connsiteY22" fmla="*/ 22403 h 496315"/>
              <a:gd name="connsiteX23" fmla="*/ 197678 w 609243"/>
              <a:gd name="connsiteY23" fmla="*/ 346 h 496315"/>
              <a:gd name="connsiteX24" fmla="*/ 306429 w 609243"/>
              <a:gd name="connsiteY24" fmla="*/ 46209 h 496315"/>
              <a:gd name="connsiteX25" fmla="*/ 602505 w 609243"/>
              <a:gd name="connsiteY25" fmla="*/ 64779 h 496315"/>
              <a:gd name="connsiteX26" fmla="*/ 606016 w 609243"/>
              <a:gd name="connsiteY26" fmla="*/ 68948 h 496315"/>
              <a:gd name="connsiteX27" fmla="*/ 608009 w 609243"/>
              <a:gd name="connsiteY27" fmla="*/ 75581 h 496315"/>
              <a:gd name="connsiteX28" fmla="*/ 609243 w 609243"/>
              <a:gd name="connsiteY28" fmla="*/ 396113 h 496315"/>
              <a:gd name="connsiteX29" fmla="*/ 608199 w 609243"/>
              <a:gd name="connsiteY29" fmla="*/ 400945 h 496315"/>
              <a:gd name="connsiteX30" fmla="*/ 595103 w 609243"/>
              <a:gd name="connsiteY30" fmla="*/ 414210 h 496315"/>
              <a:gd name="connsiteX31" fmla="*/ 317437 w 609243"/>
              <a:gd name="connsiteY31" fmla="*/ 428043 h 496315"/>
              <a:gd name="connsiteX32" fmla="*/ 306429 w 609243"/>
              <a:gd name="connsiteY32" fmla="*/ 434675 h 496315"/>
              <a:gd name="connsiteX33" fmla="*/ 295422 w 609243"/>
              <a:gd name="connsiteY33" fmla="*/ 428043 h 496315"/>
              <a:gd name="connsiteX34" fmla="*/ 17756 w 609243"/>
              <a:gd name="connsiteY34" fmla="*/ 414210 h 496315"/>
              <a:gd name="connsiteX35" fmla="*/ 4660 w 609243"/>
              <a:gd name="connsiteY35" fmla="*/ 400945 h 496315"/>
              <a:gd name="connsiteX36" fmla="*/ 3616 w 609243"/>
              <a:gd name="connsiteY36" fmla="*/ 396113 h 496315"/>
              <a:gd name="connsiteX37" fmla="*/ 4850 w 609243"/>
              <a:gd name="connsiteY37" fmla="*/ 75581 h 496315"/>
              <a:gd name="connsiteX38" fmla="*/ 6843 w 609243"/>
              <a:gd name="connsiteY38" fmla="*/ 68948 h 496315"/>
              <a:gd name="connsiteX39" fmla="*/ 10354 w 609243"/>
              <a:gd name="connsiteY39" fmla="*/ 64779 h 496315"/>
              <a:gd name="connsiteX40" fmla="*/ 197678 w 609243"/>
              <a:gd name="connsiteY4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98798 w 609243"/>
              <a:gd name="connsiteY10" fmla="*/ 22403 h 496315"/>
              <a:gd name="connsiteX11" fmla="*/ 27245 w 609243"/>
              <a:gd name="connsiteY11" fmla="*/ 79844 h 496315"/>
              <a:gd name="connsiteX12" fmla="*/ 26012 w 609243"/>
              <a:gd name="connsiteY12" fmla="*/ 387586 h 496315"/>
              <a:gd name="connsiteX13" fmla="*/ 306429 w 609243"/>
              <a:gd name="connsiteY13" fmla="*/ 408620 h 496315"/>
              <a:gd name="connsiteX14" fmla="*/ 586847 w 609243"/>
              <a:gd name="connsiteY14" fmla="*/ 387586 h 496315"/>
              <a:gd name="connsiteX15" fmla="*/ 585614 w 609243"/>
              <a:gd name="connsiteY15" fmla="*/ 79844 h 496315"/>
              <a:gd name="connsiteX16" fmla="*/ 315160 w 609243"/>
              <a:gd name="connsiteY16" fmla="*/ 68664 h 496315"/>
              <a:gd name="connsiteX17" fmla="*/ 306429 w 609243"/>
              <a:gd name="connsiteY17" fmla="*/ 71791 h 496315"/>
              <a:gd name="connsiteX18" fmla="*/ 297699 w 609243"/>
              <a:gd name="connsiteY18" fmla="*/ 68664 h 496315"/>
              <a:gd name="connsiteX19" fmla="*/ 198798 w 609243"/>
              <a:gd name="connsiteY19" fmla="*/ 22403 h 496315"/>
              <a:gd name="connsiteX20" fmla="*/ 197678 w 609243"/>
              <a:gd name="connsiteY20" fmla="*/ 346 h 496315"/>
              <a:gd name="connsiteX21" fmla="*/ 306429 w 609243"/>
              <a:gd name="connsiteY21" fmla="*/ 46209 h 496315"/>
              <a:gd name="connsiteX22" fmla="*/ 602505 w 609243"/>
              <a:gd name="connsiteY22" fmla="*/ 64779 h 496315"/>
              <a:gd name="connsiteX23" fmla="*/ 606016 w 609243"/>
              <a:gd name="connsiteY23" fmla="*/ 68948 h 496315"/>
              <a:gd name="connsiteX24" fmla="*/ 608009 w 609243"/>
              <a:gd name="connsiteY24" fmla="*/ 75581 h 496315"/>
              <a:gd name="connsiteX25" fmla="*/ 609243 w 609243"/>
              <a:gd name="connsiteY25" fmla="*/ 396113 h 496315"/>
              <a:gd name="connsiteX26" fmla="*/ 608199 w 609243"/>
              <a:gd name="connsiteY26" fmla="*/ 400945 h 496315"/>
              <a:gd name="connsiteX27" fmla="*/ 595103 w 609243"/>
              <a:gd name="connsiteY27" fmla="*/ 414210 h 496315"/>
              <a:gd name="connsiteX28" fmla="*/ 317437 w 609243"/>
              <a:gd name="connsiteY28" fmla="*/ 428043 h 496315"/>
              <a:gd name="connsiteX29" fmla="*/ 306429 w 609243"/>
              <a:gd name="connsiteY29" fmla="*/ 434675 h 496315"/>
              <a:gd name="connsiteX30" fmla="*/ 295422 w 609243"/>
              <a:gd name="connsiteY30" fmla="*/ 428043 h 496315"/>
              <a:gd name="connsiteX31" fmla="*/ 17756 w 609243"/>
              <a:gd name="connsiteY31" fmla="*/ 414210 h 496315"/>
              <a:gd name="connsiteX32" fmla="*/ 4660 w 609243"/>
              <a:gd name="connsiteY32" fmla="*/ 400945 h 496315"/>
              <a:gd name="connsiteX33" fmla="*/ 3616 w 609243"/>
              <a:gd name="connsiteY33" fmla="*/ 396113 h 496315"/>
              <a:gd name="connsiteX34" fmla="*/ 4850 w 609243"/>
              <a:gd name="connsiteY34" fmla="*/ 75581 h 496315"/>
              <a:gd name="connsiteX35" fmla="*/ 6843 w 609243"/>
              <a:gd name="connsiteY35" fmla="*/ 68948 h 496315"/>
              <a:gd name="connsiteX36" fmla="*/ 10354 w 609243"/>
              <a:gd name="connsiteY36" fmla="*/ 64779 h 496315"/>
              <a:gd name="connsiteX37" fmla="*/ 197678 w 609243"/>
              <a:gd name="connsiteY37" fmla="*/ 346 h 49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9243" h="496315">
                <a:moveTo>
                  <a:pt x="165033" y="400904"/>
                </a:moveTo>
                <a:cubicBezTo>
                  <a:pt x="218614" y="402858"/>
                  <a:pt x="269051" y="419838"/>
                  <a:pt x="303783" y="460951"/>
                </a:cubicBezTo>
                <a:cubicBezTo>
                  <a:pt x="373248" y="378725"/>
                  <a:pt x="505628" y="393029"/>
                  <a:pt x="600145" y="431016"/>
                </a:cubicBezTo>
                <a:cubicBezTo>
                  <a:pt x="616847" y="437742"/>
                  <a:pt x="602423" y="460382"/>
                  <a:pt x="585911" y="453751"/>
                </a:cubicBezTo>
                <a:cubicBezTo>
                  <a:pt x="500314" y="419364"/>
                  <a:pt x="372583" y="404018"/>
                  <a:pt x="316310" y="490033"/>
                </a:cubicBezTo>
                <a:cubicBezTo>
                  <a:pt x="313178" y="494864"/>
                  <a:pt x="308433" y="496569"/>
                  <a:pt x="303783" y="496285"/>
                </a:cubicBezTo>
                <a:cubicBezTo>
                  <a:pt x="299134" y="496569"/>
                  <a:pt x="294389" y="494864"/>
                  <a:pt x="291257" y="490033"/>
                </a:cubicBezTo>
                <a:cubicBezTo>
                  <a:pt x="234984" y="404018"/>
                  <a:pt x="107253" y="419364"/>
                  <a:pt x="21751" y="453751"/>
                </a:cubicBezTo>
                <a:cubicBezTo>
                  <a:pt x="5144" y="460382"/>
                  <a:pt x="-9280" y="437742"/>
                  <a:pt x="7422" y="431016"/>
                </a:cubicBezTo>
                <a:cubicBezTo>
                  <a:pt x="54728" y="412023"/>
                  <a:pt x="111452" y="398950"/>
                  <a:pt x="165033" y="400904"/>
                </a:cubicBezTo>
                <a:close/>
                <a:moveTo>
                  <a:pt x="198798" y="22403"/>
                </a:moveTo>
                <a:cubicBezTo>
                  <a:pt x="139593" y="17888"/>
                  <a:pt x="76710" y="44314"/>
                  <a:pt x="27245" y="79844"/>
                </a:cubicBezTo>
                <a:cubicBezTo>
                  <a:pt x="29238" y="182456"/>
                  <a:pt x="26296" y="284974"/>
                  <a:pt x="26012" y="387586"/>
                </a:cubicBezTo>
                <a:cubicBezTo>
                  <a:pt x="118725" y="354898"/>
                  <a:pt x="223111" y="351392"/>
                  <a:pt x="306429" y="408620"/>
                </a:cubicBezTo>
                <a:cubicBezTo>
                  <a:pt x="389653" y="351392"/>
                  <a:pt x="494134" y="354898"/>
                  <a:pt x="586847" y="387586"/>
                </a:cubicBezTo>
                <a:cubicBezTo>
                  <a:pt x="586563" y="284974"/>
                  <a:pt x="583621" y="182456"/>
                  <a:pt x="585614" y="79844"/>
                </a:cubicBezTo>
                <a:cubicBezTo>
                  <a:pt x="506470" y="22995"/>
                  <a:pt x="392975" y="-10545"/>
                  <a:pt x="315160" y="68664"/>
                </a:cubicBezTo>
                <a:cubicBezTo>
                  <a:pt x="312503" y="71412"/>
                  <a:pt x="309371" y="72264"/>
                  <a:pt x="306429" y="71791"/>
                </a:cubicBezTo>
                <a:cubicBezTo>
                  <a:pt x="303488" y="72264"/>
                  <a:pt x="300356" y="71412"/>
                  <a:pt x="297699" y="68664"/>
                </a:cubicBezTo>
                <a:cubicBezTo>
                  <a:pt x="268518" y="38960"/>
                  <a:pt x="234320" y="25112"/>
                  <a:pt x="198798" y="22403"/>
                </a:cubicBezTo>
                <a:close/>
                <a:moveTo>
                  <a:pt x="197678" y="346"/>
                </a:moveTo>
                <a:cubicBezTo>
                  <a:pt x="236561" y="2640"/>
                  <a:pt x="274117" y="16470"/>
                  <a:pt x="306429" y="46209"/>
                </a:cubicBezTo>
                <a:cubicBezTo>
                  <a:pt x="392595" y="-33095"/>
                  <a:pt x="516055" y="730"/>
                  <a:pt x="602505" y="64779"/>
                </a:cubicBezTo>
                <a:cubicBezTo>
                  <a:pt x="604118" y="66011"/>
                  <a:pt x="605257" y="67432"/>
                  <a:pt x="606016" y="68948"/>
                </a:cubicBezTo>
                <a:cubicBezTo>
                  <a:pt x="607250" y="70654"/>
                  <a:pt x="608104" y="72833"/>
                  <a:pt x="608009" y="75581"/>
                </a:cubicBezTo>
                <a:cubicBezTo>
                  <a:pt x="605827" y="182456"/>
                  <a:pt x="609053" y="289237"/>
                  <a:pt x="609243" y="396113"/>
                </a:cubicBezTo>
                <a:cubicBezTo>
                  <a:pt x="609243" y="397913"/>
                  <a:pt x="608863" y="399524"/>
                  <a:pt x="608199" y="400945"/>
                </a:cubicBezTo>
                <a:cubicBezTo>
                  <a:pt x="610002" y="408620"/>
                  <a:pt x="604403" y="417810"/>
                  <a:pt x="595103" y="414210"/>
                </a:cubicBezTo>
                <a:cubicBezTo>
                  <a:pt x="503813" y="378679"/>
                  <a:pt x="400661" y="370815"/>
                  <a:pt x="317437" y="428043"/>
                </a:cubicBezTo>
                <a:cubicBezTo>
                  <a:pt x="315540" y="432591"/>
                  <a:pt x="311269" y="435812"/>
                  <a:pt x="306429" y="434675"/>
                </a:cubicBezTo>
                <a:cubicBezTo>
                  <a:pt x="301590" y="435812"/>
                  <a:pt x="297319" y="432591"/>
                  <a:pt x="295422" y="428043"/>
                </a:cubicBezTo>
                <a:cubicBezTo>
                  <a:pt x="212198" y="370815"/>
                  <a:pt x="109046" y="378679"/>
                  <a:pt x="17756" y="414210"/>
                </a:cubicBezTo>
                <a:cubicBezTo>
                  <a:pt x="8456" y="417810"/>
                  <a:pt x="2857" y="408620"/>
                  <a:pt x="4660" y="400945"/>
                </a:cubicBezTo>
                <a:cubicBezTo>
                  <a:pt x="3996" y="399524"/>
                  <a:pt x="3616" y="397913"/>
                  <a:pt x="3616" y="396113"/>
                </a:cubicBezTo>
                <a:cubicBezTo>
                  <a:pt x="3806" y="289237"/>
                  <a:pt x="7032" y="182456"/>
                  <a:pt x="4850" y="75581"/>
                </a:cubicBezTo>
                <a:cubicBezTo>
                  <a:pt x="4755" y="72833"/>
                  <a:pt x="5514" y="70654"/>
                  <a:pt x="6843" y="68948"/>
                </a:cubicBezTo>
                <a:cubicBezTo>
                  <a:pt x="7602" y="67432"/>
                  <a:pt x="8741" y="66011"/>
                  <a:pt x="10354" y="64779"/>
                </a:cubicBezTo>
                <a:cubicBezTo>
                  <a:pt x="64385" y="24748"/>
                  <a:pt x="132874" y="-3476"/>
                  <a:pt x="197678" y="3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/>
              <a:ea typeface="微軟正黑體"/>
              <a:sym typeface="微軟正黑體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png"/><Relationship Id="rId7" Type="http://schemas.openxmlformats.org/officeDocument/2006/relationships/slide" Target="slide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網路的連接</a:t>
            </a:r>
            <a:endParaRPr lang="en-US" altLang="zh-TW" dirty="0"/>
          </a:p>
          <a:p>
            <a:r>
              <a:rPr lang="en-US" altLang="zh-TW" dirty="0">
                <a:hlinkClick r:id="rId3" action="ppaction://hlinksldjump"/>
              </a:rPr>
              <a:t>TCP/IP </a:t>
            </a:r>
            <a:r>
              <a:rPr lang="zh-TW" altLang="en-US" dirty="0">
                <a:hlinkClick r:id="rId3" action="ppaction://hlinksldjump"/>
              </a:rPr>
              <a:t>通訊協定</a:t>
            </a:r>
            <a:endParaRPr lang="zh-TW" altLang="en-US" dirty="0"/>
          </a:p>
          <a:p>
            <a:r>
              <a:rPr lang="zh-TW" altLang="en-US" dirty="0">
                <a:hlinkClick r:id="rId4" action="ppaction://hlinksldjump"/>
              </a:rPr>
              <a:t>網域名稱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1-1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認識網路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網路的連接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8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54A37C7-56B2-4000-851F-8CA99C216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網路的連接方式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D6B0D6C-1E1E-4004-9E1F-30BE27B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931742"/>
            <a:ext cx="11304587" cy="5521446"/>
          </a:xfrm>
        </p:spPr>
        <p:txBody>
          <a:bodyPr/>
          <a:lstStyle/>
          <a:p>
            <a:r>
              <a:rPr lang="zh-TW" altLang="en-US" dirty="0" smtClean="0"/>
              <a:t>常見上網方式：</a:t>
            </a:r>
            <a:r>
              <a:rPr lang="en-US" altLang="zh-TW" dirty="0" smtClean="0"/>
              <a:t>ADSL</a:t>
            </a:r>
            <a:r>
              <a:rPr lang="zh-TW" altLang="en-US" dirty="0" smtClean="0"/>
              <a:t>、光纖、有線電視的寬頻上網。</a:t>
            </a:r>
            <a:endParaRPr lang="en-US" altLang="zh-TW" dirty="0" smtClean="0"/>
          </a:p>
          <a:p>
            <a:r>
              <a:rPr lang="zh-TW" altLang="en-US" dirty="0" smtClean="0"/>
              <a:t>使用設備：</a:t>
            </a:r>
            <a:endParaRPr lang="en-US" altLang="zh-TW" dirty="0" smtClean="0"/>
          </a:p>
          <a:p>
            <a:pPr lvl="1"/>
            <a:r>
              <a:rPr lang="zh-TW" altLang="en-US" b="1" dirty="0" smtClean="0"/>
              <a:t>數據機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將線路上的</a:t>
            </a:r>
            <a:r>
              <a:rPr lang="zh-TW" altLang="en-US" b="1" dirty="0" smtClean="0">
                <a:solidFill>
                  <a:srgbClr val="0070C0"/>
                </a:solidFill>
              </a:rPr>
              <a:t>類比訊號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轉換</a:t>
            </a:r>
            <a:r>
              <a:rPr lang="zh-TW" altLang="en-US" dirty="0"/>
              <a:t>成電腦看得</a:t>
            </a:r>
            <a:r>
              <a:rPr lang="zh-TW" altLang="en-US" dirty="0" smtClean="0"/>
              <a:t>懂的</a:t>
            </a:r>
            <a:r>
              <a:rPr lang="zh-TW" altLang="en-US" b="1" dirty="0">
                <a:solidFill>
                  <a:srgbClr val="0070C0"/>
                </a:solidFill>
              </a:rPr>
              <a:t>數位</a:t>
            </a:r>
            <a:r>
              <a:rPr lang="zh-TW" altLang="en-US" b="1" dirty="0" smtClean="0">
                <a:solidFill>
                  <a:srgbClr val="0070C0"/>
                </a:solidFill>
              </a:rPr>
              <a:t>訊號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b="1" dirty="0" smtClean="0"/>
              <a:t>路</a:t>
            </a:r>
            <a:r>
              <a:rPr lang="zh-TW" altLang="en-US" b="1" dirty="0"/>
              <a:t>由</a:t>
            </a:r>
            <a:r>
              <a:rPr lang="zh-TW" altLang="en-US" b="1" dirty="0" smtClean="0"/>
              <a:t>器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分配訊號</a:t>
            </a:r>
            <a:r>
              <a:rPr lang="zh-TW" altLang="en-US" dirty="0"/>
              <a:t>給電腦或網路交換器。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8B6226D-4146-4D15-98FB-1A709D0BD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CC29E34A-1D86-4ADA-B849-AC2B6CF8C6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8</a:t>
            </a:r>
            <a:endParaRPr lang="zh-TW" altLang="en-US" dirty="0"/>
          </a:p>
        </p:txBody>
      </p:sp>
      <p:pic>
        <p:nvPicPr>
          <p:cNvPr id="1028" name="Picture 4" descr="C:\Users\k1040125\AppData\Local\Temp\SNAGHTML12529b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398" y="2565698"/>
            <a:ext cx="2931965" cy="132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1040125\AppData\Local\Temp\SNAGHTML12ec6d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834" y="4149873"/>
            <a:ext cx="2811091" cy="221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42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7AB2EF2-F19D-4C1D-91FA-28887D1F3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網路的連接方式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2442EA-CD30-4288-A812-075B1FA14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77B37EE-7431-4EA7-9518-6FAE22C62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mtClean="0"/>
              <a:t>8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406574" y="1906128"/>
            <a:ext cx="1440113" cy="3611898"/>
            <a:chOff x="5015086" y="1485578"/>
            <a:chExt cx="1928193" cy="48360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086" y="1557586"/>
              <a:ext cx="1928193" cy="4764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255627CC-EF08-469A-AE0E-6C15EFD72805}"/>
                </a:ext>
              </a:extLst>
            </p:cNvPr>
            <p:cNvSpPr txBox="1"/>
            <p:nvPr/>
          </p:nvSpPr>
          <p:spPr>
            <a:xfrm>
              <a:off x="5111613" y="1485578"/>
              <a:ext cx="1735138" cy="865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600" b="1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ISP</a:t>
              </a:r>
              <a:endPara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1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50403\AppData\Local\Temp\SNAGHTMLb7bde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2" y="2770224"/>
            <a:ext cx="19240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1050403\AppData\Local\Temp\SNAGHTMLb8973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982" y="2338176"/>
            <a:ext cx="1876425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K1050403\AppData\Local\Temp\SNAGHTMLbe464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18" y="3058256"/>
            <a:ext cx="23907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0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39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85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手繪多邊形 9"/>
          <p:cNvSpPr/>
          <p:nvPr/>
        </p:nvSpPr>
        <p:spPr>
          <a:xfrm>
            <a:off x="1796143" y="2128749"/>
            <a:ext cx="1491343" cy="666644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手繪多邊形 21"/>
          <p:cNvSpPr/>
          <p:nvPr/>
        </p:nvSpPr>
        <p:spPr>
          <a:xfrm>
            <a:off x="3945852" y="2593551"/>
            <a:ext cx="2304256" cy="720080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6879771" y="2672572"/>
            <a:ext cx="2253343" cy="732421"/>
          </a:xfrm>
          <a:custGeom>
            <a:avLst/>
            <a:gdLst>
              <a:gd name="connsiteX0" fmla="*/ 0 w 2253343"/>
              <a:gd name="connsiteY0" fmla="*/ 732421 h 732421"/>
              <a:gd name="connsiteX1" fmla="*/ 424543 w 2253343"/>
              <a:gd name="connsiteY1" fmla="*/ 209907 h 732421"/>
              <a:gd name="connsiteX2" fmla="*/ 1055915 w 2253343"/>
              <a:gd name="connsiteY2" fmla="*/ 3079 h 732421"/>
              <a:gd name="connsiteX3" fmla="*/ 1752600 w 2253343"/>
              <a:gd name="connsiteY3" fmla="*/ 122821 h 732421"/>
              <a:gd name="connsiteX4" fmla="*/ 2253343 w 2253343"/>
              <a:gd name="connsiteY4" fmla="*/ 590907 h 73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343" h="732421">
                <a:moveTo>
                  <a:pt x="0" y="732421"/>
                </a:moveTo>
                <a:cubicBezTo>
                  <a:pt x="124278" y="531942"/>
                  <a:pt x="248557" y="331464"/>
                  <a:pt x="424543" y="209907"/>
                </a:cubicBezTo>
                <a:cubicBezTo>
                  <a:pt x="600529" y="88350"/>
                  <a:pt x="834572" y="17593"/>
                  <a:pt x="1055915" y="3079"/>
                </a:cubicBezTo>
                <a:cubicBezTo>
                  <a:pt x="1277258" y="-11435"/>
                  <a:pt x="1553029" y="24850"/>
                  <a:pt x="1752600" y="122821"/>
                </a:cubicBezTo>
                <a:cubicBezTo>
                  <a:pt x="1952171" y="220792"/>
                  <a:pt x="2102757" y="405849"/>
                  <a:pt x="2253343" y="590907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4114800" y="3418296"/>
            <a:ext cx="2340446" cy="977297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 34"/>
          <p:cNvSpPr/>
          <p:nvPr/>
        </p:nvSpPr>
        <p:spPr>
          <a:xfrm>
            <a:off x="6455246" y="3418296"/>
            <a:ext cx="180206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8687494" y="3418296"/>
            <a:ext cx="684262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 flipH="1">
            <a:off x="9947820" y="3418296"/>
            <a:ext cx="1043930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-61218" y="5554138"/>
            <a:ext cx="2340000" cy="97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r>
              <a:rPr lang="en-US" altLang="zh-TW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200" b="1" dirty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提供者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2422798" y="3501802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數據機</a:t>
            </a:r>
            <a:endParaRPr lang="zh-TW" altLang="en-US" sz="3200" b="1" dirty="0">
              <a:solidFill>
                <a:srgbClr val="F176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5555406" y="2565698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路由器</a:t>
            </a:r>
            <a:endParaRPr lang="zh-TW" altLang="en-US" sz="3200" b="1" dirty="0">
              <a:solidFill>
                <a:srgbClr val="F176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047534" y="2601754"/>
            <a:ext cx="2340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3200" b="1" dirty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E9F0D2A1-A73C-42F6-85DC-338D051AF519}"/>
              </a:ext>
            </a:extLst>
          </p:cNvPr>
          <p:cNvSpPr txBox="1"/>
          <p:nvPr/>
        </p:nvSpPr>
        <p:spPr>
          <a:xfrm>
            <a:off x="4727054" y="2133650"/>
            <a:ext cx="943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8C109A1-FA48-48C6-9609-EE0486222FA6}"/>
              </a:ext>
            </a:extLst>
          </p:cNvPr>
          <p:cNvSpPr txBox="1"/>
          <p:nvPr/>
        </p:nvSpPr>
        <p:spPr>
          <a:xfrm>
            <a:off x="7879828" y="2260749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EE0E5105-B662-4551-BFFE-005D2C175522}"/>
              </a:ext>
            </a:extLst>
          </p:cNvPr>
          <p:cNvSpPr txBox="1"/>
          <p:nvPr/>
        </p:nvSpPr>
        <p:spPr>
          <a:xfrm>
            <a:off x="6527254" y="3789834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C08DFE32-3E54-4166-90F3-08120B42CEC9}"/>
              </a:ext>
            </a:extLst>
          </p:cNvPr>
          <p:cNvSpPr txBox="1"/>
          <p:nvPr/>
        </p:nvSpPr>
        <p:spPr>
          <a:xfrm>
            <a:off x="4943078" y="3501802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577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9F0D2A1-A73C-42F6-85DC-338D051AF519}"/>
              </a:ext>
            </a:extLst>
          </p:cNvPr>
          <p:cNvSpPr txBox="1"/>
          <p:nvPr/>
        </p:nvSpPr>
        <p:spPr>
          <a:xfrm>
            <a:off x="4727054" y="2133650"/>
            <a:ext cx="943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E8C109A1-FA48-48C6-9609-EE0486222FA6}"/>
              </a:ext>
            </a:extLst>
          </p:cNvPr>
          <p:cNvSpPr txBox="1"/>
          <p:nvPr/>
        </p:nvSpPr>
        <p:spPr>
          <a:xfrm>
            <a:off x="7879828" y="2260749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EE0E5105-B662-4551-BFFE-005D2C175522}"/>
              </a:ext>
            </a:extLst>
          </p:cNvPr>
          <p:cNvSpPr txBox="1"/>
          <p:nvPr/>
        </p:nvSpPr>
        <p:spPr>
          <a:xfrm>
            <a:off x="6527254" y="3789834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C08DFE32-3E54-4166-90F3-08120B42CEC9}"/>
              </a:ext>
            </a:extLst>
          </p:cNvPr>
          <p:cNvSpPr txBox="1"/>
          <p:nvPr/>
        </p:nvSpPr>
        <p:spPr>
          <a:xfrm>
            <a:off x="4943078" y="3501802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7AB2EF2-F19D-4C1D-91FA-28887D1F3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網路的連接方式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2442EA-CD30-4288-A812-075B1FA14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77B37EE-7431-4EA7-9518-6FAE22C62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mtClean="0"/>
              <a:t>8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406574" y="1906128"/>
            <a:ext cx="1440113" cy="3611898"/>
            <a:chOff x="5015086" y="1485578"/>
            <a:chExt cx="1928193" cy="48360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086" y="1557586"/>
              <a:ext cx="1928193" cy="4764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255627CC-EF08-469A-AE0E-6C15EFD72805}"/>
                </a:ext>
              </a:extLst>
            </p:cNvPr>
            <p:cNvSpPr txBox="1"/>
            <p:nvPr/>
          </p:nvSpPr>
          <p:spPr>
            <a:xfrm>
              <a:off x="5111613" y="1485578"/>
              <a:ext cx="1735138" cy="865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600" b="1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ISP</a:t>
              </a:r>
              <a:endPara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1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50403\AppData\Local\Temp\SNAGHTMLb7bde5.PN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2" y="2770224"/>
            <a:ext cx="19240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1050403\AppData\Local\Temp\SNAGHTMLb89733.PN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982" y="2338176"/>
            <a:ext cx="1876425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K1050403\AppData\Local\Temp\SNAGHTMLbe4646.PNG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18" y="3058256"/>
            <a:ext cx="23907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0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39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85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手繪多邊形 9"/>
          <p:cNvSpPr/>
          <p:nvPr/>
        </p:nvSpPr>
        <p:spPr>
          <a:xfrm>
            <a:off x="1796143" y="2128749"/>
            <a:ext cx="1491343" cy="666644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手繪多邊形 21"/>
          <p:cNvSpPr/>
          <p:nvPr/>
        </p:nvSpPr>
        <p:spPr>
          <a:xfrm>
            <a:off x="3945852" y="2593551"/>
            <a:ext cx="2304256" cy="720080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6879771" y="2672572"/>
            <a:ext cx="2253343" cy="732421"/>
          </a:xfrm>
          <a:custGeom>
            <a:avLst/>
            <a:gdLst>
              <a:gd name="connsiteX0" fmla="*/ 0 w 2253343"/>
              <a:gd name="connsiteY0" fmla="*/ 732421 h 732421"/>
              <a:gd name="connsiteX1" fmla="*/ 424543 w 2253343"/>
              <a:gd name="connsiteY1" fmla="*/ 209907 h 732421"/>
              <a:gd name="connsiteX2" fmla="*/ 1055915 w 2253343"/>
              <a:gd name="connsiteY2" fmla="*/ 3079 h 732421"/>
              <a:gd name="connsiteX3" fmla="*/ 1752600 w 2253343"/>
              <a:gd name="connsiteY3" fmla="*/ 122821 h 732421"/>
              <a:gd name="connsiteX4" fmla="*/ 2253343 w 2253343"/>
              <a:gd name="connsiteY4" fmla="*/ 590907 h 73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343" h="732421">
                <a:moveTo>
                  <a:pt x="0" y="732421"/>
                </a:moveTo>
                <a:cubicBezTo>
                  <a:pt x="124278" y="531942"/>
                  <a:pt x="248557" y="331464"/>
                  <a:pt x="424543" y="209907"/>
                </a:cubicBezTo>
                <a:cubicBezTo>
                  <a:pt x="600529" y="88350"/>
                  <a:pt x="834572" y="17593"/>
                  <a:pt x="1055915" y="3079"/>
                </a:cubicBezTo>
                <a:cubicBezTo>
                  <a:pt x="1277258" y="-11435"/>
                  <a:pt x="1553029" y="24850"/>
                  <a:pt x="1752600" y="122821"/>
                </a:cubicBezTo>
                <a:cubicBezTo>
                  <a:pt x="1952171" y="220792"/>
                  <a:pt x="2102757" y="405849"/>
                  <a:pt x="2253343" y="590907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4114800" y="3418296"/>
            <a:ext cx="2340446" cy="977297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 34"/>
          <p:cNvSpPr/>
          <p:nvPr/>
        </p:nvSpPr>
        <p:spPr>
          <a:xfrm>
            <a:off x="6455246" y="3418296"/>
            <a:ext cx="180206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8687494" y="3418296"/>
            <a:ext cx="684262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 flipH="1">
            <a:off x="9947820" y="3418296"/>
            <a:ext cx="1043930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-61218" y="5554138"/>
            <a:ext cx="2340000" cy="97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r>
              <a:rPr lang="en-US" altLang="zh-TW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200" b="1" dirty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提供者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2422798" y="3501802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數據機</a:t>
            </a:r>
            <a:endParaRPr lang="zh-TW" altLang="en-US" sz="32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5555406" y="2565698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路由器</a:t>
            </a:r>
            <a:endParaRPr lang="zh-TW" altLang="en-US" sz="32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047534" y="2601754"/>
            <a:ext cx="2340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3200" b="1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4873747C-9038-4BCD-B332-AEA5771B5967}"/>
              </a:ext>
            </a:extLst>
          </p:cNvPr>
          <p:cNvSpPr txBox="1"/>
          <p:nvPr/>
        </p:nvSpPr>
        <p:spPr>
          <a:xfrm>
            <a:off x="2701601" y="3273029"/>
            <a:ext cx="8712000" cy="2389013"/>
          </a:xfrm>
          <a:prstGeom prst="roundRect">
            <a:avLst>
              <a:gd name="adj" fmla="val 11077"/>
            </a:avLst>
          </a:prstGeom>
          <a:solidFill>
            <a:schemeClr val="bg1"/>
          </a:solidFill>
          <a:ln w="57150">
            <a:solidFill>
              <a:srgbClr val="E8206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</a:t>
            </a:r>
            <a:r>
              <a:rPr lang="zh-TW" altLang="en-US" sz="28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網路服務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業者，又稱為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ISP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Internet Service Provider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ISP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：中華電信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、台灣大哥大等</a:t>
            </a:r>
            <a:r>
              <a:rPr lang="zh-TW" altLang="en-US" sz="28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電信業者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，以及其他各地的</a:t>
            </a:r>
            <a:r>
              <a:rPr lang="zh-TW" altLang="en-US" sz="28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有線電視公司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38" name="手繪多邊形 37"/>
          <p:cNvSpPr/>
          <p:nvPr/>
        </p:nvSpPr>
        <p:spPr>
          <a:xfrm>
            <a:off x="1420801" y="4487866"/>
            <a:ext cx="1290029" cy="1018534"/>
          </a:xfrm>
          <a:custGeom>
            <a:avLst/>
            <a:gdLst>
              <a:gd name="connsiteX0" fmla="*/ 1571946 w 1571946"/>
              <a:gd name="connsiteY0" fmla="*/ 0 h 657546"/>
              <a:gd name="connsiteX1" fmla="*/ 0 w 1571946"/>
              <a:gd name="connsiteY1" fmla="*/ 0 h 657546"/>
              <a:gd name="connsiteX2" fmla="*/ 10275 w 1571946"/>
              <a:gd name="connsiteY2" fmla="*/ 113016 h 657546"/>
              <a:gd name="connsiteX3" fmla="*/ 10275 w 1571946"/>
              <a:gd name="connsiteY3" fmla="*/ 657546 h 657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1946" h="657546">
                <a:moveTo>
                  <a:pt x="1571946" y="0"/>
                </a:moveTo>
                <a:lnTo>
                  <a:pt x="0" y="0"/>
                </a:lnTo>
                <a:cubicBezTo>
                  <a:pt x="10616" y="106150"/>
                  <a:pt x="10275" y="68324"/>
                  <a:pt x="10275" y="113016"/>
                </a:cubicBezTo>
                <a:lnTo>
                  <a:pt x="10275" y="657546"/>
                </a:lnTo>
              </a:path>
            </a:pathLst>
          </a:custGeom>
          <a:ln w="57150" cap="rnd">
            <a:solidFill>
              <a:srgbClr val="E8206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52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7AB2EF2-F19D-4C1D-91FA-28887D1F3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網路的連接方式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2442EA-CD30-4288-A812-075B1FA14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77B37EE-7431-4EA7-9518-6FAE22C62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mtClean="0"/>
              <a:t>8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406574" y="1906128"/>
            <a:ext cx="1440113" cy="3611898"/>
            <a:chOff x="5015086" y="1485578"/>
            <a:chExt cx="1928193" cy="48360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086" y="1557586"/>
              <a:ext cx="1928193" cy="4764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255627CC-EF08-469A-AE0E-6C15EFD72805}"/>
                </a:ext>
              </a:extLst>
            </p:cNvPr>
            <p:cNvSpPr txBox="1"/>
            <p:nvPr/>
          </p:nvSpPr>
          <p:spPr>
            <a:xfrm>
              <a:off x="5111613" y="1485578"/>
              <a:ext cx="1735138" cy="865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600" b="1" dirty="0">
                  <a:solidFill>
                    <a:schemeClr val="bg1">
                      <a:lumMod val="8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ISP</a:t>
              </a:r>
              <a:endParaRPr lang="zh-TW" altLang="en-US" sz="3600" b="1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1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50403\AppData\Local\Temp\SNAGHTMLb7bde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2" y="2770224"/>
            <a:ext cx="19240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1050403\AppData\Local\Temp\SNAGHTMLb89733.PN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982" y="2338176"/>
            <a:ext cx="1876425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K1050403\AppData\Local\Temp\SNAGHTMLbe4646.PNG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18" y="3058256"/>
            <a:ext cx="23907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0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39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85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手繪多邊形 9"/>
          <p:cNvSpPr/>
          <p:nvPr/>
        </p:nvSpPr>
        <p:spPr>
          <a:xfrm>
            <a:off x="1796143" y="2128749"/>
            <a:ext cx="1491343" cy="666644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手繪多邊形 21"/>
          <p:cNvSpPr/>
          <p:nvPr/>
        </p:nvSpPr>
        <p:spPr>
          <a:xfrm>
            <a:off x="3945852" y="2593551"/>
            <a:ext cx="2304256" cy="720080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6879771" y="2672572"/>
            <a:ext cx="2253343" cy="732421"/>
          </a:xfrm>
          <a:custGeom>
            <a:avLst/>
            <a:gdLst>
              <a:gd name="connsiteX0" fmla="*/ 0 w 2253343"/>
              <a:gd name="connsiteY0" fmla="*/ 732421 h 732421"/>
              <a:gd name="connsiteX1" fmla="*/ 424543 w 2253343"/>
              <a:gd name="connsiteY1" fmla="*/ 209907 h 732421"/>
              <a:gd name="connsiteX2" fmla="*/ 1055915 w 2253343"/>
              <a:gd name="connsiteY2" fmla="*/ 3079 h 732421"/>
              <a:gd name="connsiteX3" fmla="*/ 1752600 w 2253343"/>
              <a:gd name="connsiteY3" fmla="*/ 122821 h 732421"/>
              <a:gd name="connsiteX4" fmla="*/ 2253343 w 2253343"/>
              <a:gd name="connsiteY4" fmla="*/ 590907 h 73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343" h="732421">
                <a:moveTo>
                  <a:pt x="0" y="732421"/>
                </a:moveTo>
                <a:cubicBezTo>
                  <a:pt x="124278" y="531942"/>
                  <a:pt x="248557" y="331464"/>
                  <a:pt x="424543" y="209907"/>
                </a:cubicBezTo>
                <a:cubicBezTo>
                  <a:pt x="600529" y="88350"/>
                  <a:pt x="834572" y="17593"/>
                  <a:pt x="1055915" y="3079"/>
                </a:cubicBezTo>
                <a:cubicBezTo>
                  <a:pt x="1277258" y="-11435"/>
                  <a:pt x="1553029" y="24850"/>
                  <a:pt x="1752600" y="122821"/>
                </a:cubicBezTo>
                <a:cubicBezTo>
                  <a:pt x="1952171" y="220792"/>
                  <a:pt x="2102757" y="405849"/>
                  <a:pt x="2253343" y="590907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4114800" y="3418296"/>
            <a:ext cx="2340446" cy="977297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 34"/>
          <p:cNvSpPr/>
          <p:nvPr/>
        </p:nvSpPr>
        <p:spPr>
          <a:xfrm>
            <a:off x="6455246" y="3418296"/>
            <a:ext cx="180206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8687494" y="3418296"/>
            <a:ext cx="684262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 flipH="1">
            <a:off x="9947820" y="3418296"/>
            <a:ext cx="1043930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-61218" y="5554138"/>
            <a:ext cx="2340000" cy="97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r>
              <a:rPr lang="en-US" altLang="zh-TW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200" b="1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提供者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2422798" y="3501802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數據機</a:t>
            </a:r>
            <a:endParaRPr lang="zh-TW" altLang="en-US" sz="3200" b="1" dirty="0">
              <a:solidFill>
                <a:srgbClr val="E82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5555406" y="2565698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路由器</a:t>
            </a:r>
            <a:endParaRPr lang="zh-TW" altLang="en-US" sz="32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047534" y="2601754"/>
            <a:ext cx="2340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3200" b="1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1FB1962B-D174-4CE4-B9D2-D204360D0D38}"/>
              </a:ext>
            </a:extLst>
          </p:cNvPr>
          <p:cNvSpPr txBox="1"/>
          <p:nvPr/>
        </p:nvSpPr>
        <p:spPr>
          <a:xfrm>
            <a:off x="2638822" y="5040175"/>
            <a:ext cx="8208912" cy="1160562"/>
          </a:xfrm>
          <a:prstGeom prst="roundRect">
            <a:avLst>
              <a:gd name="adj" fmla="val 13073"/>
            </a:avLst>
          </a:prstGeom>
          <a:solidFill>
            <a:schemeClr val="bg1"/>
          </a:solidFill>
          <a:ln w="57150">
            <a:solidFill>
              <a:srgbClr val="E8206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轉換「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線路上的</a:t>
            </a:r>
            <a:r>
              <a:rPr lang="zh-TW" altLang="en-US" sz="32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類比訊號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電腦可識別的</a:t>
            </a:r>
            <a:r>
              <a:rPr lang="zh-TW" altLang="en-US" sz="32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數位訊號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9F0D2A1-A73C-42F6-85DC-338D051AF519}"/>
              </a:ext>
            </a:extLst>
          </p:cNvPr>
          <p:cNvSpPr txBox="1"/>
          <p:nvPr/>
        </p:nvSpPr>
        <p:spPr>
          <a:xfrm>
            <a:off x="4727054" y="2133650"/>
            <a:ext cx="943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E8C109A1-FA48-48C6-9609-EE0486222FA6}"/>
              </a:ext>
            </a:extLst>
          </p:cNvPr>
          <p:cNvSpPr txBox="1"/>
          <p:nvPr/>
        </p:nvSpPr>
        <p:spPr>
          <a:xfrm>
            <a:off x="7879828" y="2260749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EE0E5105-B662-4551-BFFE-005D2C175522}"/>
              </a:ext>
            </a:extLst>
          </p:cNvPr>
          <p:cNvSpPr txBox="1"/>
          <p:nvPr/>
        </p:nvSpPr>
        <p:spPr>
          <a:xfrm>
            <a:off x="6527254" y="3789834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C08DFE32-3E54-4166-90F3-08120B42CEC9}"/>
              </a:ext>
            </a:extLst>
          </p:cNvPr>
          <p:cNvSpPr txBox="1"/>
          <p:nvPr/>
        </p:nvSpPr>
        <p:spPr>
          <a:xfrm>
            <a:off x="4943078" y="3501802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4" name="直線接點 33"/>
          <p:cNvCxnSpPr>
            <a:endCxn id="39" idx="2"/>
          </p:cNvCxnSpPr>
          <p:nvPr/>
        </p:nvCxnSpPr>
        <p:spPr>
          <a:xfrm flipV="1">
            <a:off x="3592798" y="4005858"/>
            <a:ext cx="0" cy="1034317"/>
          </a:xfrm>
          <a:prstGeom prst="line">
            <a:avLst/>
          </a:prstGeom>
          <a:ln w="57150" cap="rnd">
            <a:solidFill>
              <a:srgbClr val="E8206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75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7AB2EF2-F19D-4C1D-91FA-28887D1F3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網路的連接方式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2442EA-CD30-4288-A812-075B1FA14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77B37EE-7431-4EA7-9518-6FAE22C62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mtClean="0"/>
              <a:t>8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406574" y="1906128"/>
            <a:ext cx="1440113" cy="3611898"/>
            <a:chOff x="5015086" y="1485578"/>
            <a:chExt cx="1928193" cy="48360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086" y="1557586"/>
              <a:ext cx="1928193" cy="4764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255627CC-EF08-469A-AE0E-6C15EFD72805}"/>
                </a:ext>
              </a:extLst>
            </p:cNvPr>
            <p:cNvSpPr txBox="1"/>
            <p:nvPr/>
          </p:nvSpPr>
          <p:spPr>
            <a:xfrm>
              <a:off x="5111613" y="1485578"/>
              <a:ext cx="1735138" cy="865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600" b="1" dirty="0">
                  <a:solidFill>
                    <a:schemeClr val="bg1">
                      <a:lumMod val="8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ISP</a:t>
              </a:r>
              <a:endParaRPr lang="zh-TW" altLang="en-US" sz="3600" b="1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1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50403\AppData\Local\Temp\SNAGHTMLb7bde5.PN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2" y="2770224"/>
            <a:ext cx="19240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1050403\AppData\Local\Temp\SNAGHTMLb8973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982" y="2338176"/>
            <a:ext cx="1876425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K1050403\AppData\Local\Temp\SNAGHTMLbe4646.PNG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18" y="3058256"/>
            <a:ext cx="23907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0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39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85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手繪多邊形 9"/>
          <p:cNvSpPr/>
          <p:nvPr/>
        </p:nvSpPr>
        <p:spPr>
          <a:xfrm>
            <a:off x="1796143" y="2128749"/>
            <a:ext cx="1491343" cy="666644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手繪多邊形 21"/>
          <p:cNvSpPr/>
          <p:nvPr/>
        </p:nvSpPr>
        <p:spPr>
          <a:xfrm>
            <a:off x="3945852" y="2593551"/>
            <a:ext cx="2304256" cy="720080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6879771" y="2672572"/>
            <a:ext cx="2253343" cy="732421"/>
          </a:xfrm>
          <a:custGeom>
            <a:avLst/>
            <a:gdLst>
              <a:gd name="connsiteX0" fmla="*/ 0 w 2253343"/>
              <a:gd name="connsiteY0" fmla="*/ 732421 h 732421"/>
              <a:gd name="connsiteX1" fmla="*/ 424543 w 2253343"/>
              <a:gd name="connsiteY1" fmla="*/ 209907 h 732421"/>
              <a:gd name="connsiteX2" fmla="*/ 1055915 w 2253343"/>
              <a:gd name="connsiteY2" fmla="*/ 3079 h 732421"/>
              <a:gd name="connsiteX3" fmla="*/ 1752600 w 2253343"/>
              <a:gd name="connsiteY3" fmla="*/ 122821 h 732421"/>
              <a:gd name="connsiteX4" fmla="*/ 2253343 w 2253343"/>
              <a:gd name="connsiteY4" fmla="*/ 590907 h 73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343" h="732421">
                <a:moveTo>
                  <a:pt x="0" y="732421"/>
                </a:moveTo>
                <a:cubicBezTo>
                  <a:pt x="124278" y="531942"/>
                  <a:pt x="248557" y="331464"/>
                  <a:pt x="424543" y="209907"/>
                </a:cubicBezTo>
                <a:cubicBezTo>
                  <a:pt x="600529" y="88350"/>
                  <a:pt x="834572" y="17593"/>
                  <a:pt x="1055915" y="3079"/>
                </a:cubicBezTo>
                <a:cubicBezTo>
                  <a:pt x="1277258" y="-11435"/>
                  <a:pt x="1553029" y="24850"/>
                  <a:pt x="1752600" y="122821"/>
                </a:cubicBezTo>
                <a:cubicBezTo>
                  <a:pt x="1952171" y="220792"/>
                  <a:pt x="2102757" y="405849"/>
                  <a:pt x="2253343" y="590907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4114800" y="3418296"/>
            <a:ext cx="2340446" cy="977297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 34"/>
          <p:cNvSpPr/>
          <p:nvPr/>
        </p:nvSpPr>
        <p:spPr>
          <a:xfrm>
            <a:off x="6455246" y="3418296"/>
            <a:ext cx="180206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8687494" y="3418296"/>
            <a:ext cx="684262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 flipH="1">
            <a:off x="9947820" y="3418296"/>
            <a:ext cx="1043930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-61218" y="5554138"/>
            <a:ext cx="2340000" cy="97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r>
              <a:rPr lang="en-US" altLang="zh-TW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200" b="1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提供者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2422798" y="3501802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數據機</a:t>
            </a:r>
            <a:endParaRPr lang="zh-TW" altLang="en-US" sz="32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5555406" y="2565698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路由器</a:t>
            </a:r>
            <a:endParaRPr lang="zh-TW" altLang="en-US" sz="3200" b="1" dirty="0">
              <a:solidFill>
                <a:srgbClr val="E82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047534" y="2601754"/>
            <a:ext cx="2340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3200" b="1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E9F0D2A1-A73C-42F6-85DC-338D051AF519}"/>
              </a:ext>
            </a:extLst>
          </p:cNvPr>
          <p:cNvSpPr txBox="1"/>
          <p:nvPr/>
        </p:nvSpPr>
        <p:spPr>
          <a:xfrm>
            <a:off x="4727054" y="2133650"/>
            <a:ext cx="943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8C109A1-FA48-48C6-9609-EE0486222FA6}"/>
              </a:ext>
            </a:extLst>
          </p:cNvPr>
          <p:cNvSpPr txBox="1"/>
          <p:nvPr/>
        </p:nvSpPr>
        <p:spPr>
          <a:xfrm>
            <a:off x="7879828" y="2260749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EE0E5105-B662-4551-BFFE-005D2C175522}"/>
              </a:ext>
            </a:extLst>
          </p:cNvPr>
          <p:cNvSpPr txBox="1"/>
          <p:nvPr/>
        </p:nvSpPr>
        <p:spPr>
          <a:xfrm>
            <a:off x="6527254" y="3573810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C08DFE32-3E54-4166-90F3-08120B42CEC9}"/>
              </a:ext>
            </a:extLst>
          </p:cNvPr>
          <p:cNvSpPr txBox="1"/>
          <p:nvPr/>
        </p:nvSpPr>
        <p:spPr>
          <a:xfrm>
            <a:off x="4871070" y="3501802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1FB1962B-D174-4CE4-B9D2-D204360D0D38}"/>
              </a:ext>
            </a:extLst>
          </p:cNvPr>
          <p:cNvSpPr txBox="1"/>
          <p:nvPr/>
        </p:nvSpPr>
        <p:spPr>
          <a:xfrm>
            <a:off x="478582" y="4149874"/>
            <a:ext cx="11520000" cy="2447776"/>
          </a:xfrm>
          <a:prstGeom prst="roundRect">
            <a:avLst>
              <a:gd name="adj" fmla="val 5569"/>
            </a:avLst>
          </a:prstGeom>
          <a:solidFill>
            <a:schemeClr val="bg1"/>
          </a:solidFill>
          <a:ln w="57150">
            <a:solidFill>
              <a:srgbClr val="E8206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marL="530225" indent="-457200" algn="just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6910388" algn="l"/>
              </a:tabLst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負責安排資料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傳送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路徑。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0225" indent="-45720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6910388" algn="l"/>
              </a:tabLst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接孔</a:t>
            </a:r>
            <a:r>
              <a:rPr lang="zh-TW" altLang="zh-HK" sz="3200" dirty="0" smtClean="0"/>
              <a:t>：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139786" lvl="2" indent="-457200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6910388" algn="l"/>
              </a:tabLst>
            </a:pP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：一個</a:t>
            </a:r>
            <a:r>
              <a:rPr lang="zh-TW" altLang="en-US" sz="32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</a:t>
            </a:r>
            <a:r>
              <a:rPr lang="zh-TW" altLang="en-US" sz="32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域</a:t>
            </a:r>
            <a:r>
              <a:rPr lang="zh-TW" altLang="en-US" sz="3200" b="1" dirty="0" smtClean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接孔，連接外部網路。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139786" lvl="2" indent="-457200">
              <a:lnSpc>
                <a:spcPct val="120000"/>
              </a:lnSpc>
              <a:buFont typeface="Wingdings" panose="05000000000000000000" pitchFamily="2" charset="2"/>
              <a:buChar char="ü"/>
              <a:tabLst>
                <a:tab pos="6910388" algn="l"/>
              </a:tabLst>
            </a:pP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：數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en-US" sz="32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區域網路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接孔，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串聯區域網路內的設備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4" name="圖片 33">
            <a:hlinkClick r:id="rId7" action="ppaction://hlinksldjump"/>
            <a:extLst>
              <a:ext uri="{FF2B5EF4-FFF2-40B4-BE49-F238E27FC236}">
                <a16:creationId xmlns="" xmlns:a16="http://schemas.microsoft.com/office/drawing/2014/main" id="{B1E611FF-C107-4357-B25F-7928509CC9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8833" y="5330601"/>
            <a:ext cx="532397" cy="547465"/>
          </a:xfrm>
          <a:prstGeom prst="rect">
            <a:avLst/>
          </a:prstGeom>
        </p:spPr>
      </p:pic>
      <p:sp>
        <p:nvSpPr>
          <p:cNvPr id="9" name="手繪多邊形 8"/>
          <p:cNvSpPr/>
          <p:nvPr/>
        </p:nvSpPr>
        <p:spPr>
          <a:xfrm>
            <a:off x="1990750" y="3326471"/>
            <a:ext cx="3533531" cy="823403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rgbClr val="E8206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44" name="圖片 43">
            <a:hlinkClick r:id="rId7" action="ppaction://hlinksldjump"/>
            <a:extLst>
              <a:ext uri="{FF2B5EF4-FFF2-40B4-BE49-F238E27FC236}">
                <a16:creationId xmlns="" xmlns:a16="http://schemas.microsoft.com/office/drawing/2014/main" id="{B1E611FF-C107-4357-B25F-7928509CC9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2809" y="5978673"/>
            <a:ext cx="532397" cy="54746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787" y="4266816"/>
            <a:ext cx="3871059" cy="110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00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4F955D3C-3DDF-4FD1-8FCA-085137E614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C48D599-59D4-4418-9E2B-C3223B872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1" dirty="0"/>
              <a:t>廣域網路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大</a:t>
            </a:r>
            <a:r>
              <a:rPr lang="zh-TW" altLang="en-US" dirty="0"/>
              <a:t>範圍的網路</a:t>
            </a:r>
            <a:r>
              <a:rPr lang="zh-TW" altLang="en-US" dirty="0" smtClean="0"/>
              <a:t>系統，由許多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區域網路組成，涵蓋城市、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國家</a:t>
            </a:r>
            <a:r>
              <a:rPr lang="zh-TW" altLang="en-US" dirty="0"/>
              <a:t>、洲界等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b="1" dirty="0"/>
              <a:t>區域網路</a:t>
            </a:r>
            <a:r>
              <a:rPr lang="zh-TW" altLang="en-US" dirty="0"/>
              <a:t>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連接小範圍內的電腦及</a:t>
            </a:r>
            <a:r>
              <a:rPr lang="zh-TW" altLang="en-US" dirty="0" smtClean="0"/>
              <a:t>周邊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設備，例如</a:t>
            </a:r>
            <a:r>
              <a:rPr lang="zh-TW" altLang="en-US" dirty="0"/>
              <a:t>：住家、電腦</a:t>
            </a:r>
            <a:r>
              <a:rPr lang="zh-TW" altLang="en-US" dirty="0" smtClean="0"/>
              <a:t>教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室</a:t>
            </a:r>
            <a:r>
              <a:rPr lang="zh-TW" altLang="en-US" dirty="0"/>
              <a:t>、同樓層辦公室等。</a:t>
            </a:r>
          </a:p>
          <a:p>
            <a:pPr>
              <a:lnSpc>
                <a:spcPct val="120000"/>
              </a:lnSpc>
            </a:pP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59BB3958-A6C2-4E39-B127-D7D23FF05A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9</a:t>
            </a:r>
            <a:endParaRPr lang="zh-TW" altLang="en-US" dirty="0"/>
          </a:p>
        </p:txBody>
      </p:sp>
      <p:pic>
        <p:nvPicPr>
          <p:cNvPr id="5" name="Picture 7" descr="C:\Users\k1040125\AppData\Local\Temp\SNAGHTML12ec6d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519" y="981522"/>
            <a:ext cx="3960440" cy="311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612" y="4365898"/>
            <a:ext cx="5329266" cy="1524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手繪多邊形 6"/>
          <p:cNvSpPr/>
          <p:nvPr/>
        </p:nvSpPr>
        <p:spPr>
          <a:xfrm>
            <a:off x="7391350" y="3738173"/>
            <a:ext cx="941243" cy="627726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rgbClr val="E8206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8788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7AB2EF2-F19D-4C1D-91FA-28887D1F3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網路的連接方式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2442EA-CD30-4288-A812-075B1FA14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77B37EE-7431-4EA7-9518-6FAE22C62F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smtClean="0"/>
              <a:t>8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406574" y="1906128"/>
            <a:ext cx="1440113" cy="3611898"/>
            <a:chOff x="5015086" y="1485578"/>
            <a:chExt cx="1928193" cy="483603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086" y="1557586"/>
              <a:ext cx="1928193" cy="4764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5">
              <a:extLst>
                <a:ext uri="{FF2B5EF4-FFF2-40B4-BE49-F238E27FC236}">
                  <a16:creationId xmlns="" xmlns:a16="http://schemas.microsoft.com/office/drawing/2014/main" id="{255627CC-EF08-469A-AE0E-6C15EFD72805}"/>
                </a:ext>
              </a:extLst>
            </p:cNvPr>
            <p:cNvSpPr txBox="1"/>
            <p:nvPr/>
          </p:nvSpPr>
          <p:spPr>
            <a:xfrm>
              <a:off x="5111613" y="1485578"/>
              <a:ext cx="1735138" cy="865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3600" b="1" dirty="0">
                  <a:solidFill>
                    <a:schemeClr val="bg1">
                      <a:lumMod val="8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ISP</a:t>
              </a:r>
              <a:endParaRPr lang="zh-TW" altLang="en-US" sz="3600" b="1" dirty="0">
                <a:solidFill>
                  <a:schemeClr val="bg1">
                    <a:lumMod val="8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1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50403\AppData\Local\Temp\SNAGHTMLb7bde5.PN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22" y="2770224"/>
            <a:ext cx="192405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K1050403\AppData\Local\Temp\SNAGHTMLb89733.PN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982" y="2338176"/>
            <a:ext cx="1876425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K1050403\AppData\Local\Temp\SNAGHTMLbe464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18" y="3058256"/>
            <a:ext cx="239077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0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394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K1050403\AppData\Local\Temp\SNAGHTMLb35ddb.PN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85" y="4354400"/>
            <a:ext cx="1728000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手繪多邊形 9"/>
          <p:cNvSpPr/>
          <p:nvPr/>
        </p:nvSpPr>
        <p:spPr>
          <a:xfrm>
            <a:off x="1796143" y="2128749"/>
            <a:ext cx="1491343" cy="666644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手繪多邊形 21"/>
          <p:cNvSpPr/>
          <p:nvPr/>
        </p:nvSpPr>
        <p:spPr>
          <a:xfrm>
            <a:off x="3945852" y="2593551"/>
            <a:ext cx="2304256" cy="720080"/>
          </a:xfrm>
          <a:custGeom>
            <a:avLst/>
            <a:gdLst>
              <a:gd name="connsiteX0" fmla="*/ 0 w 1491343"/>
              <a:gd name="connsiteY0" fmla="*/ 187673 h 666644"/>
              <a:gd name="connsiteX1" fmla="*/ 609600 w 1491343"/>
              <a:gd name="connsiteY1" fmla="*/ 2616 h 666644"/>
              <a:gd name="connsiteX2" fmla="*/ 1121228 w 1491343"/>
              <a:gd name="connsiteY2" fmla="*/ 122359 h 666644"/>
              <a:gd name="connsiteX3" fmla="*/ 1491343 w 1491343"/>
              <a:gd name="connsiteY3" fmla="*/ 666644 h 66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1343" h="666644">
                <a:moveTo>
                  <a:pt x="0" y="187673"/>
                </a:moveTo>
                <a:cubicBezTo>
                  <a:pt x="211364" y="100587"/>
                  <a:pt x="422729" y="13502"/>
                  <a:pt x="609600" y="2616"/>
                </a:cubicBezTo>
                <a:cubicBezTo>
                  <a:pt x="796471" y="-8270"/>
                  <a:pt x="974271" y="11688"/>
                  <a:pt x="1121228" y="122359"/>
                </a:cubicBezTo>
                <a:cubicBezTo>
                  <a:pt x="1268185" y="233030"/>
                  <a:pt x="1379764" y="449837"/>
                  <a:pt x="1491343" y="666644"/>
                </a:cubicBez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6879771" y="2672572"/>
            <a:ext cx="2253343" cy="732421"/>
          </a:xfrm>
          <a:custGeom>
            <a:avLst/>
            <a:gdLst>
              <a:gd name="connsiteX0" fmla="*/ 0 w 2253343"/>
              <a:gd name="connsiteY0" fmla="*/ 732421 h 732421"/>
              <a:gd name="connsiteX1" fmla="*/ 424543 w 2253343"/>
              <a:gd name="connsiteY1" fmla="*/ 209907 h 732421"/>
              <a:gd name="connsiteX2" fmla="*/ 1055915 w 2253343"/>
              <a:gd name="connsiteY2" fmla="*/ 3079 h 732421"/>
              <a:gd name="connsiteX3" fmla="*/ 1752600 w 2253343"/>
              <a:gd name="connsiteY3" fmla="*/ 122821 h 732421"/>
              <a:gd name="connsiteX4" fmla="*/ 2253343 w 2253343"/>
              <a:gd name="connsiteY4" fmla="*/ 590907 h 73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343" h="732421">
                <a:moveTo>
                  <a:pt x="0" y="732421"/>
                </a:moveTo>
                <a:cubicBezTo>
                  <a:pt x="124278" y="531942"/>
                  <a:pt x="248557" y="331464"/>
                  <a:pt x="424543" y="209907"/>
                </a:cubicBezTo>
                <a:cubicBezTo>
                  <a:pt x="600529" y="88350"/>
                  <a:pt x="834572" y="17593"/>
                  <a:pt x="1055915" y="3079"/>
                </a:cubicBezTo>
                <a:cubicBezTo>
                  <a:pt x="1277258" y="-11435"/>
                  <a:pt x="1553029" y="24850"/>
                  <a:pt x="1752600" y="122821"/>
                </a:cubicBezTo>
                <a:cubicBezTo>
                  <a:pt x="1952171" y="220792"/>
                  <a:pt x="2102757" y="405849"/>
                  <a:pt x="2253343" y="590907"/>
                </a:cubicBez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4114800" y="3418296"/>
            <a:ext cx="2340446" cy="977297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 34"/>
          <p:cNvSpPr/>
          <p:nvPr/>
        </p:nvSpPr>
        <p:spPr>
          <a:xfrm>
            <a:off x="6455246" y="3418296"/>
            <a:ext cx="180206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chemeClr val="bg1">
                <a:lumMod val="75000"/>
              </a:schemeClr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 35"/>
          <p:cNvSpPr/>
          <p:nvPr/>
        </p:nvSpPr>
        <p:spPr>
          <a:xfrm>
            <a:off x="8687494" y="3418296"/>
            <a:ext cx="684262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 flipH="1">
            <a:off x="9947820" y="3418296"/>
            <a:ext cx="1043930" cy="1008112"/>
          </a:xfrm>
          <a:custGeom>
            <a:avLst/>
            <a:gdLst>
              <a:gd name="connsiteX0" fmla="*/ 2329543 w 2401913"/>
              <a:gd name="connsiteY0" fmla="*/ 0 h 1023257"/>
              <a:gd name="connsiteX1" fmla="*/ 2111829 w 2401913"/>
              <a:gd name="connsiteY1" fmla="*/ 468086 h 1023257"/>
              <a:gd name="connsiteX2" fmla="*/ 0 w 2401913"/>
              <a:gd name="connsiteY2" fmla="*/ 1023257 h 1023257"/>
              <a:gd name="connsiteX0" fmla="*/ 2329543 w 2334992"/>
              <a:gd name="connsiteY0" fmla="*/ 0 h 1023257"/>
              <a:gd name="connsiteX1" fmla="*/ 1088572 w 2334992"/>
              <a:gd name="connsiteY1" fmla="*/ 653143 h 1023257"/>
              <a:gd name="connsiteX2" fmla="*/ 0 w 2334992"/>
              <a:gd name="connsiteY2" fmla="*/ 1023257 h 1023257"/>
              <a:gd name="connsiteX0" fmla="*/ 2329543 w 2335110"/>
              <a:gd name="connsiteY0" fmla="*/ 0 h 1023257"/>
              <a:gd name="connsiteX1" fmla="*/ 1088572 w 2335110"/>
              <a:gd name="connsiteY1" fmla="*/ 653143 h 1023257"/>
              <a:gd name="connsiteX2" fmla="*/ 0 w 2335110"/>
              <a:gd name="connsiteY2" fmla="*/ 1023257 h 1023257"/>
              <a:gd name="connsiteX0" fmla="*/ 2329543 w 2335050"/>
              <a:gd name="connsiteY0" fmla="*/ 0 h 1023257"/>
              <a:gd name="connsiteX1" fmla="*/ 1088572 w 2335050"/>
              <a:gd name="connsiteY1" fmla="*/ 653143 h 1023257"/>
              <a:gd name="connsiteX2" fmla="*/ 0 w 2335050"/>
              <a:gd name="connsiteY2" fmla="*/ 1023257 h 1023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5050" h="1023257">
                <a:moveTo>
                  <a:pt x="2329543" y="0"/>
                </a:moveTo>
                <a:cubicBezTo>
                  <a:pt x="2414814" y="148771"/>
                  <a:pt x="1487715" y="515257"/>
                  <a:pt x="1088572" y="653143"/>
                </a:cubicBezTo>
                <a:lnTo>
                  <a:pt x="0" y="1023257"/>
                </a:lnTo>
              </a:path>
            </a:pathLst>
          </a:custGeom>
          <a:noFill/>
          <a:ln w="19050">
            <a:solidFill>
              <a:srgbClr val="00B0F0"/>
            </a:solidFill>
            <a:headEnd type="oval" w="med" len="med"/>
            <a:tailEnd type="oval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-61218" y="5554138"/>
            <a:ext cx="2340000" cy="97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  <a:r>
              <a:rPr lang="en-US" altLang="zh-TW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  <a:r>
              <a:rPr lang="zh-TW" altLang="en-US" sz="3200" b="1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提供者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2422798" y="3501802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數據機</a:t>
            </a:r>
            <a:endParaRPr lang="zh-TW" altLang="en-US" sz="32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5555406" y="2565698"/>
            <a:ext cx="2340000" cy="5040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路由器</a:t>
            </a:r>
            <a:endParaRPr lang="zh-TW" altLang="en-US" sz="3200" b="1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047534" y="2601754"/>
            <a:ext cx="2340000" cy="46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zh-TW" altLang="en-US" sz="32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3200" b="1" dirty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="" xmlns:a16="http://schemas.microsoft.com/office/drawing/2014/main" id="{E9F0D2A1-A73C-42F6-85DC-338D051AF519}"/>
              </a:ext>
            </a:extLst>
          </p:cNvPr>
          <p:cNvSpPr txBox="1"/>
          <p:nvPr/>
        </p:nvSpPr>
        <p:spPr>
          <a:xfrm>
            <a:off x="4727054" y="2133650"/>
            <a:ext cx="943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8C109A1-FA48-48C6-9609-EE0486222FA6}"/>
              </a:ext>
            </a:extLst>
          </p:cNvPr>
          <p:cNvSpPr txBox="1"/>
          <p:nvPr/>
        </p:nvSpPr>
        <p:spPr>
          <a:xfrm>
            <a:off x="7879828" y="2260749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25B7C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rgbClr val="25B7CB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EE0E5105-B662-4551-BFFE-005D2C175522}"/>
              </a:ext>
            </a:extLst>
          </p:cNvPr>
          <p:cNvSpPr txBox="1"/>
          <p:nvPr/>
        </p:nvSpPr>
        <p:spPr>
          <a:xfrm>
            <a:off x="6527254" y="3789834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C08DFE32-3E54-4166-90F3-08120B42CEC9}"/>
              </a:ext>
            </a:extLst>
          </p:cNvPr>
          <p:cNvSpPr txBox="1"/>
          <p:nvPr/>
        </p:nvSpPr>
        <p:spPr>
          <a:xfrm>
            <a:off x="4943078" y="3501802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endParaRPr lang="zh-TW" altLang="en-US" dirty="0">
              <a:solidFill>
                <a:schemeClr val="bg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1FB1962B-D174-4CE4-B9D2-D204360D0D38}"/>
              </a:ext>
            </a:extLst>
          </p:cNvPr>
          <p:cNvSpPr txBox="1"/>
          <p:nvPr/>
        </p:nvSpPr>
        <p:spPr>
          <a:xfrm>
            <a:off x="190550" y="3717826"/>
            <a:ext cx="8280920" cy="2448272"/>
          </a:xfrm>
          <a:prstGeom prst="roundRect">
            <a:avLst>
              <a:gd name="adj" fmla="val 9679"/>
            </a:avLst>
          </a:prstGeom>
          <a:solidFill>
            <a:schemeClr val="bg1"/>
          </a:solidFill>
          <a:ln w="57150">
            <a:solidFill>
              <a:srgbClr val="E8206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3671888"/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當路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由器的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LAN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接孔不夠用時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，網路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交換器來擴大區域網路。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="" xmlns:a16="http://schemas.microsoft.com/office/drawing/2014/main" id="{94C9671D-35D5-4315-AA90-BD9C890856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574" y="3900627"/>
            <a:ext cx="3240360" cy="2040228"/>
          </a:xfrm>
          <a:prstGeom prst="roundRect">
            <a:avLst>
              <a:gd name="adj" fmla="val 1031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8" name="手繪多邊形 37"/>
          <p:cNvSpPr/>
          <p:nvPr/>
        </p:nvSpPr>
        <p:spPr>
          <a:xfrm>
            <a:off x="4562872" y="3144443"/>
            <a:ext cx="4196630" cy="588191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rgbClr val="E8206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9096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>
            <a:extLst>
              <a:ext uri="{FF2B5EF4-FFF2-40B4-BE49-F238E27FC236}">
                <a16:creationId xmlns="" xmlns:a16="http://schemas.microsoft.com/office/drawing/2014/main" id="{DB8B09EC-ED59-4557-B130-02FB94B3F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670" y="5099350"/>
            <a:ext cx="1583780" cy="178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="" xmlns:a16="http://schemas.microsoft.com/office/drawing/2014/main" id="{959A1160-1F6F-465C-B6DB-907EC2F29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97" y="4738402"/>
            <a:ext cx="1795261" cy="212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D083A03-D55D-432E-805D-56E7B3A03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網路線材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E0BE7BB-52F9-4216-A20E-8663E0C93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7F7B798-6FA0-49AD-9928-F7971F03B1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8</a:t>
            </a:r>
            <a:endParaRPr lang="zh-TW" altLang="en-US" dirty="0"/>
          </a:p>
        </p:txBody>
      </p:sp>
      <p:pic>
        <p:nvPicPr>
          <p:cNvPr id="9220" name="Picture 4">
            <a:extLst>
              <a:ext uri="{FF2B5EF4-FFF2-40B4-BE49-F238E27FC236}">
                <a16:creationId xmlns="" xmlns:a16="http://schemas.microsoft.com/office/drawing/2014/main" id="{ECE69695-D2DB-4C79-AE95-78F0075A3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50" y="4859773"/>
            <a:ext cx="1878876" cy="199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內容版面配置區 6">
            <a:extLst>
              <a:ext uri="{FF2B5EF4-FFF2-40B4-BE49-F238E27FC236}">
                <a16:creationId xmlns="" xmlns:a16="http://schemas.microsoft.com/office/drawing/2014/main" id="{AF7BA327-8C69-49F9-9C0A-46E8D32F8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420"/>
            <a:ext cx="3556255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sz="3600" b="1" i="0" u="none" strike="noStrike" baseline="0" dirty="0">
                <a:solidFill>
                  <a:srgbClr val="F176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光纖</a:t>
            </a:r>
            <a:endParaRPr lang="en-US" altLang="zh-TW" sz="3600" b="1" i="0" u="none" strike="noStrike" baseline="0" dirty="0">
              <a:solidFill>
                <a:srgbClr val="F176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</a:pPr>
            <a:r>
              <a:rPr lang="zh-TW" altLang="en-US" sz="2800" dirty="0"/>
              <a:t>玻璃或塑膠製成的纖維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傳輸速度快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傳輸距離遠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成本高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用於網路傳輸主要幹道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="" xmlns:a16="http://schemas.microsoft.com/office/drawing/2014/main" id="{8955F951-BD4E-47EA-9C70-1CDDE3667E98}"/>
              </a:ext>
            </a:extLst>
          </p:cNvPr>
          <p:cNvCxnSpPr>
            <a:cxnSpLocks/>
          </p:cNvCxnSpPr>
          <p:nvPr/>
        </p:nvCxnSpPr>
        <p:spPr>
          <a:xfrm>
            <a:off x="4025075" y="931420"/>
            <a:ext cx="72008" cy="5521446"/>
          </a:xfrm>
          <a:prstGeom prst="line">
            <a:avLst/>
          </a:prstGeom>
          <a:ln w="38100" cap="rnd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內容版面配置區 6">
            <a:extLst>
              <a:ext uri="{FF2B5EF4-FFF2-40B4-BE49-F238E27FC236}">
                <a16:creationId xmlns="" xmlns:a16="http://schemas.microsoft.com/office/drawing/2014/main" id="{09318739-E436-4DCC-9374-EDD931E3BFA4}"/>
              </a:ext>
            </a:extLst>
          </p:cNvPr>
          <p:cNvSpPr txBox="1">
            <a:spLocks/>
          </p:cNvSpPr>
          <p:nvPr/>
        </p:nvSpPr>
        <p:spPr>
          <a:xfrm>
            <a:off x="4156113" y="931420"/>
            <a:ext cx="3811301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rgbClr val="F176A0"/>
                </a:solidFill>
              </a:rPr>
              <a:t>雙絞線</a:t>
            </a:r>
            <a:endParaRPr lang="en-US" altLang="zh-TW" b="1" dirty="0">
              <a:solidFill>
                <a:srgbClr val="F176A0"/>
              </a:solidFill>
            </a:endParaRPr>
          </a:p>
          <a:p>
            <a:pPr>
              <a:lnSpc>
                <a:spcPct val="100000"/>
              </a:lnSpc>
            </a:pPr>
            <a:r>
              <a:rPr lang="zh-TW" altLang="en-US" sz="2800" dirty="0"/>
              <a:t>成對的電線相互纏繞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減少電磁波干擾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傳輸距離短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成本低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用於小範圍的網路</a:t>
            </a:r>
            <a:r>
              <a:rPr lang="zh-TW" altLang="en-US" sz="2800" dirty="0" smtClean="0"/>
              <a:t>中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例如</a:t>
            </a:r>
            <a:r>
              <a:rPr lang="zh-TW" altLang="en-US" sz="2800" dirty="0"/>
              <a:t>：電腦教室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="" xmlns:a16="http://schemas.microsoft.com/office/drawing/2014/main" id="{D4B4256A-DF8A-4B38-8C25-AFC62B4B443D}"/>
              </a:ext>
            </a:extLst>
          </p:cNvPr>
          <p:cNvCxnSpPr>
            <a:cxnSpLocks/>
          </p:cNvCxnSpPr>
          <p:nvPr/>
        </p:nvCxnSpPr>
        <p:spPr>
          <a:xfrm>
            <a:off x="8093329" y="931420"/>
            <a:ext cx="72008" cy="5521446"/>
          </a:xfrm>
          <a:prstGeom prst="line">
            <a:avLst/>
          </a:prstGeom>
          <a:ln w="38100" cap="rnd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內容版面配置區 6">
            <a:extLst>
              <a:ext uri="{FF2B5EF4-FFF2-40B4-BE49-F238E27FC236}">
                <a16:creationId xmlns="" xmlns:a16="http://schemas.microsoft.com/office/drawing/2014/main" id="{AD69729B-EBB0-416F-9A26-F44A1E708D11}"/>
              </a:ext>
            </a:extLst>
          </p:cNvPr>
          <p:cNvSpPr txBox="1">
            <a:spLocks/>
          </p:cNvSpPr>
          <p:nvPr/>
        </p:nvSpPr>
        <p:spPr>
          <a:xfrm>
            <a:off x="8291253" y="931420"/>
            <a:ext cx="3564198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rgbClr val="F176A0"/>
                </a:solidFill>
              </a:rPr>
              <a:t>同軸電纜線</a:t>
            </a:r>
            <a:endParaRPr lang="en-US" altLang="zh-TW" b="1" dirty="0">
              <a:solidFill>
                <a:srgbClr val="F176A0"/>
              </a:solidFill>
            </a:endParaRPr>
          </a:p>
          <a:p>
            <a:pPr>
              <a:lnSpc>
                <a:spcPct val="100000"/>
              </a:lnSpc>
            </a:pPr>
            <a:r>
              <a:rPr lang="zh-TW" altLang="en-US" sz="2800" dirty="0"/>
              <a:t>銅芯為中心，外層包</a:t>
            </a:r>
            <a:r>
              <a:rPr lang="zh-TW" altLang="en-US" sz="2800" dirty="0" smtClean="0"/>
              <a:t>覆絕緣體</a:t>
            </a:r>
            <a:r>
              <a:rPr lang="zh-TW" altLang="en-US" sz="2800" dirty="0"/>
              <a:t>與銅</a:t>
            </a:r>
            <a:r>
              <a:rPr lang="zh-TW" altLang="en-US" sz="2800" dirty="0" smtClean="0"/>
              <a:t>網</a:t>
            </a:r>
            <a:endParaRPr lang="en-US" altLang="zh-TW" sz="2800" dirty="0" smtClean="0"/>
          </a:p>
          <a:p>
            <a:pPr>
              <a:lnSpc>
                <a:spcPct val="100000"/>
              </a:lnSpc>
            </a:pPr>
            <a:r>
              <a:rPr lang="zh-TW" altLang="en-US" sz="2800" dirty="0" smtClean="0"/>
              <a:t>傳輸</a:t>
            </a:r>
            <a:r>
              <a:rPr lang="zh-TW" altLang="en-US" sz="2800" dirty="0"/>
              <a:t>距離長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 smtClean="0"/>
              <a:t>有線電視</a:t>
            </a:r>
            <a:r>
              <a:rPr lang="zh-TW" altLang="en-US" sz="2800" dirty="0"/>
              <a:t>訊號及區域網路的傳輸媒介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價格較高</a:t>
            </a:r>
            <a:endParaRPr lang="en-US" altLang="zh-TW" sz="2800" dirty="0"/>
          </a:p>
          <a:p>
            <a:pPr>
              <a:lnSpc>
                <a:spcPct val="100000"/>
              </a:lnSpc>
            </a:pPr>
            <a:r>
              <a:rPr lang="zh-TW" altLang="en-US" sz="2800" dirty="0"/>
              <a:t>已逐漸</a:t>
            </a:r>
            <a:r>
              <a:rPr lang="zh-TW" altLang="en-US" sz="2800" dirty="0" smtClean="0"/>
              <a:t>被雙絞線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取代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1785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</a:t>
            </a:r>
            <a:r>
              <a:rPr lang="en-US" altLang="zh-TW" dirty="0"/>
              <a:t>TCP/IP </a:t>
            </a:r>
            <a:r>
              <a:rPr lang="zh-TW" altLang="en-US" dirty="0"/>
              <a:t>通訊協定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10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AAD782-FE64-4859-BE0C-032FBB439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A35B2EB-08E3-493B-9283-F451FC364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837506"/>
            <a:ext cx="11304587" cy="5521446"/>
          </a:xfrm>
        </p:spPr>
        <p:txBody>
          <a:bodyPr/>
          <a:lstStyle/>
          <a:p>
            <a:r>
              <a:rPr lang="zh-TW" altLang="en-US" dirty="0" smtClean="0"/>
              <a:t>透過有線或無線的傳輸媒介連接</a:t>
            </a:r>
            <a:r>
              <a:rPr lang="zh-TW" altLang="en-US" dirty="0"/>
              <a:t>設備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讓彼此可以互相傳遞</a:t>
            </a:r>
            <a:r>
              <a:rPr lang="zh-TW" altLang="en-US" dirty="0"/>
              <a:t>資訊的技術。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52DF0A3-1C85-4DE3-97D4-B04F4AD1CE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endParaRPr lang="zh-HK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6670D5B7-A231-438C-8B81-BED5756FA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806" y="2336193"/>
            <a:ext cx="7200800" cy="4477977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33F0ACB1-428F-4C85-9F14-3CC0C8977356}"/>
              </a:ext>
            </a:extLst>
          </p:cNvPr>
          <p:cNvSpPr txBox="1"/>
          <p:nvPr/>
        </p:nvSpPr>
        <p:spPr>
          <a:xfrm>
            <a:off x="9817589" y="2364357"/>
            <a:ext cx="2182273" cy="95410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點餐電腦：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/>
            </a:r>
            <a:b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</a:b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 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實體網路線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33F0ACB1-428F-4C85-9F14-3CC0C8977356}"/>
              </a:ext>
            </a:extLst>
          </p:cNvPr>
          <p:cNvSpPr txBox="1"/>
          <p:nvPr/>
        </p:nvSpPr>
        <p:spPr>
          <a:xfrm>
            <a:off x="10020111" y="5431468"/>
            <a:ext cx="1475695" cy="95410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>
                <a:sym typeface="Wingdings"/>
              </a:rPr>
              <a:t>筆</a:t>
            </a:r>
            <a:r>
              <a:rPr lang="zh-TW" altLang="en-US" dirty="0" smtClean="0">
                <a:sym typeface="Wingdings"/>
              </a:rPr>
              <a:t>電：</a:t>
            </a:r>
            <a:r>
              <a:rPr lang="en-US" altLang="zh-TW" dirty="0">
                <a:sym typeface="Wingdings"/>
              </a:rPr>
              <a:t/>
            </a:r>
            <a:br>
              <a:rPr lang="en-US" altLang="zh-TW" dirty="0">
                <a:sym typeface="Wingdings"/>
              </a:rPr>
            </a:br>
            <a:r>
              <a:rPr lang="en-US" altLang="zh-TW" dirty="0">
                <a:sym typeface="Wingdings"/>
              </a:rPr>
              <a:t>  Wi-Fi</a:t>
            </a:r>
            <a:endParaRPr lang="en-US" altLang="zh-TW" dirty="0"/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33F0ACB1-428F-4C85-9F14-3CC0C8977356}"/>
              </a:ext>
            </a:extLst>
          </p:cNvPr>
          <p:cNvSpPr txBox="1"/>
          <p:nvPr/>
        </p:nvSpPr>
        <p:spPr>
          <a:xfrm>
            <a:off x="515057" y="2594489"/>
            <a:ext cx="2123765" cy="95410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>
                <a:sym typeface="Wingdings"/>
              </a:rPr>
              <a:t>無線</a:t>
            </a:r>
            <a:r>
              <a:rPr lang="zh-TW" altLang="en-US" dirty="0" smtClean="0">
                <a:sym typeface="Wingdings"/>
              </a:rPr>
              <a:t>耳機</a:t>
            </a:r>
            <a:r>
              <a:rPr lang="zh-TW" altLang="en-US" dirty="0">
                <a:sym typeface="Wingdings"/>
              </a:rPr>
              <a:t>：</a:t>
            </a:r>
            <a:r>
              <a:rPr lang="en-US" altLang="zh-TW" dirty="0">
                <a:sym typeface="Wingdings"/>
              </a:rPr>
              <a:t/>
            </a:r>
            <a:br>
              <a:rPr lang="en-US" altLang="zh-TW" dirty="0">
                <a:sym typeface="Wingdings"/>
              </a:rPr>
            </a:br>
            <a:r>
              <a:rPr lang="zh-TW" altLang="en-US" dirty="0">
                <a:sym typeface="Wingdings"/>
              </a:rPr>
              <a:t>  藍牙</a:t>
            </a:r>
            <a:endParaRPr lang="en-US" altLang="zh-TW" dirty="0"/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33F0ACB1-428F-4C85-9F14-3CC0C8977356}"/>
              </a:ext>
            </a:extLst>
          </p:cNvPr>
          <p:cNvSpPr txBox="1"/>
          <p:nvPr/>
        </p:nvSpPr>
        <p:spPr>
          <a:xfrm>
            <a:off x="550590" y="5269727"/>
            <a:ext cx="1800200" cy="95410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>
                <a:sym typeface="Wingdings"/>
              </a:rPr>
              <a:t></a:t>
            </a:r>
            <a:r>
              <a:rPr lang="zh-TW" altLang="en-US" dirty="0" smtClean="0">
                <a:sym typeface="Wingdings"/>
              </a:rPr>
              <a:t>手機：</a:t>
            </a:r>
            <a:r>
              <a:rPr lang="en-US" altLang="zh-TW" dirty="0">
                <a:sym typeface="Wingdings"/>
              </a:rPr>
              <a:t/>
            </a:r>
            <a:br>
              <a:rPr lang="en-US" altLang="zh-TW" dirty="0">
                <a:sym typeface="Wingdings"/>
              </a:rPr>
            </a:br>
            <a:r>
              <a:rPr lang="en-US" altLang="zh-TW" dirty="0">
                <a:sym typeface="Wingdings"/>
              </a:rPr>
              <a:t>  </a:t>
            </a:r>
            <a:r>
              <a:rPr lang="zh-TW" altLang="en-US" dirty="0">
                <a:sym typeface="Wingdings"/>
              </a:rPr>
              <a:t>行動網路</a:t>
            </a:r>
            <a:endParaRPr lang="zh-TW" altLang="en-US" dirty="0"/>
          </a:p>
        </p:txBody>
      </p:sp>
      <p:sp>
        <p:nvSpPr>
          <p:cNvPr id="14" name="手繪多邊形 13"/>
          <p:cNvSpPr/>
          <p:nvPr/>
        </p:nvSpPr>
        <p:spPr>
          <a:xfrm>
            <a:off x="9360355" y="2882521"/>
            <a:ext cx="479267" cy="720080"/>
          </a:xfrm>
          <a:custGeom>
            <a:avLst/>
            <a:gdLst>
              <a:gd name="connsiteX0" fmla="*/ 1136341 w 1136341"/>
              <a:gd name="connsiteY0" fmla="*/ 0 h 470517"/>
              <a:gd name="connsiteX1" fmla="*/ 408372 w 1136341"/>
              <a:gd name="connsiteY1" fmla="*/ 0 h 470517"/>
              <a:gd name="connsiteX2" fmla="*/ 0 w 1136341"/>
              <a:gd name="connsiteY2" fmla="*/ 470517 h 470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341" h="470517">
                <a:moveTo>
                  <a:pt x="1136341" y="0"/>
                </a:moveTo>
                <a:lnTo>
                  <a:pt x="408372" y="0"/>
                </a:lnTo>
                <a:lnTo>
                  <a:pt x="0" y="470517"/>
                </a:lnTo>
              </a:path>
            </a:pathLst>
          </a:custGeom>
          <a:ln w="38100" cap="rnd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5" name="手繪多邊形 14"/>
          <p:cNvSpPr/>
          <p:nvPr/>
        </p:nvSpPr>
        <p:spPr>
          <a:xfrm flipV="1">
            <a:off x="6374236" y="5114769"/>
            <a:ext cx="3681410" cy="856747"/>
          </a:xfrm>
          <a:custGeom>
            <a:avLst/>
            <a:gdLst>
              <a:gd name="connsiteX0" fmla="*/ 1136341 w 1136341"/>
              <a:gd name="connsiteY0" fmla="*/ 0 h 470517"/>
              <a:gd name="connsiteX1" fmla="*/ 408372 w 1136341"/>
              <a:gd name="connsiteY1" fmla="*/ 0 h 470517"/>
              <a:gd name="connsiteX2" fmla="*/ 0 w 1136341"/>
              <a:gd name="connsiteY2" fmla="*/ 470517 h 470517"/>
              <a:gd name="connsiteX0" fmla="*/ 1136341 w 1136341"/>
              <a:gd name="connsiteY0" fmla="*/ 0 h 470517"/>
              <a:gd name="connsiteX1" fmla="*/ 126124 w 1136341"/>
              <a:gd name="connsiteY1" fmla="*/ 0 h 470517"/>
              <a:gd name="connsiteX2" fmla="*/ 0 w 1136341"/>
              <a:gd name="connsiteY2" fmla="*/ 470517 h 470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341" h="470517">
                <a:moveTo>
                  <a:pt x="1136341" y="0"/>
                </a:moveTo>
                <a:lnTo>
                  <a:pt x="126124" y="0"/>
                </a:lnTo>
                <a:lnTo>
                  <a:pt x="0" y="470517"/>
                </a:lnTo>
              </a:path>
            </a:pathLst>
          </a:custGeom>
          <a:ln w="38100" cap="rnd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6" name="手繪多邊形 15"/>
          <p:cNvSpPr/>
          <p:nvPr/>
        </p:nvSpPr>
        <p:spPr>
          <a:xfrm flipH="1">
            <a:off x="2638821" y="3088979"/>
            <a:ext cx="288033" cy="459617"/>
          </a:xfrm>
          <a:custGeom>
            <a:avLst/>
            <a:gdLst>
              <a:gd name="connsiteX0" fmla="*/ 1136341 w 1136341"/>
              <a:gd name="connsiteY0" fmla="*/ 0 h 470517"/>
              <a:gd name="connsiteX1" fmla="*/ 408372 w 1136341"/>
              <a:gd name="connsiteY1" fmla="*/ 0 h 470517"/>
              <a:gd name="connsiteX2" fmla="*/ 0 w 1136341"/>
              <a:gd name="connsiteY2" fmla="*/ 470517 h 470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341" h="470517">
                <a:moveTo>
                  <a:pt x="1136341" y="0"/>
                </a:moveTo>
                <a:lnTo>
                  <a:pt x="408372" y="0"/>
                </a:lnTo>
                <a:lnTo>
                  <a:pt x="0" y="470517"/>
                </a:lnTo>
              </a:path>
            </a:pathLst>
          </a:custGeom>
          <a:ln w="38100" cap="rnd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7" name="手繪多邊形 16"/>
          <p:cNvSpPr/>
          <p:nvPr/>
        </p:nvSpPr>
        <p:spPr>
          <a:xfrm flipH="1" flipV="1">
            <a:off x="2350790" y="5546817"/>
            <a:ext cx="2088232" cy="234118"/>
          </a:xfrm>
          <a:custGeom>
            <a:avLst/>
            <a:gdLst>
              <a:gd name="connsiteX0" fmla="*/ 1136341 w 1136341"/>
              <a:gd name="connsiteY0" fmla="*/ 0 h 470517"/>
              <a:gd name="connsiteX1" fmla="*/ 408372 w 1136341"/>
              <a:gd name="connsiteY1" fmla="*/ 0 h 470517"/>
              <a:gd name="connsiteX2" fmla="*/ 0 w 1136341"/>
              <a:gd name="connsiteY2" fmla="*/ 470517 h 470517"/>
              <a:gd name="connsiteX0" fmla="*/ 1136341 w 1136341"/>
              <a:gd name="connsiteY0" fmla="*/ 0 h 470517"/>
              <a:gd name="connsiteX1" fmla="*/ 126124 w 1136341"/>
              <a:gd name="connsiteY1" fmla="*/ 0 h 470517"/>
              <a:gd name="connsiteX2" fmla="*/ 0 w 1136341"/>
              <a:gd name="connsiteY2" fmla="*/ 470517 h 470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341" h="470517">
                <a:moveTo>
                  <a:pt x="1136341" y="0"/>
                </a:moveTo>
                <a:lnTo>
                  <a:pt x="126124" y="0"/>
                </a:lnTo>
                <a:lnTo>
                  <a:pt x="0" y="470517"/>
                </a:lnTo>
              </a:path>
            </a:pathLst>
          </a:custGeom>
          <a:ln w="38100" cap="rnd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1717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104CAD03-6979-4007-89F6-BE60A5E23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832251" cy="271407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你有搬家的經驗嗎</a:t>
            </a:r>
            <a:r>
              <a:rPr lang="zh-TW" altLang="en-US" dirty="0" smtClean="0"/>
              <a:t>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要</a:t>
            </a:r>
            <a:r>
              <a:rPr lang="zh-TW" altLang="en-US" dirty="0"/>
              <a:t>搬家時，該如何才能把所有物品從舊家搬到新家？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774AB596-6B92-4FC9-8206-6B8FB71960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566" y="3357786"/>
            <a:ext cx="11090276" cy="1439218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/>
              <a:t>將物品拆</a:t>
            </a:r>
            <a:r>
              <a:rPr lang="zh-TW" altLang="en-US" dirty="0" smtClean="0"/>
              <a:t>解、打包、裝箱。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2.</a:t>
            </a:r>
            <a:r>
              <a:rPr lang="zh-TW" altLang="en-US" dirty="0" smtClean="0"/>
              <a:t>以車輛運送。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3.</a:t>
            </a:r>
            <a:r>
              <a:rPr lang="zh-TW" altLang="en-US" dirty="0" smtClean="0"/>
              <a:t>運送</a:t>
            </a:r>
            <a:r>
              <a:rPr lang="zh-TW" altLang="en-US" dirty="0"/>
              <a:t>到新家後</a:t>
            </a:r>
            <a:r>
              <a:rPr lang="zh-TW" altLang="en-US" dirty="0" smtClean="0"/>
              <a:t>，再</a:t>
            </a:r>
            <a:r>
              <a:rPr lang="zh-TW" altLang="en-US" dirty="0"/>
              <a:t>逐一</a:t>
            </a:r>
            <a:r>
              <a:rPr lang="zh-TW" altLang="en-US" dirty="0" smtClean="0"/>
              <a:t>拆封、組裝</a:t>
            </a:r>
            <a:r>
              <a:rPr lang="zh-TW" altLang="en-US" dirty="0"/>
              <a:t>起來。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D910D5C-2253-4D1A-9EDB-AF4DD1AEE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E954E6C-C6A3-44CD-AA6B-D6544DA23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pic>
        <p:nvPicPr>
          <p:cNvPr id="10244" name="Picture 4">
            <a:extLst>
              <a:ext uri="{FF2B5EF4-FFF2-40B4-BE49-F238E27FC236}">
                <a16:creationId xmlns="" xmlns:a16="http://schemas.microsoft.com/office/drawing/2014/main" id="{B653D7F2-3F0C-451E-A77E-4662CD397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30" y="909514"/>
            <a:ext cx="5616624" cy="217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29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926CA1C-438D-4834-8E79-3A14F18FA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網路的運作原理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4831071-46D6-45B5-B36F-5C7E8D6C1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與搬家的概念相似：</a:t>
            </a:r>
            <a:endParaRPr lang="en-US" altLang="zh-TW" dirty="0"/>
          </a:p>
          <a:p>
            <a:pPr marL="112713" indent="420688">
              <a:buNone/>
            </a:pPr>
            <a:r>
              <a:rPr lang="en-US" altLang="zh-TW" dirty="0"/>
              <a:t>1. </a:t>
            </a:r>
            <a:r>
              <a:rPr lang="zh-TW" altLang="en-US" dirty="0"/>
              <a:t>將</a:t>
            </a:r>
            <a:r>
              <a:rPr lang="zh-TW" altLang="en-US" b="1" dirty="0"/>
              <a:t>原始資料</a:t>
            </a:r>
            <a:r>
              <a:rPr lang="zh-TW" altLang="en-US" dirty="0"/>
              <a:t>切割成較小的資料，稱之為「</a:t>
            </a:r>
            <a:r>
              <a:rPr lang="zh-TW" altLang="en-US" b="1" dirty="0">
                <a:solidFill>
                  <a:srgbClr val="00B0F0"/>
                </a:solidFill>
              </a:rPr>
              <a:t>封包</a:t>
            </a:r>
            <a:r>
              <a:rPr lang="zh-TW" altLang="en-US" dirty="0"/>
              <a:t>」</a:t>
            </a:r>
            <a:endParaRPr lang="en-US" altLang="zh-TW" dirty="0"/>
          </a:p>
          <a:p>
            <a:pPr marL="112713" indent="420688">
              <a:buNone/>
            </a:pPr>
            <a:r>
              <a:rPr lang="en-US" altLang="zh-TW" dirty="0"/>
              <a:t>2. </a:t>
            </a:r>
            <a:r>
              <a:rPr lang="zh-TW" altLang="en-US" dirty="0"/>
              <a:t>封包藉由網路設備傳送至目的地</a:t>
            </a:r>
            <a:endParaRPr lang="en-US" altLang="zh-TW" dirty="0"/>
          </a:p>
          <a:p>
            <a:pPr marL="112713" indent="420688">
              <a:buNone/>
            </a:pPr>
            <a:r>
              <a:rPr lang="en-US" altLang="zh-TW" dirty="0"/>
              <a:t>3. </a:t>
            </a:r>
            <a:r>
              <a:rPr lang="zh-TW" altLang="en-US" dirty="0"/>
              <a:t>接收端再將封包重新組合出原始資料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CA42D3-268C-41FF-841D-02FAD79FFB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A1F7F98-642B-4BC3-B37C-6F81B21E03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B653D7F2-3F0C-451E-A77E-4662CD397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3933850"/>
            <a:ext cx="5616624" cy="217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9549-A2DC-4F1F-B868-C8F2F15F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TCP/IP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在資料傳遞的過程中，會使用到</a:t>
            </a:r>
            <a:endParaRPr lang="en-US" altLang="zh-TW" dirty="0"/>
          </a:p>
          <a:p>
            <a:r>
              <a:rPr lang="en-US" altLang="zh-TW" dirty="0"/>
              <a:t>TCP</a:t>
            </a:r>
            <a:r>
              <a:rPr lang="zh-TW" altLang="en-US" dirty="0"/>
              <a:t>：傳輸控制協定</a:t>
            </a:r>
            <a:r>
              <a:rPr lang="zh-TW" altLang="en-US" sz="3200" dirty="0"/>
              <a:t>（</a:t>
            </a:r>
            <a:r>
              <a:rPr lang="en-US" altLang="zh-TW" sz="3200" dirty="0"/>
              <a:t>Transmission</a:t>
            </a:r>
            <a:r>
              <a:rPr lang="zh-TW" altLang="en-US" sz="3200" dirty="0"/>
              <a:t> </a:t>
            </a:r>
            <a:r>
              <a:rPr lang="en-US" altLang="zh-TW" sz="3200" dirty="0"/>
              <a:t>Control Protocol</a:t>
            </a:r>
            <a:r>
              <a:rPr lang="zh-TW" altLang="en-US" sz="3200" dirty="0" smtClean="0"/>
              <a:t>）</a:t>
            </a:r>
            <a:endParaRPr lang="en-US" altLang="zh-TW" sz="3200" dirty="0" smtClean="0"/>
          </a:p>
          <a:p>
            <a:pPr lvl="1">
              <a:spcBef>
                <a:spcPts val="0"/>
              </a:spcBef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將資料拆成封包。</a:t>
            </a:r>
            <a:endParaRPr lang="en-US" altLang="zh-TW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接收封包後組合成資料。</a:t>
            </a:r>
            <a:endParaRPr lang="en-US" altLang="zh-TW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zh-TW" dirty="0"/>
              <a:t>IP</a:t>
            </a:r>
            <a:r>
              <a:rPr lang="zh-TW" altLang="en-US" dirty="0"/>
              <a:t>：網際網路協定</a:t>
            </a:r>
            <a:r>
              <a:rPr lang="zh-TW" altLang="en-US" sz="3200" dirty="0"/>
              <a:t>（</a:t>
            </a:r>
            <a:r>
              <a:rPr lang="en-US" altLang="zh-TW" sz="3200" dirty="0"/>
              <a:t>Internet Protocol</a:t>
            </a:r>
            <a:r>
              <a:rPr lang="zh-TW" altLang="en-US" sz="3200" dirty="0"/>
              <a:t>，</a:t>
            </a:r>
            <a:r>
              <a:rPr lang="en-US" altLang="zh-TW" sz="3200" dirty="0"/>
              <a:t>IP</a:t>
            </a:r>
            <a:r>
              <a:rPr lang="zh-TW" altLang="en-US" sz="3200" dirty="0" smtClean="0"/>
              <a:t>）</a:t>
            </a:r>
            <a:endParaRPr lang="en-US" altLang="zh-TW" sz="3200" dirty="0" smtClean="0"/>
          </a:p>
          <a:p>
            <a:pPr lvl="1">
              <a:spcBef>
                <a:spcPts val="0"/>
              </a:spcBef>
            </a:pPr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資料要從哪裡、傳送到哪裡去。</a:t>
            </a:r>
            <a:endParaRPr lang="zh-TW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B9B9624-7BF6-434F-8E0E-A5278D10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8A8C40-2C64-447F-BEFB-733FEFE55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60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網路的運作原理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4032262" y="3522218"/>
            <a:ext cx="1290963" cy="1289148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7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18" name="Picture 6">
            <a:extLst>
              <a:ext uri="{FF2B5EF4-FFF2-40B4-BE49-F238E27FC236}">
                <a16:creationId xmlns="" xmlns:a16="http://schemas.microsoft.com/office/drawing/2014/main" id="{99410DD8-7CDB-40B5-B658-FA77F7726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630" y="4463387"/>
            <a:ext cx="14859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703" y="2639243"/>
            <a:ext cx="2009190" cy="13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="" xmlns:a16="http://schemas.microsoft.com/office/drawing/2014/main" id="{A1745EE1-EFE5-419E-9C23-3C7EF76DB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811" y="1425650"/>
            <a:ext cx="1824415" cy="400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6710" y="3816257"/>
            <a:ext cx="1007840" cy="647130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</a:rPr>
              <a:t>TCP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FD218D88-06BF-4583-A4A2-3E4E3EB1C935}"/>
              </a:ext>
            </a:extLst>
          </p:cNvPr>
          <p:cNvGrpSpPr/>
          <p:nvPr/>
        </p:nvGrpSpPr>
        <p:grpSpPr>
          <a:xfrm>
            <a:off x="8031372" y="3521050"/>
            <a:ext cx="1290963" cy="1289148"/>
            <a:chOff x="6807755" y="2817213"/>
            <a:chExt cx="1290963" cy="1289148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E00AADEC-EBDC-48E6-B6FE-756A45111A86}"/>
                </a:ext>
              </a:extLst>
            </p:cNvPr>
            <p:cNvGrpSpPr/>
            <p:nvPr/>
          </p:nvGrpSpPr>
          <p:grpSpPr>
            <a:xfrm>
              <a:off x="6807755" y="2817213"/>
              <a:ext cx="1290963" cy="1289148"/>
              <a:chOff x="2619229" y="2676674"/>
              <a:chExt cx="1290963" cy="1289148"/>
            </a:xfrm>
          </p:grpSpPr>
          <p:sp>
            <p:nvSpPr>
              <p:cNvPr id="16" name="淚滴形 15">
                <a:extLst>
                  <a:ext uri="{FF2B5EF4-FFF2-40B4-BE49-F238E27FC236}">
                    <a16:creationId xmlns="" xmlns:a16="http://schemas.microsoft.com/office/drawing/2014/main" id="{55467BFC-2851-40E3-B9A2-F33C23B67965}"/>
                  </a:ext>
                </a:extLst>
              </p:cNvPr>
              <p:cNvSpPr/>
              <p:nvPr/>
            </p:nvSpPr>
            <p:spPr>
              <a:xfrm rot="8100000">
                <a:off x="2619229" y="2676674"/>
                <a:ext cx="1290963" cy="1289148"/>
              </a:xfrm>
              <a:prstGeom prst="teardrop">
                <a:avLst>
                  <a:gd name="adj" fmla="val 118993"/>
                </a:avLst>
              </a:prstGeom>
              <a:solidFill>
                <a:srgbClr val="F89E49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" name="橢圓 16">
                <a:extLst>
                  <a:ext uri="{FF2B5EF4-FFF2-40B4-BE49-F238E27FC236}">
                    <a16:creationId xmlns="" xmlns:a16="http://schemas.microsoft.com/office/drawing/2014/main" id="{2758D542-9BDE-4153-9B96-107949BAC567}"/>
                  </a:ext>
                </a:extLst>
              </p:cNvPr>
              <p:cNvSpPr/>
              <p:nvPr/>
            </p:nvSpPr>
            <p:spPr>
              <a:xfrm>
                <a:off x="2719733" y="2765619"/>
                <a:ext cx="1108923" cy="11089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C8C771BA-16CF-4DF0-B4ED-1EEA480C5CF8}"/>
                </a:ext>
              </a:extLst>
            </p:cNvPr>
            <p:cNvSpPr txBox="1">
              <a:spLocks/>
            </p:cNvSpPr>
            <p:nvPr/>
          </p:nvSpPr>
          <p:spPr>
            <a:xfrm>
              <a:off x="7103837" y="3013989"/>
              <a:ext cx="653082" cy="6471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en-US" altLang="zh-TW" sz="4400" b="1" dirty="0">
                  <a:solidFill>
                    <a:schemeClr val="bg1">
                      <a:lumMod val="50000"/>
                    </a:schemeClr>
                  </a:solidFill>
                </a:rPr>
                <a:t>IP</a:t>
              </a:r>
              <a:endParaRPr lang="zh-TW" altLang="en-US" sz="4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486694" y="3069754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 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0" name="接點: 肘形 19">
            <a:extLst>
              <a:ext uri="{FF2B5EF4-FFF2-40B4-BE49-F238E27FC236}">
                <a16:creationId xmlns="" xmlns:a16="http://schemas.microsoft.com/office/drawing/2014/main" id="{4184892D-D1EA-4C7B-9002-25AF9DC58597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52731" y="2403718"/>
            <a:ext cx="1193477" cy="2381535"/>
          </a:xfrm>
          <a:prstGeom prst="bentConnector2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DCF78C43-25E5-4E98-8F11-E08C4E259863}"/>
              </a:ext>
            </a:extLst>
          </p:cNvPr>
          <p:cNvSpPr txBox="1"/>
          <p:nvPr/>
        </p:nvSpPr>
        <p:spPr>
          <a:xfrm>
            <a:off x="1636003" y="6230495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49" y="1057977"/>
            <a:ext cx="2808507" cy="208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3556291" y="5246763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拆成封包</a:t>
            </a:r>
          </a:p>
        </p:txBody>
      </p:sp>
      <p:cxnSp>
        <p:nvCxnSpPr>
          <p:cNvPr id="25" name="直線單箭頭接點 2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 flipV="1">
            <a:off x="5435618" y="4164456"/>
            <a:ext cx="2531796" cy="1882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5562959" y="2177578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6701516" y="5326427"/>
            <a:ext cx="42620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6" name="直線單箭頭接點 35">
            <a:extLst>
              <a:ext uri="{FF2B5EF4-FFF2-40B4-BE49-F238E27FC236}">
                <a16:creationId xmlns="" xmlns:a16="http://schemas.microsoft.com/office/drawing/2014/main" id="{8D5AB99D-EF97-476E-939D-EB3F74138369}"/>
              </a:ext>
            </a:extLst>
          </p:cNvPr>
          <p:cNvCxnSpPr>
            <a:cxnSpLocks/>
          </p:cNvCxnSpPr>
          <p:nvPr/>
        </p:nvCxnSpPr>
        <p:spPr>
          <a:xfrm>
            <a:off x="9518107" y="4191962"/>
            <a:ext cx="753563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1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FD218D88-06BF-4583-A4A2-3E4E3EB1C935}"/>
              </a:ext>
            </a:extLst>
          </p:cNvPr>
          <p:cNvGrpSpPr/>
          <p:nvPr/>
        </p:nvGrpSpPr>
        <p:grpSpPr>
          <a:xfrm>
            <a:off x="2926653" y="2858113"/>
            <a:ext cx="1290963" cy="1289148"/>
            <a:chOff x="6807755" y="2817213"/>
            <a:chExt cx="1290963" cy="1289148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E00AADEC-EBDC-48E6-B6FE-756A45111A86}"/>
                </a:ext>
              </a:extLst>
            </p:cNvPr>
            <p:cNvGrpSpPr/>
            <p:nvPr/>
          </p:nvGrpSpPr>
          <p:grpSpPr>
            <a:xfrm>
              <a:off x="6807755" y="2817213"/>
              <a:ext cx="1290963" cy="1289148"/>
              <a:chOff x="2619229" y="2676674"/>
              <a:chExt cx="1290963" cy="1289148"/>
            </a:xfrm>
          </p:grpSpPr>
          <p:sp>
            <p:nvSpPr>
              <p:cNvPr id="16" name="淚滴形 15">
                <a:extLst>
                  <a:ext uri="{FF2B5EF4-FFF2-40B4-BE49-F238E27FC236}">
                    <a16:creationId xmlns="" xmlns:a16="http://schemas.microsoft.com/office/drawing/2014/main" id="{55467BFC-2851-40E3-B9A2-F33C23B67965}"/>
                  </a:ext>
                </a:extLst>
              </p:cNvPr>
              <p:cNvSpPr/>
              <p:nvPr/>
            </p:nvSpPr>
            <p:spPr>
              <a:xfrm rot="8100000">
                <a:off x="2619229" y="2676674"/>
                <a:ext cx="1290963" cy="1289148"/>
              </a:xfrm>
              <a:prstGeom prst="teardrop">
                <a:avLst>
                  <a:gd name="adj" fmla="val 118993"/>
                </a:avLst>
              </a:prstGeom>
              <a:solidFill>
                <a:srgbClr val="F89E49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7" name="橢圓 16">
                <a:extLst>
                  <a:ext uri="{FF2B5EF4-FFF2-40B4-BE49-F238E27FC236}">
                    <a16:creationId xmlns="" xmlns:a16="http://schemas.microsoft.com/office/drawing/2014/main" id="{2758D542-9BDE-4153-9B96-107949BAC567}"/>
                  </a:ext>
                </a:extLst>
              </p:cNvPr>
              <p:cNvSpPr/>
              <p:nvPr/>
            </p:nvSpPr>
            <p:spPr>
              <a:xfrm>
                <a:off x="2719733" y="2765619"/>
                <a:ext cx="1108923" cy="110892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C8C771BA-16CF-4DF0-B4ED-1EEA480C5CF8}"/>
                </a:ext>
              </a:extLst>
            </p:cNvPr>
            <p:cNvSpPr txBox="1">
              <a:spLocks/>
            </p:cNvSpPr>
            <p:nvPr/>
          </p:nvSpPr>
          <p:spPr>
            <a:xfrm>
              <a:off x="7103837" y="3013989"/>
              <a:ext cx="653082" cy="647130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Font typeface="Calibri" panose="020F0502020204030204" pitchFamily="34" charset="0"/>
                <a:buNone/>
              </a:pPr>
              <a:r>
                <a:rPr lang="en-US" altLang="zh-TW" sz="4400" b="1" dirty="0">
                  <a:solidFill>
                    <a:schemeClr val="bg1">
                      <a:lumMod val="50000"/>
                    </a:schemeClr>
                  </a:solidFill>
                </a:rPr>
                <a:t>IP</a:t>
              </a:r>
              <a:endParaRPr lang="zh-TW" altLang="en-US" sz="4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網路的運作原理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11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6934307" y="2870566"/>
            <a:ext cx="1290963" cy="1289148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7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18" name="Picture 6">
            <a:extLst>
              <a:ext uri="{FF2B5EF4-FFF2-40B4-BE49-F238E27FC236}">
                <a16:creationId xmlns="" xmlns:a16="http://schemas.microsoft.com/office/drawing/2014/main" id="{99410DD8-7CDB-40B5-B658-FA77F7726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126" y="1013744"/>
            <a:ext cx="14859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237" y="4151357"/>
            <a:ext cx="2009190" cy="137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="" xmlns:a16="http://schemas.microsoft.com/office/drawing/2014/main" id="{A1745EE1-EFE5-419E-9C23-3C7EF76DB4B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13546" y="1426394"/>
            <a:ext cx="1824415" cy="40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8755" y="3164605"/>
            <a:ext cx="1007840" cy="647130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</a:rPr>
              <a:t>TCP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="" xmlns:a16="http://schemas.microsoft.com/office/drawing/2014/main" id="{DCF78C43-25E5-4E98-8F11-E08C4E259863}"/>
              </a:ext>
            </a:extLst>
          </p:cNvPr>
          <p:cNvSpPr txBox="1"/>
          <p:nvPr/>
        </p:nvSpPr>
        <p:spPr>
          <a:xfrm>
            <a:off x="8321865" y="2905571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067" y="4413376"/>
            <a:ext cx="2808507" cy="208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6474933" y="2362475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組合封包</a:t>
            </a:r>
          </a:p>
        </p:txBody>
      </p:sp>
      <p:cxnSp>
        <p:nvCxnSpPr>
          <p:cNvPr id="25" name="直線單箭頭接點 2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 flipV="1">
            <a:off x="4324884" y="3527321"/>
            <a:ext cx="2531796" cy="1882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4421931" y="3612706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1212969" y="1027380"/>
            <a:ext cx="42620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接點: 肘形 9">
            <a:extLst>
              <a:ext uri="{FF2B5EF4-FFF2-40B4-BE49-F238E27FC236}">
                <a16:creationId xmlns="" xmlns:a16="http://schemas.microsoft.com/office/drawing/2014/main" id="{D2DB6865-E668-4422-BF1A-12E3A68C1598}"/>
              </a:ext>
            </a:extLst>
          </p:cNvPr>
          <p:cNvCxnSpPr>
            <a:cxnSpLocks/>
          </p:cNvCxnSpPr>
          <p:nvPr/>
        </p:nvCxnSpPr>
        <p:spPr>
          <a:xfrm>
            <a:off x="8349659" y="3501519"/>
            <a:ext cx="1380519" cy="755280"/>
          </a:xfrm>
          <a:prstGeom prst="bentConnector3">
            <a:avLst>
              <a:gd name="adj1" fmla="val 100045"/>
            </a:avLst>
          </a:prstGeom>
          <a:ln w="76200" cap="rnd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="" xmlns:a16="http://schemas.microsoft.com/office/drawing/2014/main" id="{8AA0108D-0739-402A-8C8F-FF90D2840DB3}"/>
              </a:ext>
            </a:extLst>
          </p:cNvPr>
          <p:cNvCxnSpPr>
            <a:cxnSpLocks/>
          </p:cNvCxnSpPr>
          <p:nvPr/>
        </p:nvCxnSpPr>
        <p:spPr>
          <a:xfrm>
            <a:off x="1898655" y="3515854"/>
            <a:ext cx="884183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9D14D4EC-6C23-487A-BC49-7DF97CE81861}"/>
              </a:ext>
            </a:extLst>
          </p:cNvPr>
          <p:cNvSpPr txBox="1"/>
          <p:nvPr/>
        </p:nvSpPr>
        <p:spPr>
          <a:xfrm>
            <a:off x="9936103" y="3879159"/>
            <a:ext cx="22286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28773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TCP</a:t>
            </a:r>
            <a:r>
              <a:rPr lang="zh-TW" altLang="en-US" dirty="0"/>
              <a:t>的功能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2012060" y="2959090"/>
            <a:ext cx="611222" cy="610363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3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210" y="3053121"/>
            <a:ext cx="591382" cy="379724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rgbClr val="E82063"/>
                </a:solidFill>
              </a:rPr>
              <a:t>TCP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-76121" y="3996566"/>
            <a:ext cx="1961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 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5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1414686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資料→封</a:t>
            </a:r>
            <a:r>
              <a:rPr lang="zh-TW" altLang="en-US" sz="2000" b="1" dirty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3036793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32" name="直線單箭頭接點 3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270970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1470232" y="3242983"/>
            <a:ext cx="504978" cy="20735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4588116" y="2959090"/>
            <a:ext cx="611222" cy="610363"/>
            <a:chOff x="3761671" y="2170752"/>
            <a:chExt cx="1290963" cy="1289148"/>
          </a:xfrm>
        </p:grpSpPr>
        <p:sp>
          <p:nvSpPr>
            <p:cNvPr id="39" name="淚滴形 38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1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4551266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chemeClr val="bg1">
                    <a:lumMod val="50000"/>
                  </a:schemeClr>
                </a:solidFill>
              </a:rPr>
              <a:t>IP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2" name="直線單箭頭接點 4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413545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k1040125\AppData\Local\Temp\SNAGHTML15db3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2544793"/>
            <a:ext cx="1361042" cy="135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直線單箭頭接點 42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5267094" y="3263718"/>
            <a:ext cx="1818797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4583038" y="3802028"/>
            <a:ext cx="36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7140168" y="2959090"/>
            <a:ext cx="611222" cy="610363"/>
            <a:chOff x="3761671" y="2170752"/>
            <a:chExt cx="1290963" cy="1289148"/>
          </a:xfrm>
        </p:grpSpPr>
        <p:sp>
          <p:nvSpPr>
            <p:cNvPr id="48" name="淚滴形 47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F89E4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7103318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chemeClr val="bg1">
                    <a:lumMod val="50000"/>
                  </a:schemeClr>
                </a:solidFill>
              </a:rPr>
              <a:t>IP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8137958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781087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923661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群組 55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9681191" y="2959090"/>
            <a:ext cx="611222" cy="610363"/>
            <a:chOff x="3761671" y="2170752"/>
            <a:chExt cx="1290963" cy="1289148"/>
          </a:xfrm>
        </p:grpSpPr>
        <p:sp>
          <p:nvSpPr>
            <p:cNvPr id="57" name="淚滴形 56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9644341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000" b="1" smtClean="0">
                <a:solidFill>
                  <a:srgbClr val="E82063"/>
                </a:solidFill>
              </a:rPr>
              <a:t>TCP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pic>
        <p:nvPicPr>
          <p:cNvPr id="60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226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直線單箭頭接點 60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1034669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260064" y="4047669"/>
            <a:ext cx="2171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9033668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E82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封包→資料</a:t>
            </a:r>
            <a:endParaRPr lang="zh-TW" altLang="en-US" sz="2000" b="1" dirty="0">
              <a:solidFill>
                <a:srgbClr val="E82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622598" y="3380956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indent="-422275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altLang="zh-TW" dirty="0" smtClean="0"/>
          </a:p>
        </p:txBody>
      </p:sp>
      <p:pic>
        <p:nvPicPr>
          <p:cNvPr id="66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4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881997" y="1432059"/>
            <a:ext cx="3735139" cy="1265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將資料切割成封包，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並加以編號</a:t>
            </a:r>
            <a:endParaRPr lang="en-US" altLang="zh-TW" sz="2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4023361" y="2544793"/>
            <a:ext cx="4258490" cy="1965121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9139239" y="1413570"/>
            <a:ext cx="3004639" cy="1080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依據封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包編號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重新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組合成資料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0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694606" y="4510856"/>
            <a:ext cx="2232248" cy="1871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一定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時間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內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未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收到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確認訊息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，會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重新傳送封包。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3309807" y="2169014"/>
            <a:ext cx="5737727" cy="3420619"/>
            <a:chOff x="3142878" y="1989634"/>
            <a:chExt cx="6038619" cy="3600000"/>
          </a:xfrm>
        </p:grpSpPr>
        <p:sp>
          <p:nvSpPr>
            <p:cNvPr id="71" name="矩形 70"/>
            <p:cNvSpPr/>
            <p:nvPr/>
          </p:nvSpPr>
          <p:spPr>
            <a:xfrm>
              <a:off x="3142878" y="1989634"/>
              <a:ext cx="6038619" cy="3600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82063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72" name="群組 71">
              <a:extLst>
                <a:ext uri="{FF2B5EF4-FFF2-40B4-BE49-F238E27FC236}">
                  <a16:creationId xmlns="" xmlns:a16="http://schemas.microsoft.com/office/drawing/2014/main" id="{BA5A6491-8FF7-47FD-BBEB-A37E23066219}"/>
                </a:ext>
              </a:extLst>
            </p:cNvPr>
            <p:cNvGrpSpPr/>
            <p:nvPr/>
          </p:nvGrpSpPr>
          <p:grpSpPr>
            <a:xfrm>
              <a:off x="3496640" y="2277666"/>
              <a:ext cx="5295194" cy="2997010"/>
              <a:chOff x="3427654" y="1881393"/>
              <a:chExt cx="5101024" cy="4708457"/>
            </a:xfrm>
          </p:grpSpPr>
          <p:cxnSp>
            <p:nvCxnSpPr>
              <p:cNvPr id="73" name="直線單箭頭接點 72">
                <a:extLst>
                  <a:ext uri="{FF2B5EF4-FFF2-40B4-BE49-F238E27FC236}">
                    <a16:creationId xmlns="" xmlns:a16="http://schemas.microsoft.com/office/drawing/2014/main" id="{4B036DB6-F4E5-4D5F-B39D-9D53CA496F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8953" y="2350916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34ADB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單箭頭接點 73">
                <a:extLst>
                  <a:ext uri="{FF2B5EF4-FFF2-40B4-BE49-F238E27FC236}">
                    <a16:creationId xmlns="" xmlns:a16="http://schemas.microsoft.com/office/drawing/2014/main" id="{E000663E-F014-42C2-B356-E09E52BAB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8953" y="3861842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34ADB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單箭頭接點 74">
                <a:extLst>
                  <a:ext uri="{FF2B5EF4-FFF2-40B4-BE49-F238E27FC236}">
                    <a16:creationId xmlns="" xmlns:a16="http://schemas.microsoft.com/office/drawing/2014/main" id="{86FF1CD1-89BD-4708-8AC0-2A8350EF48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38953" y="5806058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34ADB3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單箭頭接點 75">
                <a:extLst>
                  <a:ext uri="{FF2B5EF4-FFF2-40B4-BE49-F238E27FC236}">
                    <a16:creationId xmlns="" xmlns:a16="http://schemas.microsoft.com/office/drawing/2014/main" id="{A79FB30A-4304-4700-89BA-8218AEB433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38953" y="3106379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7F79B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單箭頭接點 76">
                <a:extLst>
                  <a:ext uri="{FF2B5EF4-FFF2-40B4-BE49-F238E27FC236}">
                    <a16:creationId xmlns="" xmlns:a16="http://schemas.microsoft.com/office/drawing/2014/main" id="{FB17124B-F9D3-47FE-A395-90AA588F78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38953" y="6561520"/>
                <a:ext cx="4680520" cy="0"/>
              </a:xfrm>
              <a:prstGeom prst="straightConnector1">
                <a:avLst/>
              </a:prstGeom>
              <a:ln w="76200" cap="rnd">
                <a:solidFill>
                  <a:srgbClr val="7F79B9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接點 77">
                <a:extLst>
                  <a:ext uri="{FF2B5EF4-FFF2-40B4-BE49-F238E27FC236}">
                    <a16:creationId xmlns="" xmlns:a16="http://schemas.microsoft.com/office/drawing/2014/main" id="{075F6A41-6BCA-42C6-A5F1-66D71D3970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79213" y="4284957"/>
                <a:ext cx="0" cy="765638"/>
              </a:xfrm>
              <a:prstGeom prst="line">
                <a:avLst/>
              </a:prstGeom>
              <a:ln w="76200" cap="rnd">
                <a:solidFill>
                  <a:srgbClr val="656567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文字方塊 78">
                <a:extLst>
                  <a:ext uri="{FF2B5EF4-FFF2-40B4-BE49-F238E27FC236}">
                    <a16:creationId xmlns="" xmlns:a16="http://schemas.microsoft.com/office/drawing/2014/main" id="{CCD3C128-62EA-4022-BF34-5AC0FC060A79}"/>
                  </a:ext>
                </a:extLst>
              </p:cNvPr>
              <p:cNvSpPr txBox="1"/>
              <p:nvPr/>
            </p:nvSpPr>
            <p:spPr>
              <a:xfrm>
                <a:off x="3427655" y="1881393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發送封包編號</a:t>
                </a:r>
                <a:r>
                  <a:rPr lang="en-US" altLang="zh-TW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06 </a:t>
                </a:r>
                <a:endParaRPr lang="zh-TW" altLang="en-US" sz="1600" b="1" dirty="0">
                  <a:solidFill>
                    <a:srgbClr val="34ADB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="" xmlns:a16="http://schemas.microsoft.com/office/drawing/2014/main" id="{59CD5B75-A413-4D67-98BB-AADB1DDA1DC8}"/>
                  </a:ext>
                </a:extLst>
              </p:cNvPr>
              <p:cNvSpPr txBox="1"/>
              <p:nvPr/>
            </p:nvSpPr>
            <p:spPr>
              <a:xfrm>
                <a:off x="5900264" y="2620353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收到封包編號</a:t>
                </a:r>
                <a:r>
                  <a:rPr lang="en-US" altLang="zh-TW" sz="1600" b="1" i="0" u="none" strike="noStrike" baseline="0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06 </a:t>
                </a:r>
                <a:endParaRPr lang="zh-TW" altLang="en-US" sz="1600" b="1" dirty="0">
                  <a:solidFill>
                    <a:srgbClr val="7F79B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1" name="文字方塊 80">
                <a:extLst>
                  <a:ext uri="{FF2B5EF4-FFF2-40B4-BE49-F238E27FC236}">
                    <a16:creationId xmlns="" xmlns:a16="http://schemas.microsoft.com/office/drawing/2014/main" id="{292207B0-9086-499A-855C-62CEABA21FF8}"/>
                  </a:ext>
                </a:extLst>
              </p:cNvPr>
              <p:cNvSpPr txBox="1"/>
              <p:nvPr/>
            </p:nvSpPr>
            <p:spPr>
              <a:xfrm>
                <a:off x="3427654" y="3344006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發送封包編號</a:t>
                </a:r>
                <a:r>
                  <a:rPr lang="en-US" altLang="zh-TW" sz="1600" b="1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13</a:t>
                </a:r>
                <a:r>
                  <a:rPr lang="en-US" altLang="zh-TW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lang="zh-TW" altLang="en-US" sz="1600" b="1" dirty="0">
                  <a:solidFill>
                    <a:srgbClr val="34ADB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2" name="文字方塊 81">
                <a:extLst>
                  <a:ext uri="{FF2B5EF4-FFF2-40B4-BE49-F238E27FC236}">
                    <a16:creationId xmlns="" xmlns:a16="http://schemas.microsoft.com/office/drawing/2014/main" id="{E49BCB96-B471-47D7-A1CE-21B6C2989E93}"/>
                  </a:ext>
                </a:extLst>
              </p:cNvPr>
              <p:cNvSpPr txBox="1"/>
              <p:nvPr/>
            </p:nvSpPr>
            <p:spPr>
              <a:xfrm>
                <a:off x="3427654" y="5297275"/>
                <a:ext cx="3387631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重新發送封包編號</a:t>
                </a:r>
                <a:r>
                  <a:rPr lang="en-US" altLang="zh-TW" sz="1600" b="1" dirty="0">
                    <a:solidFill>
                      <a:srgbClr val="34ADB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13</a:t>
                </a:r>
                <a:endParaRPr lang="zh-TW" altLang="en-US" sz="1600" b="1" dirty="0">
                  <a:solidFill>
                    <a:srgbClr val="34ADB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3" name="文字方塊 82">
                <a:extLst>
                  <a:ext uri="{FF2B5EF4-FFF2-40B4-BE49-F238E27FC236}">
                    <a16:creationId xmlns="" xmlns:a16="http://schemas.microsoft.com/office/drawing/2014/main" id="{CC42282E-D88B-476C-9B94-E096FCBA75D9}"/>
                  </a:ext>
                </a:extLst>
              </p:cNvPr>
              <p:cNvSpPr txBox="1"/>
              <p:nvPr/>
            </p:nvSpPr>
            <p:spPr>
              <a:xfrm>
                <a:off x="5916237" y="6057964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收到</a:t>
                </a:r>
                <a:r>
                  <a:rPr lang="zh-TW" altLang="en-US" sz="1600" b="1" i="0" u="none" strike="noStrike" baseline="0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封包編號</a:t>
                </a:r>
                <a:r>
                  <a:rPr lang="en-US" altLang="zh-TW" sz="1600" b="1" dirty="0">
                    <a:solidFill>
                      <a:srgbClr val="7F79B9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13</a:t>
                </a:r>
                <a:endParaRPr lang="zh-TW" altLang="en-US" sz="1600" b="1" dirty="0">
                  <a:solidFill>
                    <a:srgbClr val="7F79B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4" name="文字方塊 83">
                <a:extLst>
                  <a:ext uri="{FF2B5EF4-FFF2-40B4-BE49-F238E27FC236}">
                    <a16:creationId xmlns="" xmlns:a16="http://schemas.microsoft.com/office/drawing/2014/main" id="{4F9EFB7E-0081-4806-8705-60E6B3D8A294}"/>
                  </a:ext>
                </a:extLst>
              </p:cNvPr>
              <p:cNvSpPr txBox="1"/>
              <p:nvPr/>
            </p:nvSpPr>
            <p:spPr>
              <a:xfrm>
                <a:off x="5943845" y="4476918"/>
                <a:ext cx="2584833" cy="531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TW" altLang="en-US" sz="1600" b="1" i="0" u="none" strike="noStrike" baseline="0" dirty="0">
                    <a:solidFill>
                      <a:srgbClr val="656567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（未得到回應）</a:t>
                </a:r>
                <a:endParaRPr lang="zh-TW" altLang="en-US" sz="1600" b="1" dirty="0">
                  <a:solidFill>
                    <a:srgbClr val="65656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85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9328229" y="4509914"/>
            <a:ext cx="2815649" cy="16581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 indent="-263525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r>
              <a:rPr lang="en-US" altLang="zh-TW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每收到一個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封包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，就回傳一個確認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訊息</a:t>
            </a:r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334963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發送端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631710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接收端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49603" y="2841310"/>
            <a:ext cx="5227533" cy="588484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3449603" y="4962401"/>
            <a:ext cx="5227533" cy="588484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3449603" y="4294915"/>
            <a:ext cx="5227533" cy="588484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手繪多邊形 85"/>
          <p:cNvSpPr/>
          <p:nvPr/>
        </p:nvSpPr>
        <p:spPr>
          <a:xfrm rot="16200000">
            <a:off x="8051306" y="3604082"/>
            <a:ext cx="1763211" cy="661290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chemeClr val="accent6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9" name="手繪多邊形 88"/>
          <p:cNvSpPr/>
          <p:nvPr/>
        </p:nvSpPr>
        <p:spPr>
          <a:xfrm rot="5400000" flipV="1">
            <a:off x="8705194" y="4708066"/>
            <a:ext cx="455436" cy="661291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chemeClr val="accent6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90" name="手繪多邊形 89"/>
          <p:cNvSpPr/>
          <p:nvPr/>
        </p:nvSpPr>
        <p:spPr>
          <a:xfrm rot="10800000">
            <a:off x="2926849" y="4604644"/>
            <a:ext cx="648073" cy="193302"/>
          </a:xfrm>
          <a:custGeom>
            <a:avLst/>
            <a:gdLst>
              <a:gd name="connsiteX0" fmla="*/ 1808252 w 1808252"/>
              <a:gd name="connsiteY0" fmla="*/ 0 h 647271"/>
              <a:gd name="connsiteX1" fmla="*/ 0 w 1808252"/>
              <a:gd name="connsiteY1" fmla="*/ 0 h 647271"/>
              <a:gd name="connsiteX2" fmla="*/ 0 w 1808252"/>
              <a:gd name="connsiteY2" fmla="*/ 647271 h 647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8252" h="647271">
                <a:moveTo>
                  <a:pt x="1808252" y="0"/>
                </a:moveTo>
                <a:lnTo>
                  <a:pt x="0" y="0"/>
                </a:lnTo>
                <a:lnTo>
                  <a:pt x="0" y="647271"/>
                </a:lnTo>
              </a:path>
            </a:pathLst>
          </a:custGeom>
          <a:ln w="57150" cap="rnd">
            <a:solidFill>
              <a:schemeClr val="accent2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4170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27" grpId="0" animBg="1"/>
      <p:bldP spid="69" grpId="0"/>
      <p:bldP spid="70" grpId="0"/>
      <p:bldP spid="85" grpId="0"/>
      <p:bldP spid="8" grpId="0" animBg="1"/>
      <p:bldP spid="8" grpId="1" animBg="1"/>
      <p:bldP spid="8" grpId="2" animBg="1"/>
      <p:bldP spid="65" grpId="0" animBg="1"/>
      <p:bldP spid="65" grpId="1" animBg="1"/>
      <p:bldP spid="65" grpId="2" animBg="1"/>
      <p:bldP spid="68" grpId="0" animBg="1"/>
      <p:bldP spid="68" grpId="1" animBg="1"/>
      <p:bldP spid="86" grpId="0" animBg="1"/>
      <p:bldP spid="86" grpId="1" animBg="1"/>
      <p:bldP spid="89" grpId="0" animBg="1"/>
      <p:bldP spid="89" grpId="1" animBg="1"/>
      <p:bldP spid="9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A38E94-D0E4-452F-8836-DAE1BF9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IP</a:t>
            </a:r>
            <a:r>
              <a:rPr lang="zh-TW" altLang="en-US" dirty="0"/>
              <a:t>的功能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3D49DB7-3FCA-4FC6-B32D-F4381698DC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90C6C28-7D09-4B91-BC53-942A5F318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10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2012060" y="2959090"/>
            <a:ext cx="611222" cy="610363"/>
            <a:chOff x="3761671" y="2170752"/>
            <a:chExt cx="1290963" cy="1289148"/>
          </a:xfrm>
        </p:grpSpPr>
        <p:sp>
          <p:nvSpPr>
            <p:cNvPr id="6" name="淚滴形 5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橢圓 6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3320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3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210" y="3053121"/>
            <a:ext cx="591382" cy="379724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TCP</a:t>
            </a:r>
            <a:endParaRPr lang="zh-TW" altLang="en-US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-76121" y="3996566"/>
            <a:ext cx="1961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 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16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5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1414686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資料→封</a:t>
            </a:r>
            <a:r>
              <a:rPr lang="zh-TW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3036793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32" name="直線單箭頭接點 3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270970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1470232" y="3242983"/>
            <a:ext cx="504978" cy="20735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4588116" y="2959090"/>
            <a:ext cx="611222" cy="610363"/>
            <a:chOff x="3761671" y="2170752"/>
            <a:chExt cx="1290963" cy="1289148"/>
          </a:xfrm>
        </p:grpSpPr>
        <p:sp>
          <p:nvSpPr>
            <p:cNvPr id="39" name="淚滴形 38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1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4551266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rgbClr val="E82063"/>
                </a:solidFill>
              </a:rPr>
              <a:t>IP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cxnSp>
        <p:nvCxnSpPr>
          <p:cNvPr id="42" name="直線單箭頭接點 41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413545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k1040125\AppData\Local\Temp\SNAGHTML15db3a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34" y="2544793"/>
            <a:ext cx="1361042" cy="135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直線單箭頭接點 42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5267094" y="3263718"/>
            <a:ext cx="1818797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B70855A1-DD84-4AC0-B181-4B3502718141}"/>
              </a:ext>
            </a:extLst>
          </p:cNvPr>
          <p:cNvSpPr txBox="1"/>
          <p:nvPr/>
        </p:nvSpPr>
        <p:spPr>
          <a:xfrm>
            <a:off x="4583038" y="3802028"/>
            <a:ext cx="36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我的地址是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163.21.236.8</a:t>
            </a:r>
          </a:p>
          <a:p>
            <a:r>
              <a:rPr lang="zh-TW" altLang="en-US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封包要發送至</a:t>
            </a:r>
            <a:r>
              <a:rPr lang="en-US" altLang="zh-TW" sz="20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20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7140168" y="2959090"/>
            <a:ext cx="611222" cy="610363"/>
            <a:chOff x="3761671" y="2170752"/>
            <a:chExt cx="1290963" cy="1289148"/>
          </a:xfrm>
        </p:grpSpPr>
        <p:sp>
          <p:nvSpPr>
            <p:cNvPr id="48" name="淚滴形 47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rgbClr val="E8206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橢圓 48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7103318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rgbClr val="E82063"/>
                </a:solidFill>
              </a:rPr>
              <a:t>IP</a:t>
            </a:r>
            <a:endParaRPr lang="zh-TW" altLang="en-US" sz="2000" b="1" dirty="0">
              <a:solidFill>
                <a:srgbClr val="E82063"/>
              </a:solidFill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="" xmlns:a16="http://schemas.microsoft.com/office/drawing/2014/main" id="{30401F54-D4B4-45EE-BD20-F00261C2E3D2}"/>
              </a:ext>
            </a:extLst>
          </p:cNvPr>
          <p:cNvSpPr txBox="1"/>
          <p:nvPr/>
        </p:nvSpPr>
        <p:spPr>
          <a:xfrm>
            <a:off x="8137958" y="2591456"/>
            <a:ext cx="13077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781087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單箭頭接點 54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9236615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群組 55">
            <a:extLst>
              <a:ext uri="{FF2B5EF4-FFF2-40B4-BE49-F238E27FC236}">
                <a16:creationId xmlns="" xmlns:a16="http://schemas.microsoft.com/office/drawing/2014/main" id="{BC044645-C47F-4309-A4FF-5CC6534C8C22}"/>
              </a:ext>
            </a:extLst>
          </p:cNvPr>
          <p:cNvGrpSpPr/>
          <p:nvPr/>
        </p:nvGrpSpPr>
        <p:grpSpPr>
          <a:xfrm>
            <a:off x="9681191" y="2959090"/>
            <a:ext cx="611222" cy="610363"/>
            <a:chOff x="3761671" y="2170752"/>
            <a:chExt cx="1290963" cy="1289148"/>
          </a:xfrm>
        </p:grpSpPr>
        <p:sp>
          <p:nvSpPr>
            <p:cNvPr id="57" name="淚滴形 56">
              <a:extLst>
                <a:ext uri="{FF2B5EF4-FFF2-40B4-BE49-F238E27FC236}">
                  <a16:creationId xmlns="" xmlns:a16="http://schemas.microsoft.com/office/drawing/2014/main" id="{37C8F3A9-AC30-40F6-A3C6-D58E1FE79DBC}"/>
                </a:ext>
              </a:extLst>
            </p:cNvPr>
            <p:cNvSpPr/>
            <p:nvPr/>
          </p:nvSpPr>
          <p:spPr>
            <a:xfrm rot="8100000">
              <a:off x="3761671" y="2170752"/>
              <a:ext cx="1290963" cy="1289148"/>
            </a:xfrm>
            <a:prstGeom prst="teardrop">
              <a:avLst>
                <a:gd name="adj" fmla="val 1189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="" xmlns:a16="http://schemas.microsoft.com/office/drawing/2014/main" id="{760F4340-176F-4832-AFD5-B914359D46E5}"/>
                </a:ext>
              </a:extLst>
            </p:cNvPr>
            <p:cNvSpPr/>
            <p:nvPr/>
          </p:nvSpPr>
          <p:spPr>
            <a:xfrm>
              <a:off x="3862175" y="2259696"/>
              <a:ext cx="1108923" cy="11089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9" name="內容版面配置區 2">
            <a:extLst>
              <a:ext uri="{FF2B5EF4-FFF2-40B4-BE49-F238E27FC236}">
                <a16:creationId xmlns="" xmlns:a16="http://schemas.microsoft.com/office/drawing/2014/main" id="{E4858BCA-12F3-4AAD-A8AB-5EEFF97EE8E7}"/>
              </a:ext>
            </a:extLst>
          </p:cNvPr>
          <p:cNvSpPr txBox="1">
            <a:spLocks/>
          </p:cNvSpPr>
          <p:nvPr/>
        </p:nvSpPr>
        <p:spPr>
          <a:xfrm>
            <a:off x="9644341" y="3053121"/>
            <a:ext cx="591382" cy="379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TCP</a:t>
            </a:r>
            <a:endParaRPr lang="zh-TW" altLang="en-US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0" name="Picture 4">
            <a:extLst>
              <a:ext uri="{FF2B5EF4-FFF2-40B4-BE49-F238E27FC236}">
                <a16:creationId xmlns="" xmlns:a16="http://schemas.microsoft.com/office/drawing/2014/main" id="{D713185E-8987-4515-B241-59A2AC04D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226" y="2697127"/>
            <a:ext cx="1647981" cy="122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直線單箭頭接點 60">
            <a:extLst>
              <a:ext uri="{FF2B5EF4-FFF2-40B4-BE49-F238E27FC236}">
                <a16:creationId xmlns="" xmlns:a16="http://schemas.microsoft.com/office/drawing/2014/main" id="{85D3AACD-3C6E-4BDB-B1FF-52C9672C8B72}"/>
              </a:ext>
            </a:extLst>
          </p:cNvPr>
          <p:cNvCxnSpPr>
            <a:cxnSpLocks/>
          </p:cNvCxnSpPr>
          <p:nvPr/>
        </p:nvCxnSpPr>
        <p:spPr>
          <a:xfrm>
            <a:off x="10346690" y="3263718"/>
            <a:ext cx="444576" cy="0"/>
          </a:xfrm>
          <a:prstGeom prst="straightConnector1">
            <a:avLst/>
          </a:prstGeom>
          <a:ln w="76200" cap="rnd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260064" y="4047669"/>
            <a:ext cx="2171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140.112.53.15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="" xmlns:a16="http://schemas.microsoft.com/office/drawing/2014/main" id="{72A4423E-EDD5-426B-B14B-ED4983319C33}"/>
              </a:ext>
            </a:extLst>
          </p:cNvPr>
          <p:cNvSpPr txBox="1"/>
          <p:nvPr/>
        </p:nvSpPr>
        <p:spPr>
          <a:xfrm>
            <a:off x="9033668" y="3696921"/>
            <a:ext cx="1812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封包→資料</a:t>
            </a:r>
            <a:endParaRPr lang="zh-TW" altLang="en-US" sz="20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 txBox="1">
            <a:spLocks/>
          </p:cNvSpPr>
          <p:nvPr/>
        </p:nvSpPr>
        <p:spPr>
          <a:xfrm>
            <a:off x="622598" y="3380956"/>
            <a:ext cx="11304587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indent="-422275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endParaRPr lang="en-US" altLang="zh-TW" dirty="0" smtClean="0"/>
          </a:p>
        </p:txBody>
      </p:sp>
      <p:pic>
        <p:nvPicPr>
          <p:cNvPr id="66" name="Picture 8">
            <a:extLst>
              <a:ext uri="{FF2B5EF4-FFF2-40B4-BE49-F238E27FC236}">
                <a16:creationId xmlns="" xmlns:a16="http://schemas.microsoft.com/office/drawing/2014/main" id="{2A1E40B0-B047-4BEA-AB62-73E6AB1F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46" y="3053121"/>
            <a:ext cx="937454" cy="64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文字方塊 86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334963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發送端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="" xmlns:a16="http://schemas.microsoft.com/office/drawing/2014/main" id="{FD4BE345-5FD2-4392-B72B-9D61D3806985}"/>
              </a:ext>
            </a:extLst>
          </p:cNvPr>
          <p:cNvSpPr txBox="1"/>
          <p:nvPr/>
        </p:nvSpPr>
        <p:spPr>
          <a:xfrm>
            <a:off x="10631710" y="2349674"/>
            <a:ext cx="1139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接收端</a:t>
            </a:r>
            <a:endParaRPr lang="zh-TW" altLang="en-US" sz="1800" b="1" dirty="0">
              <a:solidFill>
                <a:schemeClr val="bg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84678" y="1111424"/>
            <a:ext cx="79843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>
              <a:lnSpc>
                <a:spcPct val="12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IP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：網路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地址。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臺上網的裝置都有一組獨一無二的網路位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址。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3525" indent="-263525">
              <a:lnSpc>
                <a:spcPct val="120000"/>
              </a:lnSpc>
            </a:pP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傳送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每個封包都會加上目的地與發送端的網路位址，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再將封包傳送出去。</a:t>
            </a:r>
          </a:p>
        </p:txBody>
      </p:sp>
    </p:spTree>
    <p:extLst>
      <p:ext uri="{BB962C8B-B14F-4D97-AF65-F5344CB8AC3E}">
        <p14:creationId xmlns:p14="http://schemas.microsoft.com/office/powerpoint/2010/main" val="119826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9549-A2DC-4F1F-B868-C8F2F15F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IPv4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1CA3FBA-A660-4A1B-80A6-54BB82E8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/>
              <a:t>網際網路協定第</a:t>
            </a:r>
            <a:r>
              <a:rPr lang="en-US" altLang="zh-TW" dirty="0"/>
              <a:t>4</a:t>
            </a:r>
            <a:r>
              <a:rPr lang="zh-TW" altLang="en-US" dirty="0"/>
              <a:t>版</a:t>
            </a:r>
            <a:r>
              <a:rPr lang="zh-TW" altLang="en-US" sz="3200" dirty="0"/>
              <a:t>（</a:t>
            </a:r>
            <a:r>
              <a:rPr lang="en-US" altLang="zh-TW" sz="3200" dirty="0"/>
              <a:t>Internet Protocol version 4</a:t>
            </a:r>
            <a:r>
              <a:rPr lang="zh-TW" altLang="en-US" sz="3200" dirty="0"/>
              <a:t>，</a:t>
            </a:r>
            <a:r>
              <a:rPr lang="en-US" altLang="zh-TW" sz="3200" dirty="0"/>
              <a:t>IPv4</a:t>
            </a:r>
            <a:r>
              <a:rPr lang="zh-TW" altLang="en-US" sz="3200" dirty="0"/>
              <a:t>）</a:t>
            </a:r>
            <a:endParaRPr lang="en-US" altLang="zh-TW" sz="3200" dirty="0"/>
          </a:p>
          <a:p>
            <a:r>
              <a:rPr lang="zh-TW" altLang="en-US" dirty="0"/>
              <a:t>網路位址用</a:t>
            </a:r>
            <a:r>
              <a:rPr lang="en-US" altLang="zh-TW" b="1" dirty="0">
                <a:solidFill>
                  <a:srgbClr val="00B0F0"/>
                </a:solidFill>
              </a:rPr>
              <a:t>4</a:t>
            </a:r>
            <a:r>
              <a:rPr lang="zh-TW" altLang="en-US" b="1" dirty="0">
                <a:solidFill>
                  <a:srgbClr val="00B0F0"/>
                </a:solidFill>
              </a:rPr>
              <a:t>組</a:t>
            </a:r>
            <a:r>
              <a:rPr lang="en-US" altLang="zh-TW" b="1" dirty="0">
                <a:solidFill>
                  <a:srgbClr val="00B0F0"/>
                </a:solidFill>
              </a:rPr>
              <a:t>8</a:t>
            </a:r>
            <a:r>
              <a:rPr lang="zh-TW" altLang="en-US" b="1" dirty="0">
                <a:solidFill>
                  <a:srgbClr val="00B0F0"/>
                </a:solidFill>
              </a:rPr>
              <a:t>位元</a:t>
            </a:r>
            <a:r>
              <a:rPr lang="zh-TW" altLang="en-US" dirty="0"/>
              <a:t>的</a:t>
            </a:r>
            <a:r>
              <a:rPr lang="zh-TW" altLang="en-US" b="1" dirty="0">
                <a:solidFill>
                  <a:srgbClr val="00B0F0"/>
                </a:solidFill>
              </a:rPr>
              <a:t>二進位</a:t>
            </a:r>
            <a:r>
              <a:rPr lang="zh-TW" altLang="en-US" dirty="0"/>
              <a:t>數字表示</a:t>
            </a:r>
            <a:endParaRPr lang="en-US" altLang="zh-TW" dirty="0"/>
          </a:p>
          <a:p>
            <a:r>
              <a:rPr lang="zh-TW" altLang="en-US" dirty="0"/>
              <a:t>若換成十進位數字系統，每組可以</a:t>
            </a:r>
            <a:r>
              <a:rPr lang="en-US" altLang="zh-TW" b="1" dirty="0">
                <a:solidFill>
                  <a:srgbClr val="00B0F0"/>
                </a:solidFill>
              </a:rPr>
              <a:t>0∼255</a:t>
            </a:r>
            <a:r>
              <a:rPr lang="zh-TW" altLang="en-US" dirty="0"/>
              <a:t>來表示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0.0.0.0</a:t>
            </a:r>
            <a:r>
              <a:rPr lang="zh-TW" altLang="en-US" dirty="0"/>
              <a:t>到</a:t>
            </a:r>
            <a:r>
              <a:rPr lang="en-US" altLang="zh-TW" dirty="0"/>
              <a:t>255.255.255.255</a:t>
            </a:r>
            <a:r>
              <a:rPr lang="zh-TW" altLang="en-US" dirty="0"/>
              <a:t>可提供約</a:t>
            </a:r>
            <a:r>
              <a:rPr lang="en-US" altLang="zh-TW" dirty="0"/>
              <a:t>42</a:t>
            </a:r>
            <a:r>
              <a:rPr lang="zh-TW" altLang="en-US" dirty="0"/>
              <a:t>億個</a:t>
            </a:r>
            <a:r>
              <a:rPr lang="en-US" altLang="zh-TW" dirty="0"/>
              <a:t>IP</a:t>
            </a:r>
            <a:r>
              <a:rPr lang="zh-TW" altLang="en-US" dirty="0"/>
              <a:t>位址</a:t>
            </a:r>
            <a:endParaRPr lang="en-US" altLang="zh-TW" dirty="0"/>
          </a:p>
          <a:p>
            <a:r>
              <a:rPr lang="en-US" altLang="zh-TW" dirty="0"/>
              <a:t>IPv4</a:t>
            </a:r>
            <a:r>
              <a:rPr lang="zh-TW" altLang="en-US" dirty="0"/>
              <a:t>的</a:t>
            </a:r>
            <a:r>
              <a:rPr lang="en-US" altLang="zh-TW" dirty="0"/>
              <a:t>IP</a:t>
            </a:r>
            <a:r>
              <a:rPr lang="zh-TW" altLang="en-US" dirty="0"/>
              <a:t>位址於西元</a:t>
            </a:r>
            <a:r>
              <a:rPr lang="en-US" altLang="zh-TW" dirty="0"/>
              <a:t>2019</a:t>
            </a:r>
            <a:r>
              <a:rPr lang="zh-TW" altLang="en-US" dirty="0"/>
              <a:t>年宣告用完</a:t>
            </a: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B9B9624-7BF6-434F-8E0E-A5278D10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8A8C40-2C64-447F-BEFB-733FEFE55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12</a:t>
            </a:r>
            <a:endParaRPr lang="zh-TW" altLang="en-US" dirty="0"/>
          </a:p>
        </p:txBody>
      </p: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8C8165E4-B974-47F1-B8B4-FCE0A90BD69A}"/>
              </a:ext>
            </a:extLst>
          </p:cNvPr>
          <p:cNvGrpSpPr/>
          <p:nvPr/>
        </p:nvGrpSpPr>
        <p:grpSpPr>
          <a:xfrm>
            <a:off x="875478" y="3429794"/>
            <a:ext cx="11072518" cy="646331"/>
            <a:chOff x="844908" y="5085978"/>
            <a:chExt cx="11072518" cy="646331"/>
          </a:xfrm>
        </p:grpSpPr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829F2A92-A96B-4BDC-8AAB-EA578B793FC9}"/>
                </a:ext>
              </a:extLst>
            </p:cNvPr>
            <p:cNvSpPr txBox="1"/>
            <p:nvPr/>
          </p:nvSpPr>
          <p:spPr>
            <a:xfrm>
              <a:off x="844908" y="5085978"/>
              <a:ext cx="7668000" cy="646331"/>
            </a:xfrm>
            <a:prstGeom prst="rect">
              <a:avLst/>
            </a:prstGeom>
            <a:solidFill>
              <a:srgbClr val="E1DFE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600" b="0" i="0" u="none" strike="noStrike" baseline="0" dirty="0">
                  <a:latin typeface="HN Times"/>
                </a:rPr>
                <a:t>11000000.10101000.00000111.00000001</a:t>
              </a:r>
              <a:endParaRPr lang="zh-TW" altLang="en-US" sz="3600" dirty="0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6E80556A-CFF8-4F22-A588-C10583406AFA}"/>
                </a:ext>
              </a:extLst>
            </p:cNvPr>
            <p:cNvSpPr txBox="1"/>
            <p:nvPr/>
          </p:nvSpPr>
          <p:spPr>
            <a:xfrm>
              <a:off x="9430732" y="5085978"/>
              <a:ext cx="2486694" cy="646331"/>
            </a:xfrm>
            <a:prstGeom prst="rect">
              <a:avLst/>
            </a:prstGeom>
            <a:solidFill>
              <a:srgbClr val="FEE7DD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600" b="0" i="0" u="none" strike="noStrike" baseline="0" dirty="0">
                  <a:latin typeface="HN Times"/>
                </a:rPr>
                <a:t>192.168.7.1</a:t>
              </a:r>
              <a:endParaRPr lang="zh-TW" altLang="en-US" sz="3600" dirty="0"/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C720E0E2-6630-4856-B710-0CED4396901D}"/>
                </a:ext>
              </a:extLst>
            </p:cNvPr>
            <p:cNvSpPr txBox="1"/>
            <p:nvPr/>
          </p:nvSpPr>
          <p:spPr>
            <a:xfrm>
              <a:off x="8318800" y="5085978"/>
              <a:ext cx="135165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600" dirty="0"/>
                <a:t>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26C9549-A2DC-4F1F-B868-C8F2F15F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IPv4</a:t>
            </a:r>
            <a:r>
              <a:rPr lang="zh-TW" altLang="en-US" dirty="0"/>
              <a:t>位址不夠怎麼辦？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B9B9624-7BF6-434F-8E0E-A5278D10F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488A8C40-2C64-447F-BEFB-733FEFE55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12</a:t>
            </a:r>
            <a:endParaRPr lang="zh-TW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CC6F8DBB-1EC4-41F2-A205-DCD5C913DD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396" y="931863"/>
            <a:ext cx="8609934" cy="581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70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D71A7-4FA0-4BD4-8847-B9B06B40A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IPv4</a:t>
            </a:r>
            <a:r>
              <a:rPr lang="zh-TW" altLang="en-US" dirty="0" smtClean="0"/>
              <a:t>位址不夠怎麼辦？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DAA61AA-566A-4F5E-9D68-AB15C840F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11855450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透過「</a:t>
            </a:r>
            <a:r>
              <a:rPr lang="zh-TW" altLang="en-US" b="1" dirty="0">
                <a:solidFill>
                  <a:srgbClr val="0070C0"/>
                </a:solidFill>
              </a:rPr>
              <a:t>轉址</a:t>
            </a:r>
            <a:r>
              <a:rPr lang="zh-TW" altLang="en-US" dirty="0"/>
              <a:t>」或「</a:t>
            </a:r>
            <a:r>
              <a:rPr lang="zh-TW" altLang="en-US" b="1" dirty="0">
                <a:solidFill>
                  <a:srgbClr val="0070C0"/>
                </a:solidFill>
              </a:rPr>
              <a:t>增加位址</a:t>
            </a:r>
            <a:r>
              <a:rPr lang="zh-TW" altLang="en-US" dirty="0"/>
              <a:t>」，解決位址不敷使用問題。</a:t>
            </a:r>
          </a:p>
          <a:p>
            <a:r>
              <a:rPr lang="zh-TW" altLang="en-US" dirty="0"/>
              <a:t>將網路位址分為「</a:t>
            </a:r>
            <a:r>
              <a:rPr lang="zh-TW" altLang="en-US" b="1" dirty="0">
                <a:solidFill>
                  <a:srgbClr val="0070C0"/>
                </a:solidFill>
              </a:rPr>
              <a:t>公有</a:t>
            </a:r>
            <a:r>
              <a:rPr lang="zh-TW" altLang="en-US" dirty="0"/>
              <a:t>」與「</a:t>
            </a:r>
            <a:r>
              <a:rPr lang="zh-TW" altLang="en-US" b="1" dirty="0">
                <a:solidFill>
                  <a:srgbClr val="0070C0"/>
                </a:solidFill>
              </a:rPr>
              <a:t>私有</a:t>
            </a:r>
            <a:r>
              <a:rPr lang="zh-TW" altLang="en-US" dirty="0"/>
              <a:t>」</a:t>
            </a:r>
            <a:endParaRPr lang="en-US" altLang="zh-TW" dirty="0"/>
          </a:p>
          <a:p>
            <a:pPr marL="112713" indent="395288">
              <a:buNone/>
            </a:pPr>
            <a:r>
              <a:rPr lang="zh-TW" altLang="en-US" dirty="0"/>
              <a:t>公有：連接外部的網路，由</a:t>
            </a:r>
            <a:r>
              <a:rPr lang="en-US" altLang="zh-TW" dirty="0"/>
              <a:t>ISP</a:t>
            </a:r>
            <a:r>
              <a:rPr lang="zh-TW" altLang="en-US" dirty="0"/>
              <a:t>分派提供</a:t>
            </a:r>
            <a:endParaRPr lang="en-US" altLang="zh-TW" dirty="0"/>
          </a:p>
          <a:p>
            <a:pPr marL="112713" indent="395288">
              <a:buNone/>
            </a:pPr>
            <a:r>
              <a:rPr lang="zh-TW" altLang="en-US" dirty="0"/>
              <a:t>私有：在區域網路內使用，可自行設定</a:t>
            </a:r>
            <a:endParaRPr lang="en-US" altLang="zh-TW" dirty="0"/>
          </a:p>
          <a:p>
            <a:r>
              <a:rPr lang="zh-TW" altLang="en-US" dirty="0"/>
              <a:t>如要連上網路，就必須轉換為公有網路位址才可以上網。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4FF9172-6A95-4BB2-A482-4BA6FED5E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2681280-DDA3-47E6-B95F-53E4E433A3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486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1ACD458-FB01-4AB2-BF40-0AFAD613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網路的發展歷程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3549EA-0EA8-4948-8FBB-7C7443A7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205F37A-D6BE-4C04-AD6C-A7E7D91AB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endParaRPr lang="zh-TW" altLang="en-US" dirty="0"/>
          </a:p>
        </p:txBody>
      </p:sp>
      <p:cxnSp>
        <p:nvCxnSpPr>
          <p:cNvPr id="7" name="直線單箭頭接點 6"/>
          <p:cNvCxnSpPr/>
          <p:nvPr/>
        </p:nvCxnSpPr>
        <p:spPr>
          <a:xfrm>
            <a:off x="406574" y="4282410"/>
            <a:ext cx="11593288" cy="0"/>
          </a:xfrm>
          <a:prstGeom prst="straightConnector1">
            <a:avLst/>
          </a:prstGeom>
          <a:ln w="76200" cap="rnd">
            <a:solidFill>
              <a:schemeClr val="bg1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群組 37"/>
          <p:cNvGrpSpPr/>
          <p:nvPr/>
        </p:nvGrpSpPr>
        <p:grpSpPr>
          <a:xfrm>
            <a:off x="190550" y="2703795"/>
            <a:ext cx="3368901" cy="1794639"/>
            <a:chOff x="190550" y="1707123"/>
            <a:chExt cx="3368901" cy="1794639"/>
          </a:xfrm>
        </p:grpSpPr>
        <p:sp>
          <p:nvSpPr>
            <p:cNvPr id="11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190550" y="1707123"/>
              <a:ext cx="3368901" cy="1074599"/>
            </a:xfrm>
            <a:prstGeom prst="roundRect">
              <a:avLst>
                <a:gd name="adj" fmla="val 9452"/>
              </a:avLst>
            </a:prstGeom>
            <a:solidFill>
              <a:srgbClr val="74B17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1969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ARPANET</a:t>
              </a:r>
              <a:r>
                <a:rPr lang="zh-TW" altLang="en-US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691521" y="2709753"/>
              <a:ext cx="366958" cy="360000"/>
            </a:xfrm>
            <a:prstGeom prst="triangle">
              <a:avLst/>
            </a:prstGeom>
            <a:solidFill>
              <a:srgbClr val="74B17D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橢圓 7"/>
            <p:cNvSpPr/>
            <p:nvPr/>
          </p:nvSpPr>
          <p:spPr>
            <a:xfrm>
              <a:off x="1658976" y="3069714"/>
              <a:ext cx="432048" cy="432048"/>
            </a:xfrm>
            <a:prstGeom prst="ellipse">
              <a:avLst/>
            </a:prstGeom>
            <a:solidFill>
              <a:srgbClr val="74B17D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4402669" y="2703795"/>
            <a:ext cx="3369600" cy="1794639"/>
            <a:chOff x="4871070" y="1707123"/>
            <a:chExt cx="3369600" cy="1794639"/>
          </a:xfrm>
        </p:grpSpPr>
        <p:sp>
          <p:nvSpPr>
            <p:cNvPr id="17" name="橢圓 16"/>
            <p:cNvSpPr/>
            <p:nvPr/>
          </p:nvSpPr>
          <p:spPr>
            <a:xfrm>
              <a:off x="6339846" y="3069714"/>
              <a:ext cx="432048" cy="432048"/>
            </a:xfrm>
            <a:prstGeom prst="ellipse">
              <a:avLst/>
            </a:prstGeom>
            <a:solidFill>
              <a:srgbClr val="5D9FA7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4871070" y="1707123"/>
              <a:ext cx="3369600" cy="1074599"/>
            </a:xfrm>
            <a:prstGeom prst="roundRect">
              <a:avLst>
                <a:gd name="adj" fmla="val 9452"/>
              </a:avLst>
            </a:prstGeom>
            <a:solidFill>
              <a:srgbClr val="5D9FA7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1983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網域名稱服務</a:t>
              </a: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等腰三角形 33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6372391" y="2709753"/>
              <a:ext cx="366958" cy="360000"/>
            </a:xfrm>
            <a:prstGeom prst="triangle">
              <a:avLst/>
            </a:prstGeom>
            <a:solidFill>
              <a:srgbClr val="5D9FA7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8615486" y="2703795"/>
            <a:ext cx="3369600" cy="1794639"/>
            <a:chOff x="8615486" y="1707123"/>
            <a:chExt cx="3369600" cy="1794639"/>
          </a:xfrm>
        </p:grpSpPr>
        <p:sp>
          <p:nvSpPr>
            <p:cNvPr id="19" name="橢圓 18"/>
            <p:cNvSpPr/>
            <p:nvPr/>
          </p:nvSpPr>
          <p:spPr>
            <a:xfrm>
              <a:off x="10084262" y="3069714"/>
              <a:ext cx="432048" cy="432048"/>
            </a:xfrm>
            <a:prstGeom prst="ellipse">
              <a:avLst/>
            </a:prstGeom>
            <a:solidFill>
              <a:srgbClr val="2B84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8615486" y="1707123"/>
              <a:ext cx="3369600" cy="1074599"/>
            </a:xfrm>
            <a:prstGeom prst="roundRect">
              <a:avLst>
                <a:gd name="adj" fmla="val 9452"/>
              </a:avLst>
            </a:prstGeom>
            <a:solidFill>
              <a:srgbClr val="2B84B8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臺灣學術網路</a:t>
              </a: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等腰三角形 34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0116807" y="2709754"/>
              <a:ext cx="366958" cy="360000"/>
            </a:xfrm>
            <a:prstGeom prst="triangle">
              <a:avLst/>
            </a:prstGeom>
            <a:solidFill>
              <a:srgbClr val="2B84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296260" y="4066386"/>
            <a:ext cx="3369600" cy="1794719"/>
            <a:chOff x="2422798" y="3069714"/>
            <a:chExt cx="3369600" cy="1794719"/>
          </a:xfrm>
        </p:grpSpPr>
        <p:sp>
          <p:nvSpPr>
            <p:cNvPr id="20" name="橢圓 19"/>
            <p:cNvSpPr/>
            <p:nvPr/>
          </p:nvSpPr>
          <p:spPr>
            <a:xfrm>
              <a:off x="3891574" y="3069714"/>
              <a:ext cx="432048" cy="432048"/>
            </a:xfrm>
            <a:prstGeom prst="ellipse">
              <a:avLst/>
            </a:prstGeom>
            <a:solidFill>
              <a:srgbClr val="69A88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2422798" y="3789834"/>
              <a:ext cx="3369600" cy="1074599"/>
            </a:xfrm>
            <a:prstGeom prst="roundRect">
              <a:avLst>
                <a:gd name="adj" fmla="val 9452"/>
              </a:avLst>
            </a:prstGeom>
            <a:solidFill>
              <a:srgbClr val="69A88F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1974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TCP/IP</a:t>
              </a: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等腰三角形 35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 flipV="1">
              <a:off x="3924120" y="3501801"/>
              <a:ext cx="366958" cy="360000"/>
            </a:xfrm>
            <a:prstGeom prst="triangle">
              <a:avLst/>
            </a:prstGeom>
            <a:solidFill>
              <a:srgbClr val="69A88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6303494" y="4066386"/>
            <a:ext cx="3780768" cy="2315736"/>
            <a:chOff x="5745606" y="3069714"/>
            <a:chExt cx="3780768" cy="2315736"/>
          </a:xfrm>
        </p:grpSpPr>
        <p:sp>
          <p:nvSpPr>
            <p:cNvPr id="18" name="橢圓 17"/>
            <p:cNvSpPr/>
            <p:nvPr/>
          </p:nvSpPr>
          <p:spPr>
            <a:xfrm>
              <a:off x="7419966" y="3069714"/>
              <a:ext cx="432048" cy="432048"/>
            </a:xfrm>
            <a:prstGeom prst="ellipse">
              <a:avLst/>
            </a:prstGeom>
            <a:solidFill>
              <a:srgbClr val="3399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5745606" y="3789834"/>
              <a:ext cx="3780768" cy="1595616"/>
            </a:xfrm>
            <a:prstGeom prst="roundRect">
              <a:avLst>
                <a:gd name="adj" fmla="val 9452"/>
              </a:avLst>
            </a:prstGeom>
            <a:solidFill>
              <a:srgbClr val="3399B8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～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全球</a:t>
              </a:r>
              <a:r>
                <a:rPr lang="zh-TW" altLang="en-US" sz="3200" b="1" i="0" u="none" strike="noStrike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資訊網</a:t>
              </a:r>
              <a:r>
                <a:rPr lang="en-US" altLang="zh-TW" sz="3200" b="1" i="0" u="none" strike="noStrike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www</a:t>
              </a:r>
              <a:r>
                <a:rPr lang="zh-TW" altLang="en-US" sz="3200" b="1" i="0" u="none" strike="noStrike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endParaRPr lang="en-US" altLang="zh-TW" sz="3200" b="1" i="0" u="none" strike="noStrike" baseline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3200" b="1" i="0" u="none" strike="noStrike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網頁</a:t>
              </a:r>
              <a:r>
                <a:rPr lang="zh-TW" altLang="en-US" sz="32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瀏覽器</a:t>
              </a:r>
              <a:endPara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等腰三角形 36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 flipV="1">
              <a:off x="7452511" y="3501802"/>
              <a:ext cx="366958" cy="360000"/>
            </a:xfrm>
            <a:prstGeom prst="triangle">
              <a:avLst/>
            </a:prstGeom>
            <a:solidFill>
              <a:srgbClr val="3399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內容版面配置區 9">
            <a:extLst>
              <a:ext uri="{FF2B5EF4-FFF2-40B4-BE49-F238E27FC236}">
                <a16:creationId xmlns="" xmlns:a16="http://schemas.microsoft.com/office/drawing/2014/main" id="{0E7635B9-27B2-4A65-B82A-E9E0E30F7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837506"/>
            <a:ext cx="11304587" cy="1872208"/>
          </a:xfrm>
          <a:ln w="57150">
            <a:noFill/>
          </a:ln>
        </p:spPr>
        <p:txBody>
          <a:bodyPr/>
          <a:lstStyle/>
          <a:p>
            <a:r>
              <a:rPr lang="zh-TW" altLang="en-US" dirty="0"/>
              <a:t>網路應用</a:t>
            </a:r>
            <a:r>
              <a:rPr lang="zh-TW" altLang="en-US" dirty="0" smtClean="0"/>
              <a:t>始於美國國防部的軍用電腦。</a:t>
            </a:r>
            <a:endParaRPr lang="zh-TW" altLang="en-US" dirty="0"/>
          </a:p>
          <a:p>
            <a:r>
              <a:rPr lang="zh-TW" altLang="en-US" dirty="0" smtClean="0"/>
              <a:t>現在普及</a:t>
            </a:r>
            <a:r>
              <a:rPr lang="zh-TW" altLang="en-US" dirty="0"/>
              <a:t>於一般民眾</a:t>
            </a:r>
            <a:r>
              <a:rPr lang="zh-TW" altLang="en-US" dirty="0" smtClean="0"/>
              <a:t>，為</a:t>
            </a:r>
            <a:r>
              <a:rPr lang="zh-TW" altLang="en-US" dirty="0"/>
              <a:t>我們打造更便利的</a:t>
            </a:r>
            <a:r>
              <a:rPr lang="zh-TW" altLang="en-US" dirty="0" smtClean="0"/>
              <a:t>生活。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705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E4BC4556-150C-4F63-B8D7-720976B31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45" y="3539895"/>
            <a:ext cx="4720798" cy="242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語音泡泡: 圓角矩形 16">
            <a:extLst>
              <a:ext uri="{FF2B5EF4-FFF2-40B4-BE49-F238E27FC236}">
                <a16:creationId xmlns="" xmlns:a16="http://schemas.microsoft.com/office/drawing/2014/main" id="{DA135548-04A6-4E14-9F63-3CA51A20FD7A}"/>
              </a:ext>
            </a:extLst>
          </p:cNvPr>
          <p:cNvSpPr/>
          <p:nvPr/>
        </p:nvSpPr>
        <p:spPr>
          <a:xfrm>
            <a:off x="6639502" y="3041956"/>
            <a:ext cx="5353267" cy="3677699"/>
          </a:xfrm>
          <a:prstGeom prst="wedgeRoundRectCallout">
            <a:avLst>
              <a:gd name="adj1" fmla="val -90486"/>
              <a:gd name="adj2" fmla="val 7801"/>
              <a:gd name="adj3" fmla="val 16667"/>
            </a:avLst>
          </a:prstGeom>
          <a:solidFill>
            <a:srgbClr val="52BCC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語音泡泡: 橢圓形 14">
            <a:extLst>
              <a:ext uri="{FF2B5EF4-FFF2-40B4-BE49-F238E27FC236}">
                <a16:creationId xmlns="" xmlns:a16="http://schemas.microsoft.com/office/drawing/2014/main" id="{152EA470-B364-4C3F-B2CA-ECD6F2C5A55D}"/>
              </a:ext>
            </a:extLst>
          </p:cNvPr>
          <p:cNvSpPr/>
          <p:nvPr/>
        </p:nvSpPr>
        <p:spPr>
          <a:xfrm>
            <a:off x="4295007" y="3205818"/>
            <a:ext cx="1584176" cy="1448112"/>
          </a:xfrm>
          <a:prstGeom prst="wedgeEllipseCallout">
            <a:avLst>
              <a:gd name="adj1" fmla="val -133574"/>
              <a:gd name="adj2" fmla="val 94093"/>
            </a:avLst>
          </a:prstGeom>
          <a:solidFill>
            <a:srgbClr val="5C9CD5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9CE7703-EC04-430A-AC3F-6D740081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網路位址轉址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A4B7DEF-CE48-4264-9439-565788552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87951"/>
          </a:xfrm>
        </p:spPr>
        <p:txBody>
          <a:bodyPr/>
          <a:lstStyle/>
          <a:p>
            <a:r>
              <a:rPr lang="zh-TW" altLang="en-US" dirty="0"/>
              <a:t>概念與學校教室相似</a:t>
            </a:r>
            <a:endParaRPr lang="en-US" altLang="zh-TW" dirty="0"/>
          </a:p>
          <a:p>
            <a:r>
              <a:rPr lang="zh-TW" altLang="en-US" dirty="0"/>
              <a:t>學校中有許多的教室，每間教室都有不同的編號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</a:t>
            </a:r>
            <a:r>
              <a:rPr lang="zh-TW" altLang="en-US" dirty="0"/>
              <a:t>使用的都是同一個地址的門牌。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7407223-7CC8-43D1-8A32-DC5E85919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DD1301E-EAB8-4B7C-A681-E48FD1D030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13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355BCE82-F110-440A-8FB4-334263693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932" y="3513223"/>
            <a:ext cx="1127830" cy="8389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07D5707B-B51D-4C13-8287-B6275F6BD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648" y="3695628"/>
            <a:ext cx="5040560" cy="27952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FBC31910-05FF-4EDF-AB54-498B9E9621C9}"/>
              </a:ext>
            </a:extLst>
          </p:cNvPr>
          <p:cNvSpPr txBox="1"/>
          <p:nvPr/>
        </p:nvSpPr>
        <p:spPr>
          <a:xfrm>
            <a:off x="1582782" y="5967628"/>
            <a:ext cx="1908525" cy="523220"/>
          </a:xfrm>
          <a:prstGeom prst="rect">
            <a:avLst/>
          </a:prstGeom>
          <a:solidFill>
            <a:srgbClr val="5C9CD5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公有</a:t>
            </a:r>
            <a:r>
              <a:rPr lang="zh-TW" altLang="en-US" sz="2800" b="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="" xmlns:a16="http://schemas.microsoft.com/office/drawing/2014/main" id="{C2A7C91D-9BCB-45B3-9227-6982A42D8E78}"/>
              </a:ext>
            </a:extLst>
          </p:cNvPr>
          <p:cNvSpPr txBox="1"/>
          <p:nvPr/>
        </p:nvSpPr>
        <p:spPr>
          <a:xfrm>
            <a:off x="8463773" y="3099589"/>
            <a:ext cx="1908525" cy="523220"/>
          </a:xfrm>
          <a:prstGeom prst="rect">
            <a:avLst/>
          </a:prstGeom>
          <a:solidFill>
            <a:srgbClr val="52BCC0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私有</a:t>
            </a:r>
            <a:r>
              <a:rPr lang="zh-TW" altLang="en-US" sz="2800" b="0" i="0" u="none" strike="noStrike" baseline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227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0FBFE11-E845-41C2-97D2-5D8BD80DB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根據</a:t>
            </a:r>
            <a:r>
              <a:rPr lang="en-US" altLang="zh-TW" dirty="0"/>
              <a:t>IP</a:t>
            </a:r>
            <a:r>
              <a:rPr lang="zh-TW" altLang="en-US" dirty="0"/>
              <a:t>位址，可判斷此位址為公有</a:t>
            </a:r>
            <a:r>
              <a:rPr lang="en-US" altLang="zh-TW" dirty="0"/>
              <a:t>IP</a:t>
            </a:r>
            <a:r>
              <a:rPr lang="zh-TW" altLang="en-US" dirty="0"/>
              <a:t>或私有</a:t>
            </a:r>
            <a:r>
              <a:rPr lang="en-US" altLang="zh-TW" dirty="0"/>
              <a:t>IP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5BD3DFA-A533-4C58-8F18-B9D40B692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IPv4</a:t>
            </a:r>
            <a:r>
              <a:rPr lang="zh-TW" altLang="en-US" dirty="0" smtClean="0"/>
              <a:t>的</a:t>
            </a:r>
            <a:r>
              <a:rPr lang="zh-TW" altLang="en-US" dirty="0"/>
              <a:t>私有網路位址區段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D26ED31-6FF9-4BC0-B86A-55A678E59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D406B18-182C-4E00-B11F-9B70DB3CF0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endParaRPr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="" xmlns:a16="http://schemas.microsoft.com/office/drawing/2014/main" id="{49E3CF11-7733-4635-95EC-698A168D137B}"/>
              </a:ext>
            </a:extLst>
          </p:cNvPr>
          <p:cNvSpPr txBox="1">
            <a:spLocks/>
          </p:cNvSpPr>
          <p:nvPr/>
        </p:nvSpPr>
        <p:spPr>
          <a:xfrm>
            <a:off x="766614" y="2637706"/>
            <a:ext cx="6990503" cy="3168352"/>
          </a:xfrm>
          <a:prstGeom prst="rect">
            <a:avLst/>
          </a:prstGeom>
          <a:solidFill>
            <a:srgbClr val="C7EBFC"/>
          </a:solidFill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en-US" altLang="zh-TW" b="1" dirty="0">
                <a:solidFill>
                  <a:schemeClr val="accent6"/>
                </a:solidFill>
              </a:rPr>
              <a:t>IPv4 </a:t>
            </a:r>
            <a:r>
              <a:rPr lang="zh-TW" altLang="en-US" b="1" dirty="0">
                <a:solidFill>
                  <a:schemeClr val="accent6"/>
                </a:solidFill>
              </a:rPr>
              <a:t>私有網路位址區段</a:t>
            </a:r>
          </a:p>
          <a:p>
            <a:pPr marL="112713" indent="-20638">
              <a:buFont typeface="Calibri" panose="020F0502020204030204" pitchFamily="34" charset="0"/>
              <a:buNone/>
            </a:pPr>
            <a:r>
              <a:rPr lang="en-US" altLang="zh-TW" dirty="0"/>
              <a:t>10.0.0.0 ∼ 10.255.255.255</a:t>
            </a:r>
          </a:p>
          <a:p>
            <a:pPr marL="112713" indent="-20638">
              <a:buFont typeface="Calibri" panose="020F0502020204030204" pitchFamily="34" charset="0"/>
              <a:buNone/>
            </a:pPr>
            <a:r>
              <a:rPr lang="en-US" altLang="zh-TW" dirty="0"/>
              <a:t>172.16.0.0 ∼ 172.31.255.255</a:t>
            </a:r>
          </a:p>
          <a:p>
            <a:pPr marL="112713" indent="-20638">
              <a:buFont typeface="Calibri" panose="020F0502020204030204" pitchFamily="34" charset="0"/>
              <a:buNone/>
            </a:pPr>
            <a:r>
              <a:rPr lang="en-US" altLang="zh-TW" dirty="0"/>
              <a:t>192.168.0.0 ∼ 192.168.255.255</a:t>
            </a:r>
            <a:endParaRPr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9C88E78A-B95F-4CBB-ABEB-D94DAD812144}"/>
              </a:ext>
            </a:extLst>
          </p:cNvPr>
          <p:cNvGrpSpPr/>
          <p:nvPr/>
        </p:nvGrpSpPr>
        <p:grpSpPr>
          <a:xfrm>
            <a:off x="7556299" y="2969824"/>
            <a:ext cx="4514902" cy="3245941"/>
            <a:chOff x="7497993" y="1247214"/>
            <a:chExt cx="4514902" cy="3245941"/>
          </a:xfrm>
        </p:grpSpPr>
        <p:sp>
          <p:nvSpPr>
            <p:cNvPr id="7" name="語音泡泡: 橢圓形 6">
              <a:extLst>
                <a:ext uri="{FF2B5EF4-FFF2-40B4-BE49-F238E27FC236}">
                  <a16:creationId xmlns="" xmlns:a16="http://schemas.microsoft.com/office/drawing/2014/main" id="{C9BF9FDA-6D72-4786-B045-86AB66C1B5B6}"/>
                </a:ext>
              </a:extLst>
            </p:cNvPr>
            <p:cNvSpPr/>
            <p:nvPr/>
          </p:nvSpPr>
          <p:spPr>
            <a:xfrm>
              <a:off x="7497993" y="1247214"/>
              <a:ext cx="4514902" cy="3245941"/>
            </a:xfrm>
            <a:prstGeom prst="wedgeEllipseCallout">
              <a:avLst>
                <a:gd name="adj1" fmla="val -64489"/>
                <a:gd name="adj2" fmla="val -546"/>
              </a:avLst>
            </a:prstGeom>
            <a:solidFill>
              <a:srgbClr val="FFC00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172.20.11.140</a:t>
              </a:r>
            </a:p>
            <a:p>
              <a:pPr algn="ctr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就是一個私有</a:t>
              </a:r>
            </a:p>
            <a:p>
              <a:pPr algn="ctr"/>
              <a:r>
                <a: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的網路位址。</a:t>
              </a:r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="" xmlns:a16="http://schemas.microsoft.com/office/drawing/2014/main" id="{CF8D3F3A-BA1A-442E-9C5D-FBBEC4A52E46}"/>
                </a:ext>
              </a:extLst>
            </p:cNvPr>
            <p:cNvSpPr/>
            <p:nvPr/>
          </p:nvSpPr>
          <p:spPr>
            <a:xfrm>
              <a:off x="8255446" y="1773610"/>
              <a:ext cx="492832" cy="478415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82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內容版面配置區 2">
            <a:extLst>
              <a:ext uri="{FF2B5EF4-FFF2-40B4-BE49-F238E27FC236}">
                <a16:creationId xmlns="" xmlns:a16="http://schemas.microsoft.com/office/drawing/2014/main" id="{F91860AD-91D4-45E0-BD25-226A5818741B}"/>
              </a:ext>
            </a:extLst>
          </p:cNvPr>
          <p:cNvSpPr txBox="1">
            <a:spLocks/>
          </p:cNvSpPr>
          <p:nvPr/>
        </p:nvSpPr>
        <p:spPr>
          <a:xfrm>
            <a:off x="334963" y="931742"/>
            <a:ext cx="11855450" cy="23879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不同區域網路中，可存在相同的私有網路位址</a:t>
            </a:r>
            <a:endParaRPr lang="en-US" altLang="zh-TW" dirty="0"/>
          </a:p>
          <a:p>
            <a:r>
              <a:rPr lang="zh-TW" altLang="en-US" dirty="0"/>
              <a:t>因連上網路的公有網路位址不同，所以不會相互影響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23D4FD8-6F45-4E71-9276-331703C2B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網路位址轉址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2FF2418-B345-4061-8600-71A125548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36BB947-E147-4097-8F69-949C6F3E79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endParaRPr lang="zh-TW" alt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F6B3C887-DF7A-4F11-8B3B-D82A8FD806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174" y="2524522"/>
            <a:ext cx="3576658" cy="90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D0107B26-4974-4E8D-9369-1E7D837C9EBD}"/>
              </a:ext>
            </a:extLst>
          </p:cNvPr>
          <p:cNvSpPr txBox="1"/>
          <p:nvPr/>
        </p:nvSpPr>
        <p:spPr>
          <a:xfrm>
            <a:off x="5307082" y="2690164"/>
            <a:ext cx="19085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="" xmlns:a16="http://schemas.microsoft.com/office/drawing/2014/main" id="{354866E1-A771-41C2-B023-403C5A03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89" y="4077480"/>
            <a:ext cx="3667893" cy="252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="" xmlns:a16="http://schemas.microsoft.com/office/drawing/2014/main" id="{021F2B17-D4B5-47CA-B884-E16F692C0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576" y="4077480"/>
            <a:ext cx="3663854" cy="252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="" xmlns:a16="http://schemas.microsoft.com/office/drawing/2014/main" id="{95C96D57-B3BB-454A-8926-192C46826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032" y="4077480"/>
            <a:ext cx="3663854" cy="252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接點: 弧形 7">
            <a:extLst>
              <a:ext uri="{FF2B5EF4-FFF2-40B4-BE49-F238E27FC236}">
                <a16:creationId xmlns="" xmlns:a16="http://schemas.microsoft.com/office/drawing/2014/main" id="{FBDE711A-1545-4D88-BA1A-1CF543AC779C}"/>
              </a:ext>
            </a:extLst>
          </p:cNvPr>
          <p:cNvCxnSpPr>
            <a:stCxn id="4098" idx="1"/>
            <a:endCxn id="4100" idx="0"/>
          </p:cNvCxnSpPr>
          <p:nvPr/>
        </p:nvCxnSpPr>
        <p:spPr>
          <a:xfrm rot="10800000" flipV="1">
            <a:off x="2245036" y="2976964"/>
            <a:ext cx="2246138" cy="1100515"/>
          </a:xfrm>
          <a:prstGeom prst="curvedConnector2">
            <a:avLst/>
          </a:prstGeom>
          <a:ln w="57150" cap="rnd">
            <a:solidFill>
              <a:srgbClr val="898A8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接點: 弧形 9">
            <a:extLst>
              <a:ext uri="{FF2B5EF4-FFF2-40B4-BE49-F238E27FC236}">
                <a16:creationId xmlns="" xmlns:a16="http://schemas.microsoft.com/office/drawing/2014/main" id="{022AEC82-1E24-4516-A090-11B75F7654B7}"/>
              </a:ext>
            </a:extLst>
          </p:cNvPr>
          <p:cNvCxnSpPr>
            <a:stCxn id="4098" idx="3"/>
            <a:endCxn id="4104" idx="0"/>
          </p:cNvCxnSpPr>
          <p:nvPr/>
        </p:nvCxnSpPr>
        <p:spPr>
          <a:xfrm>
            <a:off x="8067832" y="2976965"/>
            <a:ext cx="2316127" cy="1100515"/>
          </a:xfrm>
          <a:prstGeom prst="curvedConnector2">
            <a:avLst/>
          </a:prstGeom>
          <a:ln w="57150" cap="rnd">
            <a:solidFill>
              <a:srgbClr val="898A8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="" xmlns:a16="http://schemas.microsoft.com/office/drawing/2014/main" id="{C69385D3-01E2-46C0-89F7-B56C99754485}"/>
              </a:ext>
            </a:extLst>
          </p:cNvPr>
          <p:cNvCxnSpPr>
            <a:stCxn id="4098" idx="2"/>
            <a:endCxn id="4102" idx="0"/>
          </p:cNvCxnSpPr>
          <p:nvPr/>
        </p:nvCxnSpPr>
        <p:spPr>
          <a:xfrm>
            <a:off x="6279503" y="3429408"/>
            <a:ext cx="0" cy="648072"/>
          </a:xfrm>
          <a:prstGeom prst="straightConnector1">
            <a:avLst/>
          </a:prstGeom>
          <a:ln w="57150" cap="rnd">
            <a:solidFill>
              <a:srgbClr val="898A8C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E072A4E4-9A0E-4B85-A408-B26582A7E30B}"/>
              </a:ext>
            </a:extLst>
          </p:cNvPr>
          <p:cNvSpPr txBox="1"/>
          <p:nvPr/>
        </p:nvSpPr>
        <p:spPr>
          <a:xfrm>
            <a:off x="1329759" y="4613474"/>
            <a:ext cx="1830553" cy="400110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u="none" strike="noStrike" baseline="0" dirty="0">
                <a:latin typeface="HN Helvetica"/>
              </a:rPr>
              <a:t>140.112.53.185 </a:t>
            </a:r>
            <a:endParaRPr lang="zh-TW" altLang="en-US" sz="2000" dirty="0"/>
          </a:p>
        </p:txBody>
      </p:sp>
      <p:sp>
        <p:nvSpPr>
          <p:cNvPr id="30" name="文字方塊 29">
            <a:extLst>
              <a:ext uri="{FF2B5EF4-FFF2-40B4-BE49-F238E27FC236}">
                <a16:creationId xmlns="" xmlns:a16="http://schemas.microsoft.com/office/drawing/2014/main" id="{ED0A1DE3-A2D7-4EAE-821F-5E7EEE05EF23}"/>
              </a:ext>
            </a:extLst>
          </p:cNvPr>
          <p:cNvSpPr txBox="1"/>
          <p:nvPr/>
        </p:nvSpPr>
        <p:spPr>
          <a:xfrm>
            <a:off x="5364226" y="4613474"/>
            <a:ext cx="1830553" cy="400110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u="none" strike="noStrike" baseline="0" dirty="0">
                <a:latin typeface="HN Helvetica"/>
              </a:rPr>
              <a:t>120.125.96.101</a:t>
            </a:r>
            <a:endParaRPr lang="zh-TW" altLang="en-US" sz="2000" dirty="0"/>
          </a:p>
        </p:txBody>
      </p:sp>
      <p:sp>
        <p:nvSpPr>
          <p:cNvPr id="31" name="文字方塊 30">
            <a:extLst>
              <a:ext uri="{FF2B5EF4-FFF2-40B4-BE49-F238E27FC236}">
                <a16:creationId xmlns="" xmlns:a16="http://schemas.microsoft.com/office/drawing/2014/main" id="{60A041D6-9619-4033-81C1-D5337DD36DA8}"/>
              </a:ext>
            </a:extLst>
          </p:cNvPr>
          <p:cNvSpPr txBox="1"/>
          <p:nvPr/>
        </p:nvSpPr>
        <p:spPr>
          <a:xfrm>
            <a:off x="9470703" y="4613474"/>
            <a:ext cx="1830553" cy="400110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2000" b="0" i="0" u="none" strike="noStrike" baseline="0" dirty="0">
                <a:latin typeface="HN Helvetica"/>
              </a:rPr>
              <a:t>163.21.236.8</a:t>
            </a:r>
            <a:endParaRPr lang="zh-TW" altLang="en-US" sz="2000" dirty="0"/>
          </a:p>
        </p:txBody>
      </p:sp>
      <p:sp>
        <p:nvSpPr>
          <p:cNvPr id="32" name="文字方塊 31">
            <a:extLst>
              <a:ext uri="{FF2B5EF4-FFF2-40B4-BE49-F238E27FC236}">
                <a16:creationId xmlns="" xmlns:a16="http://schemas.microsoft.com/office/drawing/2014/main" id="{7DB15DA9-A181-44BF-AF29-1DE9148752E4}"/>
              </a:ext>
            </a:extLst>
          </p:cNvPr>
          <p:cNvSpPr txBox="1"/>
          <p:nvPr/>
        </p:nvSpPr>
        <p:spPr>
          <a:xfrm>
            <a:off x="117450" y="3746957"/>
            <a:ext cx="431849" cy="1015663"/>
          </a:xfrm>
          <a:prstGeom prst="rect">
            <a:avLst/>
          </a:prstGeom>
          <a:solidFill>
            <a:srgbClr val="FFCE67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="" xmlns:a16="http://schemas.microsoft.com/office/drawing/2014/main" id="{58A3B2C1-FC3F-4AA4-A555-CB21E69CB1B9}"/>
              </a:ext>
            </a:extLst>
          </p:cNvPr>
          <p:cNvSpPr txBox="1"/>
          <p:nvPr/>
        </p:nvSpPr>
        <p:spPr>
          <a:xfrm>
            <a:off x="117450" y="5157600"/>
            <a:ext cx="431849" cy="1015663"/>
          </a:xfrm>
          <a:prstGeom prst="rect">
            <a:avLst/>
          </a:prstGeom>
          <a:solidFill>
            <a:srgbClr val="32B6BA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私有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="" xmlns:a16="http://schemas.microsoft.com/office/drawing/2014/main" id="{4007FC39-7265-4503-A895-E985CF4DA654}"/>
              </a:ext>
            </a:extLst>
          </p:cNvPr>
          <p:cNvSpPr txBox="1"/>
          <p:nvPr/>
        </p:nvSpPr>
        <p:spPr>
          <a:xfrm>
            <a:off x="738876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192.168.1.55 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="" xmlns:a16="http://schemas.microsoft.com/office/drawing/2014/main" id="{5330FB32-EE20-4F8C-A77E-2FBA3FB71310}"/>
              </a:ext>
            </a:extLst>
          </p:cNvPr>
          <p:cNvSpPr txBox="1"/>
          <p:nvPr/>
        </p:nvSpPr>
        <p:spPr>
          <a:xfrm>
            <a:off x="2231972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192.168.1.56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="" xmlns:a16="http://schemas.microsoft.com/office/drawing/2014/main" id="{40379739-0625-4465-88AE-7D9262D0812B}"/>
              </a:ext>
            </a:extLst>
          </p:cNvPr>
          <p:cNvSpPr txBox="1"/>
          <p:nvPr/>
        </p:nvSpPr>
        <p:spPr>
          <a:xfrm>
            <a:off x="4786407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192.168.1.55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="" xmlns:a16="http://schemas.microsoft.com/office/drawing/2014/main" id="{1A4DC8F6-8676-4E8E-B775-77FA3EF69923}"/>
              </a:ext>
            </a:extLst>
          </p:cNvPr>
          <p:cNvSpPr txBox="1"/>
          <p:nvPr/>
        </p:nvSpPr>
        <p:spPr>
          <a:xfrm>
            <a:off x="6279503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192.168.1.56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="" xmlns:a16="http://schemas.microsoft.com/office/drawing/2014/main" id="{810AAF7C-24CB-4E26-91B2-3C59180C7DE9}"/>
              </a:ext>
            </a:extLst>
          </p:cNvPr>
          <p:cNvSpPr txBox="1"/>
          <p:nvPr/>
        </p:nvSpPr>
        <p:spPr>
          <a:xfrm>
            <a:off x="8890863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172.16.33.98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="" xmlns:a16="http://schemas.microsoft.com/office/drawing/2014/main" id="{846BAFA2-65A7-4584-BD22-8299CB46134C}"/>
              </a:ext>
            </a:extLst>
          </p:cNvPr>
          <p:cNvSpPr txBox="1"/>
          <p:nvPr/>
        </p:nvSpPr>
        <p:spPr>
          <a:xfrm>
            <a:off x="10383959" y="6142485"/>
            <a:ext cx="1476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b="0" i="0" u="none" strike="noStrike" baseline="0" dirty="0">
                <a:solidFill>
                  <a:srgbClr val="32B6BA"/>
                </a:solidFill>
                <a:latin typeface="HN Helvetica"/>
              </a:rPr>
              <a:t>172.16.33.99</a:t>
            </a:r>
            <a:endParaRPr lang="zh-TW" altLang="en-US" sz="1800" dirty="0">
              <a:solidFill>
                <a:srgbClr val="32B6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64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E17A474-D68A-4B0C-9316-FE6CED2B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路由器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CD7DEBD5-1B44-4A9B-9071-29008C1A6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35D4106-B82B-46E8-BAD1-DE7521526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2024939" cy="235403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路由器上通常有兩種不同的網路插孔</a:t>
            </a:r>
            <a:r>
              <a:rPr lang="zh-TW" altLang="en-US" dirty="0" smtClean="0"/>
              <a:t>：</a:t>
            </a:r>
            <a:endParaRPr lang="zh-TW" altLang="en-US" dirty="0"/>
          </a:p>
          <a:p>
            <a:r>
              <a:rPr lang="en-US" altLang="zh-TW" dirty="0"/>
              <a:t>WAN</a:t>
            </a:r>
            <a:r>
              <a:rPr lang="zh-TW" altLang="en-US" dirty="0"/>
              <a:t>：連接到</a:t>
            </a:r>
            <a:r>
              <a:rPr lang="zh-TW" altLang="en-US" b="1" dirty="0">
                <a:solidFill>
                  <a:srgbClr val="00B0F0"/>
                </a:solidFill>
              </a:rPr>
              <a:t>外部網路</a:t>
            </a:r>
            <a:r>
              <a:rPr lang="zh-TW" altLang="en-US" dirty="0" smtClean="0"/>
              <a:t>，對應</a:t>
            </a:r>
            <a:r>
              <a:rPr lang="zh-TW" altLang="en-US" b="1" dirty="0" smtClean="0">
                <a:solidFill>
                  <a:srgbClr val="00B0F0"/>
                </a:solidFill>
              </a:rPr>
              <a:t>公有</a:t>
            </a:r>
            <a:r>
              <a:rPr lang="zh-TW" altLang="en-US" b="1" dirty="0">
                <a:solidFill>
                  <a:srgbClr val="00B0F0"/>
                </a:solidFill>
              </a:rPr>
              <a:t>網路位</a:t>
            </a:r>
            <a:r>
              <a:rPr lang="zh-TW" altLang="en-US" b="1" dirty="0" smtClean="0">
                <a:solidFill>
                  <a:srgbClr val="00B0F0"/>
                </a:solidFill>
              </a:rPr>
              <a:t>址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r>
              <a:rPr lang="en-US" altLang="zh-TW" dirty="0"/>
              <a:t>LAN</a:t>
            </a:r>
            <a:r>
              <a:rPr lang="zh-TW" altLang="en-US" dirty="0"/>
              <a:t>：連接</a:t>
            </a:r>
            <a:r>
              <a:rPr lang="zh-TW" altLang="en-US" b="1" dirty="0">
                <a:solidFill>
                  <a:srgbClr val="00B0F0"/>
                </a:solidFill>
              </a:rPr>
              <a:t>區域網路</a:t>
            </a:r>
            <a:r>
              <a:rPr lang="zh-TW" altLang="en-US" dirty="0"/>
              <a:t>內的設備，使用</a:t>
            </a:r>
            <a:r>
              <a:rPr lang="zh-TW" altLang="en-US" b="1" dirty="0">
                <a:solidFill>
                  <a:srgbClr val="00B0F0"/>
                </a:solidFill>
              </a:rPr>
              <a:t>私有網路位址</a:t>
            </a:r>
            <a:r>
              <a:rPr lang="zh-TW" altLang="en-US" dirty="0"/>
              <a:t>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2D54FBF-5059-46FA-9E2D-6032A9BC4D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endParaRPr lang="zh-TW" altLang="en-US" dirty="0"/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38511073-C53C-4A39-AF79-11267DC24E41}"/>
              </a:ext>
            </a:extLst>
          </p:cNvPr>
          <p:cNvGrpSpPr/>
          <p:nvPr/>
        </p:nvGrpSpPr>
        <p:grpSpPr>
          <a:xfrm>
            <a:off x="1558702" y="3331196"/>
            <a:ext cx="9512420" cy="3550757"/>
            <a:chOff x="1558702" y="3331196"/>
            <a:chExt cx="9512420" cy="3550757"/>
          </a:xfrm>
        </p:grpSpPr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D566643A-D573-44F8-882E-59003C2FAA49}"/>
                </a:ext>
              </a:extLst>
            </p:cNvPr>
            <p:cNvSpPr txBox="1"/>
            <p:nvPr/>
          </p:nvSpPr>
          <p:spPr>
            <a:xfrm>
              <a:off x="2903984" y="5927846"/>
              <a:ext cx="3428454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200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連接區域網路</a:t>
              </a:r>
            </a:p>
            <a:p>
              <a:pPr algn="ctr"/>
              <a:r>
                <a:rPr lang="zh-TW" altLang="en-US" sz="2400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（使用私有網路位址） </a:t>
              </a:r>
              <a:endPara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="" xmlns:a16="http://schemas.microsoft.com/office/drawing/2014/main" id="{9BB385DB-307A-40C6-8054-C24B937286CD}"/>
                </a:ext>
              </a:extLst>
            </p:cNvPr>
            <p:cNvSpPr txBox="1"/>
            <p:nvPr/>
          </p:nvSpPr>
          <p:spPr>
            <a:xfrm>
              <a:off x="7902770" y="5540621"/>
              <a:ext cx="3168352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3200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連接至網際網路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（使用公有網路位址）</a:t>
              </a:r>
              <a:endPara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2" name="接點: 肘形 11">
              <a:extLst>
                <a:ext uri="{FF2B5EF4-FFF2-40B4-BE49-F238E27FC236}">
                  <a16:creationId xmlns="" xmlns:a16="http://schemas.microsoft.com/office/drawing/2014/main" id="{C02B00A7-C5A9-4EF9-BC99-B116400B4D0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873739" y="5026147"/>
              <a:ext cx="1034620" cy="1028950"/>
            </a:xfrm>
            <a:prstGeom prst="bentConnector2">
              <a:avLst/>
            </a:prstGeom>
            <a:ln w="762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pic>
          <p:nvPicPr>
            <p:cNvPr id="6148" name="Picture 4">
              <a:extLst>
                <a:ext uri="{FF2B5EF4-FFF2-40B4-BE49-F238E27FC236}">
                  <a16:creationId xmlns="" xmlns:a16="http://schemas.microsoft.com/office/drawing/2014/main" id="{7323F46C-9BC6-4401-B117-4EB486AC71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3331196"/>
              <a:ext cx="8352928" cy="179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0" name="直線單箭頭接點 19">
              <a:extLst>
                <a:ext uri="{FF2B5EF4-FFF2-40B4-BE49-F238E27FC236}">
                  <a16:creationId xmlns="" xmlns:a16="http://schemas.microsoft.com/office/drawing/2014/main" id="{0D7D4515-02FA-4103-8B06-2137E28F5AFF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 flipH="1">
              <a:off x="4618211" y="5474191"/>
              <a:ext cx="833" cy="453655"/>
            </a:xfrm>
            <a:prstGeom prst="straightConnector1">
              <a:avLst/>
            </a:prstGeom>
            <a:ln w="76200" cap="rnd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橢圓 20">
              <a:extLst>
                <a:ext uri="{FF2B5EF4-FFF2-40B4-BE49-F238E27FC236}">
                  <a16:creationId xmlns="" xmlns:a16="http://schemas.microsoft.com/office/drawing/2014/main" id="{6CFD1BDC-93AF-4785-BF03-843AA18B8868}"/>
                </a:ext>
              </a:extLst>
            </p:cNvPr>
            <p:cNvSpPr/>
            <p:nvPr/>
          </p:nvSpPr>
          <p:spPr>
            <a:xfrm>
              <a:off x="6763598" y="4982671"/>
              <a:ext cx="223361" cy="2066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橢圓 23">
              <a:extLst>
                <a:ext uri="{FF2B5EF4-FFF2-40B4-BE49-F238E27FC236}">
                  <a16:creationId xmlns="" xmlns:a16="http://schemas.microsoft.com/office/drawing/2014/main" id="{1944E756-47F7-4AF1-9001-59F601D065D4}"/>
                </a:ext>
              </a:extLst>
            </p:cNvPr>
            <p:cNvSpPr/>
            <p:nvPr/>
          </p:nvSpPr>
          <p:spPr>
            <a:xfrm>
              <a:off x="4506530" y="5360689"/>
              <a:ext cx="223361" cy="20668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右中括弧 22">
            <a:extLst>
              <a:ext uri="{FF2B5EF4-FFF2-40B4-BE49-F238E27FC236}">
                <a16:creationId xmlns="" xmlns:a16="http://schemas.microsoft.com/office/drawing/2014/main" id="{04DEFACD-B56E-4D6F-B315-A4A88EDAD8A6}"/>
              </a:ext>
            </a:extLst>
          </p:cNvPr>
          <p:cNvSpPr/>
          <p:nvPr/>
        </p:nvSpPr>
        <p:spPr>
          <a:xfrm rot="5400000">
            <a:off x="4320198" y="3980180"/>
            <a:ext cx="535353" cy="2438597"/>
          </a:xfrm>
          <a:prstGeom prst="rightBracket">
            <a:avLst/>
          </a:prstGeom>
          <a:ln w="76200" cap="rnd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81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/>
        </p:nvSpPr>
        <p:spPr>
          <a:xfrm>
            <a:off x="0" y="2422122"/>
            <a:ext cx="12190413" cy="39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96927B6-B8B7-44DE-8AED-41E3C89B9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增加位址：</a:t>
            </a:r>
            <a:r>
              <a:rPr lang="en-US" altLang="zh-TW" dirty="0"/>
              <a:t>IPv6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DF9EDA8A-5281-468E-970A-765269C49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625844"/>
          </a:xfrm>
        </p:spPr>
        <p:txBody>
          <a:bodyPr/>
          <a:lstStyle/>
          <a:p>
            <a:r>
              <a:rPr lang="zh-TW" altLang="en-US" dirty="0"/>
              <a:t>網際網路協定第</a:t>
            </a:r>
            <a:r>
              <a:rPr lang="en-US" altLang="zh-TW" dirty="0"/>
              <a:t>6</a:t>
            </a:r>
            <a:r>
              <a:rPr lang="zh-TW" altLang="en-US" dirty="0"/>
              <a:t>版</a:t>
            </a:r>
            <a:r>
              <a:rPr lang="zh-TW" altLang="en-US" sz="3200" dirty="0"/>
              <a:t>（</a:t>
            </a:r>
            <a:r>
              <a:rPr lang="en-US" altLang="zh-TW" sz="3200" dirty="0"/>
              <a:t>Internet Protocol version 6</a:t>
            </a:r>
            <a:r>
              <a:rPr lang="zh-TW" altLang="en-US" sz="3200" dirty="0"/>
              <a:t>，</a:t>
            </a:r>
            <a:r>
              <a:rPr lang="en-US" altLang="zh-TW" sz="3200" dirty="0" err="1"/>
              <a:t>IPv6</a:t>
            </a:r>
            <a:r>
              <a:rPr lang="zh-TW" altLang="en-US" sz="3200" dirty="0" smtClean="0"/>
              <a:t>）</a:t>
            </a:r>
            <a:endParaRPr lang="en-US" altLang="zh-TW" sz="3200" dirty="0" smtClean="0"/>
          </a:p>
          <a:p>
            <a:r>
              <a:rPr lang="en-US" altLang="zh-TW" sz="3200" dirty="0" err="1"/>
              <a:t>IPv6</a:t>
            </a:r>
            <a:r>
              <a:rPr lang="zh-TW" altLang="en-US" sz="3200" dirty="0"/>
              <a:t>網路位址的表示</a:t>
            </a:r>
            <a:r>
              <a:rPr lang="zh-TW" altLang="en-US" sz="3200" dirty="0" smtClean="0"/>
              <a:t>方式：</a:t>
            </a:r>
            <a:endParaRPr lang="en-US" altLang="zh-TW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CCA0117-C3C9-4859-9BF2-270C9FD99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3303ACD-0ADC-4DC6-B59D-B45778227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14" name="內容版面配置區 2">
            <a:extLst>
              <a:ext uri="{FF2B5EF4-FFF2-40B4-BE49-F238E27FC236}">
                <a16:creationId xmlns="" xmlns:a16="http://schemas.microsoft.com/office/drawing/2014/main" id="{571062ED-F595-4A1D-A958-BE1193198281}"/>
              </a:ext>
            </a:extLst>
          </p:cNvPr>
          <p:cNvSpPr txBox="1">
            <a:spLocks/>
          </p:cNvSpPr>
          <p:nvPr/>
        </p:nvSpPr>
        <p:spPr>
          <a:xfrm>
            <a:off x="118939" y="2494513"/>
            <a:ext cx="11952931" cy="955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2800" dirty="0" smtClean="0"/>
              <a:t>128</a:t>
            </a:r>
            <a:r>
              <a:rPr lang="zh-TW" altLang="en-US" sz="2800" dirty="0" smtClean="0"/>
              <a:t>位元的二進位數字 → </a:t>
            </a:r>
            <a:r>
              <a:rPr lang="en-US" altLang="zh-TW" sz="2800" dirty="0" smtClean="0">
                <a:solidFill>
                  <a:srgbClr val="0070C0"/>
                </a:solidFill>
              </a:rPr>
              <a:t>0010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chemeClr val="accent6"/>
                </a:solidFill>
              </a:rPr>
              <a:t>0000 </a:t>
            </a:r>
            <a:r>
              <a:rPr lang="en-US" altLang="zh-TW" sz="2800" dirty="0" smtClean="0">
                <a:solidFill>
                  <a:srgbClr val="00B050"/>
                </a:solidFill>
              </a:rPr>
              <a:t>0000</a:t>
            </a:r>
            <a:r>
              <a:rPr lang="en-US" altLang="zh-TW" sz="2800" dirty="0" smtClean="0"/>
              <a:t> 0001……</a:t>
            </a:r>
            <a:r>
              <a:rPr lang="en-US" altLang="zh-TW" sz="2800" dirty="0" smtClean="0">
                <a:solidFill>
                  <a:srgbClr val="0070C0"/>
                </a:solidFill>
              </a:rPr>
              <a:t>0010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chemeClr val="accent6"/>
                </a:solidFill>
              </a:rPr>
              <a:t>0001</a:t>
            </a:r>
            <a:r>
              <a:rPr lang="en-US" altLang="zh-TW" sz="2800" dirty="0" smtClean="0"/>
              <a:t> </a:t>
            </a:r>
            <a:r>
              <a:rPr lang="en-US" altLang="zh-TW" sz="2800" dirty="0" smtClean="0">
                <a:solidFill>
                  <a:srgbClr val="00B050"/>
                </a:solidFill>
              </a:rPr>
              <a:t>0101</a:t>
            </a:r>
            <a:r>
              <a:rPr lang="en-US" altLang="zh-TW" sz="2800" dirty="0" smtClean="0"/>
              <a:t> 1100</a:t>
            </a:r>
          </a:p>
        </p:txBody>
      </p:sp>
      <p:grpSp>
        <p:nvGrpSpPr>
          <p:cNvPr id="93" name="群組 92"/>
          <p:cNvGrpSpPr/>
          <p:nvPr/>
        </p:nvGrpSpPr>
        <p:grpSpPr>
          <a:xfrm>
            <a:off x="4310885" y="2998569"/>
            <a:ext cx="7674376" cy="928185"/>
            <a:chOff x="4310885" y="2278609"/>
            <a:chExt cx="7674376" cy="928185"/>
          </a:xfrm>
        </p:grpSpPr>
        <p:cxnSp>
          <p:nvCxnSpPr>
            <p:cNvPr id="16" name="直線接點 15">
              <a:extLst>
                <a:ext uri="{FF2B5EF4-FFF2-40B4-BE49-F238E27FC236}">
                  <a16:creationId xmlns="" xmlns:a16="http://schemas.microsoft.com/office/drawing/2014/main" id="{6AE7807B-0226-45C2-8102-B7B04E11411F}"/>
                </a:ext>
              </a:extLst>
            </p:cNvPr>
            <p:cNvCxnSpPr>
              <a:cxnSpLocks/>
            </p:cNvCxnSpPr>
            <p:nvPr/>
          </p:nvCxnSpPr>
          <p:spPr>
            <a:xfrm>
              <a:off x="4310885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>
              <a:extLst>
                <a:ext uri="{FF2B5EF4-FFF2-40B4-BE49-F238E27FC236}">
                  <a16:creationId xmlns="" xmlns:a16="http://schemas.microsoft.com/office/drawing/2014/main" id="{79279E24-7DAD-4EBE-9232-3DA7E13CFF8B}"/>
                </a:ext>
              </a:extLst>
            </p:cNvPr>
            <p:cNvCxnSpPr>
              <a:cxnSpLocks/>
            </p:cNvCxnSpPr>
            <p:nvPr/>
          </p:nvCxnSpPr>
          <p:spPr>
            <a:xfrm>
              <a:off x="5229760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="" xmlns:a16="http://schemas.microsoft.com/office/drawing/2014/main" id="{5746C9F0-3377-42E7-B929-C95DE9094472}"/>
                </a:ext>
              </a:extLst>
            </p:cNvPr>
            <p:cNvCxnSpPr>
              <a:cxnSpLocks/>
            </p:cNvCxnSpPr>
            <p:nvPr/>
          </p:nvCxnSpPr>
          <p:spPr>
            <a:xfrm>
              <a:off x="6148635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="" xmlns:a16="http://schemas.microsoft.com/office/drawing/2014/main" id="{DB5F41B3-A7DA-4CE6-85A9-25EED4085C3A}"/>
                </a:ext>
              </a:extLst>
            </p:cNvPr>
            <p:cNvCxnSpPr>
              <a:cxnSpLocks/>
            </p:cNvCxnSpPr>
            <p:nvPr/>
          </p:nvCxnSpPr>
          <p:spPr>
            <a:xfrm>
              <a:off x="7067509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="" xmlns:a16="http://schemas.microsoft.com/office/drawing/2014/main" id="{B5466CDA-65F2-4873-9197-1510409B3E75}"/>
                </a:ext>
              </a:extLst>
            </p:cNvPr>
            <p:cNvCxnSpPr>
              <a:cxnSpLocks/>
            </p:cNvCxnSpPr>
            <p:nvPr/>
          </p:nvCxnSpPr>
          <p:spPr>
            <a:xfrm>
              <a:off x="8436549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="" xmlns:a16="http://schemas.microsoft.com/office/drawing/2014/main" id="{935FF64B-0C61-4123-9CBD-E3C5EE408233}"/>
                </a:ext>
              </a:extLst>
            </p:cNvPr>
            <p:cNvCxnSpPr>
              <a:cxnSpLocks/>
            </p:cNvCxnSpPr>
            <p:nvPr/>
          </p:nvCxnSpPr>
          <p:spPr>
            <a:xfrm>
              <a:off x="9355424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="" xmlns:a16="http://schemas.microsoft.com/office/drawing/2014/main" id="{856E6896-3EA3-46D5-B205-6EC2C337E6FE}"/>
                </a:ext>
              </a:extLst>
            </p:cNvPr>
            <p:cNvCxnSpPr>
              <a:cxnSpLocks/>
            </p:cNvCxnSpPr>
            <p:nvPr/>
          </p:nvCxnSpPr>
          <p:spPr>
            <a:xfrm>
              <a:off x="10274299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="" xmlns:a16="http://schemas.microsoft.com/office/drawing/2014/main" id="{84244829-AF5D-46C6-8083-BAC1F44519E9}"/>
                </a:ext>
              </a:extLst>
            </p:cNvPr>
            <p:cNvCxnSpPr>
              <a:cxnSpLocks/>
            </p:cNvCxnSpPr>
            <p:nvPr/>
          </p:nvCxnSpPr>
          <p:spPr>
            <a:xfrm>
              <a:off x="11193173" y="2278609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接點: 肘形 27">
              <a:extLst>
                <a:ext uri="{FF2B5EF4-FFF2-40B4-BE49-F238E27FC236}">
                  <a16:creationId xmlns="" xmlns:a16="http://schemas.microsoft.com/office/drawing/2014/main" id="{C6F0C8B4-96F4-40E5-A08C-4263CB6627F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452421" y="2035627"/>
              <a:ext cx="902743" cy="1388707"/>
            </a:xfrm>
            <a:prstGeom prst="bentConnector3">
              <a:avLst>
                <a:gd name="adj1" fmla="val 46703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接點: 肘形 33">
              <a:extLst>
                <a:ext uri="{FF2B5EF4-FFF2-40B4-BE49-F238E27FC236}">
                  <a16:creationId xmlns="" xmlns:a16="http://schemas.microsoft.com/office/drawing/2014/main" id="{947DD417-D525-4808-B6A8-9901F09D1EAD}"/>
                </a:ext>
              </a:extLst>
            </p:cNvPr>
            <p:cNvCxnSpPr/>
            <p:nvPr/>
          </p:nvCxnSpPr>
          <p:spPr>
            <a:xfrm rot="5400000">
              <a:off x="4896442" y="2375377"/>
              <a:ext cx="902743" cy="715732"/>
            </a:xfrm>
            <a:prstGeom prst="bentConnector3">
              <a:avLst>
                <a:gd name="adj1" fmla="val 30219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接點: 肘形 41">
              <a:extLst>
                <a:ext uri="{FF2B5EF4-FFF2-40B4-BE49-F238E27FC236}">
                  <a16:creationId xmlns="" xmlns:a16="http://schemas.microsoft.com/office/drawing/2014/main" id="{904083DD-8554-4E89-879D-0345121C355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967285" y="1713377"/>
              <a:ext cx="902743" cy="2033207"/>
            </a:xfrm>
            <a:prstGeom prst="bentConnector3">
              <a:avLst>
                <a:gd name="adj1" fmla="val 61868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單箭頭接點 34">
              <a:extLst>
                <a:ext uri="{FF2B5EF4-FFF2-40B4-BE49-F238E27FC236}">
                  <a16:creationId xmlns="" xmlns:a16="http://schemas.microsoft.com/office/drawing/2014/main" id="{80A2A8C9-14C3-4B3F-AA0D-029B920DF682}"/>
                </a:ext>
              </a:extLst>
            </p:cNvPr>
            <p:cNvCxnSpPr/>
            <p:nvPr/>
          </p:nvCxnSpPr>
          <p:spPr>
            <a:xfrm>
              <a:off x="4784461" y="2281871"/>
              <a:ext cx="0" cy="906005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接點: 肘形 49">
              <a:extLst>
                <a:ext uri="{FF2B5EF4-FFF2-40B4-BE49-F238E27FC236}">
                  <a16:creationId xmlns="" xmlns:a16="http://schemas.microsoft.com/office/drawing/2014/main" id="{70D6C6FC-417C-4165-A4DD-5B604A2B6CE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076135" y="1935979"/>
              <a:ext cx="893980" cy="1623279"/>
            </a:xfrm>
            <a:prstGeom prst="bentConnector3">
              <a:avLst>
                <a:gd name="adj1" fmla="val 46671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接點: 肘形 50">
              <a:extLst>
                <a:ext uri="{FF2B5EF4-FFF2-40B4-BE49-F238E27FC236}">
                  <a16:creationId xmlns="" xmlns:a16="http://schemas.microsoft.com/office/drawing/2014/main" id="{B7F79BD6-838C-42E5-8976-E808CA20BCF3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546475" y="1599677"/>
              <a:ext cx="918191" cy="2296044"/>
            </a:xfrm>
            <a:prstGeom prst="bentConnector3">
              <a:avLst>
                <a:gd name="adj1" fmla="val 59724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接點: 肘形 51">
              <a:extLst>
                <a:ext uri="{FF2B5EF4-FFF2-40B4-BE49-F238E27FC236}">
                  <a16:creationId xmlns="" xmlns:a16="http://schemas.microsoft.com/office/drawing/2014/main" id="{D2B76D51-2060-4DA6-992E-90A6F3D94BD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646464" y="2298099"/>
              <a:ext cx="893982" cy="899040"/>
            </a:xfrm>
            <a:prstGeom prst="bentConnector3">
              <a:avLst>
                <a:gd name="adj1" fmla="val 32689"/>
              </a:avLst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>
              <a:extLst>
                <a:ext uri="{FF2B5EF4-FFF2-40B4-BE49-F238E27FC236}">
                  <a16:creationId xmlns="" xmlns:a16="http://schemas.microsoft.com/office/drawing/2014/main" id="{20AB6A43-FD5A-466A-BE2E-C110328EF4C4}"/>
                </a:ext>
              </a:extLst>
            </p:cNvPr>
            <p:cNvCxnSpPr/>
            <p:nvPr/>
          </p:nvCxnSpPr>
          <p:spPr>
            <a:xfrm>
              <a:off x="11737869" y="2300709"/>
              <a:ext cx="0" cy="906005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群組 91"/>
          <p:cNvGrpSpPr/>
          <p:nvPr/>
        </p:nvGrpSpPr>
        <p:grpSpPr>
          <a:xfrm>
            <a:off x="4654747" y="4293770"/>
            <a:ext cx="7186498" cy="863818"/>
            <a:chOff x="4654747" y="3573810"/>
            <a:chExt cx="7186498" cy="863818"/>
          </a:xfrm>
        </p:grpSpPr>
        <p:cxnSp>
          <p:nvCxnSpPr>
            <p:cNvPr id="24" name="直線接點 23">
              <a:extLst>
                <a:ext uri="{FF2B5EF4-FFF2-40B4-BE49-F238E27FC236}">
                  <a16:creationId xmlns="" xmlns:a16="http://schemas.microsoft.com/office/drawing/2014/main" id="{B24733FF-46BB-4C82-BCED-B61F1D47D6F9}"/>
                </a:ext>
              </a:extLst>
            </p:cNvPr>
            <p:cNvCxnSpPr>
              <a:cxnSpLocks/>
            </p:cNvCxnSpPr>
            <p:nvPr/>
          </p:nvCxnSpPr>
          <p:spPr>
            <a:xfrm>
              <a:off x="4654747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="" xmlns:a16="http://schemas.microsoft.com/office/drawing/2014/main" id="{E3AA10F8-D4C5-4404-A5AE-F6335F668D25}"/>
                </a:ext>
              </a:extLst>
            </p:cNvPr>
            <p:cNvCxnSpPr>
              <a:cxnSpLocks/>
            </p:cNvCxnSpPr>
            <p:nvPr/>
          </p:nvCxnSpPr>
          <p:spPr>
            <a:xfrm>
              <a:off x="5568234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="" xmlns:a16="http://schemas.microsoft.com/office/drawing/2014/main" id="{BAFCF8E6-CB80-4C9F-813F-62AD0D72403C}"/>
                </a:ext>
              </a:extLst>
            </p:cNvPr>
            <p:cNvCxnSpPr>
              <a:cxnSpLocks/>
            </p:cNvCxnSpPr>
            <p:nvPr/>
          </p:nvCxnSpPr>
          <p:spPr>
            <a:xfrm>
              <a:off x="6481721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="" xmlns:a16="http://schemas.microsoft.com/office/drawing/2014/main" id="{4063F11D-0F60-427C-9A93-39A9BE7CDB32}"/>
                </a:ext>
              </a:extLst>
            </p:cNvPr>
            <p:cNvCxnSpPr>
              <a:cxnSpLocks/>
            </p:cNvCxnSpPr>
            <p:nvPr/>
          </p:nvCxnSpPr>
          <p:spPr>
            <a:xfrm>
              <a:off x="7395208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="" xmlns:a16="http://schemas.microsoft.com/office/drawing/2014/main" id="{7404E0B6-B336-4A2A-82A0-D29E7AFFA097}"/>
                </a:ext>
              </a:extLst>
            </p:cNvPr>
            <p:cNvCxnSpPr>
              <a:cxnSpLocks/>
            </p:cNvCxnSpPr>
            <p:nvPr/>
          </p:nvCxnSpPr>
          <p:spPr>
            <a:xfrm>
              <a:off x="8308695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="" xmlns:a16="http://schemas.microsoft.com/office/drawing/2014/main" id="{DF3A8876-D559-4E2A-825F-4B23FCD941F8}"/>
                </a:ext>
              </a:extLst>
            </p:cNvPr>
            <p:cNvCxnSpPr>
              <a:cxnSpLocks/>
            </p:cNvCxnSpPr>
            <p:nvPr/>
          </p:nvCxnSpPr>
          <p:spPr>
            <a:xfrm>
              <a:off x="9222182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="" xmlns:a16="http://schemas.microsoft.com/office/drawing/2014/main" id="{EE1B1C96-CE6E-46F0-BCC6-8C4618A86F49}"/>
                </a:ext>
              </a:extLst>
            </p:cNvPr>
            <p:cNvCxnSpPr>
              <a:cxnSpLocks/>
            </p:cNvCxnSpPr>
            <p:nvPr/>
          </p:nvCxnSpPr>
          <p:spPr>
            <a:xfrm>
              <a:off x="10135669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>
              <a:extLst>
                <a:ext uri="{FF2B5EF4-FFF2-40B4-BE49-F238E27FC236}">
                  <a16:creationId xmlns="" xmlns:a16="http://schemas.microsoft.com/office/drawing/2014/main" id="{FFC3E7A1-314B-4656-BC12-5626D14B3C98}"/>
                </a:ext>
              </a:extLst>
            </p:cNvPr>
            <p:cNvCxnSpPr>
              <a:cxnSpLocks/>
            </p:cNvCxnSpPr>
            <p:nvPr/>
          </p:nvCxnSpPr>
          <p:spPr>
            <a:xfrm>
              <a:off x="11049157" y="3573810"/>
              <a:ext cx="79208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單箭頭接點 39">
              <a:extLst>
                <a:ext uri="{FF2B5EF4-FFF2-40B4-BE49-F238E27FC236}">
                  <a16:creationId xmlns="" xmlns:a16="http://schemas.microsoft.com/office/drawing/2014/main" id="{ECB8CF92-5861-42DF-9ABC-71521EC71931}"/>
                </a:ext>
              </a:extLst>
            </p:cNvPr>
            <p:cNvCxnSpPr>
              <a:cxnSpLocks/>
            </p:cNvCxnSpPr>
            <p:nvPr/>
          </p:nvCxnSpPr>
          <p:spPr>
            <a:xfrm>
              <a:off x="5050791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>
              <a:extLst>
                <a:ext uri="{FF2B5EF4-FFF2-40B4-BE49-F238E27FC236}">
                  <a16:creationId xmlns="" xmlns:a16="http://schemas.microsoft.com/office/drawing/2014/main" id="{F9DEF065-D288-4F63-A025-BC6875200D4B}"/>
                </a:ext>
              </a:extLst>
            </p:cNvPr>
            <p:cNvCxnSpPr>
              <a:cxnSpLocks/>
            </p:cNvCxnSpPr>
            <p:nvPr/>
          </p:nvCxnSpPr>
          <p:spPr>
            <a:xfrm>
              <a:off x="10576113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>
              <a:extLst>
                <a:ext uri="{FF2B5EF4-FFF2-40B4-BE49-F238E27FC236}">
                  <a16:creationId xmlns="" xmlns:a16="http://schemas.microsoft.com/office/drawing/2014/main" id="{748CEB0A-BC6C-4C53-9D43-193FF0877463}"/>
                </a:ext>
              </a:extLst>
            </p:cNvPr>
            <p:cNvCxnSpPr>
              <a:cxnSpLocks/>
            </p:cNvCxnSpPr>
            <p:nvPr/>
          </p:nvCxnSpPr>
          <p:spPr>
            <a:xfrm>
              <a:off x="5971678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>
              <a:extLst>
                <a:ext uri="{FF2B5EF4-FFF2-40B4-BE49-F238E27FC236}">
                  <a16:creationId xmlns="" xmlns:a16="http://schemas.microsoft.com/office/drawing/2014/main" id="{5A80EC90-B442-41AE-B40C-FE1E5B85BD59}"/>
                </a:ext>
              </a:extLst>
            </p:cNvPr>
            <p:cNvCxnSpPr>
              <a:cxnSpLocks/>
            </p:cNvCxnSpPr>
            <p:nvPr/>
          </p:nvCxnSpPr>
          <p:spPr>
            <a:xfrm>
              <a:off x="6892565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單箭頭接點 43">
              <a:extLst>
                <a:ext uri="{FF2B5EF4-FFF2-40B4-BE49-F238E27FC236}">
                  <a16:creationId xmlns="" xmlns:a16="http://schemas.microsoft.com/office/drawing/2014/main" id="{80421EAC-412F-4D76-A791-8367144050C3}"/>
                </a:ext>
              </a:extLst>
            </p:cNvPr>
            <p:cNvCxnSpPr>
              <a:cxnSpLocks/>
            </p:cNvCxnSpPr>
            <p:nvPr/>
          </p:nvCxnSpPr>
          <p:spPr>
            <a:xfrm>
              <a:off x="7813452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>
              <a:extLst>
                <a:ext uri="{FF2B5EF4-FFF2-40B4-BE49-F238E27FC236}">
                  <a16:creationId xmlns="" xmlns:a16="http://schemas.microsoft.com/office/drawing/2014/main" id="{50DC13C1-E1BE-45EE-8D35-4F7E1CA25610}"/>
                </a:ext>
              </a:extLst>
            </p:cNvPr>
            <p:cNvCxnSpPr>
              <a:cxnSpLocks/>
            </p:cNvCxnSpPr>
            <p:nvPr/>
          </p:nvCxnSpPr>
          <p:spPr>
            <a:xfrm>
              <a:off x="8734339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單箭頭接點 45">
              <a:extLst>
                <a:ext uri="{FF2B5EF4-FFF2-40B4-BE49-F238E27FC236}">
                  <a16:creationId xmlns="" xmlns:a16="http://schemas.microsoft.com/office/drawing/2014/main" id="{ECF9C7BD-D402-4A80-83DF-C7FAA9EBB9BC}"/>
                </a:ext>
              </a:extLst>
            </p:cNvPr>
            <p:cNvCxnSpPr>
              <a:cxnSpLocks/>
            </p:cNvCxnSpPr>
            <p:nvPr/>
          </p:nvCxnSpPr>
          <p:spPr>
            <a:xfrm>
              <a:off x="9655226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單箭頭接點 46">
              <a:extLst>
                <a:ext uri="{FF2B5EF4-FFF2-40B4-BE49-F238E27FC236}">
                  <a16:creationId xmlns="" xmlns:a16="http://schemas.microsoft.com/office/drawing/2014/main" id="{D38EF47C-ADD2-4D9C-9851-B2E8C1D10D58}"/>
                </a:ext>
              </a:extLst>
            </p:cNvPr>
            <p:cNvCxnSpPr>
              <a:cxnSpLocks/>
            </p:cNvCxnSpPr>
            <p:nvPr/>
          </p:nvCxnSpPr>
          <p:spPr>
            <a:xfrm>
              <a:off x="11496999" y="3645758"/>
              <a:ext cx="0" cy="791870"/>
            </a:xfrm>
            <a:prstGeom prst="straightConnector1">
              <a:avLst/>
            </a:prstGeom>
            <a:ln w="28575" cap="rnd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文字方塊 55"/>
          <p:cNvSpPr txBox="1"/>
          <p:nvPr/>
        </p:nvSpPr>
        <p:spPr>
          <a:xfrm>
            <a:off x="327541" y="2998569"/>
            <a:ext cx="367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（數字太多，太冗長）</a:t>
            </a:r>
            <a:endParaRPr lang="zh-HK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327541" y="4296373"/>
            <a:ext cx="367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（不易閱讀，容易看錯）</a:t>
            </a:r>
            <a:endParaRPr lang="zh-HK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6" name="群組 95"/>
          <p:cNvGrpSpPr/>
          <p:nvPr/>
        </p:nvGrpSpPr>
        <p:grpSpPr>
          <a:xfrm>
            <a:off x="4614540" y="5095030"/>
            <a:ext cx="6549481" cy="894994"/>
            <a:chOff x="4614540" y="5095030"/>
            <a:chExt cx="6549481" cy="894994"/>
          </a:xfrm>
        </p:grpSpPr>
        <p:sp>
          <p:nvSpPr>
            <p:cNvPr id="50" name="矩形 49"/>
            <p:cNvSpPr/>
            <p:nvPr/>
          </p:nvSpPr>
          <p:spPr>
            <a:xfrm>
              <a:off x="627745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722233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819769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905621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999601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1098153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291933" y="5095030"/>
              <a:ext cx="182488" cy="52057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4614540" y="5589914"/>
              <a:ext cx="36720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各組間以「冒號」分隔</a:t>
              </a:r>
              <a:endParaRPr lang="zh-HK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94" name="內容版面配置區 2">
            <a:extLst>
              <a:ext uri="{FF2B5EF4-FFF2-40B4-BE49-F238E27FC236}">
                <a16:creationId xmlns="" xmlns:a16="http://schemas.microsoft.com/office/drawing/2014/main" id="{571062ED-F595-4A1D-A958-BE1193198281}"/>
              </a:ext>
            </a:extLst>
          </p:cNvPr>
          <p:cNvSpPr txBox="1">
            <a:spLocks/>
          </p:cNvSpPr>
          <p:nvPr/>
        </p:nvSpPr>
        <p:spPr>
          <a:xfrm>
            <a:off x="118939" y="3818659"/>
            <a:ext cx="11952931" cy="955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2800" dirty="0" smtClean="0"/>
              <a:t>轉成</a:t>
            </a:r>
            <a:r>
              <a:rPr lang="en-US" altLang="zh-TW" sz="2800" dirty="0" smtClean="0"/>
              <a:t>32</a:t>
            </a:r>
            <a:r>
              <a:rPr lang="zh-TW" altLang="en-US" sz="2800" dirty="0" smtClean="0"/>
              <a:t>個十六進位數字→     </a:t>
            </a:r>
            <a:r>
              <a:rPr lang="en-US" altLang="zh-TW" sz="2800" dirty="0" smtClean="0">
                <a:solidFill>
                  <a:srgbClr val="0070C0"/>
                </a:solidFill>
              </a:rPr>
              <a:t>2</a:t>
            </a:r>
            <a:r>
              <a:rPr lang="en-US" altLang="zh-TW" sz="2800" dirty="0" smtClean="0">
                <a:solidFill>
                  <a:schemeClr val="accent6"/>
                </a:solidFill>
              </a:rPr>
              <a:t>0</a:t>
            </a:r>
            <a:r>
              <a:rPr lang="en-US" altLang="zh-TW" sz="2800" dirty="0" smtClean="0">
                <a:solidFill>
                  <a:srgbClr val="00B050"/>
                </a:solidFill>
              </a:rPr>
              <a:t>0</a:t>
            </a:r>
            <a:r>
              <a:rPr lang="en-US" altLang="zh-TW" sz="2800" dirty="0" smtClean="0"/>
              <a:t>1 </a:t>
            </a:r>
            <a:r>
              <a:rPr lang="en-US" altLang="zh-TW" sz="2800" dirty="0" err="1" smtClean="0"/>
              <a:t>0db8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86a3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08d3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2f1a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3e89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094b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>
                <a:solidFill>
                  <a:srgbClr val="0070C0"/>
                </a:solidFill>
              </a:rPr>
              <a:t>2</a:t>
            </a:r>
            <a:r>
              <a:rPr lang="en-US" altLang="zh-TW" sz="2800" dirty="0" err="1" smtClean="0">
                <a:solidFill>
                  <a:schemeClr val="accent6"/>
                </a:solidFill>
              </a:rPr>
              <a:t>1</a:t>
            </a:r>
            <a:r>
              <a:rPr lang="en-US" altLang="zh-TW" sz="2800" dirty="0" err="1" smtClean="0">
                <a:solidFill>
                  <a:srgbClr val="00B050"/>
                </a:solidFill>
              </a:rPr>
              <a:t>5</a:t>
            </a:r>
            <a:r>
              <a:rPr lang="en-US" altLang="zh-TW" sz="2800" dirty="0" err="1" smtClean="0"/>
              <a:t>c</a:t>
            </a:r>
            <a:endParaRPr lang="en-US" altLang="zh-TW" sz="2800" dirty="0" smtClean="0"/>
          </a:p>
        </p:txBody>
      </p:sp>
      <p:sp>
        <p:nvSpPr>
          <p:cNvPr id="95" name="內容版面配置區 2">
            <a:extLst>
              <a:ext uri="{FF2B5EF4-FFF2-40B4-BE49-F238E27FC236}">
                <a16:creationId xmlns="" xmlns:a16="http://schemas.microsoft.com/office/drawing/2014/main" id="{571062ED-F595-4A1D-A958-BE1193198281}"/>
              </a:ext>
            </a:extLst>
          </p:cNvPr>
          <p:cNvSpPr txBox="1">
            <a:spLocks/>
          </p:cNvSpPr>
          <p:nvPr/>
        </p:nvSpPr>
        <p:spPr>
          <a:xfrm>
            <a:off x="118939" y="5112200"/>
            <a:ext cx="11952931" cy="955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2800" dirty="0" smtClean="0"/>
              <a:t>將數字分成</a:t>
            </a:r>
            <a:r>
              <a:rPr lang="en-US" altLang="zh-TW" sz="2800" dirty="0" smtClean="0"/>
              <a:t>8 </a:t>
            </a:r>
            <a:r>
              <a:rPr lang="zh-TW" altLang="en-US" sz="2800" dirty="0" smtClean="0"/>
              <a:t>組　　　  →   </a:t>
            </a:r>
            <a:r>
              <a:rPr lang="en-US" altLang="zh-TW" sz="2800" spc="-150" dirty="0" smtClean="0"/>
              <a:t>2001 : </a:t>
            </a:r>
            <a:r>
              <a:rPr lang="en-US" altLang="zh-TW" sz="2800" spc="-150" dirty="0" err="1" smtClean="0"/>
              <a:t>0db8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86a3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08d3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2f1a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3e89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094b</a:t>
            </a:r>
            <a:r>
              <a:rPr lang="en-US" altLang="zh-TW" sz="2800" spc="-150" dirty="0" smtClean="0"/>
              <a:t> : </a:t>
            </a:r>
            <a:r>
              <a:rPr lang="en-US" altLang="zh-TW" sz="2800" spc="-150" dirty="0" err="1" smtClean="0"/>
              <a:t>215c</a:t>
            </a:r>
            <a:endParaRPr lang="zh-TW" altLang="en-US" sz="2800" spc="-150" dirty="0"/>
          </a:p>
        </p:txBody>
      </p:sp>
    </p:spTree>
    <p:extLst>
      <p:ext uri="{BB962C8B-B14F-4D97-AF65-F5344CB8AC3E}">
        <p14:creationId xmlns:p14="http://schemas.microsoft.com/office/powerpoint/2010/main" val="297661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94" grpId="0"/>
      <p:bldP spid="9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AD8A202-3BFE-4430-BBA9-840148943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/>
              <a:t>IPv6</a:t>
            </a:r>
            <a:r>
              <a:rPr lang="zh-TW" altLang="en-US" dirty="0"/>
              <a:t>網路位址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A459F5E-B8EB-4473-8DCA-8A9213AE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從</a:t>
            </a:r>
            <a:r>
              <a:rPr lang="en-US" altLang="zh-TW" dirty="0"/>
              <a:t>0000:0000:0000:0000:0000:0000:0000:0000 </a:t>
            </a:r>
            <a:r>
              <a:rPr lang="zh-TW" altLang="en-US" dirty="0"/>
              <a:t>到</a:t>
            </a:r>
            <a:r>
              <a:rPr lang="en-US" altLang="zh-TW" dirty="0" err="1"/>
              <a:t>ffff:ffff:ffff:ffff:ffff:ffff:ffff:ffff</a:t>
            </a:r>
            <a:r>
              <a:rPr lang="zh-TW" altLang="en-US" dirty="0"/>
              <a:t>，共可提供</a:t>
            </a:r>
            <a:r>
              <a:rPr lang="en-US" altLang="zh-TW" dirty="0"/>
              <a:t>2</a:t>
            </a:r>
            <a:r>
              <a:rPr lang="en-US" altLang="zh-TW" baseline="30000" dirty="0"/>
              <a:t>128</a:t>
            </a:r>
            <a:r>
              <a:rPr lang="en-US" altLang="zh-TW" dirty="0"/>
              <a:t> </a:t>
            </a:r>
            <a:r>
              <a:rPr lang="zh-TW" altLang="en-US" dirty="0"/>
              <a:t>個</a:t>
            </a:r>
            <a:r>
              <a:rPr lang="en-US" altLang="zh-TW" dirty="0"/>
              <a:t>IP </a:t>
            </a:r>
            <a:r>
              <a:rPr lang="zh-TW" altLang="en-US" dirty="0"/>
              <a:t>位</a:t>
            </a:r>
            <a:r>
              <a:rPr lang="zh-TW" altLang="en-US" dirty="0" smtClean="0"/>
              <a:t>址，</a:t>
            </a:r>
            <a:r>
              <a:rPr lang="zh-TW" altLang="en-US" dirty="0"/>
              <a:t>解決</a:t>
            </a:r>
            <a:r>
              <a:rPr lang="en-US" altLang="zh-TW" dirty="0"/>
              <a:t>IPv4 </a:t>
            </a:r>
            <a:r>
              <a:rPr lang="zh-TW" altLang="en-US" dirty="0"/>
              <a:t>網路位址不足的問題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err="1" smtClean="0"/>
              <a:t>IPv6</a:t>
            </a:r>
            <a:r>
              <a:rPr lang="en-US" altLang="zh-TW" dirty="0" smtClean="0"/>
              <a:t> </a:t>
            </a:r>
            <a:r>
              <a:rPr lang="zh-TW" altLang="en-US" dirty="0"/>
              <a:t>位址數目大約為</a:t>
            </a:r>
            <a:r>
              <a:rPr lang="en-US" altLang="zh-TW" dirty="0" err="1"/>
              <a:t>IPv4</a:t>
            </a:r>
            <a:r>
              <a:rPr lang="en-US" altLang="zh-TW" dirty="0"/>
              <a:t> </a:t>
            </a:r>
            <a:r>
              <a:rPr lang="zh-TW" altLang="en-US" dirty="0"/>
              <a:t>位址的</a:t>
            </a:r>
            <a:r>
              <a:rPr lang="en-US" altLang="zh-TW" dirty="0"/>
              <a:t>8×10</a:t>
            </a:r>
            <a:r>
              <a:rPr lang="en-US" altLang="zh-TW" baseline="30000" dirty="0"/>
              <a:t>28</a:t>
            </a:r>
            <a:r>
              <a:rPr lang="en-US" altLang="zh-TW" dirty="0"/>
              <a:t> </a:t>
            </a:r>
            <a:r>
              <a:rPr lang="zh-TW" altLang="en-US" dirty="0"/>
              <a:t>倍。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EFF0D0-36B2-48F2-AD53-56F6E76D0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CB799AC3-CA3D-4A3D-8265-758A83054B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7" name="語音泡泡: 矩形 4">
            <a:extLst>
              <a:ext uri="{FF2B5EF4-FFF2-40B4-BE49-F238E27FC236}">
                <a16:creationId xmlns="" xmlns:a16="http://schemas.microsoft.com/office/drawing/2014/main" id="{30EC67C7-169D-4386-B970-A8D53E4B23EF}"/>
              </a:ext>
            </a:extLst>
          </p:cNvPr>
          <p:cNvSpPr/>
          <p:nvPr/>
        </p:nvSpPr>
        <p:spPr>
          <a:xfrm>
            <a:off x="1486694" y="4581922"/>
            <a:ext cx="8856984" cy="646331"/>
          </a:xfrm>
          <a:prstGeom prst="wedgeRectCallout">
            <a:avLst>
              <a:gd name="adj1" fmla="val 20277"/>
              <a:gd name="adj2" fmla="val -173293"/>
            </a:avLst>
          </a:prstGeom>
          <a:solidFill>
            <a:srgbClr val="FFD99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79228162514264337593543950336 </a:t>
            </a:r>
            <a:r>
              <a:rPr lang="zh-TW" altLang="en-US" sz="36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056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3D537D-6479-4302-845D-D6838CD5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IPv6 </a:t>
            </a:r>
            <a:r>
              <a:rPr lang="zh-TW" altLang="en-US" dirty="0"/>
              <a:t>位址表示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16D5D573-AFF7-4455-9FF7-F8FCD4E98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1BC62C21-A423-4401-8DBF-C1B62AE97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1633956"/>
          </a:xfrm>
        </p:spPr>
        <p:txBody>
          <a:bodyPr/>
          <a:lstStyle/>
          <a:p>
            <a:r>
              <a:rPr lang="zh-TW" altLang="en-US" dirty="0"/>
              <a:t>在</a:t>
            </a:r>
            <a:r>
              <a:rPr lang="en-US" altLang="zh-TW" dirty="0"/>
              <a:t>IPv6 </a:t>
            </a:r>
            <a:r>
              <a:rPr lang="zh-TW" altLang="en-US" dirty="0"/>
              <a:t>網路位址中，如果數字以「</a:t>
            </a:r>
            <a:r>
              <a:rPr lang="en-US" altLang="zh-TW" dirty="0"/>
              <a:t>0</a:t>
            </a:r>
            <a:r>
              <a:rPr lang="zh-TW" altLang="en-US" dirty="0"/>
              <a:t>」開頭的話則可省略</a:t>
            </a:r>
            <a:endParaRPr lang="en-US" altLang="zh-TW" dirty="0"/>
          </a:p>
          <a:p>
            <a:r>
              <a:rPr lang="zh-TW" altLang="en-US" dirty="0"/>
              <a:t>如果有連續出現的</a:t>
            </a:r>
            <a:r>
              <a:rPr lang="en-US" altLang="zh-TW" dirty="0"/>
              <a:t>0</a:t>
            </a:r>
            <a:r>
              <a:rPr lang="zh-TW" altLang="en-US" dirty="0"/>
              <a:t>，亦可使用「</a:t>
            </a:r>
            <a:r>
              <a:rPr lang="en-US" altLang="zh-TW" dirty="0"/>
              <a:t>: :</a:t>
            </a:r>
            <a:r>
              <a:rPr lang="zh-TW" altLang="en-US" dirty="0"/>
              <a:t>」代替（一次為限）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173A510-DFE0-4220-B804-E27C2F7C72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B448EB87-F60E-481B-93CC-CE197BF3BA59}"/>
              </a:ext>
            </a:extLst>
          </p:cNvPr>
          <p:cNvSpPr txBox="1"/>
          <p:nvPr/>
        </p:nvSpPr>
        <p:spPr>
          <a:xfrm>
            <a:off x="910630" y="2637706"/>
            <a:ext cx="7488832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cb7: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3a6: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000:</a:t>
            </a:r>
            <a:r>
              <a:rPr lang="en-US" altLang="zh-TW" sz="3200" b="0" i="0" u="sng" strike="noStrike" baseline="0" dirty="0">
                <a:latin typeface="HN Helvetica"/>
              </a:rPr>
              <a:t>0</a:t>
            </a:r>
            <a:r>
              <a:rPr lang="en-US" altLang="zh-TW" sz="3200" b="0" i="0" u="none" strike="noStrike" baseline="0" dirty="0">
                <a:latin typeface="HN Helvetica"/>
              </a:rPr>
              <a:t>f12 </a:t>
            </a:r>
            <a:endParaRPr lang="zh-TW" altLang="en-US" sz="3200" dirty="0"/>
          </a:p>
        </p:txBody>
      </p:sp>
      <p:sp>
        <p:nvSpPr>
          <p:cNvPr id="8" name="文字方塊 7">
            <a:extLst>
              <a:ext uri="{FF2B5EF4-FFF2-40B4-BE49-F238E27FC236}">
                <a16:creationId xmlns="" xmlns:a16="http://schemas.microsoft.com/office/drawing/2014/main" id="{022326EC-8C7D-446B-A6E9-0CEC462320C7}"/>
              </a:ext>
            </a:extLst>
          </p:cNvPr>
          <p:cNvSpPr txBox="1"/>
          <p:nvPr/>
        </p:nvSpPr>
        <p:spPr>
          <a:xfrm>
            <a:off x="910630" y="3623772"/>
            <a:ext cx="6048672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2531:cb7:3a6:000:000:000:000:f12</a:t>
            </a:r>
            <a:endParaRPr lang="zh-TW" altLang="en-US" sz="3200" dirty="0"/>
          </a:p>
        </p:txBody>
      </p:sp>
      <p:sp>
        <p:nvSpPr>
          <p:cNvPr id="9" name="文字方塊 8">
            <a:extLst>
              <a:ext uri="{FF2B5EF4-FFF2-40B4-BE49-F238E27FC236}">
                <a16:creationId xmlns="" xmlns:a16="http://schemas.microsoft.com/office/drawing/2014/main" id="{04F2BA7A-0ED3-4F35-A2E8-1F125DE95FE6}"/>
              </a:ext>
            </a:extLst>
          </p:cNvPr>
          <p:cNvSpPr txBox="1"/>
          <p:nvPr/>
        </p:nvSpPr>
        <p:spPr>
          <a:xfrm>
            <a:off x="910630" y="4609838"/>
            <a:ext cx="4392488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2531:cb7:3a6:0:0:0:0:f12</a:t>
            </a:r>
            <a:endParaRPr lang="zh-TW" altLang="en-US" sz="3200" dirty="0"/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7F0ADC23-9161-473A-88E6-C4EC4A503222}"/>
              </a:ext>
            </a:extLst>
          </p:cNvPr>
          <p:cNvSpPr txBox="1"/>
          <p:nvPr/>
        </p:nvSpPr>
        <p:spPr>
          <a:xfrm>
            <a:off x="910630" y="5595905"/>
            <a:ext cx="3232770" cy="584775"/>
          </a:xfrm>
          <a:prstGeom prst="rect">
            <a:avLst/>
          </a:prstGeom>
          <a:solidFill>
            <a:srgbClr val="FFD99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TW" sz="3200" b="0" i="0" u="none" strike="noStrike" baseline="0" dirty="0">
                <a:latin typeface="HN Helvetica"/>
              </a:rPr>
              <a:t>2531:cb7:3a6::f12</a:t>
            </a:r>
            <a:endParaRPr lang="zh-TW" altLang="en-US" sz="3200" dirty="0"/>
          </a:p>
        </p:txBody>
      </p:sp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EEF9284B-6139-4382-B442-5850031757D8}"/>
              </a:ext>
            </a:extLst>
          </p:cNvPr>
          <p:cNvSpPr txBox="1"/>
          <p:nvPr/>
        </p:nvSpPr>
        <p:spPr>
          <a:xfrm>
            <a:off x="9082781" y="4339486"/>
            <a:ext cx="310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b="1" i="0" u="none" strike="noStrike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相同的</a:t>
            </a:r>
            <a:r>
              <a:rPr lang="en-US" altLang="zh-TW" sz="3600" b="1" i="0" u="none" strike="noStrike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 </a:t>
            </a:r>
            <a:r>
              <a:rPr lang="zh-TW" altLang="en-US" sz="3600" b="1" i="0" u="none" strike="noStrike" baseline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  <a:endParaRPr lang="zh-TW" altLang="en-US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右中括弧 14">
            <a:extLst>
              <a:ext uri="{FF2B5EF4-FFF2-40B4-BE49-F238E27FC236}">
                <a16:creationId xmlns="" xmlns:a16="http://schemas.microsoft.com/office/drawing/2014/main" id="{A5D73429-34EB-4389-ADC5-7E9196AB35A2}"/>
              </a:ext>
            </a:extLst>
          </p:cNvPr>
          <p:cNvSpPr/>
          <p:nvPr/>
        </p:nvSpPr>
        <p:spPr>
          <a:xfrm>
            <a:off x="8615486" y="2930093"/>
            <a:ext cx="432048" cy="3380021"/>
          </a:xfrm>
          <a:prstGeom prst="rightBracket">
            <a:avLst/>
          </a:prstGeom>
          <a:ln w="76200" cap="rnd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527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2C4DFB8D-7B9A-4A86-A32D-A0C893994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請查查看自己的網路位址，並回答下列問題：</a:t>
            </a:r>
          </a:p>
          <a:p>
            <a:pPr marL="857245" indent="-742950">
              <a:buAutoNum type="arabicParenBoth"/>
            </a:pPr>
            <a:r>
              <a:rPr lang="en-US" altLang="zh-TW" dirty="0"/>
              <a:t>IP</a:t>
            </a:r>
            <a:r>
              <a:rPr lang="zh-TW" altLang="en-US" dirty="0"/>
              <a:t>位址是 </a:t>
            </a:r>
            <a:r>
              <a:rPr lang="en-US" altLang="zh-TW" dirty="0"/>
              <a:t>________________________</a:t>
            </a:r>
          </a:p>
          <a:p>
            <a:pPr marL="857245" indent="-742950">
              <a:buAutoNum type="arabicParenBoth"/>
            </a:pPr>
            <a:r>
              <a:rPr lang="zh-TW" altLang="en-US" dirty="0"/>
              <a:t>使用的網路協定是 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</a:t>
            </a:r>
            <a:r>
              <a:rPr lang="en-US" altLang="zh-TW" dirty="0"/>
              <a:t>IPv4</a:t>
            </a:r>
            <a:r>
              <a:rPr lang="zh-TW" altLang="en-US" dirty="0"/>
              <a:t>（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 □</a:t>
            </a:r>
            <a:r>
              <a:rPr lang="zh-TW" altLang="en-US" dirty="0"/>
              <a:t>公有</a:t>
            </a:r>
            <a:r>
              <a:rPr lang="en-US" altLang="zh-TW" dirty="0"/>
              <a:t>IP </a:t>
            </a: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</a:t>
            </a:r>
            <a:r>
              <a:rPr lang="zh-TW" altLang="en-US" dirty="0"/>
              <a:t>私有</a:t>
            </a:r>
            <a:r>
              <a:rPr lang="en-US" altLang="zh-TW" dirty="0"/>
              <a:t>IP</a:t>
            </a:r>
            <a:r>
              <a:rPr lang="zh-TW" altLang="en-US" dirty="0"/>
              <a:t>）</a:t>
            </a:r>
            <a:endParaRPr lang="en-US" altLang="zh-TW" dirty="0"/>
          </a:p>
          <a:p>
            <a:pPr marL="112713" indent="4510088">
              <a:buNone/>
            </a:pPr>
            <a:r>
              <a:rPr lang="zh-TW" altLang="en-US" dirty="0">
                <a:latin typeface="新細明體" panose="02020500000000000000" pitchFamily="18" charset="-120"/>
                <a:ea typeface="新細明體" panose="02020500000000000000" pitchFamily="18" charset="-120"/>
              </a:rPr>
              <a:t>□ </a:t>
            </a:r>
            <a:r>
              <a:rPr lang="en-US" altLang="zh-TW" dirty="0"/>
              <a:t>IPv6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9A6747-D6B3-4C0A-824E-23169AB6E2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E70E71C-EE8E-4BE6-8066-0A0FA92D9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6F7FF60-EAD8-460F-A44C-46749AD53B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740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09034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查詢</a:t>
            </a:r>
            <a:r>
              <a:rPr lang="en-US" altLang="zh-TW" dirty="0"/>
              <a:t>IP</a:t>
            </a:r>
            <a:r>
              <a:rPr lang="zh-TW" altLang="en-US" dirty="0"/>
              <a:t>的方法（以</a:t>
            </a:r>
            <a:r>
              <a:rPr lang="en-US" altLang="zh-TW" dirty="0"/>
              <a:t>Windows 10</a:t>
            </a:r>
            <a:r>
              <a:rPr lang="zh-TW" altLang="en-US" dirty="0"/>
              <a:t>為例）</a:t>
            </a:r>
            <a:endParaRPr lang="en-US" altLang="zh-TW" dirty="0"/>
          </a:p>
          <a:p>
            <a:pPr marL="114295" indent="0">
              <a:buNone/>
            </a:pPr>
            <a:r>
              <a:rPr lang="zh-TW" altLang="en-US" dirty="0"/>
              <a:t>① 點擊「開始功能表」的 　 按鈕。</a:t>
            </a:r>
          </a:p>
          <a:p>
            <a:pPr marL="114295" indent="0">
              <a:buNone/>
            </a:pPr>
            <a:r>
              <a:rPr lang="zh-TW" altLang="en-US" dirty="0"/>
              <a:t>② 點擊 設定，開啟</a:t>
            </a:r>
            <a:r>
              <a:rPr lang="en-US" altLang="zh-TW" dirty="0"/>
              <a:t>Windows 10</a:t>
            </a:r>
            <a:r>
              <a:rPr lang="zh-TW" altLang="en-US" dirty="0"/>
              <a:t>的設定頁面。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C1681D31-43D3-4F7F-BD35-FF3F56F0F9E1}"/>
              </a:ext>
            </a:extLst>
          </p:cNvPr>
          <p:cNvSpPr/>
          <p:nvPr/>
        </p:nvSpPr>
        <p:spPr>
          <a:xfrm>
            <a:off x="1970430" y="2555538"/>
            <a:ext cx="1008112" cy="720080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43AB8C47-9078-4229-B959-2C3197614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117" y="1887146"/>
            <a:ext cx="506038" cy="491980"/>
          </a:xfrm>
          <a:prstGeom prst="rect">
            <a:avLst/>
          </a:prstGeom>
        </p:spPr>
      </p:pic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963420D8-7F98-411F-9443-A96EAA504264}"/>
              </a:ext>
            </a:extLst>
          </p:cNvPr>
          <p:cNvGrpSpPr/>
          <p:nvPr/>
        </p:nvGrpSpPr>
        <p:grpSpPr>
          <a:xfrm>
            <a:off x="6671270" y="3210002"/>
            <a:ext cx="5154216" cy="3549841"/>
            <a:chOff x="6671270" y="3210002"/>
            <a:chExt cx="5154216" cy="3549841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952DF337-E138-4DDF-9C5F-05528C879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71270" y="3210002"/>
              <a:ext cx="5154216" cy="3549841"/>
            </a:xfrm>
            <a:prstGeom prst="rect">
              <a:avLst/>
            </a:prstGeom>
          </p:spPr>
        </p:pic>
        <p:sp>
          <p:nvSpPr>
            <p:cNvPr id="16" name="矩形: 圓角 15">
              <a:extLst>
                <a:ext uri="{FF2B5EF4-FFF2-40B4-BE49-F238E27FC236}">
                  <a16:creationId xmlns="" xmlns:a16="http://schemas.microsoft.com/office/drawing/2014/main" id="{359E801A-1628-4353-BD49-FABFD171D636}"/>
                </a:ext>
              </a:extLst>
            </p:cNvPr>
            <p:cNvSpPr/>
            <p:nvPr/>
          </p:nvSpPr>
          <p:spPr>
            <a:xfrm>
              <a:off x="6671270" y="6262697"/>
              <a:ext cx="569053" cy="49182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="" xmlns:a16="http://schemas.microsoft.com/office/drawing/2014/main" id="{4849720D-C2D6-4A31-9372-0C3C0ED2DF97}"/>
                </a:ext>
              </a:extLst>
            </p:cNvPr>
            <p:cNvSpPr/>
            <p:nvPr/>
          </p:nvSpPr>
          <p:spPr>
            <a:xfrm>
              <a:off x="6743278" y="5073848"/>
              <a:ext cx="1368152" cy="59510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語音泡泡: 橢圓形 14">
              <a:extLst>
                <a:ext uri="{FF2B5EF4-FFF2-40B4-BE49-F238E27FC236}">
                  <a16:creationId xmlns="" xmlns:a16="http://schemas.microsoft.com/office/drawing/2014/main" id="{37F906C2-2176-4A1D-B817-8C43BD287ED1}"/>
                </a:ext>
              </a:extLst>
            </p:cNvPr>
            <p:cNvSpPr/>
            <p:nvPr/>
          </p:nvSpPr>
          <p:spPr>
            <a:xfrm>
              <a:off x="7319342" y="5762406"/>
              <a:ext cx="548774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語音泡泡: 橢圓形 22">
              <a:extLst>
                <a:ext uri="{FF2B5EF4-FFF2-40B4-BE49-F238E27FC236}">
                  <a16:creationId xmlns="" xmlns:a16="http://schemas.microsoft.com/office/drawing/2014/main" id="{FC1B9E93-4DB5-464B-A65E-4C9578C3A756}"/>
                </a:ext>
              </a:extLst>
            </p:cNvPr>
            <p:cNvSpPr/>
            <p:nvPr/>
          </p:nvSpPr>
          <p:spPr>
            <a:xfrm>
              <a:off x="8115667" y="4554497"/>
              <a:ext cx="548771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041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③ 點擊  網路和網際網路 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E70B0BEE-5814-440D-800C-09E7520A20C9}"/>
              </a:ext>
            </a:extLst>
          </p:cNvPr>
          <p:cNvSpPr/>
          <p:nvPr/>
        </p:nvSpPr>
        <p:spPr>
          <a:xfrm>
            <a:off x="2011070" y="961202"/>
            <a:ext cx="3480279" cy="720080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6924DB66-F390-4B62-A14E-574D3681BE7C}"/>
              </a:ext>
            </a:extLst>
          </p:cNvPr>
          <p:cNvGrpSpPr/>
          <p:nvPr/>
        </p:nvGrpSpPr>
        <p:grpSpPr>
          <a:xfrm>
            <a:off x="1342678" y="1794686"/>
            <a:ext cx="8784976" cy="4521677"/>
            <a:chOff x="1342678" y="1794686"/>
            <a:chExt cx="8784976" cy="4521677"/>
          </a:xfrm>
        </p:grpSpPr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5BAFDEE7-2207-4436-997B-0F3F977F7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2678" y="1794686"/>
              <a:ext cx="8784976" cy="4521677"/>
            </a:xfrm>
            <a:prstGeom prst="rect">
              <a:avLst/>
            </a:prstGeom>
          </p:spPr>
        </p:pic>
        <p:sp>
          <p:nvSpPr>
            <p:cNvPr id="13" name="矩形: 圓角 12">
              <a:extLst>
                <a:ext uri="{FF2B5EF4-FFF2-40B4-BE49-F238E27FC236}">
                  <a16:creationId xmlns="" xmlns:a16="http://schemas.microsoft.com/office/drawing/2014/main" id="{4D8C12D9-636B-4DB5-8D50-31557EF4AC8C}"/>
                </a:ext>
              </a:extLst>
            </p:cNvPr>
            <p:cNvSpPr/>
            <p:nvPr/>
          </p:nvSpPr>
          <p:spPr>
            <a:xfrm>
              <a:off x="1558702" y="3474585"/>
              <a:ext cx="2516044" cy="107991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語音泡泡: 橢圓形 13">
              <a:extLst>
                <a:ext uri="{FF2B5EF4-FFF2-40B4-BE49-F238E27FC236}">
                  <a16:creationId xmlns="" xmlns:a16="http://schemas.microsoft.com/office/drawing/2014/main" id="{84512263-9E31-4B30-9F70-7B5F627C8389}"/>
                </a:ext>
              </a:extLst>
            </p:cNvPr>
            <p:cNvSpPr/>
            <p:nvPr/>
          </p:nvSpPr>
          <p:spPr>
            <a:xfrm>
              <a:off x="4074746" y="2882780"/>
              <a:ext cx="498883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65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1ACD458-FB01-4AB2-BF40-0AFAD613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網路的發展歷程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3549EA-0EA8-4948-8FBB-7C7443A7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205F37A-D6BE-4C04-AD6C-A7E7D91AB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="" xmlns:a16="http://schemas.microsoft.com/office/drawing/2014/main" id="{0E7635B9-27B2-4A65-B82A-E9E0E30F7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2565696"/>
            <a:ext cx="11304587" cy="3887491"/>
          </a:xfrm>
          <a:ln w="57150">
            <a:noFill/>
          </a:ln>
        </p:spPr>
        <p:txBody>
          <a:bodyPr/>
          <a:lstStyle/>
          <a:p>
            <a:r>
              <a:rPr lang="zh-TW" altLang="en-US" dirty="0" smtClean="0"/>
              <a:t>美國</a:t>
            </a:r>
            <a:r>
              <a:rPr lang="zh-TW" altLang="en-US" dirty="0"/>
              <a:t>國防部</a:t>
            </a:r>
            <a:r>
              <a:rPr lang="zh-TW" altLang="en-US" dirty="0" smtClean="0"/>
              <a:t>出資架設</a:t>
            </a:r>
            <a:r>
              <a:rPr lang="en-US" altLang="zh-TW" dirty="0" smtClean="0"/>
              <a:t>ARPANET </a:t>
            </a:r>
            <a:r>
              <a:rPr lang="zh-TW" altLang="en-US" dirty="0" smtClean="0"/>
              <a:t>網路。</a:t>
            </a:r>
            <a:endParaRPr lang="en-US" altLang="zh-TW" dirty="0" smtClean="0"/>
          </a:p>
          <a:p>
            <a:r>
              <a:rPr lang="zh-TW" altLang="en-US" dirty="0"/>
              <a:t>即使</a:t>
            </a:r>
            <a:r>
              <a:rPr lang="zh-TW" altLang="en-US" dirty="0" smtClean="0"/>
              <a:t>網路中有部分設備被</a:t>
            </a:r>
            <a:r>
              <a:rPr lang="zh-TW" altLang="en-US" dirty="0"/>
              <a:t>破壞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但</a:t>
            </a:r>
            <a:r>
              <a:rPr lang="zh-TW" altLang="en-US" dirty="0"/>
              <a:t>仍可讓沒被破壞的區域電腦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設備之間互相</a:t>
            </a:r>
            <a:r>
              <a:rPr lang="zh-TW" altLang="en-US" dirty="0"/>
              <a:t>聯繫</a:t>
            </a:r>
            <a:r>
              <a:rPr lang="zh-TW" altLang="en-US" dirty="0" smtClean="0"/>
              <a:t>、交換資料。</a:t>
            </a:r>
            <a:endParaRPr lang="zh-TW" altLang="en-US" dirty="0"/>
          </a:p>
        </p:txBody>
      </p:sp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BBE847C9-ED12-45DD-AFA7-BA40C60D4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02" y="2997746"/>
            <a:ext cx="389403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線單箭頭接點 7"/>
          <p:cNvCxnSpPr/>
          <p:nvPr/>
        </p:nvCxnSpPr>
        <p:spPr>
          <a:xfrm>
            <a:off x="406574" y="2133650"/>
            <a:ext cx="11593288" cy="0"/>
          </a:xfrm>
          <a:prstGeom prst="straightConnector1">
            <a:avLst/>
          </a:prstGeom>
          <a:ln w="76200" cap="rnd">
            <a:solidFill>
              <a:schemeClr val="bg1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/>
          <p:cNvGrpSpPr/>
          <p:nvPr/>
        </p:nvGrpSpPr>
        <p:grpSpPr>
          <a:xfrm>
            <a:off x="190550" y="973328"/>
            <a:ext cx="2369170" cy="1354251"/>
            <a:chOff x="381720" y="1704102"/>
            <a:chExt cx="3144887" cy="1797661"/>
          </a:xfrm>
        </p:grpSpPr>
        <p:sp>
          <p:nvSpPr>
            <p:cNvPr id="12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381720" y="1704102"/>
              <a:ext cx="3144887" cy="1080640"/>
            </a:xfrm>
            <a:prstGeom prst="roundRect">
              <a:avLst>
                <a:gd name="adj" fmla="val 9452"/>
              </a:avLst>
            </a:prstGeom>
            <a:solidFill>
              <a:srgbClr val="74B17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ARPANET</a:t>
              </a:r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691522" y="2709754"/>
              <a:ext cx="366958" cy="360001"/>
            </a:xfrm>
            <a:prstGeom prst="triangle">
              <a:avLst/>
            </a:prstGeom>
            <a:solidFill>
              <a:srgbClr val="74B17D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橢圓 13"/>
            <p:cNvSpPr/>
            <p:nvPr/>
          </p:nvSpPr>
          <p:spPr>
            <a:xfrm>
              <a:off x="1658977" y="3069715"/>
              <a:ext cx="432048" cy="432048"/>
            </a:xfrm>
            <a:prstGeom prst="ellipse">
              <a:avLst/>
            </a:prstGeom>
            <a:solidFill>
              <a:srgbClr val="74B17D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833072" y="973327"/>
            <a:ext cx="2045483" cy="1341786"/>
            <a:chOff x="5196664" y="1704101"/>
            <a:chExt cx="2715217" cy="17811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" name="橢圓 15"/>
            <p:cNvSpPr/>
            <p:nvPr/>
          </p:nvSpPr>
          <p:spPr>
            <a:xfrm>
              <a:off x="6339846" y="3053168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5196664" y="1704101"/>
              <a:ext cx="271521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1983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網域名稱服務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等腰三角形 17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6372390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0001814" y="973327"/>
            <a:ext cx="2070056" cy="1354251"/>
            <a:chOff x="8926368" y="1704101"/>
            <a:chExt cx="2747836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" name="橢圓 19"/>
            <p:cNvSpPr/>
            <p:nvPr/>
          </p:nvSpPr>
          <p:spPr>
            <a:xfrm>
              <a:off x="10084262" y="3069714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8926368" y="1704101"/>
              <a:ext cx="2747836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臺灣學術網路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等腰三角形 21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0116806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2762286" y="973327"/>
            <a:ext cx="1868220" cy="1304339"/>
            <a:chOff x="2748393" y="1797899"/>
            <a:chExt cx="2479914" cy="175023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4" name="橢圓 23"/>
            <p:cNvSpPr/>
            <p:nvPr/>
          </p:nvSpPr>
          <p:spPr>
            <a:xfrm>
              <a:off x="3891574" y="311608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2748393" y="1797899"/>
              <a:ext cx="2479914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1974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TCP/IP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等腰三角形 25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3924120" y="2805293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7081121" y="959521"/>
            <a:ext cx="2718128" cy="1318145"/>
            <a:chOff x="6764124" y="1797910"/>
            <a:chExt cx="3608100" cy="174973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" name="橢圓 27"/>
            <p:cNvSpPr/>
            <p:nvPr/>
          </p:nvSpPr>
          <p:spPr>
            <a:xfrm>
              <a:off x="8339360" y="311559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6764124" y="1797910"/>
              <a:ext cx="3608100" cy="1080639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～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spc="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www</a:t>
              </a:r>
              <a:r>
                <a:rPr lang="zh-TW" altLang="en-US" b="1" i="0" u="none" strike="noStrike" spc="-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、網頁</a:t>
              </a:r>
              <a:r>
                <a:rPr lang="zh-TW" altLang="en-US" b="1" i="0" u="none" strike="noStrike" spc="-300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瀏覽器</a:t>
              </a:r>
              <a:endParaRPr lang="zh-TW" altLang="en-US" b="1" spc="-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等腰三角形 29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8384695" y="2805303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759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④ 點擊 狀態。</a:t>
            </a:r>
          </a:p>
          <a:p>
            <a:pPr marL="114295" indent="0">
              <a:buNone/>
            </a:pPr>
            <a:r>
              <a:rPr lang="zh-TW" altLang="en-US" dirty="0"/>
              <a:t>⑤ 點擊 檢視您的網路內容。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997EE823-E5E3-4F98-A8B6-6B1206CD5540}"/>
              </a:ext>
            </a:extLst>
          </p:cNvPr>
          <p:cNvGrpSpPr/>
          <p:nvPr/>
        </p:nvGrpSpPr>
        <p:grpSpPr>
          <a:xfrm>
            <a:off x="4968021" y="2517863"/>
            <a:ext cx="7200801" cy="4209962"/>
            <a:chOff x="4411351" y="1442927"/>
            <a:chExt cx="7779062" cy="5371243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F35665BB-5B17-4F83-B06B-5A2F23F68F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5047" y="1442927"/>
              <a:ext cx="7274868" cy="341009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="" xmlns:a16="http://schemas.microsoft.com/office/drawing/2014/main" id="{5E79FB73-A0F5-450A-B7E9-0B0FD8301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2986" y="5148323"/>
              <a:ext cx="7274868" cy="1665847"/>
            </a:xfrm>
            <a:prstGeom prst="rect">
              <a:avLst/>
            </a:prstGeom>
          </p:spPr>
        </p:pic>
        <p:sp>
          <p:nvSpPr>
            <p:cNvPr id="10" name="雙波浪 9">
              <a:extLst>
                <a:ext uri="{FF2B5EF4-FFF2-40B4-BE49-F238E27FC236}">
                  <a16:creationId xmlns="" xmlns:a16="http://schemas.microsoft.com/office/drawing/2014/main" id="{62AE12D8-973D-441D-B4CF-BBA3311E881E}"/>
                </a:ext>
              </a:extLst>
            </p:cNvPr>
            <p:cNvSpPr/>
            <p:nvPr/>
          </p:nvSpPr>
          <p:spPr>
            <a:xfrm>
              <a:off x="4411351" y="4611278"/>
              <a:ext cx="7779062" cy="874382"/>
            </a:xfrm>
            <a:prstGeom prst="doubleWave">
              <a:avLst>
                <a:gd name="adj1" fmla="val 12500"/>
                <a:gd name="adj2" fmla="val -448"/>
              </a:avLst>
            </a:prstGeom>
            <a:solidFill>
              <a:srgbClr val="DDF1F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6AAE102F-27C5-4947-AC47-AD82E12E3BED}"/>
              </a:ext>
            </a:extLst>
          </p:cNvPr>
          <p:cNvSpPr/>
          <p:nvPr/>
        </p:nvSpPr>
        <p:spPr>
          <a:xfrm>
            <a:off x="1990750" y="993933"/>
            <a:ext cx="1008112" cy="654618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="" xmlns:a16="http://schemas.microsoft.com/office/drawing/2014/main" id="{ED287F4D-E3C2-4925-8D1D-075D2C078D36}"/>
              </a:ext>
            </a:extLst>
          </p:cNvPr>
          <p:cNvSpPr/>
          <p:nvPr/>
        </p:nvSpPr>
        <p:spPr>
          <a:xfrm>
            <a:off x="1978867" y="1806341"/>
            <a:ext cx="3828307" cy="654618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語音泡泡: 橢圓形 15">
            <a:extLst>
              <a:ext uri="{FF2B5EF4-FFF2-40B4-BE49-F238E27FC236}">
                <a16:creationId xmlns="" xmlns:a16="http://schemas.microsoft.com/office/drawing/2014/main" id="{3A540810-C587-4668-B87A-2A56AFB4A25D}"/>
              </a:ext>
            </a:extLst>
          </p:cNvPr>
          <p:cNvSpPr/>
          <p:nvPr/>
        </p:nvSpPr>
        <p:spPr>
          <a:xfrm>
            <a:off x="9698278" y="5869485"/>
            <a:ext cx="498883" cy="519351"/>
          </a:xfrm>
          <a:prstGeom prst="wedgeEllipseCallout">
            <a:avLst>
              <a:gd name="adj1" fmla="val -115070"/>
              <a:gd name="adj2" fmla="val 7724"/>
            </a:avLst>
          </a:prstGeom>
          <a:solidFill>
            <a:srgbClr val="F36F2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語音泡泡: 橢圓形 16">
            <a:extLst>
              <a:ext uri="{FF2B5EF4-FFF2-40B4-BE49-F238E27FC236}">
                <a16:creationId xmlns="" xmlns:a16="http://schemas.microsoft.com/office/drawing/2014/main" id="{00E5BD4B-2DAD-4A17-A760-E4FF302707C5}"/>
              </a:ext>
            </a:extLst>
          </p:cNvPr>
          <p:cNvSpPr/>
          <p:nvPr/>
        </p:nvSpPr>
        <p:spPr>
          <a:xfrm>
            <a:off x="6028722" y="3503627"/>
            <a:ext cx="498885" cy="519351"/>
          </a:xfrm>
          <a:prstGeom prst="wedgeEllipseCallout">
            <a:avLst>
              <a:gd name="adj1" fmla="val -56010"/>
              <a:gd name="adj2" fmla="val 74238"/>
            </a:avLst>
          </a:prstGeom>
          <a:solidFill>
            <a:srgbClr val="F36F2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78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209F725-62D5-462F-BE24-42AC5CF7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⑥ 查看</a:t>
            </a:r>
            <a:r>
              <a:rPr lang="en-US" altLang="zh-TW" dirty="0"/>
              <a:t>IP</a:t>
            </a:r>
            <a:r>
              <a:rPr lang="zh-TW" altLang="en-US" dirty="0"/>
              <a:t>位址。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759701DA-1AA6-429C-A295-A69BCA5DB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9C2A20D-E595-4020-BB89-0999647E5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16</a:t>
            </a:r>
            <a:endParaRPr lang="zh-TW" altLang="en-US" dirty="0"/>
          </a:p>
        </p:txBody>
      </p: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CB4A7B46-52CE-4468-8D42-21EE0E8A21D2}"/>
              </a:ext>
            </a:extLst>
          </p:cNvPr>
          <p:cNvGrpSpPr/>
          <p:nvPr/>
        </p:nvGrpSpPr>
        <p:grpSpPr>
          <a:xfrm>
            <a:off x="2494806" y="1810608"/>
            <a:ext cx="9918377" cy="4787042"/>
            <a:chOff x="4727054" y="1917626"/>
            <a:chExt cx="7758137" cy="3744416"/>
          </a:xfrm>
        </p:grpSpPr>
        <p:pic>
          <p:nvPicPr>
            <p:cNvPr id="6" name="圖片 5">
              <a:extLst>
                <a:ext uri="{FF2B5EF4-FFF2-40B4-BE49-F238E27FC236}">
                  <a16:creationId xmlns="" xmlns:a16="http://schemas.microsoft.com/office/drawing/2014/main" id="{72C8C8F7-E7C9-42DA-B968-0F8CD80EA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66706" y="1917626"/>
              <a:ext cx="7014429" cy="2308916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="" xmlns:a16="http://schemas.microsoft.com/office/drawing/2014/main" id="{46468309-B96E-410B-8516-5E9C01D0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6706" y="4227440"/>
              <a:ext cx="7014430" cy="1434602"/>
            </a:xfrm>
            <a:prstGeom prst="rect">
              <a:avLst/>
            </a:prstGeom>
          </p:spPr>
        </p:pic>
        <p:sp>
          <p:nvSpPr>
            <p:cNvPr id="8" name="雙波浪 7">
              <a:extLst>
                <a:ext uri="{FF2B5EF4-FFF2-40B4-BE49-F238E27FC236}">
                  <a16:creationId xmlns="" xmlns:a16="http://schemas.microsoft.com/office/drawing/2014/main" id="{72AF412D-5B12-4C6B-9C99-67E237931E6B}"/>
                </a:ext>
              </a:extLst>
            </p:cNvPr>
            <p:cNvSpPr/>
            <p:nvPr/>
          </p:nvSpPr>
          <p:spPr>
            <a:xfrm>
              <a:off x="4727054" y="3916369"/>
              <a:ext cx="7758137" cy="504056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DDF1F6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" name="矩形: 圓角 11">
            <a:extLst>
              <a:ext uri="{FF2B5EF4-FFF2-40B4-BE49-F238E27FC236}">
                <a16:creationId xmlns="" xmlns:a16="http://schemas.microsoft.com/office/drawing/2014/main" id="{683075EA-8054-4C15-BDE2-F3E62E1C55BB}"/>
              </a:ext>
            </a:extLst>
          </p:cNvPr>
          <p:cNvSpPr/>
          <p:nvPr/>
        </p:nvSpPr>
        <p:spPr>
          <a:xfrm>
            <a:off x="5951190" y="4941962"/>
            <a:ext cx="2079375" cy="5037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語音泡泡: 橢圓形 12">
            <a:extLst>
              <a:ext uri="{FF2B5EF4-FFF2-40B4-BE49-F238E27FC236}">
                <a16:creationId xmlns="" xmlns:a16="http://schemas.microsoft.com/office/drawing/2014/main" id="{8430E313-82B5-460B-B0F9-A5D20CA2125C}"/>
              </a:ext>
            </a:extLst>
          </p:cNvPr>
          <p:cNvSpPr/>
          <p:nvPr/>
        </p:nvSpPr>
        <p:spPr>
          <a:xfrm>
            <a:off x="8111430" y="4350603"/>
            <a:ext cx="498885" cy="519351"/>
          </a:xfrm>
          <a:prstGeom prst="wedgeEllipseCallout">
            <a:avLst>
              <a:gd name="adj1" fmla="val -56010"/>
              <a:gd name="adj2" fmla="val 74238"/>
            </a:avLst>
          </a:prstGeom>
          <a:solidFill>
            <a:srgbClr val="F36F23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579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網域名稱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17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55F3586-7EDA-477A-A569-FCB9F164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網域名稱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74A2DD7-923E-4CDC-8932-D38CA517A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以數字組成的</a:t>
            </a:r>
            <a:r>
              <a:rPr lang="en-US" altLang="zh-TW" dirty="0"/>
              <a:t>IP</a:t>
            </a:r>
            <a:r>
              <a:rPr lang="zh-TW" altLang="en-US" dirty="0"/>
              <a:t>位址不易記憶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改</a:t>
            </a:r>
            <a:r>
              <a:rPr lang="zh-TW" altLang="en-US" dirty="0"/>
              <a:t>由</a:t>
            </a:r>
            <a:r>
              <a:rPr lang="zh-TW" altLang="en-US" b="1" dirty="0">
                <a:solidFill>
                  <a:srgbClr val="0070C0"/>
                </a:solidFill>
              </a:rPr>
              <a:t>網域名稱</a:t>
            </a:r>
            <a:r>
              <a:rPr lang="zh-TW" altLang="en-US" sz="3200" dirty="0"/>
              <a:t>（</a:t>
            </a:r>
            <a:r>
              <a:rPr lang="en-US" altLang="zh-TW" sz="3200" dirty="0"/>
              <a:t>Domain Name</a:t>
            </a:r>
            <a:r>
              <a:rPr lang="zh-TW" altLang="en-US" sz="3200" dirty="0" smtClean="0"/>
              <a:t>）：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dirty="0" smtClean="0"/>
              <a:t>「</a:t>
            </a:r>
            <a:r>
              <a:rPr lang="zh-TW" altLang="en-US" b="1" dirty="0" smtClean="0">
                <a:solidFill>
                  <a:srgbClr val="0070C0"/>
                </a:solidFill>
              </a:rPr>
              <a:t>主機 </a:t>
            </a:r>
            <a:r>
              <a:rPr lang="en-US" altLang="zh-TW" dirty="0" smtClean="0"/>
              <a:t>. </a:t>
            </a:r>
            <a:r>
              <a:rPr lang="zh-TW" altLang="en-US" b="1" dirty="0" smtClean="0">
                <a:solidFill>
                  <a:srgbClr val="0070C0"/>
                </a:solidFill>
              </a:rPr>
              <a:t>機構</a:t>
            </a:r>
            <a:r>
              <a:rPr lang="zh-TW" altLang="en-US" dirty="0" smtClean="0"/>
              <a:t> </a:t>
            </a:r>
            <a:r>
              <a:rPr lang="en-US" altLang="zh-TW" dirty="0" smtClean="0"/>
              <a:t>. </a:t>
            </a:r>
            <a:r>
              <a:rPr lang="zh-TW" altLang="en-US" b="1" dirty="0" smtClean="0">
                <a:solidFill>
                  <a:srgbClr val="0070C0"/>
                </a:solidFill>
              </a:rPr>
              <a:t>類別</a:t>
            </a:r>
            <a:r>
              <a:rPr lang="zh-TW" altLang="en-US" dirty="0" smtClean="0"/>
              <a:t> </a:t>
            </a:r>
            <a:r>
              <a:rPr lang="en-US" altLang="zh-TW" dirty="0" smtClean="0"/>
              <a:t>. </a:t>
            </a:r>
            <a:r>
              <a:rPr lang="zh-TW" altLang="en-US" b="1" dirty="0" smtClean="0">
                <a:solidFill>
                  <a:srgbClr val="0070C0"/>
                </a:solidFill>
              </a:rPr>
              <a:t>地區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在</a:t>
            </a:r>
            <a:r>
              <a:rPr lang="zh-TW" altLang="en-US" dirty="0"/>
              <a:t>瀏覽器上輸入網域名稱時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網域</a:t>
            </a:r>
            <a:r>
              <a:rPr lang="zh-TW" altLang="en-US" dirty="0"/>
              <a:t>名稱系統</a:t>
            </a:r>
            <a:r>
              <a:rPr lang="zh-TW" altLang="en-US" sz="3200" dirty="0"/>
              <a:t>（</a:t>
            </a:r>
            <a:r>
              <a:rPr lang="en-US" altLang="zh-TW" sz="3200" dirty="0"/>
              <a:t>Domain Name System</a:t>
            </a:r>
            <a:r>
              <a:rPr lang="zh-TW" altLang="en-US" sz="3200" dirty="0"/>
              <a:t>，</a:t>
            </a:r>
            <a:r>
              <a:rPr lang="en-US" altLang="zh-TW" sz="3200" dirty="0"/>
              <a:t>DNS</a:t>
            </a:r>
            <a:r>
              <a:rPr lang="zh-TW" altLang="en-US" sz="3200" dirty="0" smtClean="0"/>
              <a:t>）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dirty="0" smtClean="0"/>
              <a:t>會</a:t>
            </a:r>
            <a:r>
              <a:rPr lang="zh-TW" altLang="en-US" dirty="0"/>
              <a:t>把輸入的名稱轉換成相對應的</a:t>
            </a:r>
            <a:r>
              <a:rPr lang="en-US" altLang="zh-TW" dirty="0" smtClean="0"/>
              <a:t>IP</a:t>
            </a:r>
            <a:r>
              <a:rPr lang="zh-TW" altLang="en-US" dirty="0" smtClean="0"/>
              <a:t>位</a:t>
            </a:r>
            <a:r>
              <a:rPr lang="zh-TW" altLang="en-US" dirty="0"/>
              <a:t>址進行連結。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934D9D-D608-492E-8A2C-81B3DD4E4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9456739-322E-4D53-8B31-F5203C5FA6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17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EBB6324D-5F5C-47DF-AC50-242029B5E965}"/>
              </a:ext>
            </a:extLst>
          </p:cNvPr>
          <p:cNvGrpSpPr/>
          <p:nvPr/>
        </p:nvGrpSpPr>
        <p:grpSpPr>
          <a:xfrm>
            <a:off x="7967414" y="1233722"/>
            <a:ext cx="3527996" cy="1548000"/>
            <a:chOff x="8130820" y="4178686"/>
            <a:chExt cx="3527996" cy="1548000"/>
          </a:xfrm>
        </p:grpSpPr>
        <p:grpSp>
          <p:nvGrpSpPr>
            <p:cNvPr id="7" name="群組 6">
              <a:extLst>
                <a:ext uri="{FF2B5EF4-FFF2-40B4-BE49-F238E27FC236}">
                  <a16:creationId xmlns="" xmlns:a16="http://schemas.microsoft.com/office/drawing/2014/main" id="{CC2617DA-2CB4-428E-8D06-F335FA1C71B7}"/>
                </a:ext>
              </a:extLst>
            </p:cNvPr>
            <p:cNvGrpSpPr/>
            <p:nvPr/>
          </p:nvGrpSpPr>
          <p:grpSpPr>
            <a:xfrm>
              <a:off x="8269362" y="4221386"/>
              <a:ext cx="3389454" cy="1448870"/>
              <a:chOff x="8210773" y="3341460"/>
              <a:chExt cx="3605462" cy="1541206"/>
            </a:xfrm>
          </p:grpSpPr>
          <p:sp>
            <p:nvSpPr>
              <p:cNvPr id="9" name="文字方塊 8">
                <a:extLst>
                  <a:ext uri="{FF2B5EF4-FFF2-40B4-BE49-F238E27FC236}">
                    <a16:creationId xmlns="" xmlns:a16="http://schemas.microsoft.com/office/drawing/2014/main" id="{6A1384BC-ADA9-4FF9-98FB-2C1D6BD1DD1D}"/>
                  </a:ext>
                </a:extLst>
              </p:cNvPr>
              <p:cNvSpPr txBox="1"/>
              <p:nvPr/>
            </p:nvSpPr>
            <p:spPr>
              <a:xfrm>
                <a:off x="8346660" y="3341460"/>
                <a:ext cx="3137838" cy="6220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140.112.8.116</a:t>
                </a:r>
                <a:endParaRPr lang="zh-TW" altLang="en-US" sz="32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="" xmlns:a16="http://schemas.microsoft.com/office/drawing/2014/main" id="{F0BD9CB7-FDF1-4AD8-A179-AD741BEBAD7E}"/>
                  </a:ext>
                </a:extLst>
              </p:cNvPr>
              <p:cNvSpPr txBox="1"/>
              <p:nvPr/>
            </p:nvSpPr>
            <p:spPr>
              <a:xfrm>
                <a:off x="8210773" y="4260625"/>
                <a:ext cx="3605462" cy="6220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www.ntu.edu.tw</a:t>
                </a:r>
                <a:endParaRPr lang="zh-TW" altLang="en-US" sz="32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" name="箭號: 向下 7">
                <a:extLst>
                  <a:ext uri="{FF2B5EF4-FFF2-40B4-BE49-F238E27FC236}">
                    <a16:creationId xmlns="" xmlns:a16="http://schemas.microsoft.com/office/drawing/2014/main" id="{8848F0FF-4C6F-4796-A03E-5100C426F6C1}"/>
                  </a:ext>
                </a:extLst>
              </p:cNvPr>
              <p:cNvSpPr/>
              <p:nvPr/>
            </p:nvSpPr>
            <p:spPr>
              <a:xfrm>
                <a:off x="9712518" y="3877639"/>
                <a:ext cx="418583" cy="504347"/>
              </a:xfrm>
              <a:prstGeom prst="downArrow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8" name="矩形: 圓角 15">
              <a:extLst>
                <a:ext uri="{FF2B5EF4-FFF2-40B4-BE49-F238E27FC236}">
                  <a16:creationId xmlns="" xmlns:a16="http://schemas.microsoft.com/office/drawing/2014/main" id="{B49A2E3F-D519-49BF-9AEB-8D3F220A9ACF}"/>
                </a:ext>
              </a:extLst>
            </p:cNvPr>
            <p:cNvSpPr/>
            <p:nvPr/>
          </p:nvSpPr>
          <p:spPr>
            <a:xfrm>
              <a:off x="8130820" y="4178686"/>
              <a:ext cx="3455988" cy="1548000"/>
            </a:xfrm>
            <a:prstGeom prst="roundRect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062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6D2438F-9262-42E1-995F-F13BD81D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以臺灣大學的網址為例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594E3A9-0914-4166-967B-23E56A569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69" y="765498"/>
            <a:ext cx="2519883" cy="1561948"/>
          </a:xfrm>
        </p:spPr>
        <p:txBody>
          <a:bodyPr/>
          <a:lstStyle/>
          <a:p>
            <a:pPr marL="114295" indent="0" algn="ctr">
              <a:lnSpc>
                <a:spcPct val="100000"/>
              </a:lnSpc>
              <a:buNone/>
            </a:pPr>
            <a:r>
              <a:rPr lang="en-US" altLang="zh-TW" sz="6600" dirty="0">
                <a:solidFill>
                  <a:srgbClr val="059EDB"/>
                </a:solidFill>
              </a:rPr>
              <a:t>www</a:t>
            </a:r>
          </a:p>
          <a:p>
            <a:pPr marL="114295" indent="0" algn="ctr">
              <a:lnSpc>
                <a:spcPts val="4000"/>
              </a:lnSpc>
              <a:buNone/>
            </a:pPr>
            <a:r>
              <a:rPr lang="zh-TW" altLang="en-US" sz="2800" dirty="0">
                <a:solidFill>
                  <a:srgbClr val="059EDB"/>
                </a:solidFill>
              </a:rPr>
              <a:t>主機名稱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203C88D-F43B-47CE-A088-C732084BFC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AD2390E-A0D1-4E84-B389-4B58276B40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17</a:t>
            </a:r>
            <a:endParaRPr lang="zh-TW" altLang="en-US" dirty="0"/>
          </a:p>
        </p:txBody>
      </p:sp>
      <p:graphicFrame>
        <p:nvGraphicFramePr>
          <p:cNvPr id="7" name="表格 7">
            <a:extLst>
              <a:ext uri="{FF2B5EF4-FFF2-40B4-BE49-F238E27FC236}">
                <a16:creationId xmlns="" xmlns:a16="http://schemas.microsoft.com/office/drawing/2014/main" id="{A5945BB8-0D0B-4901-BCE5-4EA5FD314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310447"/>
              </p:ext>
            </p:extLst>
          </p:nvPr>
        </p:nvGraphicFramePr>
        <p:xfrm>
          <a:off x="333375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059ED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依提供的服務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來命名，例如：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www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mail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nas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</a:txBody>
                  <a:tcPr>
                    <a:solidFill>
                      <a:srgbClr val="BCDB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11" name="直線接點 10">
            <a:extLst>
              <a:ext uri="{FF2B5EF4-FFF2-40B4-BE49-F238E27FC236}">
                <a16:creationId xmlns="" xmlns:a16="http://schemas.microsoft.com/office/drawing/2014/main" id="{3C45697F-98A6-4D85-A56D-E881F864B330}"/>
              </a:ext>
            </a:extLst>
          </p:cNvPr>
          <p:cNvCxnSpPr>
            <a:cxnSpLocks/>
          </p:cNvCxnSpPr>
          <p:nvPr/>
        </p:nvCxnSpPr>
        <p:spPr>
          <a:xfrm>
            <a:off x="334169" y="1712716"/>
            <a:ext cx="2519883" cy="0"/>
          </a:xfrm>
          <a:prstGeom prst="line">
            <a:avLst/>
          </a:prstGeom>
          <a:ln w="28575" cap="rnd">
            <a:solidFill>
              <a:srgbClr val="059E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內容版面配置區 2">
            <a:extLst>
              <a:ext uri="{FF2B5EF4-FFF2-40B4-BE49-F238E27FC236}">
                <a16:creationId xmlns="" xmlns:a16="http://schemas.microsoft.com/office/drawing/2014/main" id="{0E34F0A4-6878-47D1-BEC1-46B60E7AD5F3}"/>
              </a:ext>
            </a:extLst>
          </p:cNvPr>
          <p:cNvSpPr txBox="1">
            <a:spLocks/>
          </p:cNvSpPr>
          <p:nvPr/>
        </p:nvSpPr>
        <p:spPr>
          <a:xfrm>
            <a:off x="3215680" y="765498"/>
            <a:ext cx="2519883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 err="1">
                <a:solidFill>
                  <a:srgbClr val="F46F21"/>
                </a:solidFill>
              </a:rPr>
              <a:t>ntu</a:t>
            </a:r>
            <a:endParaRPr lang="en-US" altLang="zh-TW" sz="6600" dirty="0">
              <a:solidFill>
                <a:srgbClr val="F46F21"/>
              </a:solidFill>
            </a:endParaRPr>
          </a:p>
          <a:p>
            <a:pPr marL="114295" indent="0" algn="ctr">
              <a:lnSpc>
                <a:spcPts val="4000"/>
              </a:lnSpc>
              <a:buFont typeface="Calibri" panose="020F0502020204030204" pitchFamily="34" charset="0"/>
              <a:buNone/>
            </a:pPr>
            <a:r>
              <a:rPr lang="zh-TW" altLang="en-US" sz="2800" dirty="0">
                <a:solidFill>
                  <a:srgbClr val="F46F21"/>
                </a:solidFill>
              </a:rPr>
              <a:t>機構名稱</a:t>
            </a:r>
          </a:p>
        </p:txBody>
      </p:sp>
      <p:graphicFrame>
        <p:nvGraphicFramePr>
          <p:cNvPr id="22" name="表格 7">
            <a:extLst>
              <a:ext uri="{FF2B5EF4-FFF2-40B4-BE49-F238E27FC236}">
                <a16:creationId xmlns="" xmlns:a16="http://schemas.microsoft.com/office/drawing/2014/main" id="{6E77034A-00EE-4FA4-BF91-C7FA44191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245352"/>
              </p:ext>
            </p:extLst>
          </p:nvPr>
        </p:nvGraphicFramePr>
        <p:xfrm>
          <a:off x="3214886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F46F2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2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機構的名稱，通常為英文縮寫，例如：國立臺灣大學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National Taiwan University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的縮寫為「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NTU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>
                    <a:solidFill>
                      <a:srgbClr val="FDCFA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23" name="直線接點 22">
            <a:extLst>
              <a:ext uri="{FF2B5EF4-FFF2-40B4-BE49-F238E27FC236}">
                <a16:creationId xmlns="" xmlns:a16="http://schemas.microsoft.com/office/drawing/2014/main" id="{8CA33C9F-E4A4-4361-BFA8-9BA702295D08}"/>
              </a:ext>
            </a:extLst>
          </p:cNvPr>
          <p:cNvCxnSpPr>
            <a:cxnSpLocks/>
          </p:cNvCxnSpPr>
          <p:nvPr/>
        </p:nvCxnSpPr>
        <p:spPr>
          <a:xfrm>
            <a:off x="3215680" y="1712716"/>
            <a:ext cx="2519883" cy="0"/>
          </a:xfrm>
          <a:prstGeom prst="line">
            <a:avLst/>
          </a:prstGeom>
          <a:ln w="28575" cap="rnd">
            <a:solidFill>
              <a:srgbClr val="F46F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內容版面配置區 2">
            <a:extLst>
              <a:ext uri="{FF2B5EF4-FFF2-40B4-BE49-F238E27FC236}">
                <a16:creationId xmlns="" xmlns:a16="http://schemas.microsoft.com/office/drawing/2014/main" id="{AAE581FC-B5C5-4C44-9A04-24A380821081}"/>
              </a:ext>
            </a:extLst>
          </p:cNvPr>
          <p:cNvSpPr txBox="1">
            <a:spLocks/>
          </p:cNvSpPr>
          <p:nvPr/>
        </p:nvSpPr>
        <p:spPr>
          <a:xfrm>
            <a:off x="6096000" y="765498"/>
            <a:ext cx="2519883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 err="1">
                <a:solidFill>
                  <a:srgbClr val="479B63"/>
                </a:solidFill>
              </a:rPr>
              <a:t>edu</a:t>
            </a:r>
            <a:endParaRPr lang="en-US" altLang="zh-TW" sz="6600" dirty="0">
              <a:solidFill>
                <a:srgbClr val="479B63"/>
              </a:solidFill>
            </a:endParaRPr>
          </a:p>
          <a:p>
            <a:pPr marL="114295" indent="0" algn="ctr">
              <a:lnSpc>
                <a:spcPts val="4000"/>
              </a:lnSpc>
              <a:buFont typeface="Calibri" panose="020F0502020204030204" pitchFamily="34" charset="0"/>
              <a:buNone/>
            </a:pPr>
            <a:r>
              <a:rPr lang="zh-TW" altLang="en-US" sz="2800" dirty="0">
                <a:solidFill>
                  <a:srgbClr val="479B63"/>
                </a:solidFill>
              </a:rPr>
              <a:t>類別名稱</a:t>
            </a:r>
          </a:p>
        </p:txBody>
      </p:sp>
      <p:graphicFrame>
        <p:nvGraphicFramePr>
          <p:cNvPr id="25" name="表格 7">
            <a:extLst>
              <a:ext uri="{FF2B5EF4-FFF2-40B4-BE49-F238E27FC236}">
                <a16:creationId xmlns="" xmlns:a16="http://schemas.microsoft.com/office/drawing/2014/main" id="{25308B68-3038-41E4-A2BB-3BA17CAF2C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157183"/>
              </p:ext>
            </p:extLst>
          </p:nvPr>
        </p:nvGraphicFramePr>
        <p:xfrm>
          <a:off x="6095206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479B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機構的性質或屬性類別，例如：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商業機構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edu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教育機構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gov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政府機構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org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法人機構</a:t>
                      </a:r>
                    </a:p>
                  </a:txBody>
                  <a:tcPr>
                    <a:solidFill>
                      <a:srgbClr val="C6D9C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26" name="直線接點 25">
            <a:extLst>
              <a:ext uri="{FF2B5EF4-FFF2-40B4-BE49-F238E27FC236}">
                <a16:creationId xmlns="" xmlns:a16="http://schemas.microsoft.com/office/drawing/2014/main" id="{E1289211-6A0A-4269-985E-8F1D06DC16CD}"/>
              </a:ext>
            </a:extLst>
          </p:cNvPr>
          <p:cNvCxnSpPr>
            <a:cxnSpLocks/>
          </p:cNvCxnSpPr>
          <p:nvPr/>
        </p:nvCxnSpPr>
        <p:spPr>
          <a:xfrm>
            <a:off x="6096000" y="1712716"/>
            <a:ext cx="2519883" cy="0"/>
          </a:xfrm>
          <a:prstGeom prst="line">
            <a:avLst/>
          </a:prstGeom>
          <a:ln w="28575" cap="rnd">
            <a:solidFill>
              <a:srgbClr val="479B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內容版面配置區 2">
            <a:extLst>
              <a:ext uri="{FF2B5EF4-FFF2-40B4-BE49-F238E27FC236}">
                <a16:creationId xmlns="" xmlns:a16="http://schemas.microsoft.com/office/drawing/2014/main" id="{22F5E27E-4B48-4887-894F-B4919046E538}"/>
              </a:ext>
            </a:extLst>
          </p:cNvPr>
          <p:cNvSpPr txBox="1">
            <a:spLocks/>
          </p:cNvSpPr>
          <p:nvPr/>
        </p:nvSpPr>
        <p:spPr>
          <a:xfrm>
            <a:off x="8976320" y="765498"/>
            <a:ext cx="2519883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 err="1">
                <a:solidFill>
                  <a:srgbClr val="645FAA"/>
                </a:solidFill>
              </a:rPr>
              <a:t>tw</a:t>
            </a:r>
            <a:endParaRPr lang="en-US" altLang="zh-TW" sz="6600" dirty="0">
              <a:solidFill>
                <a:srgbClr val="645FAA"/>
              </a:solidFill>
            </a:endParaRPr>
          </a:p>
          <a:p>
            <a:pPr marL="114295" indent="0" algn="ctr">
              <a:lnSpc>
                <a:spcPts val="4000"/>
              </a:lnSpc>
              <a:buFont typeface="Calibri" panose="020F0502020204030204" pitchFamily="34" charset="0"/>
              <a:buNone/>
            </a:pPr>
            <a:r>
              <a:rPr lang="zh-TW" altLang="en-US" sz="2800" dirty="0">
                <a:solidFill>
                  <a:srgbClr val="645FAA"/>
                </a:solidFill>
              </a:rPr>
              <a:t>地區名稱</a:t>
            </a:r>
          </a:p>
        </p:txBody>
      </p:sp>
      <p:graphicFrame>
        <p:nvGraphicFramePr>
          <p:cNvPr id="28" name="表格 7">
            <a:extLst>
              <a:ext uri="{FF2B5EF4-FFF2-40B4-BE49-F238E27FC236}">
                <a16:creationId xmlns="" xmlns:a16="http://schemas.microsoft.com/office/drawing/2014/main" id="{2BBD1CD6-84FC-4AE4-A4C5-73F9574A0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160714"/>
              </p:ext>
            </p:extLst>
          </p:nvPr>
        </p:nvGraphicFramePr>
        <p:xfrm>
          <a:off x="8975526" y="2493690"/>
          <a:ext cx="2521471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471">
                  <a:extLst>
                    <a:ext uri="{9D8B030D-6E8A-4147-A177-3AD203B41FA5}">
                      <a16:colId xmlns="" xmlns:a16="http://schemas.microsoft.com/office/drawing/2014/main" val="2405374090"/>
                    </a:ext>
                  </a:extLst>
                </a:gridCol>
              </a:tblGrid>
              <a:tr h="753931">
                <a:tc>
                  <a:txBody>
                    <a:bodyPr/>
                    <a:lstStyle/>
                    <a:p>
                      <a:pPr marL="0" marR="0" lvl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主機名稱</a:t>
                      </a:r>
                      <a:endParaRPr lang="en-US" altLang="zh-TW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645FA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74326907"/>
                  </a:ext>
                </a:extLst>
              </a:tr>
              <a:tr h="3206509">
                <a:tc>
                  <a:txBody>
                    <a:bodyPr/>
                    <a:lstStyle/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國家或地區的英文縮寫，例如：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tw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臺灣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jp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uk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英國</a:t>
                      </a:r>
                    </a:p>
                    <a:p>
                      <a:pPr marL="114295" indent="0" algn="l">
                        <a:lnSpc>
                          <a:spcPct val="130000"/>
                        </a:lnSpc>
                        <a:buFont typeface="Calibri" panose="020F0502020204030204" pitchFamily="34" charset="0"/>
                        <a:buNone/>
                      </a:pPr>
                      <a:r>
                        <a:rPr lang="en-US" altLang="zh-TW" sz="2400" dirty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kr</a:t>
                      </a: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韓國</a:t>
                      </a:r>
                    </a:p>
                  </a:txBody>
                  <a:tcPr>
                    <a:solidFill>
                      <a:srgbClr val="C4C1D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5677798"/>
                  </a:ext>
                </a:extLst>
              </a:tr>
            </a:tbl>
          </a:graphicData>
        </a:graphic>
      </p:graphicFrame>
      <p:cxnSp>
        <p:nvCxnSpPr>
          <p:cNvPr id="29" name="直線接點 28">
            <a:extLst>
              <a:ext uri="{FF2B5EF4-FFF2-40B4-BE49-F238E27FC236}">
                <a16:creationId xmlns="" xmlns:a16="http://schemas.microsoft.com/office/drawing/2014/main" id="{41567942-6F93-4D4B-A020-3BD5FCF10B75}"/>
              </a:ext>
            </a:extLst>
          </p:cNvPr>
          <p:cNvCxnSpPr>
            <a:cxnSpLocks/>
          </p:cNvCxnSpPr>
          <p:nvPr/>
        </p:nvCxnSpPr>
        <p:spPr>
          <a:xfrm>
            <a:off x="8976320" y="1712716"/>
            <a:ext cx="2519883" cy="0"/>
          </a:xfrm>
          <a:prstGeom prst="line">
            <a:avLst/>
          </a:prstGeom>
          <a:ln w="28575" cap="rnd">
            <a:solidFill>
              <a:srgbClr val="645F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內容版面配置區 2">
            <a:extLst>
              <a:ext uri="{FF2B5EF4-FFF2-40B4-BE49-F238E27FC236}">
                <a16:creationId xmlns="" xmlns:a16="http://schemas.microsoft.com/office/drawing/2014/main" id="{7396A73D-927A-43F5-B058-B04EFE4C9DA2}"/>
              </a:ext>
            </a:extLst>
          </p:cNvPr>
          <p:cNvSpPr txBox="1">
            <a:spLocks/>
          </p:cNvSpPr>
          <p:nvPr/>
        </p:nvSpPr>
        <p:spPr>
          <a:xfrm>
            <a:off x="2619906" y="787726"/>
            <a:ext cx="784101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/>
              <a:t>.</a:t>
            </a:r>
            <a:endParaRPr lang="zh-TW" altLang="en-US" sz="2800" dirty="0"/>
          </a:p>
        </p:txBody>
      </p:sp>
      <p:sp>
        <p:nvSpPr>
          <p:cNvPr id="34" name="內容版面配置區 2">
            <a:extLst>
              <a:ext uri="{FF2B5EF4-FFF2-40B4-BE49-F238E27FC236}">
                <a16:creationId xmlns="" xmlns:a16="http://schemas.microsoft.com/office/drawing/2014/main" id="{EF6308EF-BF4E-4704-9C09-BD2482CE8953}"/>
              </a:ext>
            </a:extLst>
          </p:cNvPr>
          <p:cNvSpPr txBox="1">
            <a:spLocks/>
          </p:cNvSpPr>
          <p:nvPr/>
        </p:nvSpPr>
        <p:spPr>
          <a:xfrm>
            <a:off x="5475441" y="787726"/>
            <a:ext cx="784101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/>
              <a:t>.</a:t>
            </a:r>
            <a:endParaRPr lang="zh-TW" altLang="en-US" sz="2800" dirty="0"/>
          </a:p>
        </p:txBody>
      </p:sp>
      <p:sp>
        <p:nvSpPr>
          <p:cNvPr id="35" name="內容版面配置區 2">
            <a:extLst>
              <a:ext uri="{FF2B5EF4-FFF2-40B4-BE49-F238E27FC236}">
                <a16:creationId xmlns="" xmlns:a16="http://schemas.microsoft.com/office/drawing/2014/main" id="{5CA2FFEA-B278-4AD9-9934-99881C8DC318}"/>
              </a:ext>
            </a:extLst>
          </p:cNvPr>
          <p:cNvSpPr txBox="1">
            <a:spLocks/>
          </p:cNvSpPr>
          <p:nvPr/>
        </p:nvSpPr>
        <p:spPr>
          <a:xfrm>
            <a:off x="8356952" y="787726"/>
            <a:ext cx="784101" cy="15619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lnSpc>
                <a:spcPct val="100000"/>
              </a:lnSpc>
              <a:buFont typeface="Calibri" panose="020F0502020204030204" pitchFamily="34" charset="0"/>
              <a:buNone/>
            </a:pPr>
            <a:r>
              <a:rPr lang="en-US" altLang="zh-TW" sz="6600" dirty="0"/>
              <a:t>.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12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3046D3B8-D9DD-4A3A-8565-AE6C5A9D8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若有一網址為「</a:t>
            </a:r>
            <a:r>
              <a:rPr lang="en-US" altLang="zh-TW" dirty="0"/>
              <a:t>www.taichung.gov.tw</a:t>
            </a:r>
            <a:r>
              <a:rPr lang="zh-TW" altLang="en-US" dirty="0"/>
              <a:t>」，想一想它可能是哪一個機構的網址？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587FA2E7-7810-422D-A012-C981F889BE2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zh-TW" dirty="0"/>
              <a:t>www.taichung.gov.tw</a:t>
            </a:r>
          </a:p>
          <a:p>
            <a:endParaRPr lang="en-US" altLang="zh-TW" dirty="0"/>
          </a:p>
          <a:p>
            <a:r>
              <a:rPr lang="zh-TW" altLang="en-US" dirty="0"/>
              <a:t>　　→可能為臺中市政府的網址。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F5C4D16A-A3E9-4A1F-94E2-AD860ECAB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42EB3D9-D3E8-41A0-BCEA-4324F16238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17</a:t>
            </a:r>
            <a:endParaRPr lang="zh-TW" altLang="en-US" dirty="0"/>
          </a:p>
        </p:txBody>
      </p: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04771F76-3B93-448D-8179-03A800A67C7E}"/>
              </a:ext>
            </a:extLst>
          </p:cNvPr>
          <p:cNvGrpSpPr/>
          <p:nvPr/>
        </p:nvGrpSpPr>
        <p:grpSpPr>
          <a:xfrm>
            <a:off x="1846734" y="4797946"/>
            <a:ext cx="3973189" cy="704437"/>
            <a:chOff x="1846734" y="4797946"/>
            <a:chExt cx="3973189" cy="704437"/>
          </a:xfrm>
        </p:grpSpPr>
        <p:sp>
          <p:nvSpPr>
            <p:cNvPr id="14" name="內容版面配置區 2">
              <a:extLst>
                <a:ext uri="{FF2B5EF4-FFF2-40B4-BE49-F238E27FC236}">
                  <a16:creationId xmlns="" xmlns:a16="http://schemas.microsoft.com/office/drawing/2014/main" id="{82BF5F9E-EAFE-4B27-A949-8AAB28326F3D}"/>
                </a:ext>
              </a:extLst>
            </p:cNvPr>
            <p:cNvSpPr txBox="1">
              <a:spLocks/>
            </p:cNvSpPr>
            <p:nvPr/>
          </p:nvSpPr>
          <p:spPr>
            <a:xfrm>
              <a:off x="1925665" y="4797946"/>
              <a:ext cx="1512092" cy="560421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lnSpc>
                  <a:spcPct val="100000"/>
                </a:lnSpc>
                <a:buFont typeface="Calibri" panose="020F0502020204030204" pitchFamily="34" charset="0"/>
                <a:buNone/>
              </a:pPr>
              <a:r>
                <a:rPr lang="zh-TW" altLang="en-US" dirty="0">
                  <a:solidFill>
                    <a:srgbClr val="F46F21"/>
                  </a:solidFill>
                </a:rPr>
                <a:t>台中市</a:t>
              </a:r>
            </a:p>
          </p:txBody>
        </p:sp>
        <p:cxnSp>
          <p:nvCxnSpPr>
            <p:cNvPr id="15" name="直線接點 14">
              <a:extLst>
                <a:ext uri="{FF2B5EF4-FFF2-40B4-BE49-F238E27FC236}">
                  <a16:creationId xmlns="" xmlns:a16="http://schemas.microsoft.com/office/drawing/2014/main" id="{A2674C6B-EE08-463C-B4DC-8C57F5CD6254}"/>
                </a:ext>
              </a:extLst>
            </p:cNvPr>
            <p:cNvCxnSpPr>
              <a:cxnSpLocks/>
            </p:cNvCxnSpPr>
            <p:nvPr/>
          </p:nvCxnSpPr>
          <p:spPr>
            <a:xfrm>
              <a:off x="1846734" y="4797946"/>
              <a:ext cx="1800200" cy="0"/>
            </a:xfrm>
            <a:prstGeom prst="line">
              <a:avLst/>
            </a:prstGeom>
            <a:ln w="28575" cap="rnd">
              <a:solidFill>
                <a:srgbClr val="F46F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內容版面配置區 2">
              <a:extLst>
                <a:ext uri="{FF2B5EF4-FFF2-40B4-BE49-F238E27FC236}">
                  <a16:creationId xmlns="" xmlns:a16="http://schemas.microsoft.com/office/drawing/2014/main" id="{6F7D5AE2-D3A6-41C8-8FAD-30784FE59686}"/>
                </a:ext>
              </a:extLst>
            </p:cNvPr>
            <p:cNvSpPr txBox="1">
              <a:spLocks/>
            </p:cNvSpPr>
            <p:nvPr/>
          </p:nvSpPr>
          <p:spPr>
            <a:xfrm>
              <a:off x="3621360" y="4797946"/>
              <a:ext cx="1236885" cy="70443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lnSpc>
                  <a:spcPct val="100000"/>
                </a:lnSpc>
                <a:buFont typeface="Calibri" panose="020F0502020204030204" pitchFamily="34" charset="0"/>
                <a:buNone/>
              </a:pPr>
              <a:r>
                <a:rPr lang="zh-TW" altLang="en-US" dirty="0">
                  <a:solidFill>
                    <a:srgbClr val="479B63"/>
                  </a:solidFill>
                </a:rPr>
                <a:t>政府</a:t>
              </a:r>
            </a:p>
          </p:txBody>
        </p:sp>
        <p:cxnSp>
          <p:nvCxnSpPr>
            <p:cNvPr id="17" name="直線接點 16">
              <a:extLst>
                <a:ext uri="{FF2B5EF4-FFF2-40B4-BE49-F238E27FC236}">
                  <a16:creationId xmlns="" xmlns:a16="http://schemas.microsoft.com/office/drawing/2014/main" id="{158E7BFC-9D28-487C-AF9A-A95CC1734CA9}"/>
                </a:ext>
              </a:extLst>
            </p:cNvPr>
            <p:cNvCxnSpPr>
              <a:cxnSpLocks/>
            </p:cNvCxnSpPr>
            <p:nvPr/>
          </p:nvCxnSpPr>
          <p:spPr>
            <a:xfrm>
              <a:off x="3862958" y="4797946"/>
              <a:ext cx="792088" cy="0"/>
            </a:xfrm>
            <a:prstGeom prst="line">
              <a:avLst/>
            </a:prstGeom>
            <a:ln w="28575" cap="rnd">
              <a:solidFill>
                <a:srgbClr val="479B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內容版面配置區 2">
              <a:extLst>
                <a:ext uri="{FF2B5EF4-FFF2-40B4-BE49-F238E27FC236}">
                  <a16:creationId xmlns="" xmlns:a16="http://schemas.microsoft.com/office/drawing/2014/main" id="{77E71DD1-8EE0-4B70-9447-5DF6A92301A1}"/>
                </a:ext>
              </a:extLst>
            </p:cNvPr>
            <p:cNvSpPr txBox="1">
              <a:spLocks/>
            </p:cNvSpPr>
            <p:nvPr/>
          </p:nvSpPr>
          <p:spPr>
            <a:xfrm>
              <a:off x="4439022" y="4797946"/>
              <a:ext cx="1380901" cy="70443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lnSpc>
                  <a:spcPct val="100000"/>
                </a:lnSpc>
                <a:buFont typeface="Calibri" panose="020F0502020204030204" pitchFamily="34" charset="0"/>
                <a:buNone/>
              </a:pPr>
              <a:r>
                <a:rPr lang="zh-TW" altLang="en-US" dirty="0">
                  <a:solidFill>
                    <a:srgbClr val="645FAA"/>
                  </a:solidFill>
                </a:rPr>
                <a:t>臺灣</a:t>
              </a:r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="" xmlns:a16="http://schemas.microsoft.com/office/drawing/2014/main" id="{1E598EE0-C499-4754-9104-A20FABF69108}"/>
                </a:ext>
              </a:extLst>
            </p:cNvPr>
            <p:cNvCxnSpPr>
              <a:cxnSpLocks/>
            </p:cNvCxnSpPr>
            <p:nvPr/>
          </p:nvCxnSpPr>
          <p:spPr>
            <a:xfrm>
              <a:off x="4727451" y="4799973"/>
              <a:ext cx="431651" cy="0"/>
            </a:xfrm>
            <a:prstGeom prst="line">
              <a:avLst/>
            </a:prstGeom>
            <a:ln w="28575" cap="rnd">
              <a:solidFill>
                <a:srgbClr val="645FA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2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r>
              <a:rPr lang="zh-TW" altLang="en-US" dirty="0"/>
              <a:t>認識網路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HK" dirty="0"/>
              <a:t>17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1ACD458-FB01-4AB2-BF40-0AFAD613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網路的發展歷程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3549EA-0EA8-4948-8FBB-7C7443A7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205F37A-D6BE-4C04-AD6C-A7E7D91AB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="" xmlns:a16="http://schemas.microsoft.com/office/drawing/2014/main" id="{0E7635B9-27B2-4A65-B82A-E9E0E30F7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2565696"/>
            <a:ext cx="11304587" cy="3887491"/>
          </a:xfrm>
          <a:ln w="57150">
            <a:noFill/>
          </a:ln>
        </p:spPr>
        <p:txBody>
          <a:bodyPr/>
          <a:lstStyle/>
          <a:p>
            <a:r>
              <a:rPr lang="zh-TW" altLang="en-US" sz="3600" b="0" i="0" u="none" strike="noStrike" baseline="0" dirty="0">
                <a:latin typeface="華康黑體]哧.."/>
              </a:rPr>
              <a:t>早期網路的連接都必須</a:t>
            </a:r>
            <a:r>
              <a:rPr lang="zh-TW" altLang="en-US" sz="3600" b="0" i="0" u="none" strike="noStrike" baseline="0" dirty="0" smtClean="0">
                <a:latin typeface="華康黑體]哧.."/>
              </a:rPr>
              <a:t>使用專用</a:t>
            </a:r>
            <a:r>
              <a:rPr lang="en-US" altLang="zh-TW" sz="3600" b="0" i="0" u="none" strike="noStrike" baseline="0" dirty="0" smtClean="0">
                <a:latin typeface="華康黑體]哧.."/>
              </a:rPr>
              <a:t/>
            </a:r>
            <a:br>
              <a:rPr lang="en-US" altLang="zh-TW" sz="3600" b="0" i="0" u="none" strike="noStrike" baseline="0" dirty="0" smtClean="0">
                <a:latin typeface="華康黑體]哧.."/>
              </a:rPr>
            </a:br>
            <a:r>
              <a:rPr lang="zh-TW" altLang="en-US" sz="3600" b="0" i="0" u="none" strike="noStrike" baseline="0" dirty="0" smtClean="0">
                <a:latin typeface="華康黑體]哧.."/>
              </a:rPr>
              <a:t>設備</a:t>
            </a:r>
            <a:r>
              <a:rPr lang="zh-TW" altLang="en-US" sz="3600" b="0" i="0" u="none" strike="noStrike" baseline="0" dirty="0">
                <a:latin typeface="華康黑體]哧.."/>
              </a:rPr>
              <a:t>，不同系統間難以互連</a:t>
            </a:r>
            <a:r>
              <a:rPr lang="zh-TW" altLang="en-US" sz="3600" b="0" i="0" u="none" strike="noStrike" baseline="0" dirty="0" smtClean="0">
                <a:latin typeface="華康黑體]哧.."/>
              </a:rPr>
              <a:t>。</a:t>
            </a:r>
            <a:endParaRPr lang="en-US" altLang="zh-TW" sz="3600" b="0" i="0" u="none" strike="noStrike" baseline="0" dirty="0" smtClean="0">
              <a:latin typeface="華康黑體]哧.."/>
            </a:endParaRPr>
          </a:p>
          <a:p>
            <a:r>
              <a:rPr lang="zh-TW" altLang="en-US" sz="3600" b="0" i="0" u="sng" strike="noStrike" baseline="0" dirty="0" smtClean="0">
                <a:latin typeface="華康黑體]哧.."/>
              </a:rPr>
              <a:t>文</a:t>
            </a:r>
            <a:r>
              <a:rPr lang="zh-TW" altLang="en-US" sz="3600" b="0" i="0" u="sng" strike="noStrike" baseline="0" dirty="0">
                <a:latin typeface="華康黑體]哧.."/>
              </a:rPr>
              <a:t>頓． 瑟夫</a:t>
            </a:r>
            <a:r>
              <a:rPr lang="zh-TW" altLang="en-US" sz="3600" b="0" i="0" u="none" strike="noStrike" baseline="0" dirty="0">
                <a:latin typeface="華康黑體]哧.."/>
              </a:rPr>
              <a:t>與</a:t>
            </a:r>
            <a:r>
              <a:rPr lang="zh-TW" altLang="en-US" sz="3600" b="0" i="0" u="sng" strike="noStrike" baseline="0" dirty="0">
                <a:latin typeface="華康黑體]哧.."/>
              </a:rPr>
              <a:t>羅伯特．卡</a:t>
            </a:r>
            <a:r>
              <a:rPr lang="zh-TW" altLang="en-US" sz="3600" b="0" i="0" u="sng" strike="noStrike" baseline="0" dirty="0" smtClean="0">
                <a:latin typeface="華康黑體]哧.."/>
              </a:rPr>
              <a:t>恩</a:t>
            </a:r>
            <a:r>
              <a:rPr lang="en-US" altLang="zh-TW" sz="3600" b="0" i="0" u="sng" strike="noStrike" baseline="0" dirty="0" smtClean="0">
                <a:latin typeface="華康黑體]哧.."/>
              </a:rPr>
              <a:t/>
            </a:r>
            <a:br>
              <a:rPr lang="en-US" altLang="zh-TW" sz="3600" b="0" i="0" u="sng" strike="noStrike" baseline="0" dirty="0" smtClean="0">
                <a:latin typeface="華康黑體]哧.."/>
              </a:rPr>
            </a:br>
            <a:r>
              <a:rPr lang="zh-TW" altLang="en-US" sz="3600" b="0" i="0" u="none" strike="noStrike" baseline="0" dirty="0" smtClean="0">
                <a:latin typeface="華康黑體]哧.."/>
              </a:rPr>
              <a:t>共同提出</a:t>
            </a:r>
            <a:r>
              <a:rPr lang="en-US" altLang="zh-TW" sz="3600" b="0" i="0" u="none" strike="noStrike" baseline="0" dirty="0" smtClean="0"/>
              <a:t>TCP </a:t>
            </a:r>
            <a:r>
              <a:rPr lang="en-US" altLang="zh-TW" sz="3600" b="0" i="0" u="none" strike="noStrike" baseline="0" dirty="0"/>
              <a:t>/ IP </a:t>
            </a:r>
            <a:r>
              <a:rPr lang="zh-TW" altLang="en-US" sz="3600" b="0" i="0" u="none" strike="noStrike" baseline="0" dirty="0"/>
              <a:t>通訊協定</a:t>
            </a:r>
            <a:r>
              <a:rPr lang="zh-TW" altLang="en-US" sz="3600" b="0" i="0" u="none" strike="noStrike" baseline="0" dirty="0" smtClean="0"/>
              <a:t>，</a:t>
            </a:r>
            <a:r>
              <a:rPr lang="en-US" altLang="zh-TW" sz="3600" b="0" i="0" u="none" strike="noStrike" baseline="0" dirty="0" smtClean="0"/>
              <a:t/>
            </a:r>
            <a:br>
              <a:rPr lang="en-US" altLang="zh-TW" sz="3600" b="0" i="0" u="none" strike="noStrike" baseline="0" dirty="0" smtClean="0"/>
            </a:br>
            <a:r>
              <a:rPr lang="zh-TW" altLang="en-US" sz="3600" b="0" i="0" u="none" strike="noStrike" baseline="0" dirty="0" smtClean="0"/>
              <a:t>讓</a:t>
            </a:r>
            <a:r>
              <a:rPr lang="zh-TW" altLang="en-US" sz="3600" b="0" i="0" u="none" strike="noStrike" baseline="0" dirty="0"/>
              <a:t>不同</a:t>
            </a:r>
            <a:r>
              <a:rPr lang="zh-TW" altLang="en-US" sz="3600" b="0" i="0" u="none" strike="noStrike" baseline="0" dirty="0">
                <a:latin typeface="華康黑體]哧.."/>
              </a:rPr>
              <a:t>的電腦系統間，也能相互連接。 </a:t>
            </a:r>
            <a:endParaRPr lang="zh-TW" alt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F78B4780-9643-4F57-9F76-3C0533E11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509" y="3213770"/>
            <a:ext cx="46590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直線單箭頭接點 7"/>
          <p:cNvCxnSpPr/>
          <p:nvPr/>
        </p:nvCxnSpPr>
        <p:spPr>
          <a:xfrm>
            <a:off x="406574" y="2133650"/>
            <a:ext cx="11593288" cy="0"/>
          </a:xfrm>
          <a:prstGeom prst="straightConnector1">
            <a:avLst/>
          </a:prstGeom>
          <a:ln w="76200" cap="rnd">
            <a:solidFill>
              <a:schemeClr val="bg1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/>
          <p:cNvGrpSpPr/>
          <p:nvPr/>
        </p:nvGrpSpPr>
        <p:grpSpPr>
          <a:xfrm>
            <a:off x="190550" y="973328"/>
            <a:ext cx="2369170" cy="1354251"/>
            <a:chOff x="381720" y="1704102"/>
            <a:chExt cx="3144887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381720" y="1704102"/>
              <a:ext cx="314488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ARPANET</a:t>
              </a:r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691522" y="2709754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橢圓 13"/>
            <p:cNvSpPr/>
            <p:nvPr/>
          </p:nvSpPr>
          <p:spPr>
            <a:xfrm>
              <a:off x="1658977" y="306971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4833072" y="973327"/>
            <a:ext cx="2045483" cy="1341786"/>
            <a:chOff x="5196664" y="1704101"/>
            <a:chExt cx="2715217" cy="17811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" name="橢圓 15"/>
            <p:cNvSpPr/>
            <p:nvPr/>
          </p:nvSpPr>
          <p:spPr>
            <a:xfrm>
              <a:off x="6339846" y="3053168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5196664" y="1704101"/>
              <a:ext cx="271521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1983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網域名稱服務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等腰三角形 17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6372390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0001814" y="973327"/>
            <a:ext cx="2070056" cy="1354251"/>
            <a:chOff x="8926368" y="1704101"/>
            <a:chExt cx="2747836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" name="橢圓 19"/>
            <p:cNvSpPr/>
            <p:nvPr/>
          </p:nvSpPr>
          <p:spPr>
            <a:xfrm>
              <a:off x="10084262" y="3069714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8926368" y="1704101"/>
              <a:ext cx="2747836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臺灣學術網路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等腰三角形 21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0116806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2762286" y="973327"/>
            <a:ext cx="1868220" cy="1304339"/>
            <a:chOff x="2748393" y="1797899"/>
            <a:chExt cx="2479914" cy="1750234"/>
          </a:xfrm>
        </p:grpSpPr>
        <p:sp>
          <p:nvSpPr>
            <p:cNvPr id="24" name="橢圓 23"/>
            <p:cNvSpPr/>
            <p:nvPr/>
          </p:nvSpPr>
          <p:spPr>
            <a:xfrm>
              <a:off x="3891574" y="3116085"/>
              <a:ext cx="432048" cy="432048"/>
            </a:xfrm>
            <a:prstGeom prst="ellipse">
              <a:avLst/>
            </a:prstGeom>
            <a:solidFill>
              <a:srgbClr val="69A88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2748393" y="1797899"/>
              <a:ext cx="2479914" cy="1080640"/>
            </a:xfrm>
            <a:prstGeom prst="roundRect">
              <a:avLst>
                <a:gd name="adj" fmla="val 9452"/>
              </a:avLst>
            </a:prstGeom>
            <a:solidFill>
              <a:srgbClr val="69A88F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1974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TCP/IP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等腰三角形 25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3924120" y="2805293"/>
              <a:ext cx="366958" cy="360001"/>
            </a:xfrm>
            <a:prstGeom prst="triangle">
              <a:avLst/>
            </a:prstGeom>
            <a:solidFill>
              <a:srgbClr val="69A88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7081121" y="959521"/>
            <a:ext cx="2718128" cy="1318145"/>
            <a:chOff x="6764124" y="1797910"/>
            <a:chExt cx="3608100" cy="174973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8" name="橢圓 27"/>
            <p:cNvSpPr/>
            <p:nvPr/>
          </p:nvSpPr>
          <p:spPr>
            <a:xfrm>
              <a:off x="8339360" y="311559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6764124" y="1797910"/>
              <a:ext cx="3608100" cy="1080639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～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spc="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www</a:t>
              </a:r>
              <a:r>
                <a:rPr lang="zh-TW" altLang="en-US" b="1" i="0" u="none" strike="noStrike" spc="-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、網頁</a:t>
              </a:r>
              <a:r>
                <a:rPr lang="zh-TW" altLang="en-US" b="1" i="0" u="none" strike="noStrike" spc="-300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瀏覽器</a:t>
              </a:r>
              <a:endParaRPr lang="zh-TW" altLang="en-US" b="1" spc="-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等腰三角形 29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8384695" y="2805303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62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1ACD458-FB01-4AB2-BF40-0AFAD613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網路的發展歷程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3549EA-0EA8-4948-8FBB-7C7443A7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205F37A-D6BE-4C04-AD6C-A7E7D91AB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</a:t>
            </a:r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="" xmlns:a16="http://schemas.microsoft.com/office/drawing/2014/main" id="{0E7635B9-27B2-4A65-B82A-E9E0E30F7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2565696"/>
            <a:ext cx="11304587" cy="3887491"/>
          </a:xfrm>
          <a:ln w="57150">
            <a:noFill/>
          </a:ln>
        </p:spPr>
        <p:txBody>
          <a:bodyPr/>
          <a:lstStyle/>
          <a:p>
            <a:r>
              <a:rPr lang="zh-TW" altLang="en-US" sz="3600" b="0" i="0" u="none" strike="noStrike" baseline="0" dirty="0" smtClean="0">
                <a:latin typeface="華康黑體"/>
              </a:rPr>
              <a:t>早期網站以</a:t>
            </a:r>
            <a:r>
              <a:rPr lang="zh-TW" altLang="en-US" sz="3600" b="0" i="0" u="none" strike="noStrike" baseline="0" dirty="0">
                <a:latin typeface="華康黑體"/>
              </a:rPr>
              <a:t>數字</a:t>
            </a:r>
            <a:r>
              <a:rPr lang="zh-TW" altLang="en-US" sz="3600" b="0" i="0" u="none" strike="noStrike" baseline="0" dirty="0"/>
              <a:t>組成</a:t>
            </a:r>
            <a:r>
              <a:rPr lang="zh-TW" altLang="en-US" sz="3600" b="0" i="0" u="none" strike="noStrike" baseline="0" dirty="0" smtClean="0"/>
              <a:t>的</a:t>
            </a:r>
            <a:r>
              <a:rPr lang="en-US" altLang="zh-TW" sz="3600" b="0" i="0" u="none" strike="noStrike" baseline="0" dirty="0" smtClean="0"/>
              <a:t>IP</a:t>
            </a:r>
            <a:r>
              <a:rPr lang="zh-TW" altLang="en-US" sz="3600" b="0" i="0" u="none" strike="noStrike" baseline="0" dirty="0" smtClean="0"/>
              <a:t>位址</a:t>
            </a:r>
            <a:r>
              <a:rPr lang="zh-TW" altLang="en-US" sz="3600" b="0" i="0" u="none" strike="noStrike" baseline="0" dirty="0" smtClean="0">
                <a:latin typeface="華康黑體"/>
              </a:rPr>
              <a:t>連接</a:t>
            </a:r>
            <a:r>
              <a:rPr lang="zh-TW" altLang="en-US" sz="3600" b="0" i="0" u="none" strike="noStrike" baseline="0" dirty="0">
                <a:latin typeface="華康黑體"/>
              </a:rPr>
              <a:t>，不易記憶。 </a:t>
            </a:r>
          </a:p>
          <a:p>
            <a:r>
              <a:rPr lang="zh-TW" altLang="en-US" sz="3600" b="0" i="0" u="sng" strike="noStrike" baseline="0" dirty="0">
                <a:latin typeface="華康黑體"/>
              </a:rPr>
              <a:t>保羅．莫卡派喬斯</a:t>
            </a:r>
            <a:r>
              <a:rPr lang="zh-TW" altLang="en-US" sz="3600" b="0" i="0" u="none" strike="noStrike" baseline="0" dirty="0">
                <a:latin typeface="華康黑體"/>
              </a:rPr>
              <a:t>提出網域</a:t>
            </a:r>
            <a:r>
              <a:rPr lang="zh-TW" altLang="en-US" sz="3600" b="0" i="0" u="none" strike="noStrike" baseline="0" dirty="0" smtClean="0">
                <a:latin typeface="華康黑體"/>
              </a:rPr>
              <a:t>名稱</a:t>
            </a:r>
            <a:r>
              <a:rPr lang="en-US" altLang="zh-TW" sz="3600" b="0" i="0" u="none" strike="noStrike" baseline="0" dirty="0" smtClean="0">
                <a:latin typeface="華康黑體"/>
              </a:rPr>
              <a:t/>
            </a:r>
            <a:br>
              <a:rPr lang="en-US" altLang="zh-TW" sz="3600" b="0" i="0" u="none" strike="noStrike" baseline="0" dirty="0" smtClean="0">
                <a:latin typeface="華康黑體"/>
              </a:rPr>
            </a:br>
            <a:r>
              <a:rPr lang="zh-TW" altLang="en-US" sz="3600" b="0" i="0" u="none" strike="noStrike" baseline="0" dirty="0" smtClean="0">
                <a:latin typeface="華康黑體"/>
              </a:rPr>
              <a:t>服務，以</a:t>
            </a:r>
            <a:r>
              <a:rPr lang="zh-TW" altLang="en-US" sz="3600" b="0" i="0" u="none" strike="noStrike" baseline="0" dirty="0">
                <a:latin typeface="華康黑體"/>
              </a:rPr>
              <a:t>「好記的名稱」來</a:t>
            </a:r>
            <a:r>
              <a:rPr lang="zh-TW" altLang="en-US" sz="3600" b="0" i="0" u="none" strike="noStrike" baseline="0" dirty="0" smtClean="0">
                <a:latin typeface="華康黑體"/>
              </a:rPr>
              <a:t>連接</a:t>
            </a:r>
            <a:r>
              <a:rPr lang="en-US" altLang="zh-TW" sz="3600" b="0" i="0" u="none" strike="noStrike" baseline="0" dirty="0" smtClean="0">
                <a:latin typeface="華康黑體"/>
              </a:rPr>
              <a:t/>
            </a:r>
            <a:br>
              <a:rPr lang="en-US" altLang="zh-TW" sz="3600" b="0" i="0" u="none" strike="noStrike" baseline="0" dirty="0" smtClean="0">
                <a:latin typeface="華康黑體"/>
              </a:rPr>
            </a:br>
            <a:r>
              <a:rPr lang="zh-TW" altLang="en-US" sz="3600" b="0" i="0" u="none" strike="noStrike" baseline="0" dirty="0" smtClean="0">
                <a:latin typeface="華康黑體"/>
              </a:rPr>
              <a:t>網站，讓</a:t>
            </a:r>
            <a:r>
              <a:rPr lang="zh-TW" altLang="en-US" sz="3600" b="0" i="0" u="none" strike="noStrike" baseline="0" dirty="0">
                <a:latin typeface="華康黑體"/>
              </a:rPr>
              <a:t>使用者上網更容易</a:t>
            </a:r>
            <a:r>
              <a:rPr lang="zh-TW" altLang="en-US" sz="3600" b="0" i="0" u="none" strike="noStrike" baseline="0" dirty="0" smtClean="0">
                <a:latin typeface="華康黑體"/>
              </a:rPr>
              <a:t>記住</a:t>
            </a:r>
            <a:r>
              <a:rPr lang="en-US" altLang="zh-TW" sz="3600" b="0" i="0" u="none" strike="noStrike" baseline="0" dirty="0" smtClean="0">
                <a:latin typeface="華康黑體"/>
              </a:rPr>
              <a:t/>
            </a:r>
            <a:br>
              <a:rPr lang="en-US" altLang="zh-TW" sz="3600" b="0" i="0" u="none" strike="noStrike" baseline="0" dirty="0" smtClean="0">
                <a:latin typeface="華康黑體"/>
              </a:rPr>
            </a:br>
            <a:r>
              <a:rPr lang="zh-TW" altLang="en-US" sz="3600" b="0" i="0" u="none" strike="noStrike" baseline="0" dirty="0" smtClean="0">
                <a:latin typeface="華康黑體"/>
              </a:rPr>
              <a:t>網站</a:t>
            </a:r>
            <a:r>
              <a:rPr lang="zh-TW" altLang="en-US" sz="3600" b="0" i="0" u="none" strike="noStrike" baseline="0" dirty="0">
                <a:latin typeface="華康黑體"/>
              </a:rPr>
              <a:t>地址。</a:t>
            </a:r>
            <a:endParaRPr lang="zh-TW" altLang="en-US" dirty="0"/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EBB6324D-5F5C-47DF-AC50-242029B5E965}"/>
              </a:ext>
            </a:extLst>
          </p:cNvPr>
          <p:cNvGrpSpPr/>
          <p:nvPr/>
        </p:nvGrpSpPr>
        <p:grpSpPr>
          <a:xfrm>
            <a:off x="7751390" y="3357786"/>
            <a:ext cx="3888432" cy="2418964"/>
            <a:chOff x="7914400" y="4178686"/>
            <a:chExt cx="3888432" cy="2418964"/>
          </a:xfrm>
        </p:grpSpPr>
        <p:grpSp>
          <p:nvGrpSpPr>
            <p:cNvPr id="9" name="群組 8">
              <a:extLst>
                <a:ext uri="{FF2B5EF4-FFF2-40B4-BE49-F238E27FC236}">
                  <a16:creationId xmlns="" xmlns:a16="http://schemas.microsoft.com/office/drawing/2014/main" id="{CC2617DA-2CB4-428E-8D06-F335FA1C71B7}"/>
                </a:ext>
              </a:extLst>
            </p:cNvPr>
            <p:cNvGrpSpPr/>
            <p:nvPr/>
          </p:nvGrpSpPr>
          <p:grpSpPr>
            <a:xfrm>
              <a:off x="8163889" y="4336030"/>
              <a:ext cx="3389454" cy="2104278"/>
              <a:chOff x="8098580" y="3463412"/>
              <a:chExt cx="3605463" cy="2238383"/>
            </a:xfrm>
          </p:grpSpPr>
          <p:sp>
            <p:nvSpPr>
              <p:cNvPr id="6" name="文字方塊 5">
                <a:extLst>
                  <a:ext uri="{FF2B5EF4-FFF2-40B4-BE49-F238E27FC236}">
                    <a16:creationId xmlns="" xmlns:a16="http://schemas.microsoft.com/office/drawing/2014/main" id="{6A1384BC-ADA9-4FF9-98FB-2C1D6BD1DD1D}"/>
                  </a:ext>
                </a:extLst>
              </p:cNvPr>
              <p:cNvSpPr txBox="1"/>
              <p:nvPr/>
            </p:nvSpPr>
            <p:spPr>
              <a:xfrm>
                <a:off x="8346662" y="3463412"/>
                <a:ext cx="3137839" cy="6220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140.112.8.116</a:t>
                </a:r>
                <a:endParaRPr lang="zh-TW" altLang="en-US" sz="32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文字方塊 12">
                <a:extLst>
                  <a:ext uri="{FF2B5EF4-FFF2-40B4-BE49-F238E27FC236}">
                    <a16:creationId xmlns="" xmlns:a16="http://schemas.microsoft.com/office/drawing/2014/main" id="{F0BD9CB7-FDF1-4AD8-A179-AD741BEBAD7E}"/>
                  </a:ext>
                </a:extLst>
              </p:cNvPr>
              <p:cNvSpPr txBox="1"/>
              <p:nvPr/>
            </p:nvSpPr>
            <p:spPr>
              <a:xfrm>
                <a:off x="8098580" y="5079752"/>
                <a:ext cx="3605463" cy="6220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3200" b="1" dirty="0">
                    <a:solidFill>
                      <a:srgbClr val="0070C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www.ntu.edu.tw</a:t>
                </a:r>
                <a:endParaRPr lang="zh-TW" altLang="en-US" sz="32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箭號: 向下 7">
                <a:extLst>
                  <a:ext uri="{FF2B5EF4-FFF2-40B4-BE49-F238E27FC236}">
                    <a16:creationId xmlns="" xmlns:a16="http://schemas.microsoft.com/office/drawing/2014/main" id="{8848F0FF-4C6F-4796-A03E-5100C426F6C1}"/>
                  </a:ext>
                </a:extLst>
              </p:cNvPr>
              <p:cNvSpPr/>
              <p:nvPr/>
            </p:nvSpPr>
            <p:spPr>
              <a:xfrm>
                <a:off x="9671520" y="4334845"/>
                <a:ext cx="536422" cy="646331"/>
              </a:xfrm>
              <a:prstGeom prst="downArrow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6" name="矩形: 圓角 15">
              <a:extLst>
                <a:ext uri="{FF2B5EF4-FFF2-40B4-BE49-F238E27FC236}">
                  <a16:creationId xmlns="" xmlns:a16="http://schemas.microsoft.com/office/drawing/2014/main" id="{B49A2E3F-D519-49BF-9AEB-8D3F220A9ACF}"/>
                </a:ext>
              </a:extLst>
            </p:cNvPr>
            <p:cNvSpPr/>
            <p:nvPr/>
          </p:nvSpPr>
          <p:spPr>
            <a:xfrm>
              <a:off x="7914400" y="4178686"/>
              <a:ext cx="3888432" cy="2418964"/>
            </a:xfrm>
            <a:prstGeom prst="roundRect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15" name="直線單箭頭接點 14"/>
          <p:cNvCxnSpPr/>
          <p:nvPr/>
        </p:nvCxnSpPr>
        <p:spPr>
          <a:xfrm>
            <a:off x="406574" y="2133650"/>
            <a:ext cx="11593288" cy="0"/>
          </a:xfrm>
          <a:prstGeom prst="straightConnector1">
            <a:avLst/>
          </a:prstGeom>
          <a:ln w="76200" cap="rnd">
            <a:solidFill>
              <a:schemeClr val="bg1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群組 16"/>
          <p:cNvGrpSpPr/>
          <p:nvPr/>
        </p:nvGrpSpPr>
        <p:grpSpPr>
          <a:xfrm>
            <a:off x="190550" y="973328"/>
            <a:ext cx="2369170" cy="1354251"/>
            <a:chOff x="381720" y="1704102"/>
            <a:chExt cx="3144887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381720" y="1704102"/>
              <a:ext cx="314488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ARPANET</a:t>
              </a:r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等腰三角形 18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691522" y="2709754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橢圓 19"/>
            <p:cNvSpPr/>
            <p:nvPr/>
          </p:nvSpPr>
          <p:spPr>
            <a:xfrm>
              <a:off x="1658977" y="306971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4833072" y="973327"/>
            <a:ext cx="2045483" cy="1341786"/>
            <a:chOff x="5196664" y="1704101"/>
            <a:chExt cx="2715217" cy="1781115"/>
          </a:xfrm>
        </p:grpSpPr>
        <p:sp>
          <p:nvSpPr>
            <p:cNvPr id="23" name="橢圓 22"/>
            <p:cNvSpPr/>
            <p:nvPr/>
          </p:nvSpPr>
          <p:spPr>
            <a:xfrm>
              <a:off x="6339846" y="3053168"/>
              <a:ext cx="432048" cy="432048"/>
            </a:xfrm>
            <a:prstGeom prst="ellipse">
              <a:avLst/>
            </a:prstGeom>
            <a:solidFill>
              <a:srgbClr val="5D9FA7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5196664" y="1704101"/>
              <a:ext cx="2715217" cy="1080640"/>
            </a:xfrm>
            <a:prstGeom prst="roundRect">
              <a:avLst>
                <a:gd name="adj" fmla="val 9452"/>
              </a:avLst>
            </a:prstGeom>
            <a:solidFill>
              <a:srgbClr val="5D9FA7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1983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網域名稱服務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等腰三角形 24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6372390" y="2709754"/>
              <a:ext cx="366958" cy="360000"/>
            </a:xfrm>
            <a:prstGeom prst="triangle">
              <a:avLst/>
            </a:prstGeom>
            <a:solidFill>
              <a:srgbClr val="5D9FA7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0001814" y="973327"/>
            <a:ext cx="2070056" cy="1354251"/>
            <a:chOff x="8926368" y="1704101"/>
            <a:chExt cx="2747836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橢圓 26"/>
            <p:cNvSpPr/>
            <p:nvPr/>
          </p:nvSpPr>
          <p:spPr>
            <a:xfrm>
              <a:off x="10084262" y="3069714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8926368" y="1704101"/>
              <a:ext cx="2747836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臺灣學術網路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等腰三角形 28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0116806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2762286" y="973327"/>
            <a:ext cx="1868220" cy="1304339"/>
            <a:chOff x="2748393" y="1797899"/>
            <a:chExt cx="2479914" cy="175023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1" name="橢圓 30"/>
            <p:cNvSpPr/>
            <p:nvPr/>
          </p:nvSpPr>
          <p:spPr>
            <a:xfrm>
              <a:off x="3891574" y="311608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2748393" y="1797899"/>
              <a:ext cx="2479914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1974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TCP/IP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等腰三角形 32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3924120" y="2805293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7081121" y="959521"/>
            <a:ext cx="2718128" cy="1318145"/>
            <a:chOff x="6764124" y="1797910"/>
            <a:chExt cx="3608100" cy="174973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5" name="橢圓 34"/>
            <p:cNvSpPr/>
            <p:nvPr/>
          </p:nvSpPr>
          <p:spPr>
            <a:xfrm>
              <a:off x="8339360" y="311559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6764124" y="1797910"/>
              <a:ext cx="3608100" cy="1080639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～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spc="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www</a:t>
              </a:r>
              <a:r>
                <a:rPr lang="zh-TW" altLang="en-US" b="1" i="0" u="none" strike="noStrike" spc="-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、網頁</a:t>
              </a:r>
              <a:r>
                <a:rPr lang="zh-TW" altLang="en-US" b="1" i="0" u="none" strike="noStrike" spc="-300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瀏覽器</a:t>
              </a:r>
              <a:endParaRPr lang="zh-TW" altLang="en-US" b="1" spc="-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等腰三角形 36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8384695" y="2805303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5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1ACD458-FB01-4AB2-BF40-0AFAD613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網路的發展歷程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3549EA-0EA8-4948-8FBB-7C7443A7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205F37A-D6BE-4C04-AD6C-A7E7D91AB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7</a:t>
            </a:r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="" xmlns:a16="http://schemas.microsoft.com/office/drawing/2014/main" id="{0E7635B9-27B2-4A65-B82A-E9E0E30F7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2421682"/>
            <a:ext cx="11304587" cy="2843378"/>
          </a:xfrm>
          <a:ln w="57150">
            <a:noFill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早期</a:t>
            </a:r>
            <a:r>
              <a:rPr lang="zh-TW" altLang="en-US" b="0" i="0" u="none" strike="noStrike" baseline="0" dirty="0" smtClean="0"/>
              <a:t>網路只</a:t>
            </a:r>
            <a:r>
              <a:rPr lang="zh-TW" altLang="en-US" b="0" i="0" u="none" strike="noStrike" baseline="0" dirty="0"/>
              <a:t>能傳送</a:t>
            </a:r>
            <a:r>
              <a:rPr lang="zh-TW" altLang="en-US" b="0" i="0" u="none" strike="noStrike" baseline="0" dirty="0" smtClean="0"/>
              <a:t>檔案、文字。</a:t>
            </a:r>
            <a:endParaRPr lang="en-US" altLang="zh-TW" b="0" i="0" u="none" strike="noStrike" baseline="0" dirty="0" smtClean="0"/>
          </a:p>
          <a:p>
            <a:pPr>
              <a:lnSpc>
                <a:spcPct val="120000"/>
              </a:lnSpc>
            </a:pPr>
            <a:r>
              <a:rPr lang="zh-TW" altLang="en-US" u="sng" dirty="0"/>
              <a:t>柏納．李</a:t>
            </a:r>
            <a:r>
              <a:rPr lang="zh-TW" altLang="en-US" dirty="0"/>
              <a:t>發明全球資訊網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sz="2800" dirty="0"/>
              <a:t>(World Wide Web</a:t>
            </a:r>
            <a:r>
              <a:rPr lang="zh-TW" altLang="en-US" sz="2800" dirty="0"/>
              <a:t>，</a:t>
            </a:r>
            <a:r>
              <a:rPr lang="en-US" altLang="zh-TW" sz="2800" dirty="0"/>
              <a:t>WWW)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與網頁瀏覽器。</a:t>
            </a:r>
            <a:endParaRPr lang="en-US" altLang="zh-TW" dirty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可以</a:t>
            </a:r>
            <a:r>
              <a:rPr lang="zh-TW" altLang="en-US" dirty="0"/>
              <a:t>在網頁</a:t>
            </a:r>
            <a:r>
              <a:rPr lang="zh-TW" altLang="en-US" dirty="0" smtClean="0"/>
              <a:t>上同時</a:t>
            </a:r>
            <a:r>
              <a:rPr lang="zh-TW" altLang="en-US" dirty="0"/>
              <a:t>分享與</a:t>
            </a:r>
            <a:r>
              <a:rPr lang="zh-TW" altLang="en-US" dirty="0" smtClean="0"/>
              <a:t>瀏覽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文字</a:t>
            </a:r>
            <a:r>
              <a:rPr lang="zh-TW" altLang="en-US" dirty="0"/>
              <a:t>、影像等資訊。</a:t>
            </a:r>
          </a:p>
          <a:p>
            <a:pPr>
              <a:lnSpc>
                <a:spcPct val="120000"/>
              </a:lnSpc>
            </a:pPr>
            <a:endParaRPr lang="en-US" altLang="zh-TW" b="0" i="0" u="none" strike="noStrike" baseline="0" dirty="0" smtClean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B151304B-13C6-40A7-B124-7D29A1F53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151" y="2565698"/>
            <a:ext cx="3310695" cy="331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內容版面配置區 9">
            <a:extLst>
              <a:ext uri="{FF2B5EF4-FFF2-40B4-BE49-F238E27FC236}">
                <a16:creationId xmlns="" xmlns:a16="http://schemas.microsoft.com/office/drawing/2014/main" id="{E0473DEF-DBDE-4E50-82C9-2885A3D8B824}"/>
              </a:ext>
            </a:extLst>
          </p:cNvPr>
          <p:cNvSpPr txBox="1">
            <a:spLocks/>
          </p:cNvSpPr>
          <p:nvPr/>
        </p:nvSpPr>
        <p:spPr>
          <a:xfrm>
            <a:off x="334566" y="3826776"/>
            <a:ext cx="7765747" cy="2627354"/>
          </a:xfrm>
          <a:prstGeom prst="rect">
            <a:avLst/>
          </a:prstGeom>
          <a:ln w="57150"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lnSpc>
                <a:spcPct val="120000"/>
              </a:lnSpc>
              <a:buFont typeface="Calibri" panose="020F0502020204030204" pitchFamily="34" charset="0"/>
              <a:buNone/>
            </a:pPr>
            <a:endParaRPr lang="zh-TW" altLang="en-US" dirty="0"/>
          </a:p>
        </p:txBody>
      </p:sp>
      <p:cxnSp>
        <p:nvCxnSpPr>
          <p:cNvPr id="9" name="直線單箭頭接點 8"/>
          <p:cNvCxnSpPr/>
          <p:nvPr/>
        </p:nvCxnSpPr>
        <p:spPr>
          <a:xfrm>
            <a:off x="406574" y="2133650"/>
            <a:ext cx="11593288" cy="0"/>
          </a:xfrm>
          <a:prstGeom prst="straightConnector1">
            <a:avLst/>
          </a:prstGeom>
          <a:ln w="76200" cap="rnd">
            <a:solidFill>
              <a:schemeClr val="bg1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/>
          <p:cNvGrpSpPr/>
          <p:nvPr/>
        </p:nvGrpSpPr>
        <p:grpSpPr>
          <a:xfrm>
            <a:off x="190550" y="973328"/>
            <a:ext cx="2369170" cy="1354251"/>
            <a:chOff x="381720" y="1704102"/>
            <a:chExt cx="3144887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3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381720" y="1704102"/>
              <a:ext cx="314488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ARPANET</a:t>
              </a:r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691522" y="2709754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橢圓 14"/>
            <p:cNvSpPr/>
            <p:nvPr/>
          </p:nvSpPr>
          <p:spPr>
            <a:xfrm>
              <a:off x="1658977" y="306971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4833072" y="973327"/>
            <a:ext cx="2045483" cy="1341786"/>
            <a:chOff x="5196664" y="1704101"/>
            <a:chExt cx="2715217" cy="17811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" name="橢圓 17"/>
            <p:cNvSpPr/>
            <p:nvPr/>
          </p:nvSpPr>
          <p:spPr>
            <a:xfrm>
              <a:off x="6339846" y="3053168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5196664" y="1704101"/>
              <a:ext cx="271521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1983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網域名稱服務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6372390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0001814" y="973327"/>
            <a:ext cx="2070056" cy="1354251"/>
            <a:chOff x="8926368" y="1704101"/>
            <a:chExt cx="2747836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2" name="橢圓 21"/>
            <p:cNvSpPr/>
            <p:nvPr/>
          </p:nvSpPr>
          <p:spPr>
            <a:xfrm>
              <a:off x="10084262" y="3069714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8926368" y="1704101"/>
              <a:ext cx="2747836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臺灣學術網路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等腰三角形 23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0116806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2762286" y="973327"/>
            <a:ext cx="1868220" cy="1304339"/>
            <a:chOff x="2748393" y="1797899"/>
            <a:chExt cx="2479914" cy="175023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6" name="橢圓 25"/>
            <p:cNvSpPr/>
            <p:nvPr/>
          </p:nvSpPr>
          <p:spPr>
            <a:xfrm>
              <a:off x="3891574" y="311608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2748393" y="1797899"/>
              <a:ext cx="2479914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1974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TCP/IP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等腰三角形 27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3924120" y="2805293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7081121" y="959521"/>
            <a:ext cx="2718128" cy="1318145"/>
            <a:chOff x="6764124" y="1797910"/>
            <a:chExt cx="3608100" cy="1749733"/>
          </a:xfrm>
        </p:grpSpPr>
        <p:sp>
          <p:nvSpPr>
            <p:cNvPr id="30" name="橢圓 29"/>
            <p:cNvSpPr/>
            <p:nvPr/>
          </p:nvSpPr>
          <p:spPr>
            <a:xfrm>
              <a:off x="8339360" y="3115595"/>
              <a:ext cx="432048" cy="432048"/>
            </a:xfrm>
            <a:prstGeom prst="ellipse">
              <a:avLst/>
            </a:prstGeom>
            <a:solidFill>
              <a:srgbClr val="3399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6764124" y="1797910"/>
              <a:ext cx="3608100" cy="1080639"/>
            </a:xfrm>
            <a:prstGeom prst="roundRect">
              <a:avLst>
                <a:gd name="adj" fmla="val 9452"/>
              </a:avLst>
            </a:prstGeom>
            <a:solidFill>
              <a:srgbClr val="3399B8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～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spc="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www</a:t>
              </a:r>
              <a:r>
                <a:rPr lang="zh-TW" altLang="en-US" b="1" i="0" u="none" strike="noStrike" spc="-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、網頁</a:t>
              </a:r>
              <a:r>
                <a:rPr lang="zh-TW" altLang="en-US" b="1" i="0" u="none" strike="noStrike" spc="-300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瀏覽器</a:t>
              </a:r>
              <a:endParaRPr lang="zh-TW" altLang="en-US" b="1" spc="-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等腰三角形 31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8384695" y="2805303"/>
              <a:ext cx="366958" cy="360000"/>
            </a:xfrm>
            <a:prstGeom prst="triangle">
              <a:avLst/>
            </a:prstGeom>
            <a:solidFill>
              <a:srgbClr val="3399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638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C7E3BA7-039E-48EF-ADC1-4956F49B6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柏納．李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7ED5B631-6D79-4AAC-93A4-0535FABAF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239E39C-12AA-4343-9F09-FB98B2BED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發明</a:t>
            </a:r>
            <a:r>
              <a:rPr lang="en-US" altLang="zh-TW" dirty="0" smtClean="0"/>
              <a:t>WWW</a:t>
            </a:r>
            <a:r>
              <a:rPr lang="zh-TW" altLang="en-US" dirty="0" smtClean="0"/>
              <a:t>與</a:t>
            </a:r>
            <a:r>
              <a:rPr lang="zh-TW" altLang="en-US" dirty="0"/>
              <a:t>網頁</a:t>
            </a:r>
            <a:r>
              <a:rPr lang="zh-TW" altLang="en-US" dirty="0" smtClean="0"/>
              <a:t>瀏覽器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 smtClean="0"/>
              <a:t>免費開放技術給</a:t>
            </a:r>
            <a:r>
              <a:rPr lang="zh-TW" altLang="en-US" dirty="0"/>
              <a:t>所有人使用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不</a:t>
            </a:r>
            <a:r>
              <a:rPr lang="zh-TW" altLang="en-US" dirty="0"/>
              <a:t>申請專利權、不徵收專利費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讓</a:t>
            </a:r>
            <a:r>
              <a:rPr lang="zh-TW" altLang="en-US" dirty="0"/>
              <a:t>人人都能輕易上網。</a:t>
            </a:r>
          </a:p>
          <a:p>
            <a:r>
              <a:rPr lang="zh-TW" altLang="en-US" dirty="0"/>
              <a:t>這個偉大的發明與決定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促進電腦網路</a:t>
            </a:r>
            <a:r>
              <a:rPr lang="zh-TW" altLang="en-US" dirty="0"/>
              <a:t>技術快速發展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並改變人類</a:t>
            </a:r>
            <a:r>
              <a:rPr lang="zh-TW" altLang="en-US" dirty="0"/>
              <a:t>創造訊息、傳遞訊息的方式。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E28EB8A-B6A3-4659-8401-000FED1173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7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DA0CCD3D-9ABC-4766-A9D1-AECC9A962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8702" y="1053530"/>
            <a:ext cx="397095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5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1ACD458-FB01-4AB2-BF40-0AFAD6134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網路的發展歷程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83549EA-0EA8-4948-8FBB-7C7443A7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205F37A-D6BE-4C04-AD6C-A7E7D91AB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7</a:t>
            </a:r>
            <a:endParaRPr lang="zh-TW" altLang="en-US" dirty="0"/>
          </a:p>
        </p:txBody>
      </p:sp>
      <p:pic>
        <p:nvPicPr>
          <p:cNvPr id="14" name="圖片 13">
            <a:extLst>
              <a:ext uri="{FF2B5EF4-FFF2-40B4-BE49-F238E27FC236}">
                <a16:creationId xmlns="" xmlns:a16="http://schemas.microsoft.com/office/drawing/2014/main" id="{C70A6E02-389F-48F9-85D6-27E78501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22" y="-2290093"/>
            <a:ext cx="6192688" cy="1653252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EA6452D1-57E7-4F0C-9DA1-37113DCCE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426" y="2997746"/>
            <a:ext cx="4360024" cy="290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內容版面配置區 9">
            <a:extLst>
              <a:ext uri="{FF2B5EF4-FFF2-40B4-BE49-F238E27FC236}">
                <a16:creationId xmlns="" xmlns:a16="http://schemas.microsoft.com/office/drawing/2014/main" id="{B87499A5-D0FE-43E8-9210-74DF225243D2}"/>
              </a:ext>
            </a:extLst>
          </p:cNvPr>
          <p:cNvSpPr txBox="1">
            <a:spLocks/>
          </p:cNvSpPr>
          <p:nvPr/>
        </p:nvSpPr>
        <p:spPr>
          <a:xfrm>
            <a:off x="334566" y="2565698"/>
            <a:ext cx="11520884" cy="4031954"/>
          </a:xfrm>
          <a:prstGeom prst="rect">
            <a:avLst/>
          </a:prstGeom>
          <a:ln w="57150">
            <a:noFill/>
          </a:ln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TW" altLang="en-US" dirty="0"/>
              <a:t>教育部與部分大學合作</a:t>
            </a:r>
            <a:r>
              <a:rPr lang="zh-TW" altLang="en-US" dirty="0" smtClean="0"/>
              <a:t>建置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臺灣</a:t>
            </a:r>
            <a:r>
              <a:rPr lang="zh-TW" altLang="en-US" dirty="0"/>
              <a:t>學術</a:t>
            </a:r>
            <a:r>
              <a:rPr lang="zh-TW" altLang="en-US" dirty="0" smtClean="0"/>
              <a:t>網路</a:t>
            </a:r>
            <a:r>
              <a:rPr lang="zh-TW" altLang="en-US" dirty="0"/>
              <a:t>（</a:t>
            </a:r>
            <a:r>
              <a:rPr lang="en-US" altLang="zh-TW" dirty="0" err="1" smtClean="0"/>
              <a:t>TANet</a:t>
            </a:r>
            <a:r>
              <a:rPr lang="zh-TW" altLang="en-US" dirty="0" smtClean="0"/>
              <a:t>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為</a:t>
            </a:r>
            <a:r>
              <a:rPr lang="zh-TW" altLang="en-US" dirty="0"/>
              <a:t>臺灣第一個網際網路系統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西元</a:t>
            </a:r>
            <a:r>
              <a:rPr lang="en-US" altLang="zh-TW" dirty="0"/>
              <a:t>1991</a:t>
            </a:r>
            <a:r>
              <a:rPr lang="zh-TW" altLang="en-US" dirty="0"/>
              <a:t>年以數據專線連接</a:t>
            </a:r>
            <a:r>
              <a:rPr lang="zh-TW" altLang="en-US" dirty="0" smtClean="0"/>
              <a:t>至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美國</a:t>
            </a:r>
            <a:r>
              <a:rPr lang="zh-TW" altLang="en-US" dirty="0"/>
              <a:t>普林斯頓大學</a:t>
            </a:r>
            <a:r>
              <a:rPr lang="zh-TW" altLang="en-US" dirty="0" smtClean="0"/>
              <a:t>，成為臺灣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第一</a:t>
            </a:r>
            <a:r>
              <a:rPr lang="zh-TW" altLang="en-US" dirty="0"/>
              <a:t>條跨國網路。</a:t>
            </a:r>
          </a:p>
          <a:p>
            <a:pPr>
              <a:lnSpc>
                <a:spcPct val="120000"/>
              </a:lnSpc>
            </a:pPr>
            <a:endParaRPr lang="zh-TW" altLang="en-US" dirty="0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406574" y="2133650"/>
            <a:ext cx="11593288" cy="0"/>
          </a:xfrm>
          <a:prstGeom prst="straightConnector1">
            <a:avLst/>
          </a:prstGeom>
          <a:ln w="76200" cap="rnd">
            <a:solidFill>
              <a:schemeClr val="bg1">
                <a:lumMod val="50000"/>
              </a:schemeClr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群組 15"/>
          <p:cNvGrpSpPr/>
          <p:nvPr/>
        </p:nvGrpSpPr>
        <p:grpSpPr>
          <a:xfrm>
            <a:off x="190550" y="973328"/>
            <a:ext cx="2369170" cy="1354251"/>
            <a:chOff x="381720" y="1704102"/>
            <a:chExt cx="3144887" cy="1797661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381720" y="1704102"/>
              <a:ext cx="314488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1969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ARPANET</a:t>
              </a:r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等腰三角形 17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691522" y="2709754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橢圓 18"/>
            <p:cNvSpPr/>
            <p:nvPr/>
          </p:nvSpPr>
          <p:spPr>
            <a:xfrm>
              <a:off x="1658977" y="306971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4833072" y="973327"/>
            <a:ext cx="2045483" cy="1341786"/>
            <a:chOff x="5196664" y="1704101"/>
            <a:chExt cx="2715217" cy="178111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1" name="橢圓 20"/>
            <p:cNvSpPr/>
            <p:nvPr/>
          </p:nvSpPr>
          <p:spPr>
            <a:xfrm>
              <a:off x="6339846" y="3053168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5196664" y="1704101"/>
              <a:ext cx="2715217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1983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網域名稱服務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等腰三角形 22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6372390" y="2709754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0001814" y="973327"/>
            <a:ext cx="2070056" cy="1354251"/>
            <a:chOff x="8926368" y="1704101"/>
            <a:chExt cx="2747836" cy="1797661"/>
          </a:xfrm>
        </p:grpSpPr>
        <p:sp>
          <p:nvSpPr>
            <p:cNvPr id="25" name="橢圓 24"/>
            <p:cNvSpPr/>
            <p:nvPr/>
          </p:nvSpPr>
          <p:spPr>
            <a:xfrm>
              <a:off x="10084262" y="3069714"/>
              <a:ext cx="432048" cy="432048"/>
            </a:xfrm>
            <a:prstGeom prst="ellipse">
              <a:avLst/>
            </a:prstGeom>
            <a:solidFill>
              <a:srgbClr val="2B84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8926368" y="1704101"/>
              <a:ext cx="2747836" cy="1080640"/>
            </a:xfrm>
            <a:prstGeom prst="roundRect">
              <a:avLst>
                <a:gd name="adj" fmla="val 9452"/>
              </a:avLst>
            </a:prstGeom>
            <a:solidFill>
              <a:srgbClr val="2B84B8"/>
            </a:solidFill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zh-TW" altLang="en-US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臺灣學術網路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等腰三角形 26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rot="10800000">
              <a:off x="10116806" y="2709754"/>
              <a:ext cx="366958" cy="360000"/>
            </a:xfrm>
            <a:prstGeom prst="triangle">
              <a:avLst/>
            </a:prstGeom>
            <a:solidFill>
              <a:srgbClr val="2B84B8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2762286" y="973327"/>
            <a:ext cx="1868220" cy="1304339"/>
            <a:chOff x="2748393" y="1797899"/>
            <a:chExt cx="2479914" cy="1750234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9" name="橢圓 28"/>
            <p:cNvSpPr/>
            <p:nvPr/>
          </p:nvSpPr>
          <p:spPr>
            <a:xfrm>
              <a:off x="3891574" y="311608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2748393" y="1797899"/>
              <a:ext cx="2479914" cy="1080640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1974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TCP/IP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等腰三角形 30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3924120" y="2805293"/>
              <a:ext cx="366958" cy="360001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7081121" y="959521"/>
            <a:ext cx="2718128" cy="1318145"/>
            <a:chOff x="6764124" y="1797910"/>
            <a:chExt cx="3608100" cy="174973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3" name="橢圓 32"/>
            <p:cNvSpPr/>
            <p:nvPr/>
          </p:nvSpPr>
          <p:spPr>
            <a:xfrm>
              <a:off x="8339360" y="3115595"/>
              <a:ext cx="432048" cy="432048"/>
            </a:xfrm>
            <a:prstGeom prst="ellips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矩形: 圓角 10">
              <a:extLst>
                <a:ext uri="{FF2B5EF4-FFF2-40B4-BE49-F238E27FC236}">
                  <a16:creationId xmlns="" xmlns:a16="http://schemas.microsoft.com/office/drawing/2014/main" id="{332BFB93-4A0C-4B87-9199-713E9E25CBB0}"/>
                </a:ext>
              </a:extLst>
            </p:cNvPr>
            <p:cNvSpPr/>
            <p:nvPr/>
          </p:nvSpPr>
          <p:spPr>
            <a:xfrm>
              <a:off x="6764124" y="1797910"/>
              <a:ext cx="3608100" cy="1080639"/>
            </a:xfrm>
            <a:prstGeom prst="roundRect">
              <a:avLst>
                <a:gd name="adj" fmla="val 9452"/>
              </a:avLst>
            </a:prstGeom>
            <a:grpFill/>
            <a:ln>
              <a:noFill/>
            </a:ln>
          </p:spPr>
          <p:txBody>
            <a:bodyPr wrap="square" lIns="36000" rIns="36000" rtlCol="0" anchor="ctr">
              <a:spAutoFit/>
            </a:bodyPr>
            <a:lstStyle/>
            <a:p>
              <a:pPr algn="ctr"/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西元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1989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～</a:t>
              </a:r>
              <a:r>
                <a:rPr lang="en-US" altLang="zh-TW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1990</a:t>
              </a:r>
              <a:r>
                <a:rPr lang="zh-TW" altLang="en-US" sz="20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algn="ctr"/>
              <a:r>
                <a:rPr lang="en-US" altLang="zh-TW" b="1" i="0" u="none" strike="noStrike" spc="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www</a:t>
              </a:r>
              <a:r>
                <a:rPr lang="zh-TW" altLang="en-US" b="1" i="0" u="none" strike="noStrike" spc="-300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、網頁</a:t>
              </a:r>
              <a:r>
                <a:rPr lang="zh-TW" altLang="en-US" b="1" i="0" u="none" strike="noStrike" spc="-300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瀏覽器</a:t>
              </a:r>
              <a:endParaRPr lang="zh-TW" altLang="en-US" b="1" spc="-3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等腰三角形 34">
              <a:extLst>
                <a:ext uri="{FF2B5EF4-FFF2-40B4-BE49-F238E27FC236}">
                  <a16:creationId xmlns="" xmlns:a16="http://schemas.microsoft.com/office/drawing/2014/main" id="{18301E63-276D-4E30-8820-3B0B941B4BF9}"/>
                </a:ext>
              </a:extLst>
            </p:cNvPr>
            <p:cNvSpPr/>
            <p:nvPr/>
          </p:nvSpPr>
          <p:spPr>
            <a:xfrm flipV="1">
              <a:off x="8384695" y="2805303"/>
              <a:ext cx="366958" cy="360000"/>
            </a:xfrm>
            <a:prstGeom prst="triangle">
              <a:avLst/>
            </a:prstGeom>
            <a:grpFill/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682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11355</TotalTime>
  <Words>1831</Words>
  <Application>Microsoft Office PowerPoint</Application>
  <PresentationFormat>自訂</PresentationFormat>
  <Paragraphs>496</Paragraphs>
  <Slides>46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46</vt:i4>
      </vt:variant>
    </vt:vector>
  </HeadingPairs>
  <TitlesOfParts>
    <vt:vector size="47" baseType="lpstr">
      <vt:lpstr>生活科技_課文</vt:lpstr>
      <vt:lpstr>認識網路</vt:lpstr>
      <vt:lpstr>網路</vt:lpstr>
      <vt:lpstr>網路的發展歷程</vt:lpstr>
      <vt:lpstr>網路的發展歷程</vt:lpstr>
      <vt:lpstr>網路的發展歷程</vt:lpstr>
      <vt:lpstr>網路的發展歷程</vt:lpstr>
      <vt:lpstr>網路的發展歷程</vt:lpstr>
      <vt:lpstr>柏納．李</vt:lpstr>
      <vt:lpstr>網路的發展歷程</vt:lpstr>
      <vt:lpstr>1. 網路的連接</vt:lpstr>
      <vt:lpstr>網路的連接方式</vt:lpstr>
      <vt:lpstr>網路的連接方式</vt:lpstr>
      <vt:lpstr>網路的連接方式</vt:lpstr>
      <vt:lpstr>網路的連接方式</vt:lpstr>
      <vt:lpstr>網路的連接方式</vt:lpstr>
      <vt:lpstr>PowerPoint 簡報</vt:lpstr>
      <vt:lpstr>網路的連接方式</vt:lpstr>
      <vt:lpstr>網路線材</vt:lpstr>
      <vt:lpstr>2. TCP/IP 通訊協定</vt:lpstr>
      <vt:lpstr>PowerPoint 簡報</vt:lpstr>
      <vt:lpstr>網路的運作原理</vt:lpstr>
      <vt:lpstr>TCP/IP</vt:lpstr>
      <vt:lpstr>網路的運作原理</vt:lpstr>
      <vt:lpstr>網路的運作原理</vt:lpstr>
      <vt:lpstr>TCP的功能</vt:lpstr>
      <vt:lpstr>IP的功能</vt:lpstr>
      <vt:lpstr>IPv4</vt:lpstr>
      <vt:lpstr>IPv4位址不夠怎麼辦？</vt:lpstr>
      <vt:lpstr>IPv4位址不夠怎麼辦？</vt:lpstr>
      <vt:lpstr>網路位址轉址</vt:lpstr>
      <vt:lpstr>IPv4的私有網路位址區段</vt:lpstr>
      <vt:lpstr>網路位址轉址</vt:lpstr>
      <vt:lpstr>路由器</vt:lpstr>
      <vt:lpstr>增加位址：IPv6</vt:lpstr>
      <vt:lpstr>IPv6網路位址</vt:lpstr>
      <vt:lpstr>IPv6 位址表示</vt:lpstr>
      <vt:lpstr>PowerPoint 簡報</vt:lpstr>
      <vt:lpstr>PowerPoint 簡報</vt:lpstr>
      <vt:lpstr>PowerPoint 簡報</vt:lpstr>
      <vt:lpstr>PowerPoint 簡報</vt:lpstr>
      <vt:lpstr>PowerPoint 簡報</vt:lpstr>
      <vt:lpstr>3. 網域名稱</vt:lpstr>
      <vt:lpstr>網域名稱</vt:lpstr>
      <vt:lpstr>以臺灣大學的網址為例</vt:lpstr>
      <vt:lpstr>PowerPoint 簡報</vt:lpstr>
      <vt:lpstr>1．1 認識網路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明利</cp:lastModifiedBy>
  <cp:revision>871</cp:revision>
  <cp:lastPrinted>2020-11-06T02:27:12Z</cp:lastPrinted>
  <dcterms:created xsi:type="dcterms:W3CDTF">2019-04-23T05:53:25Z</dcterms:created>
  <dcterms:modified xsi:type="dcterms:W3CDTF">2021-11-26T03:46:24Z</dcterms:modified>
</cp:coreProperties>
</file>