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60" r:id="rId2"/>
    <p:sldId id="361" r:id="rId3"/>
    <p:sldId id="412" r:id="rId4"/>
    <p:sldId id="413" r:id="rId5"/>
    <p:sldId id="415" r:id="rId6"/>
    <p:sldId id="416" r:id="rId7"/>
    <p:sldId id="407" r:id="rId8"/>
    <p:sldId id="417" r:id="rId9"/>
    <p:sldId id="422" r:id="rId10"/>
    <p:sldId id="408" r:id="rId11"/>
    <p:sldId id="418" r:id="rId12"/>
    <p:sldId id="423" r:id="rId13"/>
    <p:sldId id="437" r:id="rId14"/>
    <p:sldId id="424" r:id="rId15"/>
    <p:sldId id="425" r:id="rId16"/>
    <p:sldId id="409" r:id="rId17"/>
    <p:sldId id="419" r:id="rId18"/>
    <p:sldId id="426" r:id="rId19"/>
    <p:sldId id="410" r:id="rId20"/>
    <p:sldId id="420" r:id="rId21"/>
    <p:sldId id="427" r:id="rId22"/>
    <p:sldId id="411" r:id="rId23"/>
    <p:sldId id="421" r:id="rId24"/>
    <p:sldId id="428" r:id="rId25"/>
    <p:sldId id="429" r:id="rId26"/>
    <p:sldId id="438" r:id="rId27"/>
    <p:sldId id="430" r:id="rId28"/>
    <p:sldId id="431" r:id="rId29"/>
    <p:sldId id="432" r:id="rId30"/>
    <p:sldId id="439" r:id="rId31"/>
    <p:sldId id="433" r:id="rId32"/>
    <p:sldId id="434" r:id="rId33"/>
    <p:sldId id="435" r:id="rId34"/>
    <p:sldId id="293" r:id="rId35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18BC2"/>
    <a:srgbClr val="F27185"/>
    <a:srgbClr val="F5939E"/>
    <a:srgbClr val="F9B5B9"/>
    <a:srgbClr val="F79432"/>
    <a:srgbClr val="FAAB63"/>
    <a:srgbClr val="FDC691"/>
    <a:srgbClr val="8BC751"/>
    <a:srgbClr val="A7D2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04" autoAdjust="0"/>
    <p:restoredTop sz="95401" autoAdjust="0"/>
  </p:normalViewPr>
  <p:slideViewPr>
    <p:cSldViewPr>
      <p:cViewPr>
        <p:scale>
          <a:sx n="86" d="100"/>
          <a:sy n="86" d="100"/>
        </p:scale>
        <p:origin x="-29" y="-110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orient="horz" pos="1972"/>
        <p:guide orient="horz" pos="2141"/>
        <p:guide pos="2160"/>
        <p:guide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2021/11/26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2021/11/26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  <p:sp>
        <p:nvSpPr>
          <p:cNvPr id="12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1" name="book-hand-drawn-open-pages_35781">
            <a:extLst>
              <a:ext uri="{FF2B5EF4-FFF2-40B4-BE49-F238E27FC236}">
                <a16:creationId xmlns="" xmlns:a16="http://schemas.microsoft.com/office/drawing/2014/main" id="{1029AF08-C0CF-4EA8-8796-DD96F46E9F75}"/>
              </a:ext>
            </a:extLst>
          </p:cNvPr>
          <p:cNvSpPr/>
          <p:nvPr userDrawn="1"/>
        </p:nvSpPr>
        <p:spPr>
          <a:xfrm>
            <a:off x="9623597" y="37589"/>
            <a:ext cx="639851" cy="502088"/>
          </a:xfrm>
          <a:custGeom>
            <a:avLst/>
            <a:gdLst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252540 w 609243"/>
              <a:gd name="connsiteY82" fmla="*/ 93858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172811 w 609243"/>
              <a:gd name="connsiteY83" fmla="*/ 103719 h 496315"/>
              <a:gd name="connsiteX84" fmla="*/ 167590 w 609243"/>
              <a:gd name="connsiteY84" fmla="*/ 84661 h 496315"/>
              <a:gd name="connsiteX85" fmla="*/ 211133 w 609243"/>
              <a:gd name="connsiteY85" fmla="*/ 79659 h 496315"/>
              <a:gd name="connsiteX86" fmla="*/ 198798 w 609243"/>
              <a:gd name="connsiteY86" fmla="*/ 22403 h 496315"/>
              <a:gd name="connsiteX87" fmla="*/ 27245 w 609243"/>
              <a:gd name="connsiteY87" fmla="*/ 79844 h 496315"/>
              <a:gd name="connsiteX88" fmla="*/ 26012 w 609243"/>
              <a:gd name="connsiteY88" fmla="*/ 387586 h 496315"/>
              <a:gd name="connsiteX89" fmla="*/ 306429 w 609243"/>
              <a:gd name="connsiteY89" fmla="*/ 408620 h 496315"/>
              <a:gd name="connsiteX90" fmla="*/ 586847 w 609243"/>
              <a:gd name="connsiteY90" fmla="*/ 387586 h 496315"/>
              <a:gd name="connsiteX91" fmla="*/ 585614 w 609243"/>
              <a:gd name="connsiteY91" fmla="*/ 79844 h 496315"/>
              <a:gd name="connsiteX92" fmla="*/ 315160 w 609243"/>
              <a:gd name="connsiteY92" fmla="*/ 68664 h 496315"/>
              <a:gd name="connsiteX93" fmla="*/ 306429 w 609243"/>
              <a:gd name="connsiteY93" fmla="*/ 71791 h 496315"/>
              <a:gd name="connsiteX94" fmla="*/ 297699 w 609243"/>
              <a:gd name="connsiteY94" fmla="*/ 68664 h 496315"/>
              <a:gd name="connsiteX95" fmla="*/ 198798 w 609243"/>
              <a:gd name="connsiteY95" fmla="*/ 22403 h 496315"/>
              <a:gd name="connsiteX96" fmla="*/ 197678 w 609243"/>
              <a:gd name="connsiteY96" fmla="*/ 346 h 496315"/>
              <a:gd name="connsiteX97" fmla="*/ 306429 w 609243"/>
              <a:gd name="connsiteY97" fmla="*/ 46209 h 496315"/>
              <a:gd name="connsiteX98" fmla="*/ 602505 w 609243"/>
              <a:gd name="connsiteY98" fmla="*/ 64779 h 496315"/>
              <a:gd name="connsiteX99" fmla="*/ 606016 w 609243"/>
              <a:gd name="connsiteY99" fmla="*/ 68948 h 496315"/>
              <a:gd name="connsiteX100" fmla="*/ 608009 w 609243"/>
              <a:gd name="connsiteY100" fmla="*/ 75581 h 496315"/>
              <a:gd name="connsiteX101" fmla="*/ 609243 w 609243"/>
              <a:gd name="connsiteY101" fmla="*/ 396113 h 496315"/>
              <a:gd name="connsiteX102" fmla="*/ 608199 w 609243"/>
              <a:gd name="connsiteY102" fmla="*/ 400945 h 496315"/>
              <a:gd name="connsiteX103" fmla="*/ 595103 w 609243"/>
              <a:gd name="connsiteY103" fmla="*/ 414210 h 496315"/>
              <a:gd name="connsiteX104" fmla="*/ 317437 w 609243"/>
              <a:gd name="connsiteY104" fmla="*/ 428043 h 496315"/>
              <a:gd name="connsiteX105" fmla="*/ 306429 w 609243"/>
              <a:gd name="connsiteY105" fmla="*/ 434675 h 496315"/>
              <a:gd name="connsiteX106" fmla="*/ 295422 w 609243"/>
              <a:gd name="connsiteY106" fmla="*/ 428043 h 496315"/>
              <a:gd name="connsiteX107" fmla="*/ 17756 w 609243"/>
              <a:gd name="connsiteY107" fmla="*/ 414210 h 496315"/>
              <a:gd name="connsiteX108" fmla="*/ 4660 w 609243"/>
              <a:gd name="connsiteY108" fmla="*/ 400945 h 496315"/>
              <a:gd name="connsiteX109" fmla="*/ 3616 w 609243"/>
              <a:gd name="connsiteY109" fmla="*/ 396113 h 496315"/>
              <a:gd name="connsiteX110" fmla="*/ 4850 w 609243"/>
              <a:gd name="connsiteY110" fmla="*/ 75581 h 496315"/>
              <a:gd name="connsiteX111" fmla="*/ 6843 w 609243"/>
              <a:gd name="connsiteY111" fmla="*/ 68948 h 496315"/>
              <a:gd name="connsiteX112" fmla="*/ 10354 w 609243"/>
              <a:gd name="connsiteY112" fmla="*/ 64779 h 496315"/>
              <a:gd name="connsiteX113" fmla="*/ 197678 w 609243"/>
              <a:gd name="connsiteY11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209117 w 609243"/>
              <a:gd name="connsiteY55" fmla="*/ 125922 h 496315"/>
              <a:gd name="connsiteX56" fmla="*/ 114405 w 609243"/>
              <a:gd name="connsiteY56" fmla="*/ 101164 h 496315"/>
              <a:gd name="connsiteX57" fmla="*/ 79658 w 609243"/>
              <a:gd name="connsiteY57" fmla="*/ 112628 h 496315"/>
              <a:gd name="connsiteX58" fmla="*/ 78139 w 609243"/>
              <a:gd name="connsiteY58" fmla="*/ 156871 h 496315"/>
              <a:gd name="connsiteX59" fmla="*/ 114405 w 609243"/>
              <a:gd name="connsiteY59" fmla="*/ 142186 h 496315"/>
              <a:gd name="connsiteX60" fmla="*/ 114405 w 609243"/>
              <a:gd name="connsiteY60" fmla="*/ 101164 h 496315"/>
              <a:gd name="connsiteX61" fmla="*/ 436157 w 609243"/>
              <a:gd name="connsiteY61" fmla="*/ 91941 h 496315"/>
              <a:gd name="connsiteX62" fmla="*/ 539058 w 609243"/>
              <a:gd name="connsiteY62" fmla="*/ 121643 h 496315"/>
              <a:gd name="connsiteX63" fmla="*/ 530612 w 609243"/>
              <a:gd name="connsiteY63" fmla="*/ 139462 h 496315"/>
              <a:gd name="connsiteX64" fmla="*/ 345546 w 609243"/>
              <a:gd name="connsiteY64" fmla="*/ 136808 h 496315"/>
              <a:gd name="connsiteX65" fmla="*/ 334252 w 609243"/>
              <a:gd name="connsiteY65" fmla="*/ 120601 h 496315"/>
              <a:gd name="connsiteX66" fmla="*/ 436157 w 609243"/>
              <a:gd name="connsiteY66" fmla="*/ 91941 h 496315"/>
              <a:gd name="connsiteX67" fmla="*/ 120956 w 609243"/>
              <a:gd name="connsiteY67" fmla="*/ 81080 h 496315"/>
              <a:gd name="connsiteX68" fmla="*/ 123804 w 609243"/>
              <a:gd name="connsiteY68" fmla="*/ 81459 h 496315"/>
              <a:gd name="connsiteX69" fmla="*/ 134152 w 609243"/>
              <a:gd name="connsiteY69" fmla="*/ 90933 h 496315"/>
              <a:gd name="connsiteX70" fmla="*/ 134152 w 609243"/>
              <a:gd name="connsiteY70" fmla="*/ 146734 h 496315"/>
              <a:gd name="connsiteX71" fmla="*/ 133773 w 609243"/>
              <a:gd name="connsiteY71" fmla="*/ 149292 h 496315"/>
              <a:gd name="connsiteX72" fmla="*/ 126842 w 609243"/>
              <a:gd name="connsiteY72" fmla="*/ 159523 h 496315"/>
              <a:gd name="connsiteX73" fmla="*/ 78234 w 609243"/>
              <a:gd name="connsiteY73" fmla="*/ 179892 h 496315"/>
              <a:gd name="connsiteX74" fmla="*/ 64658 w 609243"/>
              <a:gd name="connsiteY74" fmla="*/ 175439 h 496315"/>
              <a:gd name="connsiteX75" fmla="*/ 58392 w 609243"/>
              <a:gd name="connsiteY75" fmla="*/ 166439 h 496315"/>
              <a:gd name="connsiteX76" fmla="*/ 60101 w 609243"/>
              <a:gd name="connsiteY76" fmla="*/ 110638 h 496315"/>
              <a:gd name="connsiteX77" fmla="*/ 60765 w 609243"/>
              <a:gd name="connsiteY77" fmla="*/ 107796 h 496315"/>
              <a:gd name="connsiteX78" fmla="*/ 64943 w 609243"/>
              <a:gd name="connsiteY78" fmla="*/ 98796 h 496315"/>
              <a:gd name="connsiteX79" fmla="*/ 120956 w 609243"/>
              <a:gd name="connsiteY79" fmla="*/ 81080 h 496315"/>
              <a:gd name="connsiteX80" fmla="*/ 211133 w 609243"/>
              <a:gd name="connsiteY80" fmla="*/ 79659 h 496315"/>
              <a:gd name="connsiteX81" fmla="*/ 172811 w 609243"/>
              <a:gd name="connsiteY81" fmla="*/ 103719 h 496315"/>
              <a:gd name="connsiteX82" fmla="*/ 167590 w 609243"/>
              <a:gd name="connsiteY82" fmla="*/ 84661 h 496315"/>
              <a:gd name="connsiteX83" fmla="*/ 211133 w 609243"/>
              <a:gd name="connsiteY83" fmla="*/ 79659 h 496315"/>
              <a:gd name="connsiteX84" fmla="*/ 198798 w 609243"/>
              <a:gd name="connsiteY84" fmla="*/ 22403 h 496315"/>
              <a:gd name="connsiteX85" fmla="*/ 27245 w 609243"/>
              <a:gd name="connsiteY85" fmla="*/ 79844 h 496315"/>
              <a:gd name="connsiteX86" fmla="*/ 26012 w 609243"/>
              <a:gd name="connsiteY86" fmla="*/ 387586 h 496315"/>
              <a:gd name="connsiteX87" fmla="*/ 306429 w 609243"/>
              <a:gd name="connsiteY87" fmla="*/ 408620 h 496315"/>
              <a:gd name="connsiteX88" fmla="*/ 586847 w 609243"/>
              <a:gd name="connsiteY88" fmla="*/ 387586 h 496315"/>
              <a:gd name="connsiteX89" fmla="*/ 585614 w 609243"/>
              <a:gd name="connsiteY89" fmla="*/ 79844 h 496315"/>
              <a:gd name="connsiteX90" fmla="*/ 315160 w 609243"/>
              <a:gd name="connsiteY90" fmla="*/ 68664 h 496315"/>
              <a:gd name="connsiteX91" fmla="*/ 306429 w 609243"/>
              <a:gd name="connsiteY91" fmla="*/ 71791 h 496315"/>
              <a:gd name="connsiteX92" fmla="*/ 297699 w 609243"/>
              <a:gd name="connsiteY92" fmla="*/ 68664 h 496315"/>
              <a:gd name="connsiteX93" fmla="*/ 198798 w 609243"/>
              <a:gd name="connsiteY93" fmla="*/ 22403 h 496315"/>
              <a:gd name="connsiteX94" fmla="*/ 197678 w 609243"/>
              <a:gd name="connsiteY94" fmla="*/ 346 h 496315"/>
              <a:gd name="connsiteX95" fmla="*/ 306429 w 609243"/>
              <a:gd name="connsiteY95" fmla="*/ 46209 h 496315"/>
              <a:gd name="connsiteX96" fmla="*/ 602505 w 609243"/>
              <a:gd name="connsiteY96" fmla="*/ 64779 h 496315"/>
              <a:gd name="connsiteX97" fmla="*/ 606016 w 609243"/>
              <a:gd name="connsiteY97" fmla="*/ 68948 h 496315"/>
              <a:gd name="connsiteX98" fmla="*/ 608009 w 609243"/>
              <a:gd name="connsiteY98" fmla="*/ 75581 h 496315"/>
              <a:gd name="connsiteX99" fmla="*/ 609243 w 609243"/>
              <a:gd name="connsiteY99" fmla="*/ 396113 h 496315"/>
              <a:gd name="connsiteX100" fmla="*/ 608199 w 609243"/>
              <a:gd name="connsiteY100" fmla="*/ 400945 h 496315"/>
              <a:gd name="connsiteX101" fmla="*/ 595103 w 609243"/>
              <a:gd name="connsiteY101" fmla="*/ 414210 h 496315"/>
              <a:gd name="connsiteX102" fmla="*/ 317437 w 609243"/>
              <a:gd name="connsiteY102" fmla="*/ 428043 h 496315"/>
              <a:gd name="connsiteX103" fmla="*/ 306429 w 609243"/>
              <a:gd name="connsiteY103" fmla="*/ 434675 h 496315"/>
              <a:gd name="connsiteX104" fmla="*/ 295422 w 609243"/>
              <a:gd name="connsiteY104" fmla="*/ 428043 h 496315"/>
              <a:gd name="connsiteX105" fmla="*/ 17756 w 609243"/>
              <a:gd name="connsiteY105" fmla="*/ 414210 h 496315"/>
              <a:gd name="connsiteX106" fmla="*/ 4660 w 609243"/>
              <a:gd name="connsiteY106" fmla="*/ 400945 h 496315"/>
              <a:gd name="connsiteX107" fmla="*/ 3616 w 609243"/>
              <a:gd name="connsiteY107" fmla="*/ 396113 h 496315"/>
              <a:gd name="connsiteX108" fmla="*/ 4850 w 609243"/>
              <a:gd name="connsiteY108" fmla="*/ 75581 h 496315"/>
              <a:gd name="connsiteX109" fmla="*/ 6843 w 609243"/>
              <a:gd name="connsiteY109" fmla="*/ 68948 h 496315"/>
              <a:gd name="connsiteX110" fmla="*/ 10354 w 609243"/>
              <a:gd name="connsiteY110" fmla="*/ 64779 h 496315"/>
              <a:gd name="connsiteX111" fmla="*/ 197678 w 609243"/>
              <a:gd name="connsiteY11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66015 w 609243"/>
              <a:gd name="connsiteY52" fmla="*/ 127390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114405 w 609243"/>
              <a:gd name="connsiteY55" fmla="*/ 101164 h 496315"/>
              <a:gd name="connsiteX56" fmla="*/ 79658 w 609243"/>
              <a:gd name="connsiteY56" fmla="*/ 112628 h 496315"/>
              <a:gd name="connsiteX57" fmla="*/ 78139 w 609243"/>
              <a:gd name="connsiteY57" fmla="*/ 156871 h 496315"/>
              <a:gd name="connsiteX58" fmla="*/ 114405 w 609243"/>
              <a:gd name="connsiteY58" fmla="*/ 142186 h 496315"/>
              <a:gd name="connsiteX59" fmla="*/ 114405 w 609243"/>
              <a:gd name="connsiteY59" fmla="*/ 101164 h 496315"/>
              <a:gd name="connsiteX60" fmla="*/ 436157 w 609243"/>
              <a:gd name="connsiteY60" fmla="*/ 91941 h 496315"/>
              <a:gd name="connsiteX61" fmla="*/ 539058 w 609243"/>
              <a:gd name="connsiteY61" fmla="*/ 121643 h 496315"/>
              <a:gd name="connsiteX62" fmla="*/ 530612 w 609243"/>
              <a:gd name="connsiteY62" fmla="*/ 139462 h 496315"/>
              <a:gd name="connsiteX63" fmla="*/ 345546 w 609243"/>
              <a:gd name="connsiteY63" fmla="*/ 136808 h 496315"/>
              <a:gd name="connsiteX64" fmla="*/ 334252 w 609243"/>
              <a:gd name="connsiteY64" fmla="*/ 120601 h 496315"/>
              <a:gd name="connsiteX65" fmla="*/ 436157 w 609243"/>
              <a:gd name="connsiteY65" fmla="*/ 91941 h 496315"/>
              <a:gd name="connsiteX66" fmla="*/ 120956 w 609243"/>
              <a:gd name="connsiteY66" fmla="*/ 81080 h 496315"/>
              <a:gd name="connsiteX67" fmla="*/ 123804 w 609243"/>
              <a:gd name="connsiteY67" fmla="*/ 81459 h 496315"/>
              <a:gd name="connsiteX68" fmla="*/ 134152 w 609243"/>
              <a:gd name="connsiteY68" fmla="*/ 90933 h 496315"/>
              <a:gd name="connsiteX69" fmla="*/ 134152 w 609243"/>
              <a:gd name="connsiteY69" fmla="*/ 146734 h 496315"/>
              <a:gd name="connsiteX70" fmla="*/ 133773 w 609243"/>
              <a:gd name="connsiteY70" fmla="*/ 149292 h 496315"/>
              <a:gd name="connsiteX71" fmla="*/ 126842 w 609243"/>
              <a:gd name="connsiteY71" fmla="*/ 159523 h 496315"/>
              <a:gd name="connsiteX72" fmla="*/ 78234 w 609243"/>
              <a:gd name="connsiteY72" fmla="*/ 179892 h 496315"/>
              <a:gd name="connsiteX73" fmla="*/ 64658 w 609243"/>
              <a:gd name="connsiteY73" fmla="*/ 175439 h 496315"/>
              <a:gd name="connsiteX74" fmla="*/ 58392 w 609243"/>
              <a:gd name="connsiteY74" fmla="*/ 166439 h 496315"/>
              <a:gd name="connsiteX75" fmla="*/ 60101 w 609243"/>
              <a:gd name="connsiteY75" fmla="*/ 110638 h 496315"/>
              <a:gd name="connsiteX76" fmla="*/ 60765 w 609243"/>
              <a:gd name="connsiteY76" fmla="*/ 107796 h 496315"/>
              <a:gd name="connsiteX77" fmla="*/ 64943 w 609243"/>
              <a:gd name="connsiteY77" fmla="*/ 98796 h 496315"/>
              <a:gd name="connsiteX78" fmla="*/ 120956 w 609243"/>
              <a:gd name="connsiteY78" fmla="*/ 81080 h 496315"/>
              <a:gd name="connsiteX79" fmla="*/ 211133 w 609243"/>
              <a:gd name="connsiteY79" fmla="*/ 79659 h 496315"/>
              <a:gd name="connsiteX80" fmla="*/ 172811 w 609243"/>
              <a:gd name="connsiteY80" fmla="*/ 103719 h 496315"/>
              <a:gd name="connsiteX81" fmla="*/ 167590 w 609243"/>
              <a:gd name="connsiteY81" fmla="*/ 84661 h 496315"/>
              <a:gd name="connsiteX82" fmla="*/ 211133 w 609243"/>
              <a:gd name="connsiteY82" fmla="*/ 79659 h 496315"/>
              <a:gd name="connsiteX83" fmla="*/ 198798 w 609243"/>
              <a:gd name="connsiteY83" fmla="*/ 22403 h 496315"/>
              <a:gd name="connsiteX84" fmla="*/ 27245 w 609243"/>
              <a:gd name="connsiteY84" fmla="*/ 79844 h 496315"/>
              <a:gd name="connsiteX85" fmla="*/ 26012 w 609243"/>
              <a:gd name="connsiteY85" fmla="*/ 387586 h 496315"/>
              <a:gd name="connsiteX86" fmla="*/ 306429 w 609243"/>
              <a:gd name="connsiteY86" fmla="*/ 408620 h 496315"/>
              <a:gd name="connsiteX87" fmla="*/ 586847 w 609243"/>
              <a:gd name="connsiteY87" fmla="*/ 387586 h 496315"/>
              <a:gd name="connsiteX88" fmla="*/ 585614 w 609243"/>
              <a:gd name="connsiteY88" fmla="*/ 79844 h 496315"/>
              <a:gd name="connsiteX89" fmla="*/ 315160 w 609243"/>
              <a:gd name="connsiteY89" fmla="*/ 68664 h 496315"/>
              <a:gd name="connsiteX90" fmla="*/ 306429 w 609243"/>
              <a:gd name="connsiteY90" fmla="*/ 71791 h 496315"/>
              <a:gd name="connsiteX91" fmla="*/ 297699 w 609243"/>
              <a:gd name="connsiteY91" fmla="*/ 68664 h 496315"/>
              <a:gd name="connsiteX92" fmla="*/ 198798 w 609243"/>
              <a:gd name="connsiteY92" fmla="*/ 22403 h 496315"/>
              <a:gd name="connsiteX93" fmla="*/ 197678 w 609243"/>
              <a:gd name="connsiteY93" fmla="*/ 346 h 496315"/>
              <a:gd name="connsiteX94" fmla="*/ 306429 w 609243"/>
              <a:gd name="connsiteY94" fmla="*/ 46209 h 496315"/>
              <a:gd name="connsiteX95" fmla="*/ 602505 w 609243"/>
              <a:gd name="connsiteY95" fmla="*/ 64779 h 496315"/>
              <a:gd name="connsiteX96" fmla="*/ 606016 w 609243"/>
              <a:gd name="connsiteY96" fmla="*/ 68948 h 496315"/>
              <a:gd name="connsiteX97" fmla="*/ 608009 w 609243"/>
              <a:gd name="connsiteY97" fmla="*/ 75581 h 496315"/>
              <a:gd name="connsiteX98" fmla="*/ 609243 w 609243"/>
              <a:gd name="connsiteY98" fmla="*/ 396113 h 496315"/>
              <a:gd name="connsiteX99" fmla="*/ 608199 w 609243"/>
              <a:gd name="connsiteY99" fmla="*/ 400945 h 496315"/>
              <a:gd name="connsiteX100" fmla="*/ 595103 w 609243"/>
              <a:gd name="connsiteY100" fmla="*/ 414210 h 496315"/>
              <a:gd name="connsiteX101" fmla="*/ 317437 w 609243"/>
              <a:gd name="connsiteY101" fmla="*/ 428043 h 496315"/>
              <a:gd name="connsiteX102" fmla="*/ 306429 w 609243"/>
              <a:gd name="connsiteY102" fmla="*/ 434675 h 496315"/>
              <a:gd name="connsiteX103" fmla="*/ 295422 w 609243"/>
              <a:gd name="connsiteY103" fmla="*/ 428043 h 496315"/>
              <a:gd name="connsiteX104" fmla="*/ 17756 w 609243"/>
              <a:gd name="connsiteY104" fmla="*/ 414210 h 496315"/>
              <a:gd name="connsiteX105" fmla="*/ 4660 w 609243"/>
              <a:gd name="connsiteY105" fmla="*/ 400945 h 496315"/>
              <a:gd name="connsiteX106" fmla="*/ 3616 w 609243"/>
              <a:gd name="connsiteY106" fmla="*/ 396113 h 496315"/>
              <a:gd name="connsiteX107" fmla="*/ 4850 w 609243"/>
              <a:gd name="connsiteY107" fmla="*/ 75581 h 496315"/>
              <a:gd name="connsiteX108" fmla="*/ 6843 w 609243"/>
              <a:gd name="connsiteY108" fmla="*/ 68948 h 496315"/>
              <a:gd name="connsiteX109" fmla="*/ 10354 w 609243"/>
              <a:gd name="connsiteY109" fmla="*/ 64779 h 496315"/>
              <a:gd name="connsiteX110" fmla="*/ 197678 w 609243"/>
              <a:gd name="connsiteY11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167590 w 609243"/>
              <a:gd name="connsiteY78" fmla="*/ 84661 h 496315"/>
              <a:gd name="connsiteX79" fmla="*/ 211133 w 609243"/>
              <a:gd name="connsiteY79" fmla="*/ 79659 h 496315"/>
              <a:gd name="connsiteX80" fmla="*/ 198798 w 609243"/>
              <a:gd name="connsiteY80" fmla="*/ 22403 h 496315"/>
              <a:gd name="connsiteX81" fmla="*/ 27245 w 609243"/>
              <a:gd name="connsiteY81" fmla="*/ 79844 h 496315"/>
              <a:gd name="connsiteX82" fmla="*/ 26012 w 609243"/>
              <a:gd name="connsiteY82" fmla="*/ 387586 h 496315"/>
              <a:gd name="connsiteX83" fmla="*/ 306429 w 609243"/>
              <a:gd name="connsiteY83" fmla="*/ 408620 h 496315"/>
              <a:gd name="connsiteX84" fmla="*/ 586847 w 609243"/>
              <a:gd name="connsiteY84" fmla="*/ 387586 h 496315"/>
              <a:gd name="connsiteX85" fmla="*/ 585614 w 609243"/>
              <a:gd name="connsiteY85" fmla="*/ 79844 h 496315"/>
              <a:gd name="connsiteX86" fmla="*/ 315160 w 609243"/>
              <a:gd name="connsiteY86" fmla="*/ 68664 h 496315"/>
              <a:gd name="connsiteX87" fmla="*/ 306429 w 609243"/>
              <a:gd name="connsiteY87" fmla="*/ 71791 h 496315"/>
              <a:gd name="connsiteX88" fmla="*/ 297699 w 609243"/>
              <a:gd name="connsiteY88" fmla="*/ 68664 h 496315"/>
              <a:gd name="connsiteX89" fmla="*/ 198798 w 609243"/>
              <a:gd name="connsiteY89" fmla="*/ 22403 h 496315"/>
              <a:gd name="connsiteX90" fmla="*/ 197678 w 609243"/>
              <a:gd name="connsiteY90" fmla="*/ 346 h 496315"/>
              <a:gd name="connsiteX91" fmla="*/ 306429 w 609243"/>
              <a:gd name="connsiteY91" fmla="*/ 46209 h 496315"/>
              <a:gd name="connsiteX92" fmla="*/ 602505 w 609243"/>
              <a:gd name="connsiteY92" fmla="*/ 64779 h 496315"/>
              <a:gd name="connsiteX93" fmla="*/ 606016 w 609243"/>
              <a:gd name="connsiteY93" fmla="*/ 68948 h 496315"/>
              <a:gd name="connsiteX94" fmla="*/ 608009 w 609243"/>
              <a:gd name="connsiteY94" fmla="*/ 75581 h 496315"/>
              <a:gd name="connsiteX95" fmla="*/ 609243 w 609243"/>
              <a:gd name="connsiteY95" fmla="*/ 396113 h 496315"/>
              <a:gd name="connsiteX96" fmla="*/ 608199 w 609243"/>
              <a:gd name="connsiteY96" fmla="*/ 400945 h 496315"/>
              <a:gd name="connsiteX97" fmla="*/ 595103 w 609243"/>
              <a:gd name="connsiteY97" fmla="*/ 414210 h 496315"/>
              <a:gd name="connsiteX98" fmla="*/ 317437 w 609243"/>
              <a:gd name="connsiteY98" fmla="*/ 428043 h 496315"/>
              <a:gd name="connsiteX99" fmla="*/ 306429 w 609243"/>
              <a:gd name="connsiteY99" fmla="*/ 434675 h 496315"/>
              <a:gd name="connsiteX100" fmla="*/ 295422 w 609243"/>
              <a:gd name="connsiteY100" fmla="*/ 428043 h 496315"/>
              <a:gd name="connsiteX101" fmla="*/ 17756 w 609243"/>
              <a:gd name="connsiteY101" fmla="*/ 414210 h 496315"/>
              <a:gd name="connsiteX102" fmla="*/ 4660 w 609243"/>
              <a:gd name="connsiteY102" fmla="*/ 400945 h 496315"/>
              <a:gd name="connsiteX103" fmla="*/ 3616 w 609243"/>
              <a:gd name="connsiteY103" fmla="*/ 396113 h 496315"/>
              <a:gd name="connsiteX104" fmla="*/ 4850 w 609243"/>
              <a:gd name="connsiteY104" fmla="*/ 75581 h 496315"/>
              <a:gd name="connsiteX105" fmla="*/ 6843 w 609243"/>
              <a:gd name="connsiteY105" fmla="*/ 68948 h 496315"/>
              <a:gd name="connsiteX106" fmla="*/ 10354 w 609243"/>
              <a:gd name="connsiteY106" fmla="*/ 64779 h 496315"/>
              <a:gd name="connsiteX107" fmla="*/ 197678 w 609243"/>
              <a:gd name="connsiteY10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211133 w 609243"/>
              <a:gd name="connsiteY78" fmla="*/ 79659 h 496315"/>
              <a:gd name="connsiteX79" fmla="*/ 198798 w 609243"/>
              <a:gd name="connsiteY79" fmla="*/ 22403 h 496315"/>
              <a:gd name="connsiteX80" fmla="*/ 27245 w 609243"/>
              <a:gd name="connsiteY80" fmla="*/ 79844 h 496315"/>
              <a:gd name="connsiteX81" fmla="*/ 26012 w 609243"/>
              <a:gd name="connsiteY81" fmla="*/ 387586 h 496315"/>
              <a:gd name="connsiteX82" fmla="*/ 306429 w 609243"/>
              <a:gd name="connsiteY82" fmla="*/ 408620 h 496315"/>
              <a:gd name="connsiteX83" fmla="*/ 586847 w 609243"/>
              <a:gd name="connsiteY83" fmla="*/ 387586 h 496315"/>
              <a:gd name="connsiteX84" fmla="*/ 585614 w 609243"/>
              <a:gd name="connsiteY84" fmla="*/ 79844 h 496315"/>
              <a:gd name="connsiteX85" fmla="*/ 315160 w 609243"/>
              <a:gd name="connsiteY85" fmla="*/ 68664 h 496315"/>
              <a:gd name="connsiteX86" fmla="*/ 306429 w 609243"/>
              <a:gd name="connsiteY86" fmla="*/ 71791 h 496315"/>
              <a:gd name="connsiteX87" fmla="*/ 297699 w 609243"/>
              <a:gd name="connsiteY87" fmla="*/ 68664 h 496315"/>
              <a:gd name="connsiteX88" fmla="*/ 198798 w 609243"/>
              <a:gd name="connsiteY88" fmla="*/ 22403 h 496315"/>
              <a:gd name="connsiteX89" fmla="*/ 197678 w 609243"/>
              <a:gd name="connsiteY89" fmla="*/ 346 h 496315"/>
              <a:gd name="connsiteX90" fmla="*/ 306429 w 609243"/>
              <a:gd name="connsiteY90" fmla="*/ 46209 h 496315"/>
              <a:gd name="connsiteX91" fmla="*/ 602505 w 609243"/>
              <a:gd name="connsiteY91" fmla="*/ 64779 h 496315"/>
              <a:gd name="connsiteX92" fmla="*/ 606016 w 609243"/>
              <a:gd name="connsiteY92" fmla="*/ 68948 h 496315"/>
              <a:gd name="connsiteX93" fmla="*/ 608009 w 609243"/>
              <a:gd name="connsiteY93" fmla="*/ 75581 h 496315"/>
              <a:gd name="connsiteX94" fmla="*/ 609243 w 609243"/>
              <a:gd name="connsiteY94" fmla="*/ 396113 h 496315"/>
              <a:gd name="connsiteX95" fmla="*/ 608199 w 609243"/>
              <a:gd name="connsiteY95" fmla="*/ 400945 h 496315"/>
              <a:gd name="connsiteX96" fmla="*/ 595103 w 609243"/>
              <a:gd name="connsiteY96" fmla="*/ 414210 h 496315"/>
              <a:gd name="connsiteX97" fmla="*/ 317437 w 609243"/>
              <a:gd name="connsiteY97" fmla="*/ 428043 h 496315"/>
              <a:gd name="connsiteX98" fmla="*/ 306429 w 609243"/>
              <a:gd name="connsiteY98" fmla="*/ 434675 h 496315"/>
              <a:gd name="connsiteX99" fmla="*/ 295422 w 609243"/>
              <a:gd name="connsiteY99" fmla="*/ 428043 h 496315"/>
              <a:gd name="connsiteX100" fmla="*/ 17756 w 609243"/>
              <a:gd name="connsiteY100" fmla="*/ 414210 h 496315"/>
              <a:gd name="connsiteX101" fmla="*/ 4660 w 609243"/>
              <a:gd name="connsiteY101" fmla="*/ 400945 h 496315"/>
              <a:gd name="connsiteX102" fmla="*/ 3616 w 609243"/>
              <a:gd name="connsiteY102" fmla="*/ 396113 h 496315"/>
              <a:gd name="connsiteX103" fmla="*/ 4850 w 609243"/>
              <a:gd name="connsiteY103" fmla="*/ 75581 h 496315"/>
              <a:gd name="connsiteX104" fmla="*/ 6843 w 609243"/>
              <a:gd name="connsiteY104" fmla="*/ 68948 h 496315"/>
              <a:gd name="connsiteX105" fmla="*/ 10354 w 609243"/>
              <a:gd name="connsiteY105" fmla="*/ 64779 h 496315"/>
              <a:gd name="connsiteX106" fmla="*/ 197678 w 609243"/>
              <a:gd name="connsiteY10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198798 w 609243"/>
              <a:gd name="connsiteY76" fmla="*/ 22403 h 496315"/>
              <a:gd name="connsiteX77" fmla="*/ 27245 w 609243"/>
              <a:gd name="connsiteY77" fmla="*/ 79844 h 496315"/>
              <a:gd name="connsiteX78" fmla="*/ 26012 w 609243"/>
              <a:gd name="connsiteY78" fmla="*/ 387586 h 496315"/>
              <a:gd name="connsiteX79" fmla="*/ 306429 w 609243"/>
              <a:gd name="connsiteY79" fmla="*/ 408620 h 496315"/>
              <a:gd name="connsiteX80" fmla="*/ 586847 w 609243"/>
              <a:gd name="connsiteY80" fmla="*/ 387586 h 496315"/>
              <a:gd name="connsiteX81" fmla="*/ 585614 w 609243"/>
              <a:gd name="connsiteY81" fmla="*/ 79844 h 496315"/>
              <a:gd name="connsiteX82" fmla="*/ 315160 w 609243"/>
              <a:gd name="connsiteY82" fmla="*/ 68664 h 496315"/>
              <a:gd name="connsiteX83" fmla="*/ 306429 w 609243"/>
              <a:gd name="connsiteY83" fmla="*/ 71791 h 496315"/>
              <a:gd name="connsiteX84" fmla="*/ 297699 w 609243"/>
              <a:gd name="connsiteY84" fmla="*/ 68664 h 496315"/>
              <a:gd name="connsiteX85" fmla="*/ 198798 w 609243"/>
              <a:gd name="connsiteY85" fmla="*/ 22403 h 496315"/>
              <a:gd name="connsiteX86" fmla="*/ 197678 w 609243"/>
              <a:gd name="connsiteY86" fmla="*/ 346 h 496315"/>
              <a:gd name="connsiteX87" fmla="*/ 306429 w 609243"/>
              <a:gd name="connsiteY87" fmla="*/ 46209 h 496315"/>
              <a:gd name="connsiteX88" fmla="*/ 602505 w 609243"/>
              <a:gd name="connsiteY88" fmla="*/ 64779 h 496315"/>
              <a:gd name="connsiteX89" fmla="*/ 606016 w 609243"/>
              <a:gd name="connsiteY89" fmla="*/ 68948 h 496315"/>
              <a:gd name="connsiteX90" fmla="*/ 608009 w 609243"/>
              <a:gd name="connsiteY90" fmla="*/ 75581 h 496315"/>
              <a:gd name="connsiteX91" fmla="*/ 609243 w 609243"/>
              <a:gd name="connsiteY91" fmla="*/ 396113 h 496315"/>
              <a:gd name="connsiteX92" fmla="*/ 608199 w 609243"/>
              <a:gd name="connsiteY92" fmla="*/ 400945 h 496315"/>
              <a:gd name="connsiteX93" fmla="*/ 595103 w 609243"/>
              <a:gd name="connsiteY93" fmla="*/ 414210 h 496315"/>
              <a:gd name="connsiteX94" fmla="*/ 317437 w 609243"/>
              <a:gd name="connsiteY94" fmla="*/ 428043 h 496315"/>
              <a:gd name="connsiteX95" fmla="*/ 306429 w 609243"/>
              <a:gd name="connsiteY95" fmla="*/ 434675 h 496315"/>
              <a:gd name="connsiteX96" fmla="*/ 295422 w 609243"/>
              <a:gd name="connsiteY96" fmla="*/ 428043 h 496315"/>
              <a:gd name="connsiteX97" fmla="*/ 17756 w 609243"/>
              <a:gd name="connsiteY97" fmla="*/ 414210 h 496315"/>
              <a:gd name="connsiteX98" fmla="*/ 4660 w 609243"/>
              <a:gd name="connsiteY98" fmla="*/ 400945 h 496315"/>
              <a:gd name="connsiteX99" fmla="*/ 3616 w 609243"/>
              <a:gd name="connsiteY99" fmla="*/ 396113 h 496315"/>
              <a:gd name="connsiteX100" fmla="*/ 4850 w 609243"/>
              <a:gd name="connsiteY100" fmla="*/ 75581 h 496315"/>
              <a:gd name="connsiteX101" fmla="*/ 6843 w 609243"/>
              <a:gd name="connsiteY101" fmla="*/ 68948 h 496315"/>
              <a:gd name="connsiteX102" fmla="*/ 10354 w 609243"/>
              <a:gd name="connsiteY102" fmla="*/ 64779 h 496315"/>
              <a:gd name="connsiteX103" fmla="*/ 197678 w 609243"/>
              <a:gd name="connsiteY10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146734 h 496315"/>
              <a:gd name="connsiteX66" fmla="*/ 133773 w 609243"/>
              <a:gd name="connsiteY66" fmla="*/ 149292 h 496315"/>
              <a:gd name="connsiteX67" fmla="*/ 126842 w 609243"/>
              <a:gd name="connsiteY67" fmla="*/ 159523 h 496315"/>
              <a:gd name="connsiteX68" fmla="*/ 78234 w 609243"/>
              <a:gd name="connsiteY68" fmla="*/ 179892 h 496315"/>
              <a:gd name="connsiteX69" fmla="*/ 64658 w 609243"/>
              <a:gd name="connsiteY69" fmla="*/ 175439 h 496315"/>
              <a:gd name="connsiteX70" fmla="*/ 58392 w 609243"/>
              <a:gd name="connsiteY70" fmla="*/ 166439 h 496315"/>
              <a:gd name="connsiteX71" fmla="*/ 60101 w 609243"/>
              <a:gd name="connsiteY71" fmla="*/ 110638 h 496315"/>
              <a:gd name="connsiteX72" fmla="*/ 60765 w 609243"/>
              <a:gd name="connsiteY72" fmla="*/ 107796 h 496315"/>
              <a:gd name="connsiteX73" fmla="*/ 64943 w 609243"/>
              <a:gd name="connsiteY73" fmla="*/ 98796 h 496315"/>
              <a:gd name="connsiteX74" fmla="*/ 120956 w 609243"/>
              <a:gd name="connsiteY74" fmla="*/ 81080 h 496315"/>
              <a:gd name="connsiteX75" fmla="*/ 198798 w 609243"/>
              <a:gd name="connsiteY75" fmla="*/ 22403 h 496315"/>
              <a:gd name="connsiteX76" fmla="*/ 27245 w 609243"/>
              <a:gd name="connsiteY76" fmla="*/ 79844 h 496315"/>
              <a:gd name="connsiteX77" fmla="*/ 26012 w 609243"/>
              <a:gd name="connsiteY77" fmla="*/ 387586 h 496315"/>
              <a:gd name="connsiteX78" fmla="*/ 306429 w 609243"/>
              <a:gd name="connsiteY78" fmla="*/ 408620 h 496315"/>
              <a:gd name="connsiteX79" fmla="*/ 586847 w 609243"/>
              <a:gd name="connsiteY79" fmla="*/ 387586 h 496315"/>
              <a:gd name="connsiteX80" fmla="*/ 585614 w 609243"/>
              <a:gd name="connsiteY80" fmla="*/ 79844 h 496315"/>
              <a:gd name="connsiteX81" fmla="*/ 315160 w 609243"/>
              <a:gd name="connsiteY81" fmla="*/ 68664 h 496315"/>
              <a:gd name="connsiteX82" fmla="*/ 306429 w 609243"/>
              <a:gd name="connsiteY82" fmla="*/ 71791 h 496315"/>
              <a:gd name="connsiteX83" fmla="*/ 297699 w 609243"/>
              <a:gd name="connsiteY83" fmla="*/ 68664 h 496315"/>
              <a:gd name="connsiteX84" fmla="*/ 198798 w 609243"/>
              <a:gd name="connsiteY84" fmla="*/ 22403 h 496315"/>
              <a:gd name="connsiteX85" fmla="*/ 197678 w 609243"/>
              <a:gd name="connsiteY85" fmla="*/ 346 h 496315"/>
              <a:gd name="connsiteX86" fmla="*/ 306429 w 609243"/>
              <a:gd name="connsiteY86" fmla="*/ 46209 h 496315"/>
              <a:gd name="connsiteX87" fmla="*/ 602505 w 609243"/>
              <a:gd name="connsiteY87" fmla="*/ 64779 h 496315"/>
              <a:gd name="connsiteX88" fmla="*/ 606016 w 609243"/>
              <a:gd name="connsiteY88" fmla="*/ 68948 h 496315"/>
              <a:gd name="connsiteX89" fmla="*/ 608009 w 609243"/>
              <a:gd name="connsiteY89" fmla="*/ 75581 h 496315"/>
              <a:gd name="connsiteX90" fmla="*/ 609243 w 609243"/>
              <a:gd name="connsiteY90" fmla="*/ 396113 h 496315"/>
              <a:gd name="connsiteX91" fmla="*/ 608199 w 609243"/>
              <a:gd name="connsiteY91" fmla="*/ 400945 h 496315"/>
              <a:gd name="connsiteX92" fmla="*/ 595103 w 609243"/>
              <a:gd name="connsiteY92" fmla="*/ 414210 h 496315"/>
              <a:gd name="connsiteX93" fmla="*/ 317437 w 609243"/>
              <a:gd name="connsiteY93" fmla="*/ 428043 h 496315"/>
              <a:gd name="connsiteX94" fmla="*/ 306429 w 609243"/>
              <a:gd name="connsiteY94" fmla="*/ 434675 h 496315"/>
              <a:gd name="connsiteX95" fmla="*/ 295422 w 609243"/>
              <a:gd name="connsiteY95" fmla="*/ 428043 h 496315"/>
              <a:gd name="connsiteX96" fmla="*/ 17756 w 609243"/>
              <a:gd name="connsiteY96" fmla="*/ 414210 h 496315"/>
              <a:gd name="connsiteX97" fmla="*/ 4660 w 609243"/>
              <a:gd name="connsiteY97" fmla="*/ 400945 h 496315"/>
              <a:gd name="connsiteX98" fmla="*/ 3616 w 609243"/>
              <a:gd name="connsiteY98" fmla="*/ 396113 h 496315"/>
              <a:gd name="connsiteX99" fmla="*/ 4850 w 609243"/>
              <a:gd name="connsiteY99" fmla="*/ 75581 h 496315"/>
              <a:gd name="connsiteX100" fmla="*/ 6843 w 609243"/>
              <a:gd name="connsiteY100" fmla="*/ 68948 h 496315"/>
              <a:gd name="connsiteX101" fmla="*/ 10354 w 609243"/>
              <a:gd name="connsiteY101" fmla="*/ 64779 h 496315"/>
              <a:gd name="connsiteX102" fmla="*/ 197678 w 609243"/>
              <a:gd name="connsiteY10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20956 w 609243"/>
              <a:gd name="connsiteY73" fmla="*/ 81080 h 496315"/>
              <a:gd name="connsiteX74" fmla="*/ 198798 w 609243"/>
              <a:gd name="connsiteY74" fmla="*/ 22403 h 496315"/>
              <a:gd name="connsiteX75" fmla="*/ 27245 w 609243"/>
              <a:gd name="connsiteY75" fmla="*/ 79844 h 496315"/>
              <a:gd name="connsiteX76" fmla="*/ 26012 w 609243"/>
              <a:gd name="connsiteY76" fmla="*/ 387586 h 496315"/>
              <a:gd name="connsiteX77" fmla="*/ 306429 w 609243"/>
              <a:gd name="connsiteY77" fmla="*/ 408620 h 496315"/>
              <a:gd name="connsiteX78" fmla="*/ 586847 w 609243"/>
              <a:gd name="connsiteY78" fmla="*/ 387586 h 496315"/>
              <a:gd name="connsiteX79" fmla="*/ 585614 w 609243"/>
              <a:gd name="connsiteY79" fmla="*/ 79844 h 496315"/>
              <a:gd name="connsiteX80" fmla="*/ 315160 w 609243"/>
              <a:gd name="connsiteY80" fmla="*/ 68664 h 496315"/>
              <a:gd name="connsiteX81" fmla="*/ 306429 w 609243"/>
              <a:gd name="connsiteY81" fmla="*/ 71791 h 496315"/>
              <a:gd name="connsiteX82" fmla="*/ 297699 w 609243"/>
              <a:gd name="connsiteY82" fmla="*/ 68664 h 496315"/>
              <a:gd name="connsiteX83" fmla="*/ 198798 w 609243"/>
              <a:gd name="connsiteY83" fmla="*/ 22403 h 496315"/>
              <a:gd name="connsiteX84" fmla="*/ 197678 w 609243"/>
              <a:gd name="connsiteY84" fmla="*/ 346 h 496315"/>
              <a:gd name="connsiteX85" fmla="*/ 306429 w 609243"/>
              <a:gd name="connsiteY85" fmla="*/ 46209 h 496315"/>
              <a:gd name="connsiteX86" fmla="*/ 602505 w 609243"/>
              <a:gd name="connsiteY86" fmla="*/ 64779 h 496315"/>
              <a:gd name="connsiteX87" fmla="*/ 606016 w 609243"/>
              <a:gd name="connsiteY87" fmla="*/ 68948 h 496315"/>
              <a:gd name="connsiteX88" fmla="*/ 608009 w 609243"/>
              <a:gd name="connsiteY88" fmla="*/ 75581 h 496315"/>
              <a:gd name="connsiteX89" fmla="*/ 609243 w 609243"/>
              <a:gd name="connsiteY89" fmla="*/ 396113 h 496315"/>
              <a:gd name="connsiteX90" fmla="*/ 608199 w 609243"/>
              <a:gd name="connsiteY90" fmla="*/ 400945 h 496315"/>
              <a:gd name="connsiteX91" fmla="*/ 595103 w 609243"/>
              <a:gd name="connsiteY91" fmla="*/ 414210 h 496315"/>
              <a:gd name="connsiteX92" fmla="*/ 317437 w 609243"/>
              <a:gd name="connsiteY92" fmla="*/ 428043 h 496315"/>
              <a:gd name="connsiteX93" fmla="*/ 306429 w 609243"/>
              <a:gd name="connsiteY93" fmla="*/ 434675 h 496315"/>
              <a:gd name="connsiteX94" fmla="*/ 295422 w 609243"/>
              <a:gd name="connsiteY94" fmla="*/ 428043 h 496315"/>
              <a:gd name="connsiteX95" fmla="*/ 17756 w 609243"/>
              <a:gd name="connsiteY95" fmla="*/ 414210 h 496315"/>
              <a:gd name="connsiteX96" fmla="*/ 4660 w 609243"/>
              <a:gd name="connsiteY96" fmla="*/ 400945 h 496315"/>
              <a:gd name="connsiteX97" fmla="*/ 3616 w 609243"/>
              <a:gd name="connsiteY97" fmla="*/ 396113 h 496315"/>
              <a:gd name="connsiteX98" fmla="*/ 4850 w 609243"/>
              <a:gd name="connsiteY98" fmla="*/ 75581 h 496315"/>
              <a:gd name="connsiteX99" fmla="*/ 6843 w 609243"/>
              <a:gd name="connsiteY99" fmla="*/ 68948 h 496315"/>
              <a:gd name="connsiteX100" fmla="*/ 10354 w 609243"/>
              <a:gd name="connsiteY100" fmla="*/ 64779 h 496315"/>
              <a:gd name="connsiteX101" fmla="*/ 197678 w 609243"/>
              <a:gd name="connsiteY10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64943 w 609243"/>
              <a:gd name="connsiteY63" fmla="*/ 98796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98798 w 609243"/>
              <a:gd name="connsiteY73" fmla="*/ 22403 h 496315"/>
              <a:gd name="connsiteX74" fmla="*/ 27245 w 609243"/>
              <a:gd name="connsiteY74" fmla="*/ 79844 h 496315"/>
              <a:gd name="connsiteX75" fmla="*/ 26012 w 609243"/>
              <a:gd name="connsiteY75" fmla="*/ 387586 h 496315"/>
              <a:gd name="connsiteX76" fmla="*/ 306429 w 609243"/>
              <a:gd name="connsiteY76" fmla="*/ 408620 h 496315"/>
              <a:gd name="connsiteX77" fmla="*/ 586847 w 609243"/>
              <a:gd name="connsiteY77" fmla="*/ 387586 h 496315"/>
              <a:gd name="connsiteX78" fmla="*/ 585614 w 609243"/>
              <a:gd name="connsiteY78" fmla="*/ 79844 h 496315"/>
              <a:gd name="connsiteX79" fmla="*/ 315160 w 609243"/>
              <a:gd name="connsiteY79" fmla="*/ 68664 h 496315"/>
              <a:gd name="connsiteX80" fmla="*/ 306429 w 609243"/>
              <a:gd name="connsiteY80" fmla="*/ 71791 h 496315"/>
              <a:gd name="connsiteX81" fmla="*/ 297699 w 609243"/>
              <a:gd name="connsiteY81" fmla="*/ 68664 h 496315"/>
              <a:gd name="connsiteX82" fmla="*/ 198798 w 609243"/>
              <a:gd name="connsiteY82" fmla="*/ 22403 h 496315"/>
              <a:gd name="connsiteX83" fmla="*/ 197678 w 609243"/>
              <a:gd name="connsiteY83" fmla="*/ 346 h 496315"/>
              <a:gd name="connsiteX84" fmla="*/ 306429 w 609243"/>
              <a:gd name="connsiteY84" fmla="*/ 46209 h 496315"/>
              <a:gd name="connsiteX85" fmla="*/ 602505 w 609243"/>
              <a:gd name="connsiteY85" fmla="*/ 64779 h 496315"/>
              <a:gd name="connsiteX86" fmla="*/ 606016 w 609243"/>
              <a:gd name="connsiteY86" fmla="*/ 68948 h 496315"/>
              <a:gd name="connsiteX87" fmla="*/ 608009 w 609243"/>
              <a:gd name="connsiteY87" fmla="*/ 75581 h 496315"/>
              <a:gd name="connsiteX88" fmla="*/ 609243 w 609243"/>
              <a:gd name="connsiteY88" fmla="*/ 396113 h 496315"/>
              <a:gd name="connsiteX89" fmla="*/ 608199 w 609243"/>
              <a:gd name="connsiteY89" fmla="*/ 400945 h 496315"/>
              <a:gd name="connsiteX90" fmla="*/ 595103 w 609243"/>
              <a:gd name="connsiteY90" fmla="*/ 414210 h 496315"/>
              <a:gd name="connsiteX91" fmla="*/ 317437 w 609243"/>
              <a:gd name="connsiteY91" fmla="*/ 428043 h 496315"/>
              <a:gd name="connsiteX92" fmla="*/ 306429 w 609243"/>
              <a:gd name="connsiteY92" fmla="*/ 434675 h 496315"/>
              <a:gd name="connsiteX93" fmla="*/ 295422 w 609243"/>
              <a:gd name="connsiteY93" fmla="*/ 428043 h 496315"/>
              <a:gd name="connsiteX94" fmla="*/ 17756 w 609243"/>
              <a:gd name="connsiteY94" fmla="*/ 414210 h 496315"/>
              <a:gd name="connsiteX95" fmla="*/ 4660 w 609243"/>
              <a:gd name="connsiteY95" fmla="*/ 400945 h 496315"/>
              <a:gd name="connsiteX96" fmla="*/ 3616 w 609243"/>
              <a:gd name="connsiteY96" fmla="*/ 396113 h 496315"/>
              <a:gd name="connsiteX97" fmla="*/ 4850 w 609243"/>
              <a:gd name="connsiteY97" fmla="*/ 75581 h 496315"/>
              <a:gd name="connsiteX98" fmla="*/ 6843 w 609243"/>
              <a:gd name="connsiteY98" fmla="*/ 68948 h 496315"/>
              <a:gd name="connsiteX99" fmla="*/ 10354 w 609243"/>
              <a:gd name="connsiteY99" fmla="*/ 64779 h 496315"/>
              <a:gd name="connsiteX100" fmla="*/ 197678 w 609243"/>
              <a:gd name="connsiteY10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9058 w 609243"/>
              <a:gd name="connsiteY57" fmla="*/ 121643 h 496315"/>
              <a:gd name="connsiteX58" fmla="*/ 530612 w 609243"/>
              <a:gd name="connsiteY58" fmla="*/ 139462 h 496315"/>
              <a:gd name="connsiteX59" fmla="*/ 345546 w 609243"/>
              <a:gd name="connsiteY59" fmla="*/ 136808 h 496315"/>
              <a:gd name="connsiteX60" fmla="*/ 334252 w 609243"/>
              <a:gd name="connsiteY60" fmla="*/ 120601 h 496315"/>
              <a:gd name="connsiteX61" fmla="*/ 436157 w 609243"/>
              <a:gd name="connsiteY61" fmla="*/ 91941 h 496315"/>
              <a:gd name="connsiteX62" fmla="*/ 64943 w 609243"/>
              <a:gd name="connsiteY62" fmla="*/ 98796 h 496315"/>
              <a:gd name="connsiteX63" fmla="*/ 134152 w 609243"/>
              <a:gd name="connsiteY63" fmla="*/ 146734 h 496315"/>
              <a:gd name="connsiteX64" fmla="*/ 133773 w 609243"/>
              <a:gd name="connsiteY64" fmla="*/ 149292 h 496315"/>
              <a:gd name="connsiteX65" fmla="*/ 126842 w 609243"/>
              <a:gd name="connsiteY65" fmla="*/ 159523 h 496315"/>
              <a:gd name="connsiteX66" fmla="*/ 78234 w 609243"/>
              <a:gd name="connsiteY66" fmla="*/ 179892 h 496315"/>
              <a:gd name="connsiteX67" fmla="*/ 64658 w 609243"/>
              <a:gd name="connsiteY67" fmla="*/ 175439 h 496315"/>
              <a:gd name="connsiteX68" fmla="*/ 58392 w 609243"/>
              <a:gd name="connsiteY68" fmla="*/ 166439 h 496315"/>
              <a:gd name="connsiteX69" fmla="*/ 60101 w 609243"/>
              <a:gd name="connsiteY69" fmla="*/ 110638 h 496315"/>
              <a:gd name="connsiteX70" fmla="*/ 60765 w 609243"/>
              <a:gd name="connsiteY70" fmla="*/ 107796 h 496315"/>
              <a:gd name="connsiteX71" fmla="*/ 64943 w 609243"/>
              <a:gd name="connsiteY71" fmla="*/ 98796 h 496315"/>
              <a:gd name="connsiteX72" fmla="*/ 198798 w 609243"/>
              <a:gd name="connsiteY72" fmla="*/ 22403 h 496315"/>
              <a:gd name="connsiteX73" fmla="*/ 27245 w 609243"/>
              <a:gd name="connsiteY73" fmla="*/ 79844 h 496315"/>
              <a:gd name="connsiteX74" fmla="*/ 26012 w 609243"/>
              <a:gd name="connsiteY74" fmla="*/ 387586 h 496315"/>
              <a:gd name="connsiteX75" fmla="*/ 306429 w 609243"/>
              <a:gd name="connsiteY75" fmla="*/ 408620 h 496315"/>
              <a:gd name="connsiteX76" fmla="*/ 586847 w 609243"/>
              <a:gd name="connsiteY76" fmla="*/ 387586 h 496315"/>
              <a:gd name="connsiteX77" fmla="*/ 585614 w 609243"/>
              <a:gd name="connsiteY77" fmla="*/ 79844 h 496315"/>
              <a:gd name="connsiteX78" fmla="*/ 315160 w 609243"/>
              <a:gd name="connsiteY78" fmla="*/ 68664 h 496315"/>
              <a:gd name="connsiteX79" fmla="*/ 306429 w 609243"/>
              <a:gd name="connsiteY79" fmla="*/ 71791 h 496315"/>
              <a:gd name="connsiteX80" fmla="*/ 297699 w 609243"/>
              <a:gd name="connsiteY80" fmla="*/ 68664 h 496315"/>
              <a:gd name="connsiteX81" fmla="*/ 198798 w 609243"/>
              <a:gd name="connsiteY81" fmla="*/ 22403 h 496315"/>
              <a:gd name="connsiteX82" fmla="*/ 197678 w 609243"/>
              <a:gd name="connsiteY82" fmla="*/ 346 h 496315"/>
              <a:gd name="connsiteX83" fmla="*/ 306429 w 609243"/>
              <a:gd name="connsiteY83" fmla="*/ 46209 h 496315"/>
              <a:gd name="connsiteX84" fmla="*/ 602505 w 609243"/>
              <a:gd name="connsiteY84" fmla="*/ 64779 h 496315"/>
              <a:gd name="connsiteX85" fmla="*/ 606016 w 609243"/>
              <a:gd name="connsiteY85" fmla="*/ 68948 h 496315"/>
              <a:gd name="connsiteX86" fmla="*/ 608009 w 609243"/>
              <a:gd name="connsiteY86" fmla="*/ 75581 h 496315"/>
              <a:gd name="connsiteX87" fmla="*/ 609243 w 609243"/>
              <a:gd name="connsiteY87" fmla="*/ 396113 h 496315"/>
              <a:gd name="connsiteX88" fmla="*/ 608199 w 609243"/>
              <a:gd name="connsiteY88" fmla="*/ 400945 h 496315"/>
              <a:gd name="connsiteX89" fmla="*/ 595103 w 609243"/>
              <a:gd name="connsiteY89" fmla="*/ 414210 h 496315"/>
              <a:gd name="connsiteX90" fmla="*/ 317437 w 609243"/>
              <a:gd name="connsiteY90" fmla="*/ 428043 h 496315"/>
              <a:gd name="connsiteX91" fmla="*/ 306429 w 609243"/>
              <a:gd name="connsiteY91" fmla="*/ 434675 h 496315"/>
              <a:gd name="connsiteX92" fmla="*/ 295422 w 609243"/>
              <a:gd name="connsiteY92" fmla="*/ 428043 h 496315"/>
              <a:gd name="connsiteX93" fmla="*/ 17756 w 609243"/>
              <a:gd name="connsiteY93" fmla="*/ 414210 h 496315"/>
              <a:gd name="connsiteX94" fmla="*/ 4660 w 609243"/>
              <a:gd name="connsiteY94" fmla="*/ 400945 h 496315"/>
              <a:gd name="connsiteX95" fmla="*/ 3616 w 609243"/>
              <a:gd name="connsiteY95" fmla="*/ 396113 h 496315"/>
              <a:gd name="connsiteX96" fmla="*/ 4850 w 609243"/>
              <a:gd name="connsiteY96" fmla="*/ 75581 h 496315"/>
              <a:gd name="connsiteX97" fmla="*/ 6843 w 609243"/>
              <a:gd name="connsiteY97" fmla="*/ 68948 h 496315"/>
              <a:gd name="connsiteX98" fmla="*/ 10354 w 609243"/>
              <a:gd name="connsiteY98" fmla="*/ 64779 h 496315"/>
              <a:gd name="connsiteX99" fmla="*/ 197678 w 609243"/>
              <a:gd name="connsiteY9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0612 w 609243"/>
              <a:gd name="connsiteY57" fmla="*/ 139462 h 496315"/>
              <a:gd name="connsiteX58" fmla="*/ 345546 w 609243"/>
              <a:gd name="connsiteY58" fmla="*/ 136808 h 496315"/>
              <a:gd name="connsiteX59" fmla="*/ 334252 w 609243"/>
              <a:gd name="connsiteY59" fmla="*/ 120601 h 496315"/>
              <a:gd name="connsiteX60" fmla="*/ 436157 w 609243"/>
              <a:gd name="connsiteY60" fmla="*/ 91941 h 496315"/>
              <a:gd name="connsiteX61" fmla="*/ 64943 w 609243"/>
              <a:gd name="connsiteY61" fmla="*/ 98796 h 496315"/>
              <a:gd name="connsiteX62" fmla="*/ 134152 w 609243"/>
              <a:gd name="connsiteY62" fmla="*/ 146734 h 496315"/>
              <a:gd name="connsiteX63" fmla="*/ 133773 w 609243"/>
              <a:gd name="connsiteY63" fmla="*/ 149292 h 496315"/>
              <a:gd name="connsiteX64" fmla="*/ 126842 w 609243"/>
              <a:gd name="connsiteY64" fmla="*/ 159523 h 496315"/>
              <a:gd name="connsiteX65" fmla="*/ 78234 w 609243"/>
              <a:gd name="connsiteY65" fmla="*/ 179892 h 496315"/>
              <a:gd name="connsiteX66" fmla="*/ 64658 w 609243"/>
              <a:gd name="connsiteY66" fmla="*/ 175439 h 496315"/>
              <a:gd name="connsiteX67" fmla="*/ 58392 w 609243"/>
              <a:gd name="connsiteY67" fmla="*/ 166439 h 496315"/>
              <a:gd name="connsiteX68" fmla="*/ 60101 w 609243"/>
              <a:gd name="connsiteY68" fmla="*/ 110638 h 496315"/>
              <a:gd name="connsiteX69" fmla="*/ 60765 w 609243"/>
              <a:gd name="connsiteY69" fmla="*/ 107796 h 496315"/>
              <a:gd name="connsiteX70" fmla="*/ 64943 w 609243"/>
              <a:gd name="connsiteY70" fmla="*/ 98796 h 496315"/>
              <a:gd name="connsiteX71" fmla="*/ 198798 w 609243"/>
              <a:gd name="connsiteY71" fmla="*/ 22403 h 496315"/>
              <a:gd name="connsiteX72" fmla="*/ 27245 w 609243"/>
              <a:gd name="connsiteY72" fmla="*/ 79844 h 496315"/>
              <a:gd name="connsiteX73" fmla="*/ 26012 w 609243"/>
              <a:gd name="connsiteY73" fmla="*/ 387586 h 496315"/>
              <a:gd name="connsiteX74" fmla="*/ 306429 w 609243"/>
              <a:gd name="connsiteY74" fmla="*/ 408620 h 496315"/>
              <a:gd name="connsiteX75" fmla="*/ 586847 w 609243"/>
              <a:gd name="connsiteY75" fmla="*/ 387586 h 496315"/>
              <a:gd name="connsiteX76" fmla="*/ 585614 w 609243"/>
              <a:gd name="connsiteY76" fmla="*/ 79844 h 496315"/>
              <a:gd name="connsiteX77" fmla="*/ 315160 w 609243"/>
              <a:gd name="connsiteY77" fmla="*/ 68664 h 496315"/>
              <a:gd name="connsiteX78" fmla="*/ 306429 w 609243"/>
              <a:gd name="connsiteY78" fmla="*/ 71791 h 496315"/>
              <a:gd name="connsiteX79" fmla="*/ 297699 w 609243"/>
              <a:gd name="connsiteY79" fmla="*/ 68664 h 496315"/>
              <a:gd name="connsiteX80" fmla="*/ 198798 w 609243"/>
              <a:gd name="connsiteY80" fmla="*/ 22403 h 496315"/>
              <a:gd name="connsiteX81" fmla="*/ 197678 w 609243"/>
              <a:gd name="connsiteY81" fmla="*/ 346 h 496315"/>
              <a:gd name="connsiteX82" fmla="*/ 306429 w 609243"/>
              <a:gd name="connsiteY82" fmla="*/ 46209 h 496315"/>
              <a:gd name="connsiteX83" fmla="*/ 602505 w 609243"/>
              <a:gd name="connsiteY83" fmla="*/ 64779 h 496315"/>
              <a:gd name="connsiteX84" fmla="*/ 606016 w 609243"/>
              <a:gd name="connsiteY84" fmla="*/ 68948 h 496315"/>
              <a:gd name="connsiteX85" fmla="*/ 608009 w 609243"/>
              <a:gd name="connsiteY85" fmla="*/ 75581 h 496315"/>
              <a:gd name="connsiteX86" fmla="*/ 609243 w 609243"/>
              <a:gd name="connsiteY86" fmla="*/ 396113 h 496315"/>
              <a:gd name="connsiteX87" fmla="*/ 608199 w 609243"/>
              <a:gd name="connsiteY87" fmla="*/ 400945 h 496315"/>
              <a:gd name="connsiteX88" fmla="*/ 595103 w 609243"/>
              <a:gd name="connsiteY88" fmla="*/ 414210 h 496315"/>
              <a:gd name="connsiteX89" fmla="*/ 317437 w 609243"/>
              <a:gd name="connsiteY89" fmla="*/ 428043 h 496315"/>
              <a:gd name="connsiteX90" fmla="*/ 306429 w 609243"/>
              <a:gd name="connsiteY90" fmla="*/ 434675 h 496315"/>
              <a:gd name="connsiteX91" fmla="*/ 295422 w 609243"/>
              <a:gd name="connsiteY91" fmla="*/ 428043 h 496315"/>
              <a:gd name="connsiteX92" fmla="*/ 17756 w 609243"/>
              <a:gd name="connsiteY92" fmla="*/ 414210 h 496315"/>
              <a:gd name="connsiteX93" fmla="*/ 4660 w 609243"/>
              <a:gd name="connsiteY93" fmla="*/ 400945 h 496315"/>
              <a:gd name="connsiteX94" fmla="*/ 3616 w 609243"/>
              <a:gd name="connsiteY94" fmla="*/ 396113 h 496315"/>
              <a:gd name="connsiteX95" fmla="*/ 4850 w 609243"/>
              <a:gd name="connsiteY95" fmla="*/ 75581 h 496315"/>
              <a:gd name="connsiteX96" fmla="*/ 6843 w 609243"/>
              <a:gd name="connsiteY96" fmla="*/ 68948 h 496315"/>
              <a:gd name="connsiteX97" fmla="*/ 10354 w 609243"/>
              <a:gd name="connsiteY97" fmla="*/ 64779 h 496315"/>
              <a:gd name="connsiteX98" fmla="*/ 197678 w 609243"/>
              <a:gd name="connsiteY9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439981 w 609243"/>
              <a:gd name="connsiteY50" fmla="*/ 137783 h 496315"/>
              <a:gd name="connsiteX51" fmla="*/ 114405 w 609243"/>
              <a:gd name="connsiteY51" fmla="*/ 142186 h 496315"/>
              <a:gd name="connsiteX52" fmla="*/ 79658 w 609243"/>
              <a:gd name="connsiteY52" fmla="*/ 112628 h 496315"/>
              <a:gd name="connsiteX53" fmla="*/ 78139 w 609243"/>
              <a:gd name="connsiteY53" fmla="*/ 156871 h 496315"/>
              <a:gd name="connsiteX54" fmla="*/ 114405 w 609243"/>
              <a:gd name="connsiteY54" fmla="*/ 142186 h 496315"/>
              <a:gd name="connsiteX55" fmla="*/ 436157 w 609243"/>
              <a:gd name="connsiteY55" fmla="*/ 91941 h 496315"/>
              <a:gd name="connsiteX56" fmla="*/ 530612 w 609243"/>
              <a:gd name="connsiteY56" fmla="*/ 139462 h 496315"/>
              <a:gd name="connsiteX57" fmla="*/ 345546 w 609243"/>
              <a:gd name="connsiteY57" fmla="*/ 136808 h 496315"/>
              <a:gd name="connsiteX58" fmla="*/ 334252 w 609243"/>
              <a:gd name="connsiteY58" fmla="*/ 120601 h 496315"/>
              <a:gd name="connsiteX59" fmla="*/ 436157 w 609243"/>
              <a:gd name="connsiteY59" fmla="*/ 91941 h 496315"/>
              <a:gd name="connsiteX60" fmla="*/ 64943 w 609243"/>
              <a:gd name="connsiteY60" fmla="*/ 98796 h 496315"/>
              <a:gd name="connsiteX61" fmla="*/ 134152 w 609243"/>
              <a:gd name="connsiteY61" fmla="*/ 146734 h 496315"/>
              <a:gd name="connsiteX62" fmla="*/ 133773 w 609243"/>
              <a:gd name="connsiteY62" fmla="*/ 149292 h 496315"/>
              <a:gd name="connsiteX63" fmla="*/ 126842 w 609243"/>
              <a:gd name="connsiteY63" fmla="*/ 159523 h 496315"/>
              <a:gd name="connsiteX64" fmla="*/ 78234 w 609243"/>
              <a:gd name="connsiteY64" fmla="*/ 179892 h 496315"/>
              <a:gd name="connsiteX65" fmla="*/ 64658 w 609243"/>
              <a:gd name="connsiteY65" fmla="*/ 175439 h 496315"/>
              <a:gd name="connsiteX66" fmla="*/ 58392 w 609243"/>
              <a:gd name="connsiteY66" fmla="*/ 166439 h 496315"/>
              <a:gd name="connsiteX67" fmla="*/ 60101 w 609243"/>
              <a:gd name="connsiteY67" fmla="*/ 110638 h 496315"/>
              <a:gd name="connsiteX68" fmla="*/ 60765 w 609243"/>
              <a:gd name="connsiteY68" fmla="*/ 107796 h 496315"/>
              <a:gd name="connsiteX69" fmla="*/ 64943 w 609243"/>
              <a:gd name="connsiteY69" fmla="*/ 98796 h 496315"/>
              <a:gd name="connsiteX70" fmla="*/ 198798 w 609243"/>
              <a:gd name="connsiteY70" fmla="*/ 22403 h 496315"/>
              <a:gd name="connsiteX71" fmla="*/ 27245 w 609243"/>
              <a:gd name="connsiteY71" fmla="*/ 79844 h 496315"/>
              <a:gd name="connsiteX72" fmla="*/ 26012 w 609243"/>
              <a:gd name="connsiteY72" fmla="*/ 387586 h 496315"/>
              <a:gd name="connsiteX73" fmla="*/ 306429 w 609243"/>
              <a:gd name="connsiteY73" fmla="*/ 408620 h 496315"/>
              <a:gd name="connsiteX74" fmla="*/ 586847 w 609243"/>
              <a:gd name="connsiteY74" fmla="*/ 387586 h 496315"/>
              <a:gd name="connsiteX75" fmla="*/ 585614 w 609243"/>
              <a:gd name="connsiteY75" fmla="*/ 79844 h 496315"/>
              <a:gd name="connsiteX76" fmla="*/ 315160 w 609243"/>
              <a:gd name="connsiteY76" fmla="*/ 68664 h 496315"/>
              <a:gd name="connsiteX77" fmla="*/ 306429 w 609243"/>
              <a:gd name="connsiteY77" fmla="*/ 71791 h 496315"/>
              <a:gd name="connsiteX78" fmla="*/ 297699 w 609243"/>
              <a:gd name="connsiteY78" fmla="*/ 68664 h 496315"/>
              <a:gd name="connsiteX79" fmla="*/ 198798 w 609243"/>
              <a:gd name="connsiteY79" fmla="*/ 22403 h 496315"/>
              <a:gd name="connsiteX80" fmla="*/ 197678 w 609243"/>
              <a:gd name="connsiteY80" fmla="*/ 346 h 496315"/>
              <a:gd name="connsiteX81" fmla="*/ 306429 w 609243"/>
              <a:gd name="connsiteY81" fmla="*/ 46209 h 496315"/>
              <a:gd name="connsiteX82" fmla="*/ 602505 w 609243"/>
              <a:gd name="connsiteY82" fmla="*/ 64779 h 496315"/>
              <a:gd name="connsiteX83" fmla="*/ 606016 w 609243"/>
              <a:gd name="connsiteY83" fmla="*/ 68948 h 496315"/>
              <a:gd name="connsiteX84" fmla="*/ 608009 w 609243"/>
              <a:gd name="connsiteY84" fmla="*/ 75581 h 496315"/>
              <a:gd name="connsiteX85" fmla="*/ 609243 w 609243"/>
              <a:gd name="connsiteY85" fmla="*/ 396113 h 496315"/>
              <a:gd name="connsiteX86" fmla="*/ 608199 w 609243"/>
              <a:gd name="connsiteY86" fmla="*/ 400945 h 496315"/>
              <a:gd name="connsiteX87" fmla="*/ 595103 w 609243"/>
              <a:gd name="connsiteY87" fmla="*/ 414210 h 496315"/>
              <a:gd name="connsiteX88" fmla="*/ 317437 w 609243"/>
              <a:gd name="connsiteY88" fmla="*/ 428043 h 496315"/>
              <a:gd name="connsiteX89" fmla="*/ 306429 w 609243"/>
              <a:gd name="connsiteY89" fmla="*/ 434675 h 496315"/>
              <a:gd name="connsiteX90" fmla="*/ 295422 w 609243"/>
              <a:gd name="connsiteY90" fmla="*/ 428043 h 496315"/>
              <a:gd name="connsiteX91" fmla="*/ 17756 w 609243"/>
              <a:gd name="connsiteY91" fmla="*/ 414210 h 496315"/>
              <a:gd name="connsiteX92" fmla="*/ 4660 w 609243"/>
              <a:gd name="connsiteY92" fmla="*/ 400945 h 496315"/>
              <a:gd name="connsiteX93" fmla="*/ 3616 w 609243"/>
              <a:gd name="connsiteY93" fmla="*/ 396113 h 496315"/>
              <a:gd name="connsiteX94" fmla="*/ 4850 w 609243"/>
              <a:gd name="connsiteY94" fmla="*/ 75581 h 496315"/>
              <a:gd name="connsiteX95" fmla="*/ 6843 w 609243"/>
              <a:gd name="connsiteY95" fmla="*/ 68948 h 496315"/>
              <a:gd name="connsiteX96" fmla="*/ 10354 w 609243"/>
              <a:gd name="connsiteY96" fmla="*/ 64779 h 496315"/>
              <a:gd name="connsiteX97" fmla="*/ 197678 w 609243"/>
              <a:gd name="connsiteY9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436157 w 609243"/>
              <a:gd name="connsiteY54" fmla="*/ 9194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436157 w 609243"/>
              <a:gd name="connsiteY58" fmla="*/ 91941 h 496315"/>
              <a:gd name="connsiteX59" fmla="*/ 64943 w 609243"/>
              <a:gd name="connsiteY59" fmla="*/ 98796 h 496315"/>
              <a:gd name="connsiteX60" fmla="*/ 134152 w 609243"/>
              <a:gd name="connsiteY60" fmla="*/ 146734 h 496315"/>
              <a:gd name="connsiteX61" fmla="*/ 133773 w 609243"/>
              <a:gd name="connsiteY61" fmla="*/ 149292 h 496315"/>
              <a:gd name="connsiteX62" fmla="*/ 126842 w 609243"/>
              <a:gd name="connsiteY62" fmla="*/ 159523 h 496315"/>
              <a:gd name="connsiteX63" fmla="*/ 78234 w 609243"/>
              <a:gd name="connsiteY63" fmla="*/ 179892 h 496315"/>
              <a:gd name="connsiteX64" fmla="*/ 64658 w 609243"/>
              <a:gd name="connsiteY64" fmla="*/ 175439 h 496315"/>
              <a:gd name="connsiteX65" fmla="*/ 58392 w 609243"/>
              <a:gd name="connsiteY65" fmla="*/ 166439 h 496315"/>
              <a:gd name="connsiteX66" fmla="*/ 60101 w 609243"/>
              <a:gd name="connsiteY66" fmla="*/ 110638 h 496315"/>
              <a:gd name="connsiteX67" fmla="*/ 60765 w 609243"/>
              <a:gd name="connsiteY67" fmla="*/ 107796 h 496315"/>
              <a:gd name="connsiteX68" fmla="*/ 64943 w 609243"/>
              <a:gd name="connsiteY68" fmla="*/ 98796 h 496315"/>
              <a:gd name="connsiteX69" fmla="*/ 198798 w 609243"/>
              <a:gd name="connsiteY69" fmla="*/ 22403 h 496315"/>
              <a:gd name="connsiteX70" fmla="*/ 27245 w 609243"/>
              <a:gd name="connsiteY70" fmla="*/ 79844 h 496315"/>
              <a:gd name="connsiteX71" fmla="*/ 26012 w 609243"/>
              <a:gd name="connsiteY71" fmla="*/ 387586 h 496315"/>
              <a:gd name="connsiteX72" fmla="*/ 306429 w 609243"/>
              <a:gd name="connsiteY72" fmla="*/ 408620 h 496315"/>
              <a:gd name="connsiteX73" fmla="*/ 586847 w 609243"/>
              <a:gd name="connsiteY73" fmla="*/ 387586 h 496315"/>
              <a:gd name="connsiteX74" fmla="*/ 585614 w 609243"/>
              <a:gd name="connsiteY74" fmla="*/ 79844 h 496315"/>
              <a:gd name="connsiteX75" fmla="*/ 315160 w 609243"/>
              <a:gd name="connsiteY75" fmla="*/ 68664 h 496315"/>
              <a:gd name="connsiteX76" fmla="*/ 306429 w 609243"/>
              <a:gd name="connsiteY76" fmla="*/ 71791 h 496315"/>
              <a:gd name="connsiteX77" fmla="*/ 297699 w 609243"/>
              <a:gd name="connsiteY77" fmla="*/ 68664 h 496315"/>
              <a:gd name="connsiteX78" fmla="*/ 198798 w 609243"/>
              <a:gd name="connsiteY78" fmla="*/ 22403 h 496315"/>
              <a:gd name="connsiteX79" fmla="*/ 197678 w 609243"/>
              <a:gd name="connsiteY79" fmla="*/ 346 h 496315"/>
              <a:gd name="connsiteX80" fmla="*/ 306429 w 609243"/>
              <a:gd name="connsiteY80" fmla="*/ 46209 h 496315"/>
              <a:gd name="connsiteX81" fmla="*/ 602505 w 609243"/>
              <a:gd name="connsiteY81" fmla="*/ 64779 h 496315"/>
              <a:gd name="connsiteX82" fmla="*/ 606016 w 609243"/>
              <a:gd name="connsiteY82" fmla="*/ 68948 h 496315"/>
              <a:gd name="connsiteX83" fmla="*/ 608009 w 609243"/>
              <a:gd name="connsiteY83" fmla="*/ 75581 h 496315"/>
              <a:gd name="connsiteX84" fmla="*/ 609243 w 609243"/>
              <a:gd name="connsiteY84" fmla="*/ 396113 h 496315"/>
              <a:gd name="connsiteX85" fmla="*/ 608199 w 609243"/>
              <a:gd name="connsiteY85" fmla="*/ 400945 h 496315"/>
              <a:gd name="connsiteX86" fmla="*/ 595103 w 609243"/>
              <a:gd name="connsiteY86" fmla="*/ 414210 h 496315"/>
              <a:gd name="connsiteX87" fmla="*/ 317437 w 609243"/>
              <a:gd name="connsiteY87" fmla="*/ 428043 h 496315"/>
              <a:gd name="connsiteX88" fmla="*/ 306429 w 609243"/>
              <a:gd name="connsiteY88" fmla="*/ 434675 h 496315"/>
              <a:gd name="connsiteX89" fmla="*/ 295422 w 609243"/>
              <a:gd name="connsiteY89" fmla="*/ 428043 h 496315"/>
              <a:gd name="connsiteX90" fmla="*/ 17756 w 609243"/>
              <a:gd name="connsiteY90" fmla="*/ 414210 h 496315"/>
              <a:gd name="connsiteX91" fmla="*/ 4660 w 609243"/>
              <a:gd name="connsiteY91" fmla="*/ 400945 h 496315"/>
              <a:gd name="connsiteX92" fmla="*/ 3616 w 609243"/>
              <a:gd name="connsiteY92" fmla="*/ 396113 h 496315"/>
              <a:gd name="connsiteX93" fmla="*/ 4850 w 609243"/>
              <a:gd name="connsiteY93" fmla="*/ 75581 h 496315"/>
              <a:gd name="connsiteX94" fmla="*/ 6843 w 609243"/>
              <a:gd name="connsiteY94" fmla="*/ 68948 h 496315"/>
              <a:gd name="connsiteX95" fmla="*/ 10354 w 609243"/>
              <a:gd name="connsiteY95" fmla="*/ 64779 h 496315"/>
              <a:gd name="connsiteX96" fmla="*/ 197678 w 609243"/>
              <a:gd name="connsiteY9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34252 w 609243"/>
              <a:gd name="connsiteY54" fmla="*/ 12060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64943 w 609243"/>
              <a:gd name="connsiteY58" fmla="*/ 98796 h 496315"/>
              <a:gd name="connsiteX59" fmla="*/ 134152 w 609243"/>
              <a:gd name="connsiteY59" fmla="*/ 146734 h 496315"/>
              <a:gd name="connsiteX60" fmla="*/ 133773 w 609243"/>
              <a:gd name="connsiteY60" fmla="*/ 149292 h 496315"/>
              <a:gd name="connsiteX61" fmla="*/ 126842 w 609243"/>
              <a:gd name="connsiteY61" fmla="*/ 159523 h 496315"/>
              <a:gd name="connsiteX62" fmla="*/ 78234 w 609243"/>
              <a:gd name="connsiteY62" fmla="*/ 179892 h 496315"/>
              <a:gd name="connsiteX63" fmla="*/ 64658 w 609243"/>
              <a:gd name="connsiteY63" fmla="*/ 175439 h 496315"/>
              <a:gd name="connsiteX64" fmla="*/ 58392 w 609243"/>
              <a:gd name="connsiteY64" fmla="*/ 166439 h 496315"/>
              <a:gd name="connsiteX65" fmla="*/ 60101 w 609243"/>
              <a:gd name="connsiteY65" fmla="*/ 110638 h 496315"/>
              <a:gd name="connsiteX66" fmla="*/ 60765 w 609243"/>
              <a:gd name="connsiteY66" fmla="*/ 107796 h 496315"/>
              <a:gd name="connsiteX67" fmla="*/ 64943 w 609243"/>
              <a:gd name="connsiteY67" fmla="*/ 98796 h 496315"/>
              <a:gd name="connsiteX68" fmla="*/ 198798 w 609243"/>
              <a:gd name="connsiteY68" fmla="*/ 22403 h 496315"/>
              <a:gd name="connsiteX69" fmla="*/ 27245 w 609243"/>
              <a:gd name="connsiteY69" fmla="*/ 79844 h 496315"/>
              <a:gd name="connsiteX70" fmla="*/ 26012 w 609243"/>
              <a:gd name="connsiteY70" fmla="*/ 387586 h 496315"/>
              <a:gd name="connsiteX71" fmla="*/ 306429 w 609243"/>
              <a:gd name="connsiteY71" fmla="*/ 408620 h 496315"/>
              <a:gd name="connsiteX72" fmla="*/ 586847 w 609243"/>
              <a:gd name="connsiteY72" fmla="*/ 387586 h 496315"/>
              <a:gd name="connsiteX73" fmla="*/ 585614 w 609243"/>
              <a:gd name="connsiteY73" fmla="*/ 79844 h 496315"/>
              <a:gd name="connsiteX74" fmla="*/ 315160 w 609243"/>
              <a:gd name="connsiteY74" fmla="*/ 68664 h 496315"/>
              <a:gd name="connsiteX75" fmla="*/ 306429 w 609243"/>
              <a:gd name="connsiteY75" fmla="*/ 71791 h 496315"/>
              <a:gd name="connsiteX76" fmla="*/ 297699 w 609243"/>
              <a:gd name="connsiteY76" fmla="*/ 68664 h 496315"/>
              <a:gd name="connsiteX77" fmla="*/ 198798 w 609243"/>
              <a:gd name="connsiteY77" fmla="*/ 22403 h 496315"/>
              <a:gd name="connsiteX78" fmla="*/ 197678 w 609243"/>
              <a:gd name="connsiteY78" fmla="*/ 346 h 496315"/>
              <a:gd name="connsiteX79" fmla="*/ 306429 w 609243"/>
              <a:gd name="connsiteY79" fmla="*/ 46209 h 496315"/>
              <a:gd name="connsiteX80" fmla="*/ 602505 w 609243"/>
              <a:gd name="connsiteY80" fmla="*/ 64779 h 496315"/>
              <a:gd name="connsiteX81" fmla="*/ 606016 w 609243"/>
              <a:gd name="connsiteY81" fmla="*/ 68948 h 496315"/>
              <a:gd name="connsiteX82" fmla="*/ 608009 w 609243"/>
              <a:gd name="connsiteY82" fmla="*/ 75581 h 496315"/>
              <a:gd name="connsiteX83" fmla="*/ 609243 w 609243"/>
              <a:gd name="connsiteY83" fmla="*/ 396113 h 496315"/>
              <a:gd name="connsiteX84" fmla="*/ 608199 w 609243"/>
              <a:gd name="connsiteY84" fmla="*/ 400945 h 496315"/>
              <a:gd name="connsiteX85" fmla="*/ 595103 w 609243"/>
              <a:gd name="connsiteY85" fmla="*/ 414210 h 496315"/>
              <a:gd name="connsiteX86" fmla="*/ 317437 w 609243"/>
              <a:gd name="connsiteY86" fmla="*/ 428043 h 496315"/>
              <a:gd name="connsiteX87" fmla="*/ 306429 w 609243"/>
              <a:gd name="connsiteY87" fmla="*/ 434675 h 496315"/>
              <a:gd name="connsiteX88" fmla="*/ 295422 w 609243"/>
              <a:gd name="connsiteY88" fmla="*/ 428043 h 496315"/>
              <a:gd name="connsiteX89" fmla="*/ 17756 w 609243"/>
              <a:gd name="connsiteY89" fmla="*/ 414210 h 496315"/>
              <a:gd name="connsiteX90" fmla="*/ 4660 w 609243"/>
              <a:gd name="connsiteY90" fmla="*/ 400945 h 496315"/>
              <a:gd name="connsiteX91" fmla="*/ 3616 w 609243"/>
              <a:gd name="connsiteY91" fmla="*/ 396113 h 496315"/>
              <a:gd name="connsiteX92" fmla="*/ 4850 w 609243"/>
              <a:gd name="connsiteY92" fmla="*/ 75581 h 496315"/>
              <a:gd name="connsiteX93" fmla="*/ 6843 w 609243"/>
              <a:gd name="connsiteY93" fmla="*/ 68948 h 496315"/>
              <a:gd name="connsiteX94" fmla="*/ 10354 w 609243"/>
              <a:gd name="connsiteY94" fmla="*/ 64779 h 496315"/>
              <a:gd name="connsiteX95" fmla="*/ 197678 w 609243"/>
              <a:gd name="connsiteY9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45546 w 609243"/>
              <a:gd name="connsiteY54" fmla="*/ 136808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64943 w 609243"/>
              <a:gd name="connsiteY57" fmla="*/ 98796 h 496315"/>
              <a:gd name="connsiteX58" fmla="*/ 134152 w 609243"/>
              <a:gd name="connsiteY58" fmla="*/ 146734 h 496315"/>
              <a:gd name="connsiteX59" fmla="*/ 133773 w 609243"/>
              <a:gd name="connsiteY59" fmla="*/ 149292 h 496315"/>
              <a:gd name="connsiteX60" fmla="*/ 126842 w 609243"/>
              <a:gd name="connsiteY60" fmla="*/ 159523 h 496315"/>
              <a:gd name="connsiteX61" fmla="*/ 78234 w 609243"/>
              <a:gd name="connsiteY61" fmla="*/ 179892 h 496315"/>
              <a:gd name="connsiteX62" fmla="*/ 64658 w 609243"/>
              <a:gd name="connsiteY62" fmla="*/ 175439 h 496315"/>
              <a:gd name="connsiteX63" fmla="*/ 58392 w 609243"/>
              <a:gd name="connsiteY63" fmla="*/ 166439 h 496315"/>
              <a:gd name="connsiteX64" fmla="*/ 60101 w 609243"/>
              <a:gd name="connsiteY64" fmla="*/ 110638 h 496315"/>
              <a:gd name="connsiteX65" fmla="*/ 60765 w 609243"/>
              <a:gd name="connsiteY65" fmla="*/ 107796 h 496315"/>
              <a:gd name="connsiteX66" fmla="*/ 64943 w 609243"/>
              <a:gd name="connsiteY66" fmla="*/ 98796 h 496315"/>
              <a:gd name="connsiteX67" fmla="*/ 198798 w 609243"/>
              <a:gd name="connsiteY67" fmla="*/ 22403 h 496315"/>
              <a:gd name="connsiteX68" fmla="*/ 27245 w 609243"/>
              <a:gd name="connsiteY68" fmla="*/ 79844 h 496315"/>
              <a:gd name="connsiteX69" fmla="*/ 26012 w 609243"/>
              <a:gd name="connsiteY69" fmla="*/ 387586 h 496315"/>
              <a:gd name="connsiteX70" fmla="*/ 306429 w 609243"/>
              <a:gd name="connsiteY70" fmla="*/ 408620 h 496315"/>
              <a:gd name="connsiteX71" fmla="*/ 586847 w 609243"/>
              <a:gd name="connsiteY71" fmla="*/ 387586 h 496315"/>
              <a:gd name="connsiteX72" fmla="*/ 585614 w 609243"/>
              <a:gd name="connsiteY72" fmla="*/ 79844 h 496315"/>
              <a:gd name="connsiteX73" fmla="*/ 315160 w 609243"/>
              <a:gd name="connsiteY73" fmla="*/ 68664 h 496315"/>
              <a:gd name="connsiteX74" fmla="*/ 306429 w 609243"/>
              <a:gd name="connsiteY74" fmla="*/ 71791 h 496315"/>
              <a:gd name="connsiteX75" fmla="*/ 297699 w 609243"/>
              <a:gd name="connsiteY75" fmla="*/ 68664 h 496315"/>
              <a:gd name="connsiteX76" fmla="*/ 198798 w 609243"/>
              <a:gd name="connsiteY76" fmla="*/ 22403 h 496315"/>
              <a:gd name="connsiteX77" fmla="*/ 197678 w 609243"/>
              <a:gd name="connsiteY77" fmla="*/ 346 h 496315"/>
              <a:gd name="connsiteX78" fmla="*/ 306429 w 609243"/>
              <a:gd name="connsiteY78" fmla="*/ 46209 h 496315"/>
              <a:gd name="connsiteX79" fmla="*/ 602505 w 609243"/>
              <a:gd name="connsiteY79" fmla="*/ 64779 h 496315"/>
              <a:gd name="connsiteX80" fmla="*/ 606016 w 609243"/>
              <a:gd name="connsiteY80" fmla="*/ 68948 h 496315"/>
              <a:gd name="connsiteX81" fmla="*/ 608009 w 609243"/>
              <a:gd name="connsiteY81" fmla="*/ 75581 h 496315"/>
              <a:gd name="connsiteX82" fmla="*/ 609243 w 609243"/>
              <a:gd name="connsiteY82" fmla="*/ 396113 h 496315"/>
              <a:gd name="connsiteX83" fmla="*/ 608199 w 609243"/>
              <a:gd name="connsiteY83" fmla="*/ 400945 h 496315"/>
              <a:gd name="connsiteX84" fmla="*/ 595103 w 609243"/>
              <a:gd name="connsiteY84" fmla="*/ 414210 h 496315"/>
              <a:gd name="connsiteX85" fmla="*/ 317437 w 609243"/>
              <a:gd name="connsiteY85" fmla="*/ 428043 h 496315"/>
              <a:gd name="connsiteX86" fmla="*/ 306429 w 609243"/>
              <a:gd name="connsiteY86" fmla="*/ 434675 h 496315"/>
              <a:gd name="connsiteX87" fmla="*/ 295422 w 609243"/>
              <a:gd name="connsiteY87" fmla="*/ 428043 h 496315"/>
              <a:gd name="connsiteX88" fmla="*/ 17756 w 609243"/>
              <a:gd name="connsiteY88" fmla="*/ 414210 h 496315"/>
              <a:gd name="connsiteX89" fmla="*/ 4660 w 609243"/>
              <a:gd name="connsiteY89" fmla="*/ 400945 h 496315"/>
              <a:gd name="connsiteX90" fmla="*/ 3616 w 609243"/>
              <a:gd name="connsiteY90" fmla="*/ 396113 h 496315"/>
              <a:gd name="connsiteX91" fmla="*/ 4850 w 609243"/>
              <a:gd name="connsiteY91" fmla="*/ 75581 h 496315"/>
              <a:gd name="connsiteX92" fmla="*/ 6843 w 609243"/>
              <a:gd name="connsiteY92" fmla="*/ 68948 h 496315"/>
              <a:gd name="connsiteX93" fmla="*/ 10354 w 609243"/>
              <a:gd name="connsiteY93" fmla="*/ 64779 h 496315"/>
              <a:gd name="connsiteX94" fmla="*/ 197678 w 609243"/>
              <a:gd name="connsiteY9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64943 w 609243"/>
              <a:gd name="connsiteY54" fmla="*/ 98796 h 496315"/>
              <a:gd name="connsiteX55" fmla="*/ 134152 w 609243"/>
              <a:gd name="connsiteY55" fmla="*/ 146734 h 496315"/>
              <a:gd name="connsiteX56" fmla="*/ 133773 w 609243"/>
              <a:gd name="connsiteY56" fmla="*/ 149292 h 496315"/>
              <a:gd name="connsiteX57" fmla="*/ 126842 w 609243"/>
              <a:gd name="connsiteY57" fmla="*/ 159523 h 496315"/>
              <a:gd name="connsiteX58" fmla="*/ 78234 w 609243"/>
              <a:gd name="connsiteY58" fmla="*/ 179892 h 496315"/>
              <a:gd name="connsiteX59" fmla="*/ 64658 w 609243"/>
              <a:gd name="connsiteY59" fmla="*/ 175439 h 496315"/>
              <a:gd name="connsiteX60" fmla="*/ 58392 w 609243"/>
              <a:gd name="connsiteY60" fmla="*/ 166439 h 496315"/>
              <a:gd name="connsiteX61" fmla="*/ 60101 w 609243"/>
              <a:gd name="connsiteY61" fmla="*/ 110638 h 496315"/>
              <a:gd name="connsiteX62" fmla="*/ 60765 w 609243"/>
              <a:gd name="connsiteY62" fmla="*/ 107796 h 496315"/>
              <a:gd name="connsiteX63" fmla="*/ 64943 w 609243"/>
              <a:gd name="connsiteY63" fmla="*/ 98796 h 496315"/>
              <a:gd name="connsiteX64" fmla="*/ 198798 w 609243"/>
              <a:gd name="connsiteY64" fmla="*/ 22403 h 496315"/>
              <a:gd name="connsiteX65" fmla="*/ 27245 w 609243"/>
              <a:gd name="connsiteY65" fmla="*/ 79844 h 496315"/>
              <a:gd name="connsiteX66" fmla="*/ 26012 w 609243"/>
              <a:gd name="connsiteY66" fmla="*/ 387586 h 496315"/>
              <a:gd name="connsiteX67" fmla="*/ 306429 w 609243"/>
              <a:gd name="connsiteY67" fmla="*/ 408620 h 496315"/>
              <a:gd name="connsiteX68" fmla="*/ 586847 w 609243"/>
              <a:gd name="connsiteY68" fmla="*/ 387586 h 496315"/>
              <a:gd name="connsiteX69" fmla="*/ 585614 w 609243"/>
              <a:gd name="connsiteY69" fmla="*/ 79844 h 496315"/>
              <a:gd name="connsiteX70" fmla="*/ 315160 w 609243"/>
              <a:gd name="connsiteY70" fmla="*/ 68664 h 496315"/>
              <a:gd name="connsiteX71" fmla="*/ 306429 w 609243"/>
              <a:gd name="connsiteY71" fmla="*/ 71791 h 496315"/>
              <a:gd name="connsiteX72" fmla="*/ 297699 w 609243"/>
              <a:gd name="connsiteY72" fmla="*/ 68664 h 496315"/>
              <a:gd name="connsiteX73" fmla="*/ 198798 w 609243"/>
              <a:gd name="connsiteY73" fmla="*/ 22403 h 496315"/>
              <a:gd name="connsiteX74" fmla="*/ 197678 w 609243"/>
              <a:gd name="connsiteY74" fmla="*/ 346 h 496315"/>
              <a:gd name="connsiteX75" fmla="*/ 306429 w 609243"/>
              <a:gd name="connsiteY75" fmla="*/ 46209 h 496315"/>
              <a:gd name="connsiteX76" fmla="*/ 602505 w 609243"/>
              <a:gd name="connsiteY76" fmla="*/ 64779 h 496315"/>
              <a:gd name="connsiteX77" fmla="*/ 606016 w 609243"/>
              <a:gd name="connsiteY77" fmla="*/ 68948 h 496315"/>
              <a:gd name="connsiteX78" fmla="*/ 608009 w 609243"/>
              <a:gd name="connsiteY78" fmla="*/ 75581 h 496315"/>
              <a:gd name="connsiteX79" fmla="*/ 609243 w 609243"/>
              <a:gd name="connsiteY79" fmla="*/ 396113 h 496315"/>
              <a:gd name="connsiteX80" fmla="*/ 608199 w 609243"/>
              <a:gd name="connsiteY80" fmla="*/ 400945 h 496315"/>
              <a:gd name="connsiteX81" fmla="*/ 595103 w 609243"/>
              <a:gd name="connsiteY81" fmla="*/ 414210 h 496315"/>
              <a:gd name="connsiteX82" fmla="*/ 317437 w 609243"/>
              <a:gd name="connsiteY82" fmla="*/ 428043 h 496315"/>
              <a:gd name="connsiteX83" fmla="*/ 306429 w 609243"/>
              <a:gd name="connsiteY83" fmla="*/ 434675 h 496315"/>
              <a:gd name="connsiteX84" fmla="*/ 295422 w 609243"/>
              <a:gd name="connsiteY84" fmla="*/ 428043 h 496315"/>
              <a:gd name="connsiteX85" fmla="*/ 17756 w 609243"/>
              <a:gd name="connsiteY85" fmla="*/ 414210 h 496315"/>
              <a:gd name="connsiteX86" fmla="*/ 4660 w 609243"/>
              <a:gd name="connsiteY86" fmla="*/ 400945 h 496315"/>
              <a:gd name="connsiteX87" fmla="*/ 3616 w 609243"/>
              <a:gd name="connsiteY87" fmla="*/ 396113 h 496315"/>
              <a:gd name="connsiteX88" fmla="*/ 4850 w 609243"/>
              <a:gd name="connsiteY88" fmla="*/ 75581 h 496315"/>
              <a:gd name="connsiteX89" fmla="*/ 6843 w 609243"/>
              <a:gd name="connsiteY89" fmla="*/ 68948 h 496315"/>
              <a:gd name="connsiteX90" fmla="*/ 10354 w 609243"/>
              <a:gd name="connsiteY90" fmla="*/ 64779 h 496315"/>
              <a:gd name="connsiteX91" fmla="*/ 197678 w 609243"/>
              <a:gd name="connsiteY9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49445 w 609243"/>
              <a:gd name="connsiteY46" fmla="*/ 182544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114405 w 609243"/>
              <a:gd name="connsiteY49" fmla="*/ 142186 h 496315"/>
              <a:gd name="connsiteX50" fmla="*/ 79658 w 609243"/>
              <a:gd name="connsiteY50" fmla="*/ 112628 h 496315"/>
              <a:gd name="connsiteX51" fmla="*/ 78139 w 609243"/>
              <a:gd name="connsiteY51" fmla="*/ 156871 h 496315"/>
              <a:gd name="connsiteX52" fmla="*/ 114405 w 609243"/>
              <a:gd name="connsiteY52" fmla="*/ 142186 h 496315"/>
              <a:gd name="connsiteX53" fmla="*/ 64943 w 609243"/>
              <a:gd name="connsiteY53" fmla="*/ 98796 h 496315"/>
              <a:gd name="connsiteX54" fmla="*/ 134152 w 609243"/>
              <a:gd name="connsiteY54" fmla="*/ 146734 h 496315"/>
              <a:gd name="connsiteX55" fmla="*/ 133773 w 609243"/>
              <a:gd name="connsiteY55" fmla="*/ 149292 h 496315"/>
              <a:gd name="connsiteX56" fmla="*/ 126842 w 609243"/>
              <a:gd name="connsiteY56" fmla="*/ 159523 h 496315"/>
              <a:gd name="connsiteX57" fmla="*/ 78234 w 609243"/>
              <a:gd name="connsiteY57" fmla="*/ 179892 h 496315"/>
              <a:gd name="connsiteX58" fmla="*/ 64658 w 609243"/>
              <a:gd name="connsiteY58" fmla="*/ 175439 h 496315"/>
              <a:gd name="connsiteX59" fmla="*/ 58392 w 609243"/>
              <a:gd name="connsiteY59" fmla="*/ 166439 h 496315"/>
              <a:gd name="connsiteX60" fmla="*/ 60101 w 609243"/>
              <a:gd name="connsiteY60" fmla="*/ 110638 h 496315"/>
              <a:gd name="connsiteX61" fmla="*/ 60765 w 609243"/>
              <a:gd name="connsiteY61" fmla="*/ 107796 h 496315"/>
              <a:gd name="connsiteX62" fmla="*/ 64943 w 609243"/>
              <a:gd name="connsiteY62" fmla="*/ 98796 h 496315"/>
              <a:gd name="connsiteX63" fmla="*/ 198798 w 609243"/>
              <a:gd name="connsiteY63" fmla="*/ 22403 h 496315"/>
              <a:gd name="connsiteX64" fmla="*/ 27245 w 609243"/>
              <a:gd name="connsiteY64" fmla="*/ 79844 h 496315"/>
              <a:gd name="connsiteX65" fmla="*/ 26012 w 609243"/>
              <a:gd name="connsiteY65" fmla="*/ 387586 h 496315"/>
              <a:gd name="connsiteX66" fmla="*/ 306429 w 609243"/>
              <a:gd name="connsiteY66" fmla="*/ 408620 h 496315"/>
              <a:gd name="connsiteX67" fmla="*/ 586847 w 609243"/>
              <a:gd name="connsiteY67" fmla="*/ 387586 h 496315"/>
              <a:gd name="connsiteX68" fmla="*/ 585614 w 609243"/>
              <a:gd name="connsiteY68" fmla="*/ 79844 h 496315"/>
              <a:gd name="connsiteX69" fmla="*/ 315160 w 609243"/>
              <a:gd name="connsiteY69" fmla="*/ 68664 h 496315"/>
              <a:gd name="connsiteX70" fmla="*/ 306429 w 609243"/>
              <a:gd name="connsiteY70" fmla="*/ 71791 h 496315"/>
              <a:gd name="connsiteX71" fmla="*/ 297699 w 609243"/>
              <a:gd name="connsiteY71" fmla="*/ 68664 h 496315"/>
              <a:gd name="connsiteX72" fmla="*/ 198798 w 609243"/>
              <a:gd name="connsiteY72" fmla="*/ 22403 h 496315"/>
              <a:gd name="connsiteX73" fmla="*/ 197678 w 609243"/>
              <a:gd name="connsiteY73" fmla="*/ 346 h 496315"/>
              <a:gd name="connsiteX74" fmla="*/ 306429 w 609243"/>
              <a:gd name="connsiteY74" fmla="*/ 46209 h 496315"/>
              <a:gd name="connsiteX75" fmla="*/ 602505 w 609243"/>
              <a:gd name="connsiteY75" fmla="*/ 64779 h 496315"/>
              <a:gd name="connsiteX76" fmla="*/ 606016 w 609243"/>
              <a:gd name="connsiteY76" fmla="*/ 68948 h 496315"/>
              <a:gd name="connsiteX77" fmla="*/ 608009 w 609243"/>
              <a:gd name="connsiteY77" fmla="*/ 75581 h 496315"/>
              <a:gd name="connsiteX78" fmla="*/ 609243 w 609243"/>
              <a:gd name="connsiteY78" fmla="*/ 396113 h 496315"/>
              <a:gd name="connsiteX79" fmla="*/ 608199 w 609243"/>
              <a:gd name="connsiteY79" fmla="*/ 400945 h 496315"/>
              <a:gd name="connsiteX80" fmla="*/ 595103 w 609243"/>
              <a:gd name="connsiteY80" fmla="*/ 414210 h 496315"/>
              <a:gd name="connsiteX81" fmla="*/ 317437 w 609243"/>
              <a:gd name="connsiteY81" fmla="*/ 428043 h 496315"/>
              <a:gd name="connsiteX82" fmla="*/ 306429 w 609243"/>
              <a:gd name="connsiteY82" fmla="*/ 434675 h 496315"/>
              <a:gd name="connsiteX83" fmla="*/ 295422 w 609243"/>
              <a:gd name="connsiteY83" fmla="*/ 428043 h 496315"/>
              <a:gd name="connsiteX84" fmla="*/ 17756 w 609243"/>
              <a:gd name="connsiteY84" fmla="*/ 414210 h 496315"/>
              <a:gd name="connsiteX85" fmla="*/ 4660 w 609243"/>
              <a:gd name="connsiteY85" fmla="*/ 400945 h 496315"/>
              <a:gd name="connsiteX86" fmla="*/ 3616 w 609243"/>
              <a:gd name="connsiteY86" fmla="*/ 396113 h 496315"/>
              <a:gd name="connsiteX87" fmla="*/ 4850 w 609243"/>
              <a:gd name="connsiteY87" fmla="*/ 75581 h 496315"/>
              <a:gd name="connsiteX88" fmla="*/ 6843 w 609243"/>
              <a:gd name="connsiteY88" fmla="*/ 68948 h 496315"/>
              <a:gd name="connsiteX89" fmla="*/ 10354 w 609243"/>
              <a:gd name="connsiteY89" fmla="*/ 64779 h 496315"/>
              <a:gd name="connsiteX90" fmla="*/ 197678 w 609243"/>
              <a:gd name="connsiteY9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114405 w 609243"/>
              <a:gd name="connsiteY46" fmla="*/ 142186 h 496315"/>
              <a:gd name="connsiteX47" fmla="*/ 79658 w 609243"/>
              <a:gd name="connsiteY47" fmla="*/ 112628 h 496315"/>
              <a:gd name="connsiteX48" fmla="*/ 78139 w 609243"/>
              <a:gd name="connsiteY48" fmla="*/ 156871 h 496315"/>
              <a:gd name="connsiteX49" fmla="*/ 114405 w 609243"/>
              <a:gd name="connsiteY49" fmla="*/ 142186 h 496315"/>
              <a:gd name="connsiteX50" fmla="*/ 64943 w 609243"/>
              <a:gd name="connsiteY50" fmla="*/ 98796 h 496315"/>
              <a:gd name="connsiteX51" fmla="*/ 134152 w 609243"/>
              <a:gd name="connsiteY51" fmla="*/ 146734 h 496315"/>
              <a:gd name="connsiteX52" fmla="*/ 133773 w 609243"/>
              <a:gd name="connsiteY52" fmla="*/ 149292 h 496315"/>
              <a:gd name="connsiteX53" fmla="*/ 126842 w 609243"/>
              <a:gd name="connsiteY53" fmla="*/ 159523 h 496315"/>
              <a:gd name="connsiteX54" fmla="*/ 78234 w 609243"/>
              <a:gd name="connsiteY54" fmla="*/ 179892 h 496315"/>
              <a:gd name="connsiteX55" fmla="*/ 64658 w 609243"/>
              <a:gd name="connsiteY55" fmla="*/ 175439 h 496315"/>
              <a:gd name="connsiteX56" fmla="*/ 58392 w 609243"/>
              <a:gd name="connsiteY56" fmla="*/ 166439 h 496315"/>
              <a:gd name="connsiteX57" fmla="*/ 60101 w 609243"/>
              <a:gd name="connsiteY57" fmla="*/ 110638 h 496315"/>
              <a:gd name="connsiteX58" fmla="*/ 60765 w 609243"/>
              <a:gd name="connsiteY58" fmla="*/ 107796 h 496315"/>
              <a:gd name="connsiteX59" fmla="*/ 64943 w 609243"/>
              <a:gd name="connsiteY59" fmla="*/ 98796 h 496315"/>
              <a:gd name="connsiteX60" fmla="*/ 198798 w 609243"/>
              <a:gd name="connsiteY60" fmla="*/ 22403 h 496315"/>
              <a:gd name="connsiteX61" fmla="*/ 27245 w 609243"/>
              <a:gd name="connsiteY61" fmla="*/ 79844 h 496315"/>
              <a:gd name="connsiteX62" fmla="*/ 26012 w 609243"/>
              <a:gd name="connsiteY62" fmla="*/ 387586 h 496315"/>
              <a:gd name="connsiteX63" fmla="*/ 306429 w 609243"/>
              <a:gd name="connsiteY63" fmla="*/ 408620 h 496315"/>
              <a:gd name="connsiteX64" fmla="*/ 586847 w 609243"/>
              <a:gd name="connsiteY64" fmla="*/ 387586 h 496315"/>
              <a:gd name="connsiteX65" fmla="*/ 585614 w 609243"/>
              <a:gd name="connsiteY65" fmla="*/ 79844 h 496315"/>
              <a:gd name="connsiteX66" fmla="*/ 315160 w 609243"/>
              <a:gd name="connsiteY66" fmla="*/ 68664 h 496315"/>
              <a:gd name="connsiteX67" fmla="*/ 306429 w 609243"/>
              <a:gd name="connsiteY67" fmla="*/ 71791 h 496315"/>
              <a:gd name="connsiteX68" fmla="*/ 297699 w 609243"/>
              <a:gd name="connsiteY68" fmla="*/ 68664 h 496315"/>
              <a:gd name="connsiteX69" fmla="*/ 198798 w 609243"/>
              <a:gd name="connsiteY69" fmla="*/ 22403 h 496315"/>
              <a:gd name="connsiteX70" fmla="*/ 197678 w 609243"/>
              <a:gd name="connsiteY70" fmla="*/ 346 h 496315"/>
              <a:gd name="connsiteX71" fmla="*/ 306429 w 609243"/>
              <a:gd name="connsiteY71" fmla="*/ 46209 h 496315"/>
              <a:gd name="connsiteX72" fmla="*/ 602505 w 609243"/>
              <a:gd name="connsiteY72" fmla="*/ 64779 h 496315"/>
              <a:gd name="connsiteX73" fmla="*/ 606016 w 609243"/>
              <a:gd name="connsiteY73" fmla="*/ 68948 h 496315"/>
              <a:gd name="connsiteX74" fmla="*/ 608009 w 609243"/>
              <a:gd name="connsiteY74" fmla="*/ 75581 h 496315"/>
              <a:gd name="connsiteX75" fmla="*/ 609243 w 609243"/>
              <a:gd name="connsiteY75" fmla="*/ 396113 h 496315"/>
              <a:gd name="connsiteX76" fmla="*/ 608199 w 609243"/>
              <a:gd name="connsiteY76" fmla="*/ 400945 h 496315"/>
              <a:gd name="connsiteX77" fmla="*/ 595103 w 609243"/>
              <a:gd name="connsiteY77" fmla="*/ 414210 h 496315"/>
              <a:gd name="connsiteX78" fmla="*/ 317437 w 609243"/>
              <a:gd name="connsiteY78" fmla="*/ 428043 h 496315"/>
              <a:gd name="connsiteX79" fmla="*/ 306429 w 609243"/>
              <a:gd name="connsiteY79" fmla="*/ 434675 h 496315"/>
              <a:gd name="connsiteX80" fmla="*/ 295422 w 609243"/>
              <a:gd name="connsiteY80" fmla="*/ 428043 h 496315"/>
              <a:gd name="connsiteX81" fmla="*/ 17756 w 609243"/>
              <a:gd name="connsiteY81" fmla="*/ 414210 h 496315"/>
              <a:gd name="connsiteX82" fmla="*/ 4660 w 609243"/>
              <a:gd name="connsiteY82" fmla="*/ 400945 h 496315"/>
              <a:gd name="connsiteX83" fmla="*/ 3616 w 609243"/>
              <a:gd name="connsiteY83" fmla="*/ 396113 h 496315"/>
              <a:gd name="connsiteX84" fmla="*/ 4850 w 609243"/>
              <a:gd name="connsiteY84" fmla="*/ 75581 h 496315"/>
              <a:gd name="connsiteX85" fmla="*/ 6843 w 609243"/>
              <a:gd name="connsiteY85" fmla="*/ 68948 h 496315"/>
              <a:gd name="connsiteX86" fmla="*/ 10354 w 609243"/>
              <a:gd name="connsiteY86" fmla="*/ 64779 h 496315"/>
              <a:gd name="connsiteX87" fmla="*/ 197678 w 609243"/>
              <a:gd name="connsiteY8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436157 w 609243"/>
              <a:gd name="connsiteY38" fmla="*/ 183933 h 496315"/>
              <a:gd name="connsiteX39" fmla="*/ 155189 w 609243"/>
              <a:gd name="connsiteY39" fmla="*/ 183880 h 496315"/>
              <a:gd name="connsiteX40" fmla="*/ 259126 w 609243"/>
              <a:gd name="connsiteY40" fmla="*/ 203976 h 496315"/>
              <a:gd name="connsiteX41" fmla="*/ 249162 w 609243"/>
              <a:gd name="connsiteY41" fmla="*/ 220933 h 496315"/>
              <a:gd name="connsiteX42" fmla="*/ 65059 w 609243"/>
              <a:gd name="connsiteY42" fmla="*/ 239028 h 496315"/>
              <a:gd name="connsiteX43" fmla="*/ 55095 w 609243"/>
              <a:gd name="connsiteY43" fmla="*/ 221975 h 496315"/>
              <a:gd name="connsiteX44" fmla="*/ 155189 w 609243"/>
              <a:gd name="connsiteY44" fmla="*/ 183880 h 496315"/>
              <a:gd name="connsiteX45" fmla="*/ 114405 w 609243"/>
              <a:gd name="connsiteY45" fmla="*/ 142186 h 496315"/>
              <a:gd name="connsiteX46" fmla="*/ 79658 w 609243"/>
              <a:gd name="connsiteY46" fmla="*/ 112628 h 496315"/>
              <a:gd name="connsiteX47" fmla="*/ 78139 w 609243"/>
              <a:gd name="connsiteY47" fmla="*/ 156871 h 496315"/>
              <a:gd name="connsiteX48" fmla="*/ 114405 w 609243"/>
              <a:gd name="connsiteY48" fmla="*/ 142186 h 496315"/>
              <a:gd name="connsiteX49" fmla="*/ 64943 w 609243"/>
              <a:gd name="connsiteY49" fmla="*/ 98796 h 496315"/>
              <a:gd name="connsiteX50" fmla="*/ 134152 w 609243"/>
              <a:gd name="connsiteY50" fmla="*/ 146734 h 496315"/>
              <a:gd name="connsiteX51" fmla="*/ 133773 w 609243"/>
              <a:gd name="connsiteY51" fmla="*/ 149292 h 496315"/>
              <a:gd name="connsiteX52" fmla="*/ 126842 w 609243"/>
              <a:gd name="connsiteY52" fmla="*/ 159523 h 496315"/>
              <a:gd name="connsiteX53" fmla="*/ 78234 w 609243"/>
              <a:gd name="connsiteY53" fmla="*/ 179892 h 496315"/>
              <a:gd name="connsiteX54" fmla="*/ 64658 w 609243"/>
              <a:gd name="connsiteY54" fmla="*/ 175439 h 496315"/>
              <a:gd name="connsiteX55" fmla="*/ 58392 w 609243"/>
              <a:gd name="connsiteY55" fmla="*/ 166439 h 496315"/>
              <a:gd name="connsiteX56" fmla="*/ 60101 w 609243"/>
              <a:gd name="connsiteY56" fmla="*/ 110638 h 496315"/>
              <a:gd name="connsiteX57" fmla="*/ 60765 w 609243"/>
              <a:gd name="connsiteY57" fmla="*/ 107796 h 496315"/>
              <a:gd name="connsiteX58" fmla="*/ 64943 w 609243"/>
              <a:gd name="connsiteY58" fmla="*/ 98796 h 496315"/>
              <a:gd name="connsiteX59" fmla="*/ 198798 w 609243"/>
              <a:gd name="connsiteY59" fmla="*/ 22403 h 496315"/>
              <a:gd name="connsiteX60" fmla="*/ 27245 w 609243"/>
              <a:gd name="connsiteY60" fmla="*/ 79844 h 496315"/>
              <a:gd name="connsiteX61" fmla="*/ 26012 w 609243"/>
              <a:gd name="connsiteY61" fmla="*/ 387586 h 496315"/>
              <a:gd name="connsiteX62" fmla="*/ 306429 w 609243"/>
              <a:gd name="connsiteY62" fmla="*/ 408620 h 496315"/>
              <a:gd name="connsiteX63" fmla="*/ 586847 w 609243"/>
              <a:gd name="connsiteY63" fmla="*/ 387586 h 496315"/>
              <a:gd name="connsiteX64" fmla="*/ 585614 w 609243"/>
              <a:gd name="connsiteY64" fmla="*/ 79844 h 496315"/>
              <a:gd name="connsiteX65" fmla="*/ 315160 w 609243"/>
              <a:gd name="connsiteY65" fmla="*/ 68664 h 496315"/>
              <a:gd name="connsiteX66" fmla="*/ 306429 w 609243"/>
              <a:gd name="connsiteY66" fmla="*/ 71791 h 496315"/>
              <a:gd name="connsiteX67" fmla="*/ 297699 w 609243"/>
              <a:gd name="connsiteY67" fmla="*/ 68664 h 496315"/>
              <a:gd name="connsiteX68" fmla="*/ 198798 w 609243"/>
              <a:gd name="connsiteY68" fmla="*/ 22403 h 496315"/>
              <a:gd name="connsiteX69" fmla="*/ 197678 w 609243"/>
              <a:gd name="connsiteY69" fmla="*/ 346 h 496315"/>
              <a:gd name="connsiteX70" fmla="*/ 306429 w 609243"/>
              <a:gd name="connsiteY70" fmla="*/ 46209 h 496315"/>
              <a:gd name="connsiteX71" fmla="*/ 602505 w 609243"/>
              <a:gd name="connsiteY71" fmla="*/ 64779 h 496315"/>
              <a:gd name="connsiteX72" fmla="*/ 606016 w 609243"/>
              <a:gd name="connsiteY72" fmla="*/ 68948 h 496315"/>
              <a:gd name="connsiteX73" fmla="*/ 608009 w 609243"/>
              <a:gd name="connsiteY73" fmla="*/ 75581 h 496315"/>
              <a:gd name="connsiteX74" fmla="*/ 609243 w 609243"/>
              <a:gd name="connsiteY74" fmla="*/ 396113 h 496315"/>
              <a:gd name="connsiteX75" fmla="*/ 608199 w 609243"/>
              <a:gd name="connsiteY75" fmla="*/ 400945 h 496315"/>
              <a:gd name="connsiteX76" fmla="*/ 595103 w 609243"/>
              <a:gd name="connsiteY76" fmla="*/ 414210 h 496315"/>
              <a:gd name="connsiteX77" fmla="*/ 317437 w 609243"/>
              <a:gd name="connsiteY77" fmla="*/ 428043 h 496315"/>
              <a:gd name="connsiteX78" fmla="*/ 306429 w 609243"/>
              <a:gd name="connsiteY78" fmla="*/ 434675 h 496315"/>
              <a:gd name="connsiteX79" fmla="*/ 295422 w 609243"/>
              <a:gd name="connsiteY79" fmla="*/ 428043 h 496315"/>
              <a:gd name="connsiteX80" fmla="*/ 17756 w 609243"/>
              <a:gd name="connsiteY80" fmla="*/ 414210 h 496315"/>
              <a:gd name="connsiteX81" fmla="*/ 4660 w 609243"/>
              <a:gd name="connsiteY81" fmla="*/ 400945 h 496315"/>
              <a:gd name="connsiteX82" fmla="*/ 3616 w 609243"/>
              <a:gd name="connsiteY82" fmla="*/ 396113 h 496315"/>
              <a:gd name="connsiteX83" fmla="*/ 4850 w 609243"/>
              <a:gd name="connsiteY83" fmla="*/ 75581 h 496315"/>
              <a:gd name="connsiteX84" fmla="*/ 6843 w 609243"/>
              <a:gd name="connsiteY84" fmla="*/ 68948 h 496315"/>
              <a:gd name="connsiteX85" fmla="*/ 10354 w 609243"/>
              <a:gd name="connsiteY85" fmla="*/ 64779 h 496315"/>
              <a:gd name="connsiteX86" fmla="*/ 197678 w 609243"/>
              <a:gd name="connsiteY8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4943 w 609243"/>
              <a:gd name="connsiteY48" fmla="*/ 98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64943 w 609243"/>
              <a:gd name="connsiteY57" fmla="*/ 98796 h 496315"/>
              <a:gd name="connsiteX58" fmla="*/ 198798 w 609243"/>
              <a:gd name="connsiteY58" fmla="*/ 22403 h 496315"/>
              <a:gd name="connsiteX59" fmla="*/ 27245 w 609243"/>
              <a:gd name="connsiteY59" fmla="*/ 79844 h 496315"/>
              <a:gd name="connsiteX60" fmla="*/ 26012 w 609243"/>
              <a:gd name="connsiteY60" fmla="*/ 387586 h 496315"/>
              <a:gd name="connsiteX61" fmla="*/ 306429 w 609243"/>
              <a:gd name="connsiteY61" fmla="*/ 408620 h 496315"/>
              <a:gd name="connsiteX62" fmla="*/ 586847 w 609243"/>
              <a:gd name="connsiteY62" fmla="*/ 387586 h 496315"/>
              <a:gd name="connsiteX63" fmla="*/ 585614 w 609243"/>
              <a:gd name="connsiteY63" fmla="*/ 79844 h 496315"/>
              <a:gd name="connsiteX64" fmla="*/ 315160 w 609243"/>
              <a:gd name="connsiteY64" fmla="*/ 68664 h 496315"/>
              <a:gd name="connsiteX65" fmla="*/ 306429 w 609243"/>
              <a:gd name="connsiteY65" fmla="*/ 71791 h 496315"/>
              <a:gd name="connsiteX66" fmla="*/ 297699 w 609243"/>
              <a:gd name="connsiteY66" fmla="*/ 68664 h 496315"/>
              <a:gd name="connsiteX67" fmla="*/ 198798 w 609243"/>
              <a:gd name="connsiteY67" fmla="*/ 22403 h 496315"/>
              <a:gd name="connsiteX68" fmla="*/ 197678 w 609243"/>
              <a:gd name="connsiteY68" fmla="*/ 346 h 496315"/>
              <a:gd name="connsiteX69" fmla="*/ 306429 w 609243"/>
              <a:gd name="connsiteY69" fmla="*/ 46209 h 496315"/>
              <a:gd name="connsiteX70" fmla="*/ 602505 w 609243"/>
              <a:gd name="connsiteY70" fmla="*/ 64779 h 496315"/>
              <a:gd name="connsiteX71" fmla="*/ 606016 w 609243"/>
              <a:gd name="connsiteY71" fmla="*/ 68948 h 496315"/>
              <a:gd name="connsiteX72" fmla="*/ 608009 w 609243"/>
              <a:gd name="connsiteY72" fmla="*/ 75581 h 496315"/>
              <a:gd name="connsiteX73" fmla="*/ 609243 w 609243"/>
              <a:gd name="connsiteY73" fmla="*/ 396113 h 496315"/>
              <a:gd name="connsiteX74" fmla="*/ 608199 w 609243"/>
              <a:gd name="connsiteY74" fmla="*/ 400945 h 496315"/>
              <a:gd name="connsiteX75" fmla="*/ 595103 w 609243"/>
              <a:gd name="connsiteY75" fmla="*/ 414210 h 496315"/>
              <a:gd name="connsiteX76" fmla="*/ 317437 w 609243"/>
              <a:gd name="connsiteY76" fmla="*/ 428043 h 496315"/>
              <a:gd name="connsiteX77" fmla="*/ 306429 w 609243"/>
              <a:gd name="connsiteY77" fmla="*/ 434675 h 496315"/>
              <a:gd name="connsiteX78" fmla="*/ 295422 w 609243"/>
              <a:gd name="connsiteY78" fmla="*/ 428043 h 496315"/>
              <a:gd name="connsiteX79" fmla="*/ 17756 w 609243"/>
              <a:gd name="connsiteY79" fmla="*/ 414210 h 496315"/>
              <a:gd name="connsiteX80" fmla="*/ 4660 w 609243"/>
              <a:gd name="connsiteY80" fmla="*/ 400945 h 496315"/>
              <a:gd name="connsiteX81" fmla="*/ 3616 w 609243"/>
              <a:gd name="connsiteY81" fmla="*/ 396113 h 496315"/>
              <a:gd name="connsiteX82" fmla="*/ 4850 w 609243"/>
              <a:gd name="connsiteY82" fmla="*/ 75581 h 496315"/>
              <a:gd name="connsiteX83" fmla="*/ 6843 w 609243"/>
              <a:gd name="connsiteY83" fmla="*/ 68948 h 496315"/>
              <a:gd name="connsiteX84" fmla="*/ 10354 w 609243"/>
              <a:gd name="connsiteY84" fmla="*/ 64779 h 496315"/>
              <a:gd name="connsiteX85" fmla="*/ 197678 w 609243"/>
              <a:gd name="connsiteY8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765 w 609243"/>
              <a:gd name="connsiteY48" fmla="*/ 107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198798 w 609243"/>
              <a:gd name="connsiteY57" fmla="*/ 22403 h 496315"/>
              <a:gd name="connsiteX58" fmla="*/ 27245 w 609243"/>
              <a:gd name="connsiteY58" fmla="*/ 79844 h 496315"/>
              <a:gd name="connsiteX59" fmla="*/ 26012 w 609243"/>
              <a:gd name="connsiteY59" fmla="*/ 387586 h 496315"/>
              <a:gd name="connsiteX60" fmla="*/ 306429 w 609243"/>
              <a:gd name="connsiteY60" fmla="*/ 408620 h 496315"/>
              <a:gd name="connsiteX61" fmla="*/ 586847 w 609243"/>
              <a:gd name="connsiteY61" fmla="*/ 387586 h 496315"/>
              <a:gd name="connsiteX62" fmla="*/ 585614 w 609243"/>
              <a:gd name="connsiteY62" fmla="*/ 79844 h 496315"/>
              <a:gd name="connsiteX63" fmla="*/ 315160 w 609243"/>
              <a:gd name="connsiteY63" fmla="*/ 68664 h 496315"/>
              <a:gd name="connsiteX64" fmla="*/ 306429 w 609243"/>
              <a:gd name="connsiteY64" fmla="*/ 71791 h 496315"/>
              <a:gd name="connsiteX65" fmla="*/ 297699 w 609243"/>
              <a:gd name="connsiteY65" fmla="*/ 68664 h 496315"/>
              <a:gd name="connsiteX66" fmla="*/ 198798 w 609243"/>
              <a:gd name="connsiteY66" fmla="*/ 22403 h 496315"/>
              <a:gd name="connsiteX67" fmla="*/ 197678 w 609243"/>
              <a:gd name="connsiteY67" fmla="*/ 346 h 496315"/>
              <a:gd name="connsiteX68" fmla="*/ 306429 w 609243"/>
              <a:gd name="connsiteY68" fmla="*/ 46209 h 496315"/>
              <a:gd name="connsiteX69" fmla="*/ 602505 w 609243"/>
              <a:gd name="connsiteY69" fmla="*/ 64779 h 496315"/>
              <a:gd name="connsiteX70" fmla="*/ 606016 w 609243"/>
              <a:gd name="connsiteY70" fmla="*/ 68948 h 496315"/>
              <a:gd name="connsiteX71" fmla="*/ 608009 w 609243"/>
              <a:gd name="connsiteY71" fmla="*/ 75581 h 496315"/>
              <a:gd name="connsiteX72" fmla="*/ 609243 w 609243"/>
              <a:gd name="connsiteY72" fmla="*/ 396113 h 496315"/>
              <a:gd name="connsiteX73" fmla="*/ 608199 w 609243"/>
              <a:gd name="connsiteY73" fmla="*/ 400945 h 496315"/>
              <a:gd name="connsiteX74" fmla="*/ 595103 w 609243"/>
              <a:gd name="connsiteY74" fmla="*/ 414210 h 496315"/>
              <a:gd name="connsiteX75" fmla="*/ 317437 w 609243"/>
              <a:gd name="connsiteY75" fmla="*/ 428043 h 496315"/>
              <a:gd name="connsiteX76" fmla="*/ 306429 w 609243"/>
              <a:gd name="connsiteY76" fmla="*/ 434675 h 496315"/>
              <a:gd name="connsiteX77" fmla="*/ 295422 w 609243"/>
              <a:gd name="connsiteY77" fmla="*/ 428043 h 496315"/>
              <a:gd name="connsiteX78" fmla="*/ 17756 w 609243"/>
              <a:gd name="connsiteY78" fmla="*/ 414210 h 496315"/>
              <a:gd name="connsiteX79" fmla="*/ 4660 w 609243"/>
              <a:gd name="connsiteY79" fmla="*/ 400945 h 496315"/>
              <a:gd name="connsiteX80" fmla="*/ 3616 w 609243"/>
              <a:gd name="connsiteY80" fmla="*/ 396113 h 496315"/>
              <a:gd name="connsiteX81" fmla="*/ 4850 w 609243"/>
              <a:gd name="connsiteY81" fmla="*/ 75581 h 496315"/>
              <a:gd name="connsiteX82" fmla="*/ 6843 w 609243"/>
              <a:gd name="connsiteY82" fmla="*/ 68948 h 496315"/>
              <a:gd name="connsiteX83" fmla="*/ 10354 w 609243"/>
              <a:gd name="connsiteY83" fmla="*/ 64779 h 496315"/>
              <a:gd name="connsiteX84" fmla="*/ 197678 w 609243"/>
              <a:gd name="connsiteY8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101 w 609243"/>
              <a:gd name="connsiteY48" fmla="*/ 110638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198798 w 609243"/>
              <a:gd name="connsiteY56" fmla="*/ 22403 h 496315"/>
              <a:gd name="connsiteX57" fmla="*/ 27245 w 609243"/>
              <a:gd name="connsiteY57" fmla="*/ 79844 h 496315"/>
              <a:gd name="connsiteX58" fmla="*/ 26012 w 609243"/>
              <a:gd name="connsiteY58" fmla="*/ 387586 h 496315"/>
              <a:gd name="connsiteX59" fmla="*/ 306429 w 609243"/>
              <a:gd name="connsiteY59" fmla="*/ 408620 h 496315"/>
              <a:gd name="connsiteX60" fmla="*/ 586847 w 609243"/>
              <a:gd name="connsiteY60" fmla="*/ 387586 h 496315"/>
              <a:gd name="connsiteX61" fmla="*/ 585614 w 609243"/>
              <a:gd name="connsiteY61" fmla="*/ 79844 h 496315"/>
              <a:gd name="connsiteX62" fmla="*/ 315160 w 609243"/>
              <a:gd name="connsiteY62" fmla="*/ 68664 h 496315"/>
              <a:gd name="connsiteX63" fmla="*/ 306429 w 609243"/>
              <a:gd name="connsiteY63" fmla="*/ 71791 h 496315"/>
              <a:gd name="connsiteX64" fmla="*/ 297699 w 609243"/>
              <a:gd name="connsiteY64" fmla="*/ 68664 h 496315"/>
              <a:gd name="connsiteX65" fmla="*/ 198798 w 609243"/>
              <a:gd name="connsiteY65" fmla="*/ 22403 h 496315"/>
              <a:gd name="connsiteX66" fmla="*/ 197678 w 609243"/>
              <a:gd name="connsiteY66" fmla="*/ 346 h 496315"/>
              <a:gd name="connsiteX67" fmla="*/ 306429 w 609243"/>
              <a:gd name="connsiteY67" fmla="*/ 46209 h 496315"/>
              <a:gd name="connsiteX68" fmla="*/ 602505 w 609243"/>
              <a:gd name="connsiteY68" fmla="*/ 64779 h 496315"/>
              <a:gd name="connsiteX69" fmla="*/ 606016 w 609243"/>
              <a:gd name="connsiteY69" fmla="*/ 68948 h 496315"/>
              <a:gd name="connsiteX70" fmla="*/ 608009 w 609243"/>
              <a:gd name="connsiteY70" fmla="*/ 75581 h 496315"/>
              <a:gd name="connsiteX71" fmla="*/ 609243 w 609243"/>
              <a:gd name="connsiteY71" fmla="*/ 396113 h 496315"/>
              <a:gd name="connsiteX72" fmla="*/ 608199 w 609243"/>
              <a:gd name="connsiteY72" fmla="*/ 400945 h 496315"/>
              <a:gd name="connsiteX73" fmla="*/ 595103 w 609243"/>
              <a:gd name="connsiteY73" fmla="*/ 414210 h 496315"/>
              <a:gd name="connsiteX74" fmla="*/ 317437 w 609243"/>
              <a:gd name="connsiteY74" fmla="*/ 428043 h 496315"/>
              <a:gd name="connsiteX75" fmla="*/ 306429 w 609243"/>
              <a:gd name="connsiteY75" fmla="*/ 434675 h 496315"/>
              <a:gd name="connsiteX76" fmla="*/ 295422 w 609243"/>
              <a:gd name="connsiteY76" fmla="*/ 428043 h 496315"/>
              <a:gd name="connsiteX77" fmla="*/ 17756 w 609243"/>
              <a:gd name="connsiteY77" fmla="*/ 414210 h 496315"/>
              <a:gd name="connsiteX78" fmla="*/ 4660 w 609243"/>
              <a:gd name="connsiteY78" fmla="*/ 400945 h 496315"/>
              <a:gd name="connsiteX79" fmla="*/ 3616 w 609243"/>
              <a:gd name="connsiteY79" fmla="*/ 396113 h 496315"/>
              <a:gd name="connsiteX80" fmla="*/ 4850 w 609243"/>
              <a:gd name="connsiteY80" fmla="*/ 75581 h 496315"/>
              <a:gd name="connsiteX81" fmla="*/ 6843 w 609243"/>
              <a:gd name="connsiteY81" fmla="*/ 68948 h 496315"/>
              <a:gd name="connsiteX82" fmla="*/ 10354 w 609243"/>
              <a:gd name="connsiteY82" fmla="*/ 64779 h 496315"/>
              <a:gd name="connsiteX83" fmla="*/ 197678 w 609243"/>
              <a:gd name="connsiteY8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0101 w 609243"/>
              <a:gd name="connsiteY47" fmla="*/ 110638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60101 w 609243"/>
              <a:gd name="connsiteY54" fmla="*/ 110638 h 496315"/>
              <a:gd name="connsiteX55" fmla="*/ 198798 w 609243"/>
              <a:gd name="connsiteY55" fmla="*/ 22403 h 496315"/>
              <a:gd name="connsiteX56" fmla="*/ 27245 w 609243"/>
              <a:gd name="connsiteY56" fmla="*/ 79844 h 496315"/>
              <a:gd name="connsiteX57" fmla="*/ 26012 w 609243"/>
              <a:gd name="connsiteY57" fmla="*/ 387586 h 496315"/>
              <a:gd name="connsiteX58" fmla="*/ 306429 w 609243"/>
              <a:gd name="connsiteY58" fmla="*/ 408620 h 496315"/>
              <a:gd name="connsiteX59" fmla="*/ 586847 w 609243"/>
              <a:gd name="connsiteY59" fmla="*/ 387586 h 496315"/>
              <a:gd name="connsiteX60" fmla="*/ 585614 w 609243"/>
              <a:gd name="connsiteY60" fmla="*/ 79844 h 496315"/>
              <a:gd name="connsiteX61" fmla="*/ 315160 w 609243"/>
              <a:gd name="connsiteY61" fmla="*/ 68664 h 496315"/>
              <a:gd name="connsiteX62" fmla="*/ 306429 w 609243"/>
              <a:gd name="connsiteY62" fmla="*/ 71791 h 496315"/>
              <a:gd name="connsiteX63" fmla="*/ 297699 w 609243"/>
              <a:gd name="connsiteY63" fmla="*/ 68664 h 496315"/>
              <a:gd name="connsiteX64" fmla="*/ 198798 w 609243"/>
              <a:gd name="connsiteY64" fmla="*/ 22403 h 496315"/>
              <a:gd name="connsiteX65" fmla="*/ 197678 w 609243"/>
              <a:gd name="connsiteY65" fmla="*/ 346 h 496315"/>
              <a:gd name="connsiteX66" fmla="*/ 306429 w 609243"/>
              <a:gd name="connsiteY66" fmla="*/ 46209 h 496315"/>
              <a:gd name="connsiteX67" fmla="*/ 602505 w 609243"/>
              <a:gd name="connsiteY67" fmla="*/ 64779 h 496315"/>
              <a:gd name="connsiteX68" fmla="*/ 606016 w 609243"/>
              <a:gd name="connsiteY68" fmla="*/ 68948 h 496315"/>
              <a:gd name="connsiteX69" fmla="*/ 608009 w 609243"/>
              <a:gd name="connsiteY69" fmla="*/ 75581 h 496315"/>
              <a:gd name="connsiteX70" fmla="*/ 609243 w 609243"/>
              <a:gd name="connsiteY70" fmla="*/ 396113 h 496315"/>
              <a:gd name="connsiteX71" fmla="*/ 608199 w 609243"/>
              <a:gd name="connsiteY71" fmla="*/ 400945 h 496315"/>
              <a:gd name="connsiteX72" fmla="*/ 595103 w 609243"/>
              <a:gd name="connsiteY72" fmla="*/ 414210 h 496315"/>
              <a:gd name="connsiteX73" fmla="*/ 317437 w 609243"/>
              <a:gd name="connsiteY73" fmla="*/ 428043 h 496315"/>
              <a:gd name="connsiteX74" fmla="*/ 306429 w 609243"/>
              <a:gd name="connsiteY74" fmla="*/ 434675 h 496315"/>
              <a:gd name="connsiteX75" fmla="*/ 295422 w 609243"/>
              <a:gd name="connsiteY75" fmla="*/ 428043 h 496315"/>
              <a:gd name="connsiteX76" fmla="*/ 17756 w 609243"/>
              <a:gd name="connsiteY76" fmla="*/ 414210 h 496315"/>
              <a:gd name="connsiteX77" fmla="*/ 4660 w 609243"/>
              <a:gd name="connsiteY77" fmla="*/ 400945 h 496315"/>
              <a:gd name="connsiteX78" fmla="*/ 3616 w 609243"/>
              <a:gd name="connsiteY78" fmla="*/ 396113 h 496315"/>
              <a:gd name="connsiteX79" fmla="*/ 4850 w 609243"/>
              <a:gd name="connsiteY79" fmla="*/ 75581 h 496315"/>
              <a:gd name="connsiteX80" fmla="*/ 6843 w 609243"/>
              <a:gd name="connsiteY80" fmla="*/ 68948 h 496315"/>
              <a:gd name="connsiteX81" fmla="*/ 10354 w 609243"/>
              <a:gd name="connsiteY81" fmla="*/ 64779 h 496315"/>
              <a:gd name="connsiteX82" fmla="*/ 197678 w 609243"/>
              <a:gd name="connsiteY8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58392 w 609243"/>
              <a:gd name="connsiteY47" fmla="*/ 166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198798 w 609243"/>
              <a:gd name="connsiteY54" fmla="*/ 22403 h 496315"/>
              <a:gd name="connsiteX55" fmla="*/ 27245 w 609243"/>
              <a:gd name="connsiteY55" fmla="*/ 79844 h 496315"/>
              <a:gd name="connsiteX56" fmla="*/ 26012 w 609243"/>
              <a:gd name="connsiteY56" fmla="*/ 387586 h 496315"/>
              <a:gd name="connsiteX57" fmla="*/ 306429 w 609243"/>
              <a:gd name="connsiteY57" fmla="*/ 408620 h 496315"/>
              <a:gd name="connsiteX58" fmla="*/ 586847 w 609243"/>
              <a:gd name="connsiteY58" fmla="*/ 387586 h 496315"/>
              <a:gd name="connsiteX59" fmla="*/ 585614 w 609243"/>
              <a:gd name="connsiteY59" fmla="*/ 79844 h 496315"/>
              <a:gd name="connsiteX60" fmla="*/ 315160 w 609243"/>
              <a:gd name="connsiteY60" fmla="*/ 68664 h 496315"/>
              <a:gd name="connsiteX61" fmla="*/ 306429 w 609243"/>
              <a:gd name="connsiteY61" fmla="*/ 71791 h 496315"/>
              <a:gd name="connsiteX62" fmla="*/ 297699 w 609243"/>
              <a:gd name="connsiteY62" fmla="*/ 68664 h 496315"/>
              <a:gd name="connsiteX63" fmla="*/ 198798 w 609243"/>
              <a:gd name="connsiteY63" fmla="*/ 22403 h 496315"/>
              <a:gd name="connsiteX64" fmla="*/ 197678 w 609243"/>
              <a:gd name="connsiteY64" fmla="*/ 346 h 496315"/>
              <a:gd name="connsiteX65" fmla="*/ 306429 w 609243"/>
              <a:gd name="connsiteY65" fmla="*/ 46209 h 496315"/>
              <a:gd name="connsiteX66" fmla="*/ 602505 w 609243"/>
              <a:gd name="connsiteY66" fmla="*/ 64779 h 496315"/>
              <a:gd name="connsiteX67" fmla="*/ 606016 w 609243"/>
              <a:gd name="connsiteY67" fmla="*/ 68948 h 496315"/>
              <a:gd name="connsiteX68" fmla="*/ 608009 w 609243"/>
              <a:gd name="connsiteY68" fmla="*/ 75581 h 496315"/>
              <a:gd name="connsiteX69" fmla="*/ 609243 w 609243"/>
              <a:gd name="connsiteY69" fmla="*/ 396113 h 496315"/>
              <a:gd name="connsiteX70" fmla="*/ 608199 w 609243"/>
              <a:gd name="connsiteY70" fmla="*/ 400945 h 496315"/>
              <a:gd name="connsiteX71" fmla="*/ 595103 w 609243"/>
              <a:gd name="connsiteY71" fmla="*/ 414210 h 496315"/>
              <a:gd name="connsiteX72" fmla="*/ 317437 w 609243"/>
              <a:gd name="connsiteY72" fmla="*/ 428043 h 496315"/>
              <a:gd name="connsiteX73" fmla="*/ 306429 w 609243"/>
              <a:gd name="connsiteY73" fmla="*/ 434675 h 496315"/>
              <a:gd name="connsiteX74" fmla="*/ 295422 w 609243"/>
              <a:gd name="connsiteY74" fmla="*/ 428043 h 496315"/>
              <a:gd name="connsiteX75" fmla="*/ 17756 w 609243"/>
              <a:gd name="connsiteY75" fmla="*/ 414210 h 496315"/>
              <a:gd name="connsiteX76" fmla="*/ 4660 w 609243"/>
              <a:gd name="connsiteY76" fmla="*/ 400945 h 496315"/>
              <a:gd name="connsiteX77" fmla="*/ 3616 w 609243"/>
              <a:gd name="connsiteY77" fmla="*/ 396113 h 496315"/>
              <a:gd name="connsiteX78" fmla="*/ 4850 w 609243"/>
              <a:gd name="connsiteY78" fmla="*/ 75581 h 496315"/>
              <a:gd name="connsiteX79" fmla="*/ 6843 w 609243"/>
              <a:gd name="connsiteY79" fmla="*/ 68948 h 496315"/>
              <a:gd name="connsiteX80" fmla="*/ 10354 w 609243"/>
              <a:gd name="connsiteY80" fmla="*/ 64779 h 496315"/>
              <a:gd name="connsiteX81" fmla="*/ 197678 w 609243"/>
              <a:gd name="connsiteY8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4658 w 609243"/>
              <a:gd name="connsiteY47" fmla="*/ 175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198798 w 609243"/>
              <a:gd name="connsiteY53" fmla="*/ 22403 h 496315"/>
              <a:gd name="connsiteX54" fmla="*/ 27245 w 609243"/>
              <a:gd name="connsiteY54" fmla="*/ 79844 h 496315"/>
              <a:gd name="connsiteX55" fmla="*/ 26012 w 609243"/>
              <a:gd name="connsiteY55" fmla="*/ 387586 h 496315"/>
              <a:gd name="connsiteX56" fmla="*/ 306429 w 609243"/>
              <a:gd name="connsiteY56" fmla="*/ 408620 h 496315"/>
              <a:gd name="connsiteX57" fmla="*/ 586847 w 609243"/>
              <a:gd name="connsiteY57" fmla="*/ 387586 h 496315"/>
              <a:gd name="connsiteX58" fmla="*/ 585614 w 609243"/>
              <a:gd name="connsiteY58" fmla="*/ 79844 h 496315"/>
              <a:gd name="connsiteX59" fmla="*/ 315160 w 609243"/>
              <a:gd name="connsiteY59" fmla="*/ 68664 h 496315"/>
              <a:gd name="connsiteX60" fmla="*/ 306429 w 609243"/>
              <a:gd name="connsiteY60" fmla="*/ 71791 h 496315"/>
              <a:gd name="connsiteX61" fmla="*/ 297699 w 609243"/>
              <a:gd name="connsiteY61" fmla="*/ 68664 h 496315"/>
              <a:gd name="connsiteX62" fmla="*/ 198798 w 609243"/>
              <a:gd name="connsiteY62" fmla="*/ 22403 h 496315"/>
              <a:gd name="connsiteX63" fmla="*/ 197678 w 609243"/>
              <a:gd name="connsiteY63" fmla="*/ 346 h 496315"/>
              <a:gd name="connsiteX64" fmla="*/ 306429 w 609243"/>
              <a:gd name="connsiteY64" fmla="*/ 46209 h 496315"/>
              <a:gd name="connsiteX65" fmla="*/ 602505 w 609243"/>
              <a:gd name="connsiteY65" fmla="*/ 64779 h 496315"/>
              <a:gd name="connsiteX66" fmla="*/ 606016 w 609243"/>
              <a:gd name="connsiteY66" fmla="*/ 68948 h 496315"/>
              <a:gd name="connsiteX67" fmla="*/ 608009 w 609243"/>
              <a:gd name="connsiteY67" fmla="*/ 75581 h 496315"/>
              <a:gd name="connsiteX68" fmla="*/ 609243 w 609243"/>
              <a:gd name="connsiteY68" fmla="*/ 396113 h 496315"/>
              <a:gd name="connsiteX69" fmla="*/ 608199 w 609243"/>
              <a:gd name="connsiteY69" fmla="*/ 400945 h 496315"/>
              <a:gd name="connsiteX70" fmla="*/ 595103 w 609243"/>
              <a:gd name="connsiteY70" fmla="*/ 414210 h 496315"/>
              <a:gd name="connsiteX71" fmla="*/ 317437 w 609243"/>
              <a:gd name="connsiteY71" fmla="*/ 428043 h 496315"/>
              <a:gd name="connsiteX72" fmla="*/ 306429 w 609243"/>
              <a:gd name="connsiteY72" fmla="*/ 434675 h 496315"/>
              <a:gd name="connsiteX73" fmla="*/ 295422 w 609243"/>
              <a:gd name="connsiteY73" fmla="*/ 428043 h 496315"/>
              <a:gd name="connsiteX74" fmla="*/ 17756 w 609243"/>
              <a:gd name="connsiteY74" fmla="*/ 414210 h 496315"/>
              <a:gd name="connsiteX75" fmla="*/ 4660 w 609243"/>
              <a:gd name="connsiteY75" fmla="*/ 400945 h 496315"/>
              <a:gd name="connsiteX76" fmla="*/ 3616 w 609243"/>
              <a:gd name="connsiteY76" fmla="*/ 396113 h 496315"/>
              <a:gd name="connsiteX77" fmla="*/ 4850 w 609243"/>
              <a:gd name="connsiteY77" fmla="*/ 75581 h 496315"/>
              <a:gd name="connsiteX78" fmla="*/ 6843 w 609243"/>
              <a:gd name="connsiteY78" fmla="*/ 68948 h 496315"/>
              <a:gd name="connsiteX79" fmla="*/ 10354 w 609243"/>
              <a:gd name="connsiteY79" fmla="*/ 64779 h 496315"/>
              <a:gd name="connsiteX80" fmla="*/ 197678 w 609243"/>
              <a:gd name="connsiteY8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78234 w 609243"/>
              <a:gd name="connsiteY47" fmla="*/ 179892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198798 w 609243"/>
              <a:gd name="connsiteY52" fmla="*/ 22403 h 496315"/>
              <a:gd name="connsiteX53" fmla="*/ 27245 w 609243"/>
              <a:gd name="connsiteY53" fmla="*/ 79844 h 496315"/>
              <a:gd name="connsiteX54" fmla="*/ 26012 w 609243"/>
              <a:gd name="connsiteY54" fmla="*/ 387586 h 496315"/>
              <a:gd name="connsiteX55" fmla="*/ 306429 w 609243"/>
              <a:gd name="connsiteY55" fmla="*/ 408620 h 496315"/>
              <a:gd name="connsiteX56" fmla="*/ 586847 w 609243"/>
              <a:gd name="connsiteY56" fmla="*/ 387586 h 496315"/>
              <a:gd name="connsiteX57" fmla="*/ 585614 w 609243"/>
              <a:gd name="connsiteY57" fmla="*/ 79844 h 496315"/>
              <a:gd name="connsiteX58" fmla="*/ 315160 w 609243"/>
              <a:gd name="connsiteY58" fmla="*/ 68664 h 496315"/>
              <a:gd name="connsiteX59" fmla="*/ 306429 w 609243"/>
              <a:gd name="connsiteY59" fmla="*/ 71791 h 496315"/>
              <a:gd name="connsiteX60" fmla="*/ 297699 w 609243"/>
              <a:gd name="connsiteY60" fmla="*/ 68664 h 496315"/>
              <a:gd name="connsiteX61" fmla="*/ 198798 w 609243"/>
              <a:gd name="connsiteY61" fmla="*/ 22403 h 496315"/>
              <a:gd name="connsiteX62" fmla="*/ 197678 w 609243"/>
              <a:gd name="connsiteY62" fmla="*/ 346 h 496315"/>
              <a:gd name="connsiteX63" fmla="*/ 306429 w 609243"/>
              <a:gd name="connsiteY63" fmla="*/ 46209 h 496315"/>
              <a:gd name="connsiteX64" fmla="*/ 602505 w 609243"/>
              <a:gd name="connsiteY64" fmla="*/ 64779 h 496315"/>
              <a:gd name="connsiteX65" fmla="*/ 606016 w 609243"/>
              <a:gd name="connsiteY65" fmla="*/ 68948 h 496315"/>
              <a:gd name="connsiteX66" fmla="*/ 608009 w 609243"/>
              <a:gd name="connsiteY66" fmla="*/ 75581 h 496315"/>
              <a:gd name="connsiteX67" fmla="*/ 609243 w 609243"/>
              <a:gd name="connsiteY67" fmla="*/ 396113 h 496315"/>
              <a:gd name="connsiteX68" fmla="*/ 608199 w 609243"/>
              <a:gd name="connsiteY68" fmla="*/ 400945 h 496315"/>
              <a:gd name="connsiteX69" fmla="*/ 595103 w 609243"/>
              <a:gd name="connsiteY69" fmla="*/ 414210 h 496315"/>
              <a:gd name="connsiteX70" fmla="*/ 317437 w 609243"/>
              <a:gd name="connsiteY70" fmla="*/ 428043 h 496315"/>
              <a:gd name="connsiteX71" fmla="*/ 306429 w 609243"/>
              <a:gd name="connsiteY71" fmla="*/ 434675 h 496315"/>
              <a:gd name="connsiteX72" fmla="*/ 295422 w 609243"/>
              <a:gd name="connsiteY72" fmla="*/ 428043 h 496315"/>
              <a:gd name="connsiteX73" fmla="*/ 17756 w 609243"/>
              <a:gd name="connsiteY73" fmla="*/ 414210 h 496315"/>
              <a:gd name="connsiteX74" fmla="*/ 4660 w 609243"/>
              <a:gd name="connsiteY74" fmla="*/ 400945 h 496315"/>
              <a:gd name="connsiteX75" fmla="*/ 3616 w 609243"/>
              <a:gd name="connsiteY75" fmla="*/ 396113 h 496315"/>
              <a:gd name="connsiteX76" fmla="*/ 4850 w 609243"/>
              <a:gd name="connsiteY76" fmla="*/ 75581 h 496315"/>
              <a:gd name="connsiteX77" fmla="*/ 6843 w 609243"/>
              <a:gd name="connsiteY77" fmla="*/ 68948 h 496315"/>
              <a:gd name="connsiteX78" fmla="*/ 10354 w 609243"/>
              <a:gd name="connsiteY78" fmla="*/ 64779 h 496315"/>
              <a:gd name="connsiteX79" fmla="*/ 197678 w 609243"/>
              <a:gd name="connsiteY7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33773 w 609243"/>
              <a:gd name="connsiteY46" fmla="*/ 149292 h 496315"/>
              <a:gd name="connsiteX47" fmla="*/ 126842 w 609243"/>
              <a:gd name="connsiteY47" fmla="*/ 159523 h 496315"/>
              <a:gd name="connsiteX48" fmla="*/ 78234 w 609243"/>
              <a:gd name="connsiteY48" fmla="*/ 179892 h 496315"/>
              <a:gd name="connsiteX49" fmla="*/ 198798 w 609243"/>
              <a:gd name="connsiteY49" fmla="*/ 22403 h 496315"/>
              <a:gd name="connsiteX50" fmla="*/ 27245 w 609243"/>
              <a:gd name="connsiteY50" fmla="*/ 79844 h 496315"/>
              <a:gd name="connsiteX51" fmla="*/ 26012 w 609243"/>
              <a:gd name="connsiteY51" fmla="*/ 387586 h 496315"/>
              <a:gd name="connsiteX52" fmla="*/ 306429 w 609243"/>
              <a:gd name="connsiteY52" fmla="*/ 408620 h 496315"/>
              <a:gd name="connsiteX53" fmla="*/ 586847 w 609243"/>
              <a:gd name="connsiteY53" fmla="*/ 387586 h 496315"/>
              <a:gd name="connsiteX54" fmla="*/ 585614 w 609243"/>
              <a:gd name="connsiteY54" fmla="*/ 79844 h 496315"/>
              <a:gd name="connsiteX55" fmla="*/ 315160 w 609243"/>
              <a:gd name="connsiteY55" fmla="*/ 68664 h 496315"/>
              <a:gd name="connsiteX56" fmla="*/ 306429 w 609243"/>
              <a:gd name="connsiteY56" fmla="*/ 71791 h 496315"/>
              <a:gd name="connsiteX57" fmla="*/ 297699 w 609243"/>
              <a:gd name="connsiteY57" fmla="*/ 68664 h 496315"/>
              <a:gd name="connsiteX58" fmla="*/ 198798 w 609243"/>
              <a:gd name="connsiteY58" fmla="*/ 22403 h 496315"/>
              <a:gd name="connsiteX59" fmla="*/ 197678 w 609243"/>
              <a:gd name="connsiteY59" fmla="*/ 346 h 496315"/>
              <a:gd name="connsiteX60" fmla="*/ 306429 w 609243"/>
              <a:gd name="connsiteY60" fmla="*/ 46209 h 496315"/>
              <a:gd name="connsiteX61" fmla="*/ 602505 w 609243"/>
              <a:gd name="connsiteY61" fmla="*/ 64779 h 496315"/>
              <a:gd name="connsiteX62" fmla="*/ 606016 w 609243"/>
              <a:gd name="connsiteY62" fmla="*/ 68948 h 496315"/>
              <a:gd name="connsiteX63" fmla="*/ 608009 w 609243"/>
              <a:gd name="connsiteY63" fmla="*/ 75581 h 496315"/>
              <a:gd name="connsiteX64" fmla="*/ 609243 w 609243"/>
              <a:gd name="connsiteY64" fmla="*/ 396113 h 496315"/>
              <a:gd name="connsiteX65" fmla="*/ 608199 w 609243"/>
              <a:gd name="connsiteY65" fmla="*/ 400945 h 496315"/>
              <a:gd name="connsiteX66" fmla="*/ 595103 w 609243"/>
              <a:gd name="connsiteY66" fmla="*/ 414210 h 496315"/>
              <a:gd name="connsiteX67" fmla="*/ 317437 w 609243"/>
              <a:gd name="connsiteY67" fmla="*/ 428043 h 496315"/>
              <a:gd name="connsiteX68" fmla="*/ 306429 w 609243"/>
              <a:gd name="connsiteY68" fmla="*/ 434675 h 496315"/>
              <a:gd name="connsiteX69" fmla="*/ 295422 w 609243"/>
              <a:gd name="connsiteY69" fmla="*/ 428043 h 496315"/>
              <a:gd name="connsiteX70" fmla="*/ 17756 w 609243"/>
              <a:gd name="connsiteY70" fmla="*/ 414210 h 496315"/>
              <a:gd name="connsiteX71" fmla="*/ 4660 w 609243"/>
              <a:gd name="connsiteY71" fmla="*/ 400945 h 496315"/>
              <a:gd name="connsiteX72" fmla="*/ 3616 w 609243"/>
              <a:gd name="connsiteY72" fmla="*/ 396113 h 496315"/>
              <a:gd name="connsiteX73" fmla="*/ 4850 w 609243"/>
              <a:gd name="connsiteY73" fmla="*/ 75581 h 496315"/>
              <a:gd name="connsiteX74" fmla="*/ 6843 w 609243"/>
              <a:gd name="connsiteY74" fmla="*/ 68948 h 496315"/>
              <a:gd name="connsiteX75" fmla="*/ 10354 w 609243"/>
              <a:gd name="connsiteY75" fmla="*/ 64779 h 496315"/>
              <a:gd name="connsiteX76" fmla="*/ 197678 w 609243"/>
              <a:gd name="connsiteY7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26842 w 609243"/>
              <a:gd name="connsiteY46" fmla="*/ 159523 h 496315"/>
              <a:gd name="connsiteX47" fmla="*/ 78234 w 609243"/>
              <a:gd name="connsiteY47" fmla="*/ 179892 h 496315"/>
              <a:gd name="connsiteX48" fmla="*/ 198798 w 609243"/>
              <a:gd name="connsiteY48" fmla="*/ 22403 h 496315"/>
              <a:gd name="connsiteX49" fmla="*/ 27245 w 609243"/>
              <a:gd name="connsiteY49" fmla="*/ 79844 h 496315"/>
              <a:gd name="connsiteX50" fmla="*/ 26012 w 609243"/>
              <a:gd name="connsiteY50" fmla="*/ 387586 h 496315"/>
              <a:gd name="connsiteX51" fmla="*/ 306429 w 609243"/>
              <a:gd name="connsiteY51" fmla="*/ 408620 h 496315"/>
              <a:gd name="connsiteX52" fmla="*/ 586847 w 609243"/>
              <a:gd name="connsiteY52" fmla="*/ 387586 h 496315"/>
              <a:gd name="connsiteX53" fmla="*/ 585614 w 609243"/>
              <a:gd name="connsiteY53" fmla="*/ 79844 h 496315"/>
              <a:gd name="connsiteX54" fmla="*/ 315160 w 609243"/>
              <a:gd name="connsiteY54" fmla="*/ 68664 h 496315"/>
              <a:gd name="connsiteX55" fmla="*/ 306429 w 609243"/>
              <a:gd name="connsiteY55" fmla="*/ 71791 h 496315"/>
              <a:gd name="connsiteX56" fmla="*/ 297699 w 609243"/>
              <a:gd name="connsiteY56" fmla="*/ 68664 h 496315"/>
              <a:gd name="connsiteX57" fmla="*/ 198798 w 609243"/>
              <a:gd name="connsiteY57" fmla="*/ 22403 h 496315"/>
              <a:gd name="connsiteX58" fmla="*/ 197678 w 609243"/>
              <a:gd name="connsiteY58" fmla="*/ 346 h 496315"/>
              <a:gd name="connsiteX59" fmla="*/ 306429 w 609243"/>
              <a:gd name="connsiteY59" fmla="*/ 46209 h 496315"/>
              <a:gd name="connsiteX60" fmla="*/ 602505 w 609243"/>
              <a:gd name="connsiteY60" fmla="*/ 64779 h 496315"/>
              <a:gd name="connsiteX61" fmla="*/ 606016 w 609243"/>
              <a:gd name="connsiteY61" fmla="*/ 68948 h 496315"/>
              <a:gd name="connsiteX62" fmla="*/ 608009 w 609243"/>
              <a:gd name="connsiteY62" fmla="*/ 75581 h 496315"/>
              <a:gd name="connsiteX63" fmla="*/ 609243 w 609243"/>
              <a:gd name="connsiteY63" fmla="*/ 396113 h 496315"/>
              <a:gd name="connsiteX64" fmla="*/ 608199 w 609243"/>
              <a:gd name="connsiteY64" fmla="*/ 400945 h 496315"/>
              <a:gd name="connsiteX65" fmla="*/ 595103 w 609243"/>
              <a:gd name="connsiteY65" fmla="*/ 414210 h 496315"/>
              <a:gd name="connsiteX66" fmla="*/ 317437 w 609243"/>
              <a:gd name="connsiteY66" fmla="*/ 428043 h 496315"/>
              <a:gd name="connsiteX67" fmla="*/ 306429 w 609243"/>
              <a:gd name="connsiteY67" fmla="*/ 434675 h 496315"/>
              <a:gd name="connsiteX68" fmla="*/ 295422 w 609243"/>
              <a:gd name="connsiteY68" fmla="*/ 428043 h 496315"/>
              <a:gd name="connsiteX69" fmla="*/ 17756 w 609243"/>
              <a:gd name="connsiteY69" fmla="*/ 414210 h 496315"/>
              <a:gd name="connsiteX70" fmla="*/ 4660 w 609243"/>
              <a:gd name="connsiteY70" fmla="*/ 400945 h 496315"/>
              <a:gd name="connsiteX71" fmla="*/ 3616 w 609243"/>
              <a:gd name="connsiteY71" fmla="*/ 396113 h 496315"/>
              <a:gd name="connsiteX72" fmla="*/ 4850 w 609243"/>
              <a:gd name="connsiteY72" fmla="*/ 75581 h 496315"/>
              <a:gd name="connsiteX73" fmla="*/ 6843 w 609243"/>
              <a:gd name="connsiteY73" fmla="*/ 68948 h 496315"/>
              <a:gd name="connsiteX74" fmla="*/ 10354 w 609243"/>
              <a:gd name="connsiteY74" fmla="*/ 64779 h 496315"/>
              <a:gd name="connsiteX75" fmla="*/ 197678 w 609243"/>
              <a:gd name="connsiteY7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26842 w 609243"/>
              <a:gd name="connsiteY45" fmla="*/ 159523 h 496315"/>
              <a:gd name="connsiteX46" fmla="*/ 78234 w 609243"/>
              <a:gd name="connsiteY46" fmla="*/ 179892 h 496315"/>
              <a:gd name="connsiteX47" fmla="*/ 198798 w 609243"/>
              <a:gd name="connsiteY47" fmla="*/ 22403 h 496315"/>
              <a:gd name="connsiteX48" fmla="*/ 27245 w 609243"/>
              <a:gd name="connsiteY48" fmla="*/ 79844 h 496315"/>
              <a:gd name="connsiteX49" fmla="*/ 26012 w 609243"/>
              <a:gd name="connsiteY49" fmla="*/ 387586 h 496315"/>
              <a:gd name="connsiteX50" fmla="*/ 306429 w 609243"/>
              <a:gd name="connsiteY50" fmla="*/ 408620 h 496315"/>
              <a:gd name="connsiteX51" fmla="*/ 586847 w 609243"/>
              <a:gd name="connsiteY51" fmla="*/ 387586 h 496315"/>
              <a:gd name="connsiteX52" fmla="*/ 585614 w 609243"/>
              <a:gd name="connsiteY52" fmla="*/ 79844 h 496315"/>
              <a:gd name="connsiteX53" fmla="*/ 315160 w 609243"/>
              <a:gd name="connsiteY53" fmla="*/ 68664 h 496315"/>
              <a:gd name="connsiteX54" fmla="*/ 306429 w 609243"/>
              <a:gd name="connsiteY54" fmla="*/ 71791 h 496315"/>
              <a:gd name="connsiteX55" fmla="*/ 297699 w 609243"/>
              <a:gd name="connsiteY55" fmla="*/ 68664 h 496315"/>
              <a:gd name="connsiteX56" fmla="*/ 198798 w 609243"/>
              <a:gd name="connsiteY56" fmla="*/ 22403 h 496315"/>
              <a:gd name="connsiteX57" fmla="*/ 197678 w 609243"/>
              <a:gd name="connsiteY57" fmla="*/ 346 h 496315"/>
              <a:gd name="connsiteX58" fmla="*/ 306429 w 609243"/>
              <a:gd name="connsiteY58" fmla="*/ 46209 h 496315"/>
              <a:gd name="connsiteX59" fmla="*/ 602505 w 609243"/>
              <a:gd name="connsiteY59" fmla="*/ 64779 h 496315"/>
              <a:gd name="connsiteX60" fmla="*/ 606016 w 609243"/>
              <a:gd name="connsiteY60" fmla="*/ 68948 h 496315"/>
              <a:gd name="connsiteX61" fmla="*/ 608009 w 609243"/>
              <a:gd name="connsiteY61" fmla="*/ 75581 h 496315"/>
              <a:gd name="connsiteX62" fmla="*/ 609243 w 609243"/>
              <a:gd name="connsiteY62" fmla="*/ 396113 h 496315"/>
              <a:gd name="connsiteX63" fmla="*/ 608199 w 609243"/>
              <a:gd name="connsiteY63" fmla="*/ 400945 h 496315"/>
              <a:gd name="connsiteX64" fmla="*/ 595103 w 609243"/>
              <a:gd name="connsiteY64" fmla="*/ 414210 h 496315"/>
              <a:gd name="connsiteX65" fmla="*/ 317437 w 609243"/>
              <a:gd name="connsiteY65" fmla="*/ 428043 h 496315"/>
              <a:gd name="connsiteX66" fmla="*/ 306429 w 609243"/>
              <a:gd name="connsiteY66" fmla="*/ 434675 h 496315"/>
              <a:gd name="connsiteX67" fmla="*/ 295422 w 609243"/>
              <a:gd name="connsiteY67" fmla="*/ 428043 h 496315"/>
              <a:gd name="connsiteX68" fmla="*/ 17756 w 609243"/>
              <a:gd name="connsiteY68" fmla="*/ 414210 h 496315"/>
              <a:gd name="connsiteX69" fmla="*/ 4660 w 609243"/>
              <a:gd name="connsiteY69" fmla="*/ 400945 h 496315"/>
              <a:gd name="connsiteX70" fmla="*/ 3616 w 609243"/>
              <a:gd name="connsiteY70" fmla="*/ 396113 h 496315"/>
              <a:gd name="connsiteX71" fmla="*/ 4850 w 609243"/>
              <a:gd name="connsiteY71" fmla="*/ 75581 h 496315"/>
              <a:gd name="connsiteX72" fmla="*/ 6843 w 609243"/>
              <a:gd name="connsiteY72" fmla="*/ 68948 h 496315"/>
              <a:gd name="connsiteX73" fmla="*/ 10354 w 609243"/>
              <a:gd name="connsiteY73" fmla="*/ 64779 h 496315"/>
              <a:gd name="connsiteX74" fmla="*/ 197678 w 609243"/>
              <a:gd name="connsiteY7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98798 w 609243"/>
              <a:gd name="connsiteY44" fmla="*/ 22403 h 496315"/>
              <a:gd name="connsiteX45" fmla="*/ 27245 w 609243"/>
              <a:gd name="connsiteY45" fmla="*/ 79844 h 496315"/>
              <a:gd name="connsiteX46" fmla="*/ 26012 w 609243"/>
              <a:gd name="connsiteY46" fmla="*/ 387586 h 496315"/>
              <a:gd name="connsiteX47" fmla="*/ 306429 w 609243"/>
              <a:gd name="connsiteY47" fmla="*/ 408620 h 496315"/>
              <a:gd name="connsiteX48" fmla="*/ 586847 w 609243"/>
              <a:gd name="connsiteY48" fmla="*/ 387586 h 496315"/>
              <a:gd name="connsiteX49" fmla="*/ 585614 w 609243"/>
              <a:gd name="connsiteY49" fmla="*/ 79844 h 496315"/>
              <a:gd name="connsiteX50" fmla="*/ 315160 w 609243"/>
              <a:gd name="connsiteY50" fmla="*/ 68664 h 496315"/>
              <a:gd name="connsiteX51" fmla="*/ 306429 w 609243"/>
              <a:gd name="connsiteY51" fmla="*/ 71791 h 496315"/>
              <a:gd name="connsiteX52" fmla="*/ 297699 w 609243"/>
              <a:gd name="connsiteY52" fmla="*/ 68664 h 496315"/>
              <a:gd name="connsiteX53" fmla="*/ 198798 w 609243"/>
              <a:gd name="connsiteY53" fmla="*/ 22403 h 496315"/>
              <a:gd name="connsiteX54" fmla="*/ 197678 w 609243"/>
              <a:gd name="connsiteY54" fmla="*/ 346 h 496315"/>
              <a:gd name="connsiteX55" fmla="*/ 306429 w 609243"/>
              <a:gd name="connsiteY55" fmla="*/ 46209 h 496315"/>
              <a:gd name="connsiteX56" fmla="*/ 602505 w 609243"/>
              <a:gd name="connsiteY56" fmla="*/ 64779 h 496315"/>
              <a:gd name="connsiteX57" fmla="*/ 606016 w 609243"/>
              <a:gd name="connsiteY57" fmla="*/ 68948 h 496315"/>
              <a:gd name="connsiteX58" fmla="*/ 608009 w 609243"/>
              <a:gd name="connsiteY58" fmla="*/ 75581 h 496315"/>
              <a:gd name="connsiteX59" fmla="*/ 609243 w 609243"/>
              <a:gd name="connsiteY59" fmla="*/ 396113 h 496315"/>
              <a:gd name="connsiteX60" fmla="*/ 608199 w 609243"/>
              <a:gd name="connsiteY60" fmla="*/ 400945 h 496315"/>
              <a:gd name="connsiteX61" fmla="*/ 595103 w 609243"/>
              <a:gd name="connsiteY61" fmla="*/ 414210 h 496315"/>
              <a:gd name="connsiteX62" fmla="*/ 317437 w 609243"/>
              <a:gd name="connsiteY62" fmla="*/ 428043 h 496315"/>
              <a:gd name="connsiteX63" fmla="*/ 306429 w 609243"/>
              <a:gd name="connsiteY63" fmla="*/ 434675 h 496315"/>
              <a:gd name="connsiteX64" fmla="*/ 295422 w 609243"/>
              <a:gd name="connsiteY64" fmla="*/ 428043 h 496315"/>
              <a:gd name="connsiteX65" fmla="*/ 17756 w 609243"/>
              <a:gd name="connsiteY65" fmla="*/ 414210 h 496315"/>
              <a:gd name="connsiteX66" fmla="*/ 4660 w 609243"/>
              <a:gd name="connsiteY66" fmla="*/ 400945 h 496315"/>
              <a:gd name="connsiteX67" fmla="*/ 3616 w 609243"/>
              <a:gd name="connsiteY67" fmla="*/ 396113 h 496315"/>
              <a:gd name="connsiteX68" fmla="*/ 4850 w 609243"/>
              <a:gd name="connsiteY68" fmla="*/ 75581 h 496315"/>
              <a:gd name="connsiteX69" fmla="*/ 6843 w 609243"/>
              <a:gd name="connsiteY69" fmla="*/ 68948 h 496315"/>
              <a:gd name="connsiteX70" fmla="*/ 10354 w 609243"/>
              <a:gd name="connsiteY70" fmla="*/ 64779 h 496315"/>
              <a:gd name="connsiteX71" fmla="*/ 197678 w 609243"/>
              <a:gd name="connsiteY7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155189 w 609243"/>
              <a:gd name="connsiteY42" fmla="*/ 183880 h 496315"/>
              <a:gd name="connsiteX43" fmla="*/ 198798 w 609243"/>
              <a:gd name="connsiteY43" fmla="*/ 22403 h 496315"/>
              <a:gd name="connsiteX44" fmla="*/ 27245 w 609243"/>
              <a:gd name="connsiteY44" fmla="*/ 79844 h 496315"/>
              <a:gd name="connsiteX45" fmla="*/ 26012 w 609243"/>
              <a:gd name="connsiteY45" fmla="*/ 387586 h 496315"/>
              <a:gd name="connsiteX46" fmla="*/ 306429 w 609243"/>
              <a:gd name="connsiteY46" fmla="*/ 408620 h 496315"/>
              <a:gd name="connsiteX47" fmla="*/ 586847 w 609243"/>
              <a:gd name="connsiteY47" fmla="*/ 387586 h 496315"/>
              <a:gd name="connsiteX48" fmla="*/ 585614 w 609243"/>
              <a:gd name="connsiteY48" fmla="*/ 79844 h 496315"/>
              <a:gd name="connsiteX49" fmla="*/ 315160 w 609243"/>
              <a:gd name="connsiteY49" fmla="*/ 68664 h 496315"/>
              <a:gd name="connsiteX50" fmla="*/ 306429 w 609243"/>
              <a:gd name="connsiteY50" fmla="*/ 71791 h 496315"/>
              <a:gd name="connsiteX51" fmla="*/ 297699 w 609243"/>
              <a:gd name="connsiteY51" fmla="*/ 68664 h 496315"/>
              <a:gd name="connsiteX52" fmla="*/ 198798 w 609243"/>
              <a:gd name="connsiteY52" fmla="*/ 22403 h 496315"/>
              <a:gd name="connsiteX53" fmla="*/ 197678 w 609243"/>
              <a:gd name="connsiteY53" fmla="*/ 346 h 496315"/>
              <a:gd name="connsiteX54" fmla="*/ 306429 w 609243"/>
              <a:gd name="connsiteY54" fmla="*/ 46209 h 496315"/>
              <a:gd name="connsiteX55" fmla="*/ 602505 w 609243"/>
              <a:gd name="connsiteY55" fmla="*/ 64779 h 496315"/>
              <a:gd name="connsiteX56" fmla="*/ 606016 w 609243"/>
              <a:gd name="connsiteY56" fmla="*/ 68948 h 496315"/>
              <a:gd name="connsiteX57" fmla="*/ 608009 w 609243"/>
              <a:gd name="connsiteY57" fmla="*/ 75581 h 496315"/>
              <a:gd name="connsiteX58" fmla="*/ 609243 w 609243"/>
              <a:gd name="connsiteY58" fmla="*/ 396113 h 496315"/>
              <a:gd name="connsiteX59" fmla="*/ 608199 w 609243"/>
              <a:gd name="connsiteY59" fmla="*/ 400945 h 496315"/>
              <a:gd name="connsiteX60" fmla="*/ 595103 w 609243"/>
              <a:gd name="connsiteY60" fmla="*/ 414210 h 496315"/>
              <a:gd name="connsiteX61" fmla="*/ 317437 w 609243"/>
              <a:gd name="connsiteY61" fmla="*/ 428043 h 496315"/>
              <a:gd name="connsiteX62" fmla="*/ 306429 w 609243"/>
              <a:gd name="connsiteY62" fmla="*/ 434675 h 496315"/>
              <a:gd name="connsiteX63" fmla="*/ 295422 w 609243"/>
              <a:gd name="connsiteY63" fmla="*/ 428043 h 496315"/>
              <a:gd name="connsiteX64" fmla="*/ 17756 w 609243"/>
              <a:gd name="connsiteY64" fmla="*/ 414210 h 496315"/>
              <a:gd name="connsiteX65" fmla="*/ 4660 w 609243"/>
              <a:gd name="connsiteY65" fmla="*/ 400945 h 496315"/>
              <a:gd name="connsiteX66" fmla="*/ 3616 w 609243"/>
              <a:gd name="connsiteY66" fmla="*/ 396113 h 496315"/>
              <a:gd name="connsiteX67" fmla="*/ 4850 w 609243"/>
              <a:gd name="connsiteY67" fmla="*/ 75581 h 496315"/>
              <a:gd name="connsiteX68" fmla="*/ 6843 w 609243"/>
              <a:gd name="connsiteY68" fmla="*/ 68948 h 496315"/>
              <a:gd name="connsiteX69" fmla="*/ 10354 w 609243"/>
              <a:gd name="connsiteY69" fmla="*/ 64779 h 496315"/>
              <a:gd name="connsiteX70" fmla="*/ 197678 w 609243"/>
              <a:gd name="connsiteY7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155189 w 609243"/>
              <a:gd name="connsiteY41" fmla="*/ 183880 h 496315"/>
              <a:gd name="connsiteX42" fmla="*/ 198798 w 609243"/>
              <a:gd name="connsiteY42" fmla="*/ 22403 h 496315"/>
              <a:gd name="connsiteX43" fmla="*/ 27245 w 609243"/>
              <a:gd name="connsiteY43" fmla="*/ 79844 h 496315"/>
              <a:gd name="connsiteX44" fmla="*/ 26012 w 609243"/>
              <a:gd name="connsiteY44" fmla="*/ 387586 h 496315"/>
              <a:gd name="connsiteX45" fmla="*/ 306429 w 609243"/>
              <a:gd name="connsiteY45" fmla="*/ 408620 h 496315"/>
              <a:gd name="connsiteX46" fmla="*/ 586847 w 609243"/>
              <a:gd name="connsiteY46" fmla="*/ 387586 h 496315"/>
              <a:gd name="connsiteX47" fmla="*/ 585614 w 609243"/>
              <a:gd name="connsiteY47" fmla="*/ 79844 h 496315"/>
              <a:gd name="connsiteX48" fmla="*/ 315160 w 609243"/>
              <a:gd name="connsiteY48" fmla="*/ 68664 h 496315"/>
              <a:gd name="connsiteX49" fmla="*/ 306429 w 609243"/>
              <a:gd name="connsiteY49" fmla="*/ 71791 h 496315"/>
              <a:gd name="connsiteX50" fmla="*/ 297699 w 609243"/>
              <a:gd name="connsiteY50" fmla="*/ 68664 h 496315"/>
              <a:gd name="connsiteX51" fmla="*/ 198798 w 609243"/>
              <a:gd name="connsiteY51" fmla="*/ 22403 h 496315"/>
              <a:gd name="connsiteX52" fmla="*/ 197678 w 609243"/>
              <a:gd name="connsiteY52" fmla="*/ 346 h 496315"/>
              <a:gd name="connsiteX53" fmla="*/ 306429 w 609243"/>
              <a:gd name="connsiteY53" fmla="*/ 46209 h 496315"/>
              <a:gd name="connsiteX54" fmla="*/ 602505 w 609243"/>
              <a:gd name="connsiteY54" fmla="*/ 64779 h 496315"/>
              <a:gd name="connsiteX55" fmla="*/ 606016 w 609243"/>
              <a:gd name="connsiteY55" fmla="*/ 68948 h 496315"/>
              <a:gd name="connsiteX56" fmla="*/ 608009 w 609243"/>
              <a:gd name="connsiteY56" fmla="*/ 75581 h 496315"/>
              <a:gd name="connsiteX57" fmla="*/ 609243 w 609243"/>
              <a:gd name="connsiteY57" fmla="*/ 396113 h 496315"/>
              <a:gd name="connsiteX58" fmla="*/ 608199 w 609243"/>
              <a:gd name="connsiteY58" fmla="*/ 400945 h 496315"/>
              <a:gd name="connsiteX59" fmla="*/ 595103 w 609243"/>
              <a:gd name="connsiteY59" fmla="*/ 414210 h 496315"/>
              <a:gd name="connsiteX60" fmla="*/ 317437 w 609243"/>
              <a:gd name="connsiteY60" fmla="*/ 428043 h 496315"/>
              <a:gd name="connsiteX61" fmla="*/ 306429 w 609243"/>
              <a:gd name="connsiteY61" fmla="*/ 434675 h 496315"/>
              <a:gd name="connsiteX62" fmla="*/ 295422 w 609243"/>
              <a:gd name="connsiteY62" fmla="*/ 428043 h 496315"/>
              <a:gd name="connsiteX63" fmla="*/ 17756 w 609243"/>
              <a:gd name="connsiteY63" fmla="*/ 414210 h 496315"/>
              <a:gd name="connsiteX64" fmla="*/ 4660 w 609243"/>
              <a:gd name="connsiteY64" fmla="*/ 400945 h 496315"/>
              <a:gd name="connsiteX65" fmla="*/ 3616 w 609243"/>
              <a:gd name="connsiteY65" fmla="*/ 396113 h 496315"/>
              <a:gd name="connsiteX66" fmla="*/ 4850 w 609243"/>
              <a:gd name="connsiteY66" fmla="*/ 75581 h 496315"/>
              <a:gd name="connsiteX67" fmla="*/ 6843 w 609243"/>
              <a:gd name="connsiteY67" fmla="*/ 68948 h 496315"/>
              <a:gd name="connsiteX68" fmla="*/ 10354 w 609243"/>
              <a:gd name="connsiteY68" fmla="*/ 64779 h 496315"/>
              <a:gd name="connsiteX69" fmla="*/ 197678 w 609243"/>
              <a:gd name="connsiteY6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155189 w 609243"/>
              <a:gd name="connsiteY26" fmla="*/ 229830 h 496315"/>
              <a:gd name="connsiteX27" fmla="*/ 439981 w 609243"/>
              <a:gd name="connsiteY27" fmla="*/ 229743 h 496315"/>
              <a:gd name="connsiteX28" fmla="*/ 542897 w 609243"/>
              <a:gd name="connsiteY28" fmla="*/ 259481 h 496315"/>
              <a:gd name="connsiteX29" fmla="*/ 534359 w 609243"/>
              <a:gd name="connsiteY29" fmla="*/ 277206 h 496315"/>
              <a:gd name="connsiteX30" fmla="*/ 349445 w 609243"/>
              <a:gd name="connsiteY30" fmla="*/ 274552 h 496315"/>
              <a:gd name="connsiteX31" fmla="*/ 338060 w 609243"/>
              <a:gd name="connsiteY31" fmla="*/ 258438 h 496315"/>
              <a:gd name="connsiteX32" fmla="*/ 439981 w 609243"/>
              <a:gd name="connsiteY32" fmla="*/ 229743 h 496315"/>
              <a:gd name="connsiteX33" fmla="*/ 436157 w 609243"/>
              <a:gd name="connsiteY33" fmla="*/ 183933 h 496315"/>
              <a:gd name="connsiteX34" fmla="*/ 539058 w 609243"/>
              <a:gd name="connsiteY34" fmla="*/ 213639 h 496315"/>
              <a:gd name="connsiteX35" fmla="*/ 530612 w 609243"/>
              <a:gd name="connsiteY35" fmla="*/ 231439 h 496315"/>
              <a:gd name="connsiteX36" fmla="*/ 436157 w 609243"/>
              <a:gd name="connsiteY36" fmla="*/ 183933 h 496315"/>
              <a:gd name="connsiteX37" fmla="*/ 155189 w 609243"/>
              <a:gd name="connsiteY37" fmla="*/ 183880 h 496315"/>
              <a:gd name="connsiteX38" fmla="*/ 259126 w 609243"/>
              <a:gd name="connsiteY38" fmla="*/ 203976 h 496315"/>
              <a:gd name="connsiteX39" fmla="*/ 249162 w 609243"/>
              <a:gd name="connsiteY39" fmla="*/ 220933 h 496315"/>
              <a:gd name="connsiteX40" fmla="*/ 155189 w 609243"/>
              <a:gd name="connsiteY40" fmla="*/ 183880 h 496315"/>
              <a:gd name="connsiteX41" fmla="*/ 198798 w 609243"/>
              <a:gd name="connsiteY41" fmla="*/ 22403 h 496315"/>
              <a:gd name="connsiteX42" fmla="*/ 27245 w 609243"/>
              <a:gd name="connsiteY42" fmla="*/ 79844 h 496315"/>
              <a:gd name="connsiteX43" fmla="*/ 26012 w 609243"/>
              <a:gd name="connsiteY43" fmla="*/ 387586 h 496315"/>
              <a:gd name="connsiteX44" fmla="*/ 306429 w 609243"/>
              <a:gd name="connsiteY44" fmla="*/ 408620 h 496315"/>
              <a:gd name="connsiteX45" fmla="*/ 586847 w 609243"/>
              <a:gd name="connsiteY45" fmla="*/ 387586 h 496315"/>
              <a:gd name="connsiteX46" fmla="*/ 585614 w 609243"/>
              <a:gd name="connsiteY46" fmla="*/ 79844 h 496315"/>
              <a:gd name="connsiteX47" fmla="*/ 315160 w 609243"/>
              <a:gd name="connsiteY47" fmla="*/ 68664 h 496315"/>
              <a:gd name="connsiteX48" fmla="*/ 306429 w 609243"/>
              <a:gd name="connsiteY48" fmla="*/ 71791 h 496315"/>
              <a:gd name="connsiteX49" fmla="*/ 297699 w 609243"/>
              <a:gd name="connsiteY49" fmla="*/ 68664 h 496315"/>
              <a:gd name="connsiteX50" fmla="*/ 198798 w 609243"/>
              <a:gd name="connsiteY50" fmla="*/ 22403 h 496315"/>
              <a:gd name="connsiteX51" fmla="*/ 197678 w 609243"/>
              <a:gd name="connsiteY51" fmla="*/ 346 h 496315"/>
              <a:gd name="connsiteX52" fmla="*/ 306429 w 609243"/>
              <a:gd name="connsiteY52" fmla="*/ 46209 h 496315"/>
              <a:gd name="connsiteX53" fmla="*/ 602505 w 609243"/>
              <a:gd name="connsiteY53" fmla="*/ 64779 h 496315"/>
              <a:gd name="connsiteX54" fmla="*/ 606016 w 609243"/>
              <a:gd name="connsiteY54" fmla="*/ 68948 h 496315"/>
              <a:gd name="connsiteX55" fmla="*/ 608009 w 609243"/>
              <a:gd name="connsiteY55" fmla="*/ 75581 h 496315"/>
              <a:gd name="connsiteX56" fmla="*/ 609243 w 609243"/>
              <a:gd name="connsiteY56" fmla="*/ 396113 h 496315"/>
              <a:gd name="connsiteX57" fmla="*/ 608199 w 609243"/>
              <a:gd name="connsiteY57" fmla="*/ 400945 h 496315"/>
              <a:gd name="connsiteX58" fmla="*/ 595103 w 609243"/>
              <a:gd name="connsiteY58" fmla="*/ 414210 h 496315"/>
              <a:gd name="connsiteX59" fmla="*/ 317437 w 609243"/>
              <a:gd name="connsiteY59" fmla="*/ 428043 h 496315"/>
              <a:gd name="connsiteX60" fmla="*/ 306429 w 609243"/>
              <a:gd name="connsiteY60" fmla="*/ 434675 h 496315"/>
              <a:gd name="connsiteX61" fmla="*/ 295422 w 609243"/>
              <a:gd name="connsiteY61" fmla="*/ 428043 h 496315"/>
              <a:gd name="connsiteX62" fmla="*/ 17756 w 609243"/>
              <a:gd name="connsiteY62" fmla="*/ 414210 h 496315"/>
              <a:gd name="connsiteX63" fmla="*/ 4660 w 609243"/>
              <a:gd name="connsiteY63" fmla="*/ 400945 h 496315"/>
              <a:gd name="connsiteX64" fmla="*/ 3616 w 609243"/>
              <a:gd name="connsiteY64" fmla="*/ 396113 h 496315"/>
              <a:gd name="connsiteX65" fmla="*/ 4850 w 609243"/>
              <a:gd name="connsiteY65" fmla="*/ 75581 h 496315"/>
              <a:gd name="connsiteX66" fmla="*/ 6843 w 609243"/>
              <a:gd name="connsiteY66" fmla="*/ 68948 h 496315"/>
              <a:gd name="connsiteX67" fmla="*/ 10354 w 609243"/>
              <a:gd name="connsiteY67" fmla="*/ 64779 h 496315"/>
              <a:gd name="connsiteX68" fmla="*/ 197678 w 609243"/>
              <a:gd name="connsiteY6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59126 w 609243"/>
              <a:gd name="connsiteY37" fmla="*/ 203976 h 496315"/>
              <a:gd name="connsiteX38" fmla="*/ 249162 w 609243"/>
              <a:gd name="connsiteY38" fmla="*/ 220933 h 496315"/>
              <a:gd name="connsiteX39" fmla="*/ 155189 w 609243"/>
              <a:gd name="connsiteY39" fmla="*/ 183880 h 496315"/>
              <a:gd name="connsiteX40" fmla="*/ 198798 w 609243"/>
              <a:gd name="connsiteY40" fmla="*/ 22403 h 496315"/>
              <a:gd name="connsiteX41" fmla="*/ 27245 w 609243"/>
              <a:gd name="connsiteY41" fmla="*/ 79844 h 496315"/>
              <a:gd name="connsiteX42" fmla="*/ 26012 w 609243"/>
              <a:gd name="connsiteY42" fmla="*/ 387586 h 496315"/>
              <a:gd name="connsiteX43" fmla="*/ 306429 w 609243"/>
              <a:gd name="connsiteY43" fmla="*/ 408620 h 496315"/>
              <a:gd name="connsiteX44" fmla="*/ 586847 w 609243"/>
              <a:gd name="connsiteY44" fmla="*/ 387586 h 496315"/>
              <a:gd name="connsiteX45" fmla="*/ 585614 w 609243"/>
              <a:gd name="connsiteY45" fmla="*/ 79844 h 496315"/>
              <a:gd name="connsiteX46" fmla="*/ 315160 w 609243"/>
              <a:gd name="connsiteY46" fmla="*/ 68664 h 496315"/>
              <a:gd name="connsiteX47" fmla="*/ 306429 w 609243"/>
              <a:gd name="connsiteY47" fmla="*/ 71791 h 496315"/>
              <a:gd name="connsiteX48" fmla="*/ 297699 w 609243"/>
              <a:gd name="connsiteY48" fmla="*/ 68664 h 496315"/>
              <a:gd name="connsiteX49" fmla="*/ 198798 w 609243"/>
              <a:gd name="connsiteY49" fmla="*/ 22403 h 496315"/>
              <a:gd name="connsiteX50" fmla="*/ 197678 w 609243"/>
              <a:gd name="connsiteY50" fmla="*/ 346 h 496315"/>
              <a:gd name="connsiteX51" fmla="*/ 306429 w 609243"/>
              <a:gd name="connsiteY51" fmla="*/ 46209 h 496315"/>
              <a:gd name="connsiteX52" fmla="*/ 602505 w 609243"/>
              <a:gd name="connsiteY52" fmla="*/ 64779 h 496315"/>
              <a:gd name="connsiteX53" fmla="*/ 606016 w 609243"/>
              <a:gd name="connsiteY53" fmla="*/ 68948 h 496315"/>
              <a:gd name="connsiteX54" fmla="*/ 608009 w 609243"/>
              <a:gd name="connsiteY54" fmla="*/ 75581 h 496315"/>
              <a:gd name="connsiteX55" fmla="*/ 609243 w 609243"/>
              <a:gd name="connsiteY55" fmla="*/ 396113 h 496315"/>
              <a:gd name="connsiteX56" fmla="*/ 608199 w 609243"/>
              <a:gd name="connsiteY56" fmla="*/ 400945 h 496315"/>
              <a:gd name="connsiteX57" fmla="*/ 595103 w 609243"/>
              <a:gd name="connsiteY57" fmla="*/ 414210 h 496315"/>
              <a:gd name="connsiteX58" fmla="*/ 317437 w 609243"/>
              <a:gd name="connsiteY58" fmla="*/ 428043 h 496315"/>
              <a:gd name="connsiteX59" fmla="*/ 306429 w 609243"/>
              <a:gd name="connsiteY59" fmla="*/ 434675 h 496315"/>
              <a:gd name="connsiteX60" fmla="*/ 295422 w 609243"/>
              <a:gd name="connsiteY60" fmla="*/ 428043 h 496315"/>
              <a:gd name="connsiteX61" fmla="*/ 17756 w 609243"/>
              <a:gd name="connsiteY61" fmla="*/ 414210 h 496315"/>
              <a:gd name="connsiteX62" fmla="*/ 4660 w 609243"/>
              <a:gd name="connsiteY62" fmla="*/ 400945 h 496315"/>
              <a:gd name="connsiteX63" fmla="*/ 3616 w 609243"/>
              <a:gd name="connsiteY63" fmla="*/ 396113 h 496315"/>
              <a:gd name="connsiteX64" fmla="*/ 4850 w 609243"/>
              <a:gd name="connsiteY64" fmla="*/ 75581 h 496315"/>
              <a:gd name="connsiteX65" fmla="*/ 6843 w 609243"/>
              <a:gd name="connsiteY65" fmla="*/ 68948 h 496315"/>
              <a:gd name="connsiteX66" fmla="*/ 10354 w 609243"/>
              <a:gd name="connsiteY66" fmla="*/ 64779 h 496315"/>
              <a:gd name="connsiteX67" fmla="*/ 197678 w 609243"/>
              <a:gd name="connsiteY6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49162 w 609243"/>
              <a:gd name="connsiteY37" fmla="*/ 220933 h 496315"/>
              <a:gd name="connsiteX38" fmla="*/ 155189 w 609243"/>
              <a:gd name="connsiteY38" fmla="*/ 183880 h 496315"/>
              <a:gd name="connsiteX39" fmla="*/ 198798 w 609243"/>
              <a:gd name="connsiteY39" fmla="*/ 22403 h 496315"/>
              <a:gd name="connsiteX40" fmla="*/ 27245 w 609243"/>
              <a:gd name="connsiteY40" fmla="*/ 79844 h 496315"/>
              <a:gd name="connsiteX41" fmla="*/ 26012 w 609243"/>
              <a:gd name="connsiteY41" fmla="*/ 387586 h 496315"/>
              <a:gd name="connsiteX42" fmla="*/ 306429 w 609243"/>
              <a:gd name="connsiteY42" fmla="*/ 408620 h 496315"/>
              <a:gd name="connsiteX43" fmla="*/ 586847 w 609243"/>
              <a:gd name="connsiteY43" fmla="*/ 387586 h 496315"/>
              <a:gd name="connsiteX44" fmla="*/ 585614 w 609243"/>
              <a:gd name="connsiteY44" fmla="*/ 79844 h 496315"/>
              <a:gd name="connsiteX45" fmla="*/ 315160 w 609243"/>
              <a:gd name="connsiteY45" fmla="*/ 68664 h 496315"/>
              <a:gd name="connsiteX46" fmla="*/ 306429 w 609243"/>
              <a:gd name="connsiteY46" fmla="*/ 71791 h 496315"/>
              <a:gd name="connsiteX47" fmla="*/ 297699 w 609243"/>
              <a:gd name="connsiteY47" fmla="*/ 68664 h 496315"/>
              <a:gd name="connsiteX48" fmla="*/ 198798 w 609243"/>
              <a:gd name="connsiteY48" fmla="*/ 22403 h 496315"/>
              <a:gd name="connsiteX49" fmla="*/ 197678 w 609243"/>
              <a:gd name="connsiteY49" fmla="*/ 346 h 496315"/>
              <a:gd name="connsiteX50" fmla="*/ 306429 w 609243"/>
              <a:gd name="connsiteY50" fmla="*/ 46209 h 496315"/>
              <a:gd name="connsiteX51" fmla="*/ 602505 w 609243"/>
              <a:gd name="connsiteY51" fmla="*/ 64779 h 496315"/>
              <a:gd name="connsiteX52" fmla="*/ 606016 w 609243"/>
              <a:gd name="connsiteY52" fmla="*/ 68948 h 496315"/>
              <a:gd name="connsiteX53" fmla="*/ 608009 w 609243"/>
              <a:gd name="connsiteY53" fmla="*/ 75581 h 496315"/>
              <a:gd name="connsiteX54" fmla="*/ 609243 w 609243"/>
              <a:gd name="connsiteY54" fmla="*/ 396113 h 496315"/>
              <a:gd name="connsiteX55" fmla="*/ 608199 w 609243"/>
              <a:gd name="connsiteY55" fmla="*/ 400945 h 496315"/>
              <a:gd name="connsiteX56" fmla="*/ 595103 w 609243"/>
              <a:gd name="connsiteY56" fmla="*/ 414210 h 496315"/>
              <a:gd name="connsiteX57" fmla="*/ 317437 w 609243"/>
              <a:gd name="connsiteY57" fmla="*/ 428043 h 496315"/>
              <a:gd name="connsiteX58" fmla="*/ 306429 w 609243"/>
              <a:gd name="connsiteY58" fmla="*/ 434675 h 496315"/>
              <a:gd name="connsiteX59" fmla="*/ 295422 w 609243"/>
              <a:gd name="connsiteY59" fmla="*/ 428043 h 496315"/>
              <a:gd name="connsiteX60" fmla="*/ 17756 w 609243"/>
              <a:gd name="connsiteY60" fmla="*/ 414210 h 496315"/>
              <a:gd name="connsiteX61" fmla="*/ 4660 w 609243"/>
              <a:gd name="connsiteY61" fmla="*/ 400945 h 496315"/>
              <a:gd name="connsiteX62" fmla="*/ 3616 w 609243"/>
              <a:gd name="connsiteY62" fmla="*/ 396113 h 496315"/>
              <a:gd name="connsiteX63" fmla="*/ 4850 w 609243"/>
              <a:gd name="connsiteY63" fmla="*/ 75581 h 496315"/>
              <a:gd name="connsiteX64" fmla="*/ 6843 w 609243"/>
              <a:gd name="connsiteY64" fmla="*/ 68948 h 496315"/>
              <a:gd name="connsiteX65" fmla="*/ 10354 w 609243"/>
              <a:gd name="connsiteY65" fmla="*/ 64779 h 496315"/>
              <a:gd name="connsiteX66" fmla="*/ 197678 w 609243"/>
              <a:gd name="connsiteY6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98798 w 609243"/>
              <a:gd name="connsiteY36" fmla="*/ 22403 h 496315"/>
              <a:gd name="connsiteX37" fmla="*/ 27245 w 609243"/>
              <a:gd name="connsiteY37" fmla="*/ 79844 h 496315"/>
              <a:gd name="connsiteX38" fmla="*/ 26012 w 609243"/>
              <a:gd name="connsiteY38" fmla="*/ 387586 h 496315"/>
              <a:gd name="connsiteX39" fmla="*/ 306429 w 609243"/>
              <a:gd name="connsiteY39" fmla="*/ 408620 h 496315"/>
              <a:gd name="connsiteX40" fmla="*/ 586847 w 609243"/>
              <a:gd name="connsiteY40" fmla="*/ 387586 h 496315"/>
              <a:gd name="connsiteX41" fmla="*/ 585614 w 609243"/>
              <a:gd name="connsiteY41" fmla="*/ 79844 h 496315"/>
              <a:gd name="connsiteX42" fmla="*/ 315160 w 609243"/>
              <a:gd name="connsiteY42" fmla="*/ 68664 h 496315"/>
              <a:gd name="connsiteX43" fmla="*/ 306429 w 609243"/>
              <a:gd name="connsiteY43" fmla="*/ 71791 h 496315"/>
              <a:gd name="connsiteX44" fmla="*/ 297699 w 609243"/>
              <a:gd name="connsiteY44" fmla="*/ 68664 h 496315"/>
              <a:gd name="connsiteX45" fmla="*/ 198798 w 609243"/>
              <a:gd name="connsiteY45" fmla="*/ 22403 h 496315"/>
              <a:gd name="connsiteX46" fmla="*/ 197678 w 609243"/>
              <a:gd name="connsiteY46" fmla="*/ 346 h 496315"/>
              <a:gd name="connsiteX47" fmla="*/ 306429 w 609243"/>
              <a:gd name="connsiteY47" fmla="*/ 46209 h 496315"/>
              <a:gd name="connsiteX48" fmla="*/ 602505 w 609243"/>
              <a:gd name="connsiteY48" fmla="*/ 64779 h 496315"/>
              <a:gd name="connsiteX49" fmla="*/ 606016 w 609243"/>
              <a:gd name="connsiteY49" fmla="*/ 68948 h 496315"/>
              <a:gd name="connsiteX50" fmla="*/ 608009 w 609243"/>
              <a:gd name="connsiteY50" fmla="*/ 75581 h 496315"/>
              <a:gd name="connsiteX51" fmla="*/ 609243 w 609243"/>
              <a:gd name="connsiteY51" fmla="*/ 396113 h 496315"/>
              <a:gd name="connsiteX52" fmla="*/ 608199 w 609243"/>
              <a:gd name="connsiteY52" fmla="*/ 400945 h 496315"/>
              <a:gd name="connsiteX53" fmla="*/ 595103 w 609243"/>
              <a:gd name="connsiteY53" fmla="*/ 414210 h 496315"/>
              <a:gd name="connsiteX54" fmla="*/ 317437 w 609243"/>
              <a:gd name="connsiteY54" fmla="*/ 428043 h 496315"/>
              <a:gd name="connsiteX55" fmla="*/ 306429 w 609243"/>
              <a:gd name="connsiteY55" fmla="*/ 434675 h 496315"/>
              <a:gd name="connsiteX56" fmla="*/ 295422 w 609243"/>
              <a:gd name="connsiteY56" fmla="*/ 428043 h 496315"/>
              <a:gd name="connsiteX57" fmla="*/ 17756 w 609243"/>
              <a:gd name="connsiteY57" fmla="*/ 414210 h 496315"/>
              <a:gd name="connsiteX58" fmla="*/ 4660 w 609243"/>
              <a:gd name="connsiteY58" fmla="*/ 400945 h 496315"/>
              <a:gd name="connsiteX59" fmla="*/ 3616 w 609243"/>
              <a:gd name="connsiteY59" fmla="*/ 396113 h 496315"/>
              <a:gd name="connsiteX60" fmla="*/ 4850 w 609243"/>
              <a:gd name="connsiteY60" fmla="*/ 75581 h 496315"/>
              <a:gd name="connsiteX61" fmla="*/ 6843 w 609243"/>
              <a:gd name="connsiteY61" fmla="*/ 68948 h 496315"/>
              <a:gd name="connsiteX62" fmla="*/ 10354 w 609243"/>
              <a:gd name="connsiteY62" fmla="*/ 64779 h 496315"/>
              <a:gd name="connsiteX63" fmla="*/ 197678 w 609243"/>
              <a:gd name="connsiteY6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49162 w 609243"/>
              <a:gd name="connsiteY23" fmla="*/ 266966 h 496315"/>
              <a:gd name="connsiteX24" fmla="*/ 65059 w 609243"/>
              <a:gd name="connsiteY24" fmla="*/ 284966 h 496315"/>
              <a:gd name="connsiteX25" fmla="*/ 439981 w 609243"/>
              <a:gd name="connsiteY25" fmla="*/ 229743 h 496315"/>
              <a:gd name="connsiteX26" fmla="*/ 542897 w 609243"/>
              <a:gd name="connsiteY26" fmla="*/ 259481 h 496315"/>
              <a:gd name="connsiteX27" fmla="*/ 534359 w 609243"/>
              <a:gd name="connsiteY27" fmla="*/ 277206 h 496315"/>
              <a:gd name="connsiteX28" fmla="*/ 349445 w 609243"/>
              <a:gd name="connsiteY28" fmla="*/ 274552 h 496315"/>
              <a:gd name="connsiteX29" fmla="*/ 338060 w 609243"/>
              <a:gd name="connsiteY29" fmla="*/ 258438 h 496315"/>
              <a:gd name="connsiteX30" fmla="*/ 439981 w 609243"/>
              <a:gd name="connsiteY30" fmla="*/ 229743 h 496315"/>
              <a:gd name="connsiteX31" fmla="*/ 436157 w 609243"/>
              <a:gd name="connsiteY31" fmla="*/ 183933 h 496315"/>
              <a:gd name="connsiteX32" fmla="*/ 539058 w 609243"/>
              <a:gd name="connsiteY32" fmla="*/ 213639 h 496315"/>
              <a:gd name="connsiteX33" fmla="*/ 530612 w 609243"/>
              <a:gd name="connsiteY33" fmla="*/ 231439 h 496315"/>
              <a:gd name="connsiteX34" fmla="*/ 436157 w 609243"/>
              <a:gd name="connsiteY34" fmla="*/ 183933 h 496315"/>
              <a:gd name="connsiteX35" fmla="*/ 198798 w 609243"/>
              <a:gd name="connsiteY35" fmla="*/ 22403 h 496315"/>
              <a:gd name="connsiteX36" fmla="*/ 27245 w 609243"/>
              <a:gd name="connsiteY36" fmla="*/ 79844 h 496315"/>
              <a:gd name="connsiteX37" fmla="*/ 26012 w 609243"/>
              <a:gd name="connsiteY37" fmla="*/ 387586 h 496315"/>
              <a:gd name="connsiteX38" fmla="*/ 306429 w 609243"/>
              <a:gd name="connsiteY38" fmla="*/ 408620 h 496315"/>
              <a:gd name="connsiteX39" fmla="*/ 586847 w 609243"/>
              <a:gd name="connsiteY39" fmla="*/ 387586 h 496315"/>
              <a:gd name="connsiteX40" fmla="*/ 585614 w 609243"/>
              <a:gd name="connsiteY40" fmla="*/ 79844 h 496315"/>
              <a:gd name="connsiteX41" fmla="*/ 315160 w 609243"/>
              <a:gd name="connsiteY41" fmla="*/ 68664 h 496315"/>
              <a:gd name="connsiteX42" fmla="*/ 306429 w 609243"/>
              <a:gd name="connsiteY42" fmla="*/ 71791 h 496315"/>
              <a:gd name="connsiteX43" fmla="*/ 297699 w 609243"/>
              <a:gd name="connsiteY43" fmla="*/ 68664 h 496315"/>
              <a:gd name="connsiteX44" fmla="*/ 198798 w 609243"/>
              <a:gd name="connsiteY44" fmla="*/ 22403 h 496315"/>
              <a:gd name="connsiteX45" fmla="*/ 197678 w 609243"/>
              <a:gd name="connsiteY45" fmla="*/ 346 h 496315"/>
              <a:gd name="connsiteX46" fmla="*/ 306429 w 609243"/>
              <a:gd name="connsiteY46" fmla="*/ 46209 h 496315"/>
              <a:gd name="connsiteX47" fmla="*/ 602505 w 609243"/>
              <a:gd name="connsiteY47" fmla="*/ 64779 h 496315"/>
              <a:gd name="connsiteX48" fmla="*/ 606016 w 609243"/>
              <a:gd name="connsiteY48" fmla="*/ 68948 h 496315"/>
              <a:gd name="connsiteX49" fmla="*/ 608009 w 609243"/>
              <a:gd name="connsiteY49" fmla="*/ 75581 h 496315"/>
              <a:gd name="connsiteX50" fmla="*/ 609243 w 609243"/>
              <a:gd name="connsiteY50" fmla="*/ 396113 h 496315"/>
              <a:gd name="connsiteX51" fmla="*/ 608199 w 609243"/>
              <a:gd name="connsiteY51" fmla="*/ 400945 h 496315"/>
              <a:gd name="connsiteX52" fmla="*/ 595103 w 609243"/>
              <a:gd name="connsiteY52" fmla="*/ 414210 h 496315"/>
              <a:gd name="connsiteX53" fmla="*/ 317437 w 609243"/>
              <a:gd name="connsiteY53" fmla="*/ 428043 h 496315"/>
              <a:gd name="connsiteX54" fmla="*/ 306429 w 609243"/>
              <a:gd name="connsiteY54" fmla="*/ 434675 h 496315"/>
              <a:gd name="connsiteX55" fmla="*/ 295422 w 609243"/>
              <a:gd name="connsiteY55" fmla="*/ 428043 h 496315"/>
              <a:gd name="connsiteX56" fmla="*/ 17756 w 609243"/>
              <a:gd name="connsiteY56" fmla="*/ 414210 h 496315"/>
              <a:gd name="connsiteX57" fmla="*/ 4660 w 609243"/>
              <a:gd name="connsiteY57" fmla="*/ 400945 h 496315"/>
              <a:gd name="connsiteX58" fmla="*/ 3616 w 609243"/>
              <a:gd name="connsiteY58" fmla="*/ 396113 h 496315"/>
              <a:gd name="connsiteX59" fmla="*/ 4850 w 609243"/>
              <a:gd name="connsiteY59" fmla="*/ 75581 h 496315"/>
              <a:gd name="connsiteX60" fmla="*/ 6843 w 609243"/>
              <a:gd name="connsiteY60" fmla="*/ 68948 h 496315"/>
              <a:gd name="connsiteX61" fmla="*/ 10354 w 609243"/>
              <a:gd name="connsiteY61" fmla="*/ 64779 h 496315"/>
              <a:gd name="connsiteX62" fmla="*/ 197678 w 609243"/>
              <a:gd name="connsiteY6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439981 w 609243"/>
              <a:gd name="connsiteY22" fmla="*/ 229743 h 496315"/>
              <a:gd name="connsiteX23" fmla="*/ 542897 w 609243"/>
              <a:gd name="connsiteY23" fmla="*/ 259481 h 496315"/>
              <a:gd name="connsiteX24" fmla="*/ 534359 w 609243"/>
              <a:gd name="connsiteY24" fmla="*/ 277206 h 496315"/>
              <a:gd name="connsiteX25" fmla="*/ 349445 w 609243"/>
              <a:gd name="connsiteY25" fmla="*/ 274552 h 496315"/>
              <a:gd name="connsiteX26" fmla="*/ 338060 w 609243"/>
              <a:gd name="connsiteY26" fmla="*/ 258438 h 496315"/>
              <a:gd name="connsiteX27" fmla="*/ 439981 w 609243"/>
              <a:gd name="connsiteY27" fmla="*/ 229743 h 496315"/>
              <a:gd name="connsiteX28" fmla="*/ 436157 w 609243"/>
              <a:gd name="connsiteY28" fmla="*/ 183933 h 496315"/>
              <a:gd name="connsiteX29" fmla="*/ 539058 w 609243"/>
              <a:gd name="connsiteY29" fmla="*/ 213639 h 496315"/>
              <a:gd name="connsiteX30" fmla="*/ 530612 w 609243"/>
              <a:gd name="connsiteY30" fmla="*/ 231439 h 496315"/>
              <a:gd name="connsiteX31" fmla="*/ 436157 w 609243"/>
              <a:gd name="connsiteY31" fmla="*/ 183933 h 496315"/>
              <a:gd name="connsiteX32" fmla="*/ 198798 w 609243"/>
              <a:gd name="connsiteY32" fmla="*/ 22403 h 496315"/>
              <a:gd name="connsiteX33" fmla="*/ 27245 w 609243"/>
              <a:gd name="connsiteY33" fmla="*/ 79844 h 496315"/>
              <a:gd name="connsiteX34" fmla="*/ 26012 w 609243"/>
              <a:gd name="connsiteY34" fmla="*/ 387586 h 496315"/>
              <a:gd name="connsiteX35" fmla="*/ 306429 w 609243"/>
              <a:gd name="connsiteY35" fmla="*/ 408620 h 496315"/>
              <a:gd name="connsiteX36" fmla="*/ 586847 w 609243"/>
              <a:gd name="connsiteY36" fmla="*/ 387586 h 496315"/>
              <a:gd name="connsiteX37" fmla="*/ 585614 w 609243"/>
              <a:gd name="connsiteY37" fmla="*/ 79844 h 496315"/>
              <a:gd name="connsiteX38" fmla="*/ 315160 w 609243"/>
              <a:gd name="connsiteY38" fmla="*/ 68664 h 496315"/>
              <a:gd name="connsiteX39" fmla="*/ 306429 w 609243"/>
              <a:gd name="connsiteY39" fmla="*/ 71791 h 496315"/>
              <a:gd name="connsiteX40" fmla="*/ 297699 w 609243"/>
              <a:gd name="connsiteY40" fmla="*/ 68664 h 496315"/>
              <a:gd name="connsiteX41" fmla="*/ 198798 w 609243"/>
              <a:gd name="connsiteY41" fmla="*/ 22403 h 496315"/>
              <a:gd name="connsiteX42" fmla="*/ 197678 w 609243"/>
              <a:gd name="connsiteY42" fmla="*/ 346 h 496315"/>
              <a:gd name="connsiteX43" fmla="*/ 306429 w 609243"/>
              <a:gd name="connsiteY43" fmla="*/ 46209 h 496315"/>
              <a:gd name="connsiteX44" fmla="*/ 602505 w 609243"/>
              <a:gd name="connsiteY44" fmla="*/ 64779 h 496315"/>
              <a:gd name="connsiteX45" fmla="*/ 606016 w 609243"/>
              <a:gd name="connsiteY45" fmla="*/ 68948 h 496315"/>
              <a:gd name="connsiteX46" fmla="*/ 608009 w 609243"/>
              <a:gd name="connsiteY46" fmla="*/ 75581 h 496315"/>
              <a:gd name="connsiteX47" fmla="*/ 609243 w 609243"/>
              <a:gd name="connsiteY47" fmla="*/ 396113 h 496315"/>
              <a:gd name="connsiteX48" fmla="*/ 608199 w 609243"/>
              <a:gd name="connsiteY48" fmla="*/ 400945 h 496315"/>
              <a:gd name="connsiteX49" fmla="*/ 595103 w 609243"/>
              <a:gd name="connsiteY49" fmla="*/ 414210 h 496315"/>
              <a:gd name="connsiteX50" fmla="*/ 317437 w 609243"/>
              <a:gd name="connsiteY50" fmla="*/ 428043 h 496315"/>
              <a:gd name="connsiteX51" fmla="*/ 306429 w 609243"/>
              <a:gd name="connsiteY51" fmla="*/ 434675 h 496315"/>
              <a:gd name="connsiteX52" fmla="*/ 295422 w 609243"/>
              <a:gd name="connsiteY52" fmla="*/ 428043 h 496315"/>
              <a:gd name="connsiteX53" fmla="*/ 17756 w 609243"/>
              <a:gd name="connsiteY53" fmla="*/ 414210 h 496315"/>
              <a:gd name="connsiteX54" fmla="*/ 4660 w 609243"/>
              <a:gd name="connsiteY54" fmla="*/ 400945 h 496315"/>
              <a:gd name="connsiteX55" fmla="*/ 3616 w 609243"/>
              <a:gd name="connsiteY55" fmla="*/ 396113 h 496315"/>
              <a:gd name="connsiteX56" fmla="*/ 4850 w 609243"/>
              <a:gd name="connsiteY56" fmla="*/ 75581 h 496315"/>
              <a:gd name="connsiteX57" fmla="*/ 6843 w 609243"/>
              <a:gd name="connsiteY57" fmla="*/ 68948 h 496315"/>
              <a:gd name="connsiteX58" fmla="*/ 10354 w 609243"/>
              <a:gd name="connsiteY58" fmla="*/ 64779 h 496315"/>
              <a:gd name="connsiteX59" fmla="*/ 197678 w 609243"/>
              <a:gd name="connsiteY5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155189 w 609243"/>
              <a:gd name="connsiteY14" fmla="*/ 275778 h 496315"/>
              <a:gd name="connsiteX15" fmla="*/ 443849 w 609243"/>
              <a:gd name="connsiteY15" fmla="*/ 275552 h 496315"/>
              <a:gd name="connsiteX16" fmla="*/ 546751 w 609243"/>
              <a:gd name="connsiteY16" fmla="*/ 305255 h 496315"/>
              <a:gd name="connsiteX17" fmla="*/ 538211 w 609243"/>
              <a:gd name="connsiteY17" fmla="*/ 323074 h 496315"/>
              <a:gd name="connsiteX18" fmla="*/ 353260 w 609243"/>
              <a:gd name="connsiteY18" fmla="*/ 320420 h 496315"/>
              <a:gd name="connsiteX19" fmla="*/ 341872 w 609243"/>
              <a:gd name="connsiteY19" fmla="*/ 304212 h 496315"/>
              <a:gd name="connsiteX20" fmla="*/ 443849 w 609243"/>
              <a:gd name="connsiteY20" fmla="*/ 275552 h 496315"/>
              <a:gd name="connsiteX21" fmla="*/ 439981 w 609243"/>
              <a:gd name="connsiteY21" fmla="*/ 229743 h 496315"/>
              <a:gd name="connsiteX22" fmla="*/ 542897 w 609243"/>
              <a:gd name="connsiteY22" fmla="*/ 259481 h 496315"/>
              <a:gd name="connsiteX23" fmla="*/ 534359 w 609243"/>
              <a:gd name="connsiteY23" fmla="*/ 277206 h 496315"/>
              <a:gd name="connsiteX24" fmla="*/ 349445 w 609243"/>
              <a:gd name="connsiteY24" fmla="*/ 274552 h 496315"/>
              <a:gd name="connsiteX25" fmla="*/ 338060 w 609243"/>
              <a:gd name="connsiteY25" fmla="*/ 258438 h 496315"/>
              <a:gd name="connsiteX26" fmla="*/ 439981 w 609243"/>
              <a:gd name="connsiteY26" fmla="*/ 229743 h 496315"/>
              <a:gd name="connsiteX27" fmla="*/ 436157 w 609243"/>
              <a:gd name="connsiteY27" fmla="*/ 183933 h 496315"/>
              <a:gd name="connsiteX28" fmla="*/ 539058 w 609243"/>
              <a:gd name="connsiteY28" fmla="*/ 213639 h 496315"/>
              <a:gd name="connsiteX29" fmla="*/ 530612 w 609243"/>
              <a:gd name="connsiteY29" fmla="*/ 231439 h 496315"/>
              <a:gd name="connsiteX30" fmla="*/ 436157 w 609243"/>
              <a:gd name="connsiteY30" fmla="*/ 183933 h 496315"/>
              <a:gd name="connsiteX31" fmla="*/ 198798 w 609243"/>
              <a:gd name="connsiteY31" fmla="*/ 22403 h 496315"/>
              <a:gd name="connsiteX32" fmla="*/ 27245 w 609243"/>
              <a:gd name="connsiteY32" fmla="*/ 79844 h 496315"/>
              <a:gd name="connsiteX33" fmla="*/ 26012 w 609243"/>
              <a:gd name="connsiteY33" fmla="*/ 387586 h 496315"/>
              <a:gd name="connsiteX34" fmla="*/ 306429 w 609243"/>
              <a:gd name="connsiteY34" fmla="*/ 408620 h 496315"/>
              <a:gd name="connsiteX35" fmla="*/ 586847 w 609243"/>
              <a:gd name="connsiteY35" fmla="*/ 387586 h 496315"/>
              <a:gd name="connsiteX36" fmla="*/ 585614 w 609243"/>
              <a:gd name="connsiteY36" fmla="*/ 79844 h 496315"/>
              <a:gd name="connsiteX37" fmla="*/ 315160 w 609243"/>
              <a:gd name="connsiteY37" fmla="*/ 68664 h 496315"/>
              <a:gd name="connsiteX38" fmla="*/ 306429 w 609243"/>
              <a:gd name="connsiteY38" fmla="*/ 71791 h 496315"/>
              <a:gd name="connsiteX39" fmla="*/ 297699 w 609243"/>
              <a:gd name="connsiteY39" fmla="*/ 68664 h 496315"/>
              <a:gd name="connsiteX40" fmla="*/ 198798 w 609243"/>
              <a:gd name="connsiteY40" fmla="*/ 22403 h 496315"/>
              <a:gd name="connsiteX41" fmla="*/ 197678 w 609243"/>
              <a:gd name="connsiteY41" fmla="*/ 346 h 496315"/>
              <a:gd name="connsiteX42" fmla="*/ 306429 w 609243"/>
              <a:gd name="connsiteY42" fmla="*/ 46209 h 496315"/>
              <a:gd name="connsiteX43" fmla="*/ 602505 w 609243"/>
              <a:gd name="connsiteY43" fmla="*/ 64779 h 496315"/>
              <a:gd name="connsiteX44" fmla="*/ 606016 w 609243"/>
              <a:gd name="connsiteY44" fmla="*/ 68948 h 496315"/>
              <a:gd name="connsiteX45" fmla="*/ 608009 w 609243"/>
              <a:gd name="connsiteY45" fmla="*/ 75581 h 496315"/>
              <a:gd name="connsiteX46" fmla="*/ 609243 w 609243"/>
              <a:gd name="connsiteY46" fmla="*/ 396113 h 496315"/>
              <a:gd name="connsiteX47" fmla="*/ 608199 w 609243"/>
              <a:gd name="connsiteY47" fmla="*/ 400945 h 496315"/>
              <a:gd name="connsiteX48" fmla="*/ 595103 w 609243"/>
              <a:gd name="connsiteY48" fmla="*/ 414210 h 496315"/>
              <a:gd name="connsiteX49" fmla="*/ 317437 w 609243"/>
              <a:gd name="connsiteY49" fmla="*/ 428043 h 496315"/>
              <a:gd name="connsiteX50" fmla="*/ 306429 w 609243"/>
              <a:gd name="connsiteY50" fmla="*/ 434675 h 496315"/>
              <a:gd name="connsiteX51" fmla="*/ 295422 w 609243"/>
              <a:gd name="connsiteY51" fmla="*/ 428043 h 496315"/>
              <a:gd name="connsiteX52" fmla="*/ 17756 w 609243"/>
              <a:gd name="connsiteY52" fmla="*/ 414210 h 496315"/>
              <a:gd name="connsiteX53" fmla="*/ 4660 w 609243"/>
              <a:gd name="connsiteY53" fmla="*/ 400945 h 496315"/>
              <a:gd name="connsiteX54" fmla="*/ 3616 w 609243"/>
              <a:gd name="connsiteY54" fmla="*/ 396113 h 496315"/>
              <a:gd name="connsiteX55" fmla="*/ 4850 w 609243"/>
              <a:gd name="connsiteY55" fmla="*/ 75581 h 496315"/>
              <a:gd name="connsiteX56" fmla="*/ 6843 w 609243"/>
              <a:gd name="connsiteY56" fmla="*/ 68948 h 496315"/>
              <a:gd name="connsiteX57" fmla="*/ 10354 w 609243"/>
              <a:gd name="connsiteY57" fmla="*/ 64779 h 496315"/>
              <a:gd name="connsiteX58" fmla="*/ 197678 w 609243"/>
              <a:gd name="connsiteY5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5095 w 609243"/>
              <a:gd name="connsiteY10" fmla="*/ 313979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443849 w 609243"/>
              <a:gd name="connsiteY14" fmla="*/ 275552 h 496315"/>
              <a:gd name="connsiteX15" fmla="*/ 546751 w 609243"/>
              <a:gd name="connsiteY15" fmla="*/ 305255 h 496315"/>
              <a:gd name="connsiteX16" fmla="*/ 538211 w 609243"/>
              <a:gd name="connsiteY16" fmla="*/ 323074 h 496315"/>
              <a:gd name="connsiteX17" fmla="*/ 353260 w 609243"/>
              <a:gd name="connsiteY17" fmla="*/ 320420 h 496315"/>
              <a:gd name="connsiteX18" fmla="*/ 341872 w 609243"/>
              <a:gd name="connsiteY18" fmla="*/ 304212 h 496315"/>
              <a:gd name="connsiteX19" fmla="*/ 443849 w 609243"/>
              <a:gd name="connsiteY19" fmla="*/ 275552 h 496315"/>
              <a:gd name="connsiteX20" fmla="*/ 439981 w 609243"/>
              <a:gd name="connsiteY20" fmla="*/ 229743 h 496315"/>
              <a:gd name="connsiteX21" fmla="*/ 542897 w 609243"/>
              <a:gd name="connsiteY21" fmla="*/ 259481 h 496315"/>
              <a:gd name="connsiteX22" fmla="*/ 534359 w 609243"/>
              <a:gd name="connsiteY22" fmla="*/ 277206 h 496315"/>
              <a:gd name="connsiteX23" fmla="*/ 349445 w 609243"/>
              <a:gd name="connsiteY23" fmla="*/ 274552 h 496315"/>
              <a:gd name="connsiteX24" fmla="*/ 338060 w 609243"/>
              <a:gd name="connsiteY24" fmla="*/ 258438 h 496315"/>
              <a:gd name="connsiteX25" fmla="*/ 439981 w 609243"/>
              <a:gd name="connsiteY25" fmla="*/ 229743 h 496315"/>
              <a:gd name="connsiteX26" fmla="*/ 436157 w 609243"/>
              <a:gd name="connsiteY26" fmla="*/ 183933 h 496315"/>
              <a:gd name="connsiteX27" fmla="*/ 539058 w 609243"/>
              <a:gd name="connsiteY27" fmla="*/ 213639 h 496315"/>
              <a:gd name="connsiteX28" fmla="*/ 530612 w 609243"/>
              <a:gd name="connsiteY28" fmla="*/ 231439 h 496315"/>
              <a:gd name="connsiteX29" fmla="*/ 436157 w 609243"/>
              <a:gd name="connsiteY29" fmla="*/ 183933 h 496315"/>
              <a:gd name="connsiteX30" fmla="*/ 198798 w 609243"/>
              <a:gd name="connsiteY30" fmla="*/ 22403 h 496315"/>
              <a:gd name="connsiteX31" fmla="*/ 27245 w 609243"/>
              <a:gd name="connsiteY31" fmla="*/ 79844 h 496315"/>
              <a:gd name="connsiteX32" fmla="*/ 26012 w 609243"/>
              <a:gd name="connsiteY32" fmla="*/ 387586 h 496315"/>
              <a:gd name="connsiteX33" fmla="*/ 306429 w 609243"/>
              <a:gd name="connsiteY33" fmla="*/ 408620 h 496315"/>
              <a:gd name="connsiteX34" fmla="*/ 586847 w 609243"/>
              <a:gd name="connsiteY34" fmla="*/ 387586 h 496315"/>
              <a:gd name="connsiteX35" fmla="*/ 585614 w 609243"/>
              <a:gd name="connsiteY35" fmla="*/ 79844 h 496315"/>
              <a:gd name="connsiteX36" fmla="*/ 315160 w 609243"/>
              <a:gd name="connsiteY36" fmla="*/ 68664 h 496315"/>
              <a:gd name="connsiteX37" fmla="*/ 306429 w 609243"/>
              <a:gd name="connsiteY37" fmla="*/ 71791 h 496315"/>
              <a:gd name="connsiteX38" fmla="*/ 297699 w 609243"/>
              <a:gd name="connsiteY38" fmla="*/ 68664 h 496315"/>
              <a:gd name="connsiteX39" fmla="*/ 198798 w 609243"/>
              <a:gd name="connsiteY39" fmla="*/ 22403 h 496315"/>
              <a:gd name="connsiteX40" fmla="*/ 197678 w 609243"/>
              <a:gd name="connsiteY40" fmla="*/ 346 h 496315"/>
              <a:gd name="connsiteX41" fmla="*/ 306429 w 609243"/>
              <a:gd name="connsiteY41" fmla="*/ 46209 h 496315"/>
              <a:gd name="connsiteX42" fmla="*/ 602505 w 609243"/>
              <a:gd name="connsiteY42" fmla="*/ 64779 h 496315"/>
              <a:gd name="connsiteX43" fmla="*/ 606016 w 609243"/>
              <a:gd name="connsiteY43" fmla="*/ 68948 h 496315"/>
              <a:gd name="connsiteX44" fmla="*/ 608009 w 609243"/>
              <a:gd name="connsiteY44" fmla="*/ 75581 h 496315"/>
              <a:gd name="connsiteX45" fmla="*/ 609243 w 609243"/>
              <a:gd name="connsiteY45" fmla="*/ 396113 h 496315"/>
              <a:gd name="connsiteX46" fmla="*/ 608199 w 609243"/>
              <a:gd name="connsiteY46" fmla="*/ 400945 h 496315"/>
              <a:gd name="connsiteX47" fmla="*/ 595103 w 609243"/>
              <a:gd name="connsiteY47" fmla="*/ 414210 h 496315"/>
              <a:gd name="connsiteX48" fmla="*/ 317437 w 609243"/>
              <a:gd name="connsiteY48" fmla="*/ 428043 h 496315"/>
              <a:gd name="connsiteX49" fmla="*/ 306429 w 609243"/>
              <a:gd name="connsiteY49" fmla="*/ 434675 h 496315"/>
              <a:gd name="connsiteX50" fmla="*/ 295422 w 609243"/>
              <a:gd name="connsiteY50" fmla="*/ 428043 h 496315"/>
              <a:gd name="connsiteX51" fmla="*/ 17756 w 609243"/>
              <a:gd name="connsiteY51" fmla="*/ 414210 h 496315"/>
              <a:gd name="connsiteX52" fmla="*/ 4660 w 609243"/>
              <a:gd name="connsiteY52" fmla="*/ 400945 h 496315"/>
              <a:gd name="connsiteX53" fmla="*/ 3616 w 609243"/>
              <a:gd name="connsiteY53" fmla="*/ 396113 h 496315"/>
              <a:gd name="connsiteX54" fmla="*/ 4850 w 609243"/>
              <a:gd name="connsiteY54" fmla="*/ 75581 h 496315"/>
              <a:gd name="connsiteX55" fmla="*/ 6843 w 609243"/>
              <a:gd name="connsiteY55" fmla="*/ 68948 h 496315"/>
              <a:gd name="connsiteX56" fmla="*/ 10354 w 609243"/>
              <a:gd name="connsiteY56" fmla="*/ 64779 h 496315"/>
              <a:gd name="connsiteX57" fmla="*/ 197678 w 609243"/>
              <a:gd name="connsiteY5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65059 w 609243"/>
              <a:gd name="connsiteY10" fmla="*/ 331041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443849 w 609243"/>
              <a:gd name="connsiteY13" fmla="*/ 275552 h 496315"/>
              <a:gd name="connsiteX14" fmla="*/ 546751 w 609243"/>
              <a:gd name="connsiteY14" fmla="*/ 305255 h 496315"/>
              <a:gd name="connsiteX15" fmla="*/ 538211 w 609243"/>
              <a:gd name="connsiteY15" fmla="*/ 323074 h 496315"/>
              <a:gd name="connsiteX16" fmla="*/ 353260 w 609243"/>
              <a:gd name="connsiteY16" fmla="*/ 320420 h 496315"/>
              <a:gd name="connsiteX17" fmla="*/ 341872 w 609243"/>
              <a:gd name="connsiteY17" fmla="*/ 304212 h 496315"/>
              <a:gd name="connsiteX18" fmla="*/ 443849 w 609243"/>
              <a:gd name="connsiteY18" fmla="*/ 275552 h 496315"/>
              <a:gd name="connsiteX19" fmla="*/ 439981 w 609243"/>
              <a:gd name="connsiteY19" fmla="*/ 229743 h 496315"/>
              <a:gd name="connsiteX20" fmla="*/ 542897 w 609243"/>
              <a:gd name="connsiteY20" fmla="*/ 259481 h 496315"/>
              <a:gd name="connsiteX21" fmla="*/ 534359 w 609243"/>
              <a:gd name="connsiteY21" fmla="*/ 277206 h 496315"/>
              <a:gd name="connsiteX22" fmla="*/ 349445 w 609243"/>
              <a:gd name="connsiteY22" fmla="*/ 274552 h 496315"/>
              <a:gd name="connsiteX23" fmla="*/ 338060 w 609243"/>
              <a:gd name="connsiteY23" fmla="*/ 258438 h 496315"/>
              <a:gd name="connsiteX24" fmla="*/ 439981 w 609243"/>
              <a:gd name="connsiteY24" fmla="*/ 229743 h 496315"/>
              <a:gd name="connsiteX25" fmla="*/ 436157 w 609243"/>
              <a:gd name="connsiteY25" fmla="*/ 183933 h 496315"/>
              <a:gd name="connsiteX26" fmla="*/ 539058 w 609243"/>
              <a:gd name="connsiteY26" fmla="*/ 213639 h 496315"/>
              <a:gd name="connsiteX27" fmla="*/ 530612 w 609243"/>
              <a:gd name="connsiteY27" fmla="*/ 231439 h 496315"/>
              <a:gd name="connsiteX28" fmla="*/ 436157 w 609243"/>
              <a:gd name="connsiteY28" fmla="*/ 183933 h 496315"/>
              <a:gd name="connsiteX29" fmla="*/ 198798 w 609243"/>
              <a:gd name="connsiteY29" fmla="*/ 22403 h 496315"/>
              <a:gd name="connsiteX30" fmla="*/ 27245 w 609243"/>
              <a:gd name="connsiteY30" fmla="*/ 79844 h 496315"/>
              <a:gd name="connsiteX31" fmla="*/ 26012 w 609243"/>
              <a:gd name="connsiteY31" fmla="*/ 387586 h 496315"/>
              <a:gd name="connsiteX32" fmla="*/ 306429 w 609243"/>
              <a:gd name="connsiteY32" fmla="*/ 408620 h 496315"/>
              <a:gd name="connsiteX33" fmla="*/ 586847 w 609243"/>
              <a:gd name="connsiteY33" fmla="*/ 387586 h 496315"/>
              <a:gd name="connsiteX34" fmla="*/ 585614 w 609243"/>
              <a:gd name="connsiteY34" fmla="*/ 79844 h 496315"/>
              <a:gd name="connsiteX35" fmla="*/ 315160 w 609243"/>
              <a:gd name="connsiteY35" fmla="*/ 68664 h 496315"/>
              <a:gd name="connsiteX36" fmla="*/ 306429 w 609243"/>
              <a:gd name="connsiteY36" fmla="*/ 71791 h 496315"/>
              <a:gd name="connsiteX37" fmla="*/ 297699 w 609243"/>
              <a:gd name="connsiteY37" fmla="*/ 68664 h 496315"/>
              <a:gd name="connsiteX38" fmla="*/ 198798 w 609243"/>
              <a:gd name="connsiteY38" fmla="*/ 22403 h 496315"/>
              <a:gd name="connsiteX39" fmla="*/ 197678 w 609243"/>
              <a:gd name="connsiteY39" fmla="*/ 346 h 496315"/>
              <a:gd name="connsiteX40" fmla="*/ 306429 w 609243"/>
              <a:gd name="connsiteY40" fmla="*/ 46209 h 496315"/>
              <a:gd name="connsiteX41" fmla="*/ 602505 w 609243"/>
              <a:gd name="connsiteY41" fmla="*/ 64779 h 496315"/>
              <a:gd name="connsiteX42" fmla="*/ 606016 w 609243"/>
              <a:gd name="connsiteY42" fmla="*/ 68948 h 496315"/>
              <a:gd name="connsiteX43" fmla="*/ 608009 w 609243"/>
              <a:gd name="connsiteY43" fmla="*/ 75581 h 496315"/>
              <a:gd name="connsiteX44" fmla="*/ 609243 w 609243"/>
              <a:gd name="connsiteY44" fmla="*/ 396113 h 496315"/>
              <a:gd name="connsiteX45" fmla="*/ 608199 w 609243"/>
              <a:gd name="connsiteY45" fmla="*/ 400945 h 496315"/>
              <a:gd name="connsiteX46" fmla="*/ 595103 w 609243"/>
              <a:gd name="connsiteY46" fmla="*/ 414210 h 496315"/>
              <a:gd name="connsiteX47" fmla="*/ 317437 w 609243"/>
              <a:gd name="connsiteY47" fmla="*/ 428043 h 496315"/>
              <a:gd name="connsiteX48" fmla="*/ 306429 w 609243"/>
              <a:gd name="connsiteY48" fmla="*/ 434675 h 496315"/>
              <a:gd name="connsiteX49" fmla="*/ 295422 w 609243"/>
              <a:gd name="connsiteY49" fmla="*/ 428043 h 496315"/>
              <a:gd name="connsiteX50" fmla="*/ 17756 w 609243"/>
              <a:gd name="connsiteY50" fmla="*/ 414210 h 496315"/>
              <a:gd name="connsiteX51" fmla="*/ 4660 w 609243"/>
              <a:gd name="connsiteY51" fmla="*/ 400945 h 496315"/>
              <a:gd name="connsiteX52" fmla="*/ 3616 w 609243"/>
              <a:gd name="connsiteY52" fmla="*/ 396113 h 496315"/>
              <a:gd name="connsiteX53" fmla="*/ 4850 w 609243"/>
              <a:gd name="connsiteY53" fmla="*/ 75581 h 496315"/>
              <a:gd name="connsiteX54" fmla="*/ 6843 w 609243"/>
              <a:gd name="connsiteY54" fmla="*/ 68948 h 496315"/>
              <a:gd name="connsiteX55" fmla="*/ 10354 w 609243"/>
              <a:gd name="connsiteY55" fmla="*/ 64779 h 496315"/>
              <a:gd name="connsiteX56" fmla="*/ 197678 w 609243"/>
              <a:gd name="connsiteY5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341872 w 609243"/>
              <a:gd name="connsiteY14" fmla="*/ 304212 h 496315"/>
              <a:gd name="connsiteX15" fmla="*/ 443849 w 609243"/>
              <a:gd name="connsiteY15" fmla="*/ 275552 h 496315"/>
              <a:gd name="connsiteX16" fmla="*/ 439981 w 609243"/>
              <a:gd name="connsiteY16" fmla="*/ 229743 h 496315"/>
              <a:gd name="connsiteX17" fmla="*/ 542897 w 609243"/>
              <a:gd name="connsiteY17" fmla="*/ 259481 h 496315"/>
              <a:gd name="connsiteX18" fmla="*/ 534359 w 609243"/>
              <a:gd name="connsiteY18" fmla="*/ 277206 h 496315"/>
              <a:gd name="connsiteX19" fmla="*/ 349445 w 609243"/>
              <a:gd name="connsiteY19" fmla="*/ 274552 h 496315"/>
              <a:gd name="connsiteX20" fmla="*/ 338060 w 609243"/>
              <a:gd name="connsiteY20" fmla="*/ 258438 h 496315"/>
              <a:gd name="connsiteX21" fmla="*/ 439981 w 609243"/>
              <a:gd name="connsiteY21" fmla="*/ 229743 h 496315"/>
              <a:gd name="connsiteX22" fmla="*/ 436157 w 609243"/>
              <a:gd name="connsiteY22" fmla="*/ 183933 h 496315"/>
              <a:gd name="connsiteX23" fmla="*/ 539058 w 609243"/>
              <a:gd name="connsiteY23" fmla="*/ 213639 h 496315"/>
              <a:gd name="connsiteX24" fmla="*/ 530612 w 609243"/>
              <a:gd name="connsiteY24" fmla="*/ 231439 h 496315"/>
              <a:gd name="connsiteX25" fmla="*/ 436157 w 609243"/>
              <a:gd name="connsiteY25" fmla="*/ 183933 h 496315"/>
              <a:gd name="connsiteX26" fmla="*/ 198798 w 609243"/>
              <a:gd name="connsiteY26" fmla="*/ 22403 h 496315"/>
              <a:gd name="connsiteX27" fmla="*/ 27245 w 609243"/>
              <a:gd name="connsiteY27" fmla="*/ 79844 h 496315"/>
              <a:gd name="connsiteX28" fmla="*/ 26012 w 609243"/>
              <a:gd name="connsiteY28" fmla="*/ 387586 h 496315"/>
              <a:gd name="connsiteX29" fmla="*/ 306429 w 609243"/>
              <a:gd name="connsiteY29" fmla="*/ 408620 h 496315"/>
              <a:gd name="connsiteX30" fmla="*/ 586847 w 609243"/>
              <a:gd name="connsiteY30" fmla="*/ 387586 h 496315"/>
              <a:gd name="connsiteX31" fmla="*/ 585614 w 609243"/>
              <a:gd name="connsiteY31" fmla="*/ 79844 h 496315"/>
              <a:gd name="connsiteX32" fmla="*/ 315160 w 609243"/>
              <a:gd name="connsiteY32" fmla="*/ 68664 h 496315"/>
              <a:gd name="connsiteX33" fmla="*/ 306429 w 609243"/>
              <a:gd name="connsiteY33" fmla="*/ 71791 h 496315"/>
              <a:gd name="connsiteX34" fmla="*/ 297699 w 609243"/>
              <a:gd name="connsiteY34" fmla="*/ 68664 h 496315"/>
              <a:gd name="connsiteX35" fmla="*/ 198798 w 609243"/>
              <a:gd name="connsiteY35" fmla="*/ 22403 h 496315"/>
              <a:gd name="connsiteX36" fmla="*/ 197678 w 609243"/>
              <a:gd name="connsiteY36" fmla="*/ 346 h 496315"/>
              <a:gd name="connsiteX37" fmla="*/ 306429 w 609243"/>
              <a:gd name="connsiteY37" fmla="*/ 46209 h 496315"/>
              <a:gd name="connsiteX38" fmla="*/ 602505 w 609243"/>
              <a:gd name="connsiteY38" fmla="*/ 64779 h 496315"/>
              <a:gd name="connsiteX39" fmla="*/ 606016 w 609243"/>
              <a:gd name="connsiteY39" fmla="*/ 68948 h 496315"/>
              <a:gd name="connsiteX40" fmla="*/ 608009 w 609243"/>
              <a:gd name="connsiteY40" fmla="*/ 75581 h 496315"/>
              <a:gd name="connsiteX41" fmla="*/ 609243 w 609243"/>
              <a:gd name="connsiteY41" fmla="*/ 396113 h 496315"/>
              <a:gd name="connsiteX42" fmla="*/ 608199 w 609243"/>
              <a:gd name="connsiteY42" fmla="*/ 400945 h 496315"/>
              <a:gd name="connsiteX43" fmla="*/ 595103 w 609243"/>
              <a:gd name="connsiteY43" fmla="*/ 414210 h 496315"/>
              <a:gd name="connsiteX44" fmla="*/ 317437 w 609243"/>
              <a:gd name="connsiteY44" fmla="*/ 428043 h 496315"/>
              <a:gd name="connsiteX45" fmla="*/ 306429 w 609243"/>
              <a:gd name="connsiteY45" fmla="*/ 434675 h 496315"/>
              <a:gd name="connsiteX46" fmla="*/ 295422 w 609243"/>
              <a:gd name="connsiteY46" fmla="*/ 428043 h 496315"/>
              <a:gd name="connsiteX47" fmla="*/ 17756 w 609243"/>
              <a:gd name="connsiteY47" fmla="*/ 414210 h 496315"/>
              <a:gd name="connsiteX48" fmla="*/ 4660 w 609243"/>
              <a:gd name="connsiteY48" fmla="*/ 400945 h 496315"/>
              <a:gd name="connsiteX49" fmla="*/ 3616 w 609243"/>
              <a:gd name="connsiteY49" fmla="*/ 396113 h 496315"/>
              <a:gd name="connsiteX50" fmla="*/ 4850 w 609243"/>
              <a:gd name="connsiteY50" fmla="*/ 75581 h 496315"/>
              <a:gd name="connsiteX51" fmla="*/ 6843 w 609243"/>
              <a:gd name="connsiteY51" fmla="*/ 68948 h 496315"/>
              <a:gd name="connsiteX52" fmla="*/ 10354 w 609243"/>
              <a:gd name="connsiteY52" fmla="*/ 64779 h 496315"/>
              <a:gd name="connsiteX53" fmla="*/ 197678 w 609243"/>
              <a:gd name="connsiteY5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49445 w 609243"/>
              <a:gd name="connsiteY18" fmla="*/ 274552 h 496315"/>
              <a:gd name="connsiteX19" fmla="*/ 338060 w 609243"/>
              <a:gd name="connsiteY19" fmla="*/ 258438 h 496315"/>
              <a:gd name="connsiteX20" fmla="*/ 439981 w 609243"/>
              <a:gd name="connsiteY20" fmla="*/ 229743 h 496315"/>
              <a:gd name="connsiteX21" fmla="*/ 436157 w 609243"/>
              <a:gd name="connsiteY21" fmla="*/ 183933 h 496315"/>
              <a:gd name="connsiteX22" fmla="*/ 539058 w 609243"/>
              <a:gd name="connsiteY22" fmla="*/ 213639 h 496315"/>
              <a:gd name="connsiteX23" fmla="*/ 530612 w 609243"/>
              <a:gd name="connsiteY23" fmla="*/ 231439 h 496315"/>
              <a:gd name="connsiteX24" fmla="*/ 436157 w 609243"/>
              <a:gd name="connsiteY24" fmla="*/ 183933 h 496315"/>
              <a:gd name="connsiteX25" fmla="*/ 198798 w 609243"/>
              <a:gd name="connsiteY25" fmla="*/ 22403 h 496315"/>
              <a:gd name="connsiteX26" fmla="*/ 27245 w 609243"/>
              <a:gd name="connsiteY26" fmla="*/ 79844 h 496315"/>
              <a:gd name="connsiteX27" fmla="*/ 26012 w 609243"/>
              <a:gd name="connsiteY27" fmla="*/ 387586 h 496315"/>
              <a:gd name="connsiteX28" fmla="*/ 306429 w 609243"/>
              <a:gd name="connsiteY28" fmla="*/ 408620 h 496315"/>
              <a:gd name="connsiteX29" fmla="*/ 586847 w 609243"/>
              <a:gd name="connsiteY29" fmla="*/ 387586 h 496315"/>
              <a:gd name="connsiteX30" fmla="*/ 585614 w 609243"/>
              <a:gd name="connsiteY30" fmla="*/ 79844 h 496315"/>
              <a:gd name="connsiteX31" fmla="*/ 315160 w 609243"/>
              <a:gd name="connsiteY31" fmla="*/ 68664 h 496315"/>
              <a:gd name="connsiteX32" fmla="*/ 306429 w 609243"/>
              <a:gd name="connsiteY32" fmla="*/ 71791 h 496315"/>
              <a:gd name="connsiteX33" fmla="*/ 297699 w 609243"/>
              <a:gd name="connsiteY33" fmla="*/ 68664 h 496315"/>
              <a:gd name="connsiteX34" fmla="*/ 198798 w 609243"/>
              <a:gd name="connsiteY34" fmla="*/ 22403 h 496315"/>
              <a:gd name="connsiteX35" fmla="*/ 197678 w 609243"/>
              <a:gd name="connsiteY35" fmla="*/ 346 h 496315"/>
              <a:gd name="connsiteX36" fmla="*/ 306429 w 609243"/>
              <a:gd name="connsiteY36" fmla="*/ 46209 h 496315"/>
              <a:gd name="connsiteX37" fmla="*/ 602505 w 609243"/>
              <a:gd name="connsiteY37" fmla="*/ 64779 h 496315"/>
              <a:gd name="connsiteX38" fmla="*/ 606016 w 609243"/>
              <a:gd name="connsiteY38" fmla="*/ 68948 h 496315"/>
              <a:gd name="connsiteX39" fmla="*/ 608009 w 609243"/>
              <a:gd name="connsiteY39" fmla="*/ 75581 h 496315"/>
              <a:gd name="connsiteX40" fmla="*/ 609243 w 609243"/>
              <a:gd name="connsiteY40" fmla="*/ 396113 h 496315"/>
              <a:gd name="connsiteX41" fmla="*/ 608199 w 609243"/>
              <a:gd name="connsiteY41" fmla="*/ 400945 h 496315"/>
              <a:gd name="connsiteX42" fmla="*/ 595103 w 609243"/>
              <a:gd name="connsiteY42" fmla="*/ 414210 h 496315"/>
              <a:gd name="connsiteX43" fmla="*/ 317437 w 609243"/>
              <a:gd name="connsiteY43" fmla="*/ 428043 h 496315"/>
              <a:gd name="connsiteX44" fmla="*/ 306429 w 609243"/>
              <a:gd name="connsiteY44" fmla="*/ 434675 h 496315"/>
              <a:gd name="connsiteX45" fmla="*/ 295422 w 609243"/>
              <a:gd name="connsiteY45" fmla="*/ 428043 h 496315"/>
              <a:gd name="connsiteX46" fmla="*/ 17756 w 609243"/>
              <a:gd name="connsiteY46" fmla="*/ 414210 h 496315"/>
              <a:gd name="connsiteX47" fmla="*/ 4660 w 609243"/>
              <a:gd name="connsiteY47" fmla="*/ 400945 h 496315"/>
              <a:gd name="connsiteX48" fmla="*/ 3616 w 609243"/>
              <a:gd name="connsiteY48" fmla="*/ 396113 h 496315"/>
              <a:gd name="connsiteX49" fmla="*/ 4850 w 609243"/>
              <a:gd name="connsiteY49" fmla="*/ 75581 h 496315"/>
              <a:gd name="connsiteX50" fmla="*/ 6843 w 609243"/>
              <a:gd name="connsiteY50" fmla="*/ 68948 h 496315"/>
              <a:gd name="connsiteX51" fmla="*/ 10354 w 609243"/>
              <a:gd name="connsiteY51" fmla="*/ 64779 h 496315"/>
              <a:gd name="connsiteX52" fmla="*/ 197678 w 609243"/>
              <a:gd name="connsiteY5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38060 w 609243"/>
              <a:gd name="connsiteY18" fmla="*/ 258438 h 496315"/>
              <a:gd name="connsiteX19" fmla="*/ 439981 w 609243"/>
              <a:gd name="connsiteY19" fmla="*/ 229743 h 496315"/>
              <a:gd name="connsiteX20" fmla="*/ 436157 w 609243"/>
              <a:gd name="connsiteY20" fmla="*/ 183933 h 496315"/>
              <a:gd name="connsiteX21" fmla="*/ 539058 w 609243"/>
              <a:gd name="connsiteY21" fmla="*/ 213639 h 496315"/>
              <a:gd name="connsiteX22" fmla="*/ 530612 w 609243"/>
              <a:gd name="connsiteY22" fmla="*/ 231439 h 496315"/>
              <a:gd name="connsiteX23" fmla="*/ 436157 w 609243"/>
              <a:gd name="connsiteY23" fmla="*/ 183933 h 496315"/>
              <a:gd name="connsiteX24" fmla="*/ 198798 w 609243"/>
              <a:gd name="connsiteY24" fmla="*/ 22403 h 496315"/>
              <a:gd name="connsiteX25" fmla="*/ 27245 w 609243"/>
              <a:gd name="connsiteY25" fmla="*/ 79844 h 496315"/>
              <a:gd name="connsiteX26" fmla="*/ 26012 w 609243"/>
              <a:gd name="connsiteY26" fmla="*/ 387586 h 496315"/>
              <a:gd name="connsiteX27" fmla="*/ 306429 w 609243"/>
              <a:gd name="connsiteY27" fmla="*/ 408620 h 496315"/>
              <a:gd name="connsiteX28" fmla="*/ 586847 w 609243"/>
              <a:gd name="connsiteY28" fmla="*/ 387586 h 496315"/>
              <a:gd name="connsiteX29" fmla="*/ 585614 w 609243"/>
              <a:gd name="connsiteY29" fmla="*/ 79844 h 496315"/>
              <a:gd name="connsiteX30" fmla="*/ 315160 w 609243"/>
              <a:gd name="connsiteY30" fmla="*/ 68664 h 496315"/>
              <a:gd name="connsiteX31" fmla="*/ 306429 w 609243"/>
              <a:gd name="connsiteY31" fmla="*/ 71791 h 496315"/>
              <a:gd name="connsiteX32" fmla="*/ 297699 w 609243"/>
              <a:gd name="connsiteY32" fmla="*/ 68664 h 496315"/>
              <a:gd name="connsiteX33" fmla="*/ 198798 w 609243"/>
              <a:gd name="connsiteY33" fmla="*/ 22403 h 496315"/>
              <a:gd name="connsiteX34" fmla="*/ 197678 w 609243"/>
              <a:gd name="connsiteY34" fmla="*/ 346 h 496315"/>
              <a:gd name="connsiteX35" fmla="*/ 306429 w 609243"/>
              <a:gd name="connsiteY35" fmla="*/ 46209 h 496315"/>
              <a:gd name="connsiteX36" fmla="*/ 602505 w 609243"/>
              <a:gd name="connsiteY36" fmla="*/ 64779 h 496315"/>
              <a:gd name="connsiteX37" fmla="*/ 606016 w 609243"/>
              <a:gd name="connsiteY37" fmla="*/ 68948 h 496315"/>
              <a:gd name="connsiteX38" fmla="*/ 608009 w 609243"/>
              <a:gd name="connsiteY38" fmla="*/ 75581 h 496315"/>
              <a:gd name="connsiteX39" fmla="*/ 609243 w 609243"/>
              <a:gd name="connsiteY39" fmla="*/ 396113 h 496315"/>
              <a:gd name="connsiteX40" fmla="*/ 608199 w 609243"/>
              <a:gd name="connsiteY40" fmla="*/ 400945 h 496315"/>
              <a:gd name="connsiteX41" fmla="*/ 595103 w 609243"/>
              <a:gd name="connsiteY41" fmla="*/ 414210 h 496315"/>
              <a:gd name="connsiteX42" fmla="*/ 317437 w 609243"/>
              <a:gd name="connsiteY42" fmla="*/ 428043 h 496315"/>
              <a:gd name="connsiteX43" fmla="*/ 306429 w 609243"/>
              <a:gd name="connsiteY43" fmla="*/ 434675 h 496315"/>
              <a:gd name="connsiteX44" fmla="*/ 295422 w 609243"/>
              <a:gd name="connsiteY44" fmla="*/ 428043 h 496315"/>
              <a:gd name="connsiteX45" fmla="*/ 17756 w 609243"/>
              <a:gd name="connsiteY45" fmla="*/ 414210 h 496315"/>
              <a:gd name="connsiteX46" fmla="*/ 4660 w 609243"/>
              <a:gd name="connsiteY46" fmla="*/ 400945 h 496315"/>
              <a:gd name="connsiteX47" fmla="*/ 3616 w 609243"/>
              <a:gd name="connsiteY47" fmla="*/ 396113 h 496315"/>
              <a:gd name="connsiteX48" fmla="*/ 4850 w 609243"/>
              <a:gd name="connsiteY48" fmla="*/ 75581 h 496315"/>
              <a:gd name="connsiteX49" fmla="*/ 6843 w 609243"/>
              <a:gd name="connsiteY49" fmla="*/ 68948 h 496315"/>
              <a:gd name="connsiteX50" fmla="*/ 10354 w 609243"/>
              <a:gd name="connsiteY50" fmla="*/ 64779 h 496315"/>
              <a:gd name="connsiteX51" fmla="*/ 197678 w 609243"/>
              <a:gd name="connsiteY5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439981 w 609243"/>
              <a:gd name="connsiteY18" fmla="*/ 229743 h 496315"/>
              <a:gd name="connsiteX19" fmla="*/ 436157 w 609243"/>
              <a:gd name="connsiteY19" fmla="*/ 183933 h 496315"/>
              <a:gd name="connsiteX20" fmla="*/ 539058 w 609243"/>
              <a:gd name="connsiteY20" fmla="*/ 213639 h 496315"/>
              <a:gd name="connsiteX21" fmla="*/ 530612 w 609243"/>
              <a:gd name="connsiteY21" fmla="*/ 231439 h 496315"/>
              <a:gd name="connsiteX22" fmla="*/ 436157 w 609243"/>
              <a:gd name="connsiteY22" fmla="*/ 183933 h 496315"/>
              <a:gd name="connsiteX23" fmla="*/ 198798 w 609243"/>
              <a:gd name="connsiteY23" fmla="*/ 22403 h 496315"/>
              <a:gd name="connsiteX24" fmla="*/ 27245 w 609243"/>
              <a:gd name="connsiteY24" fmla="*/ 79844 h 496315"/>
              <a:gd name="connsiteX25" fmla="*/ 26012 w 609243"/>
              <a:gd name="connsiteY25" fmla="*/ 387586 h 496315"/>
              <a:gd name="connsiteX26" fmla="*/ 306429 w 609243"/>
              <a:gd name="connsiteY26" fmla="*/ 408620 h 496315"/>
              <a:gd name="connsiteX27" fmla="*/ 586847 w 609243"/>
              <a:gd name="connsiteY27" fmla="*/ 387586 h 496315"/>
              <a:gd name="connsiteX28" fmla="*/ 585614 w 609243"/>
              <a:gd name="connsiteY28" fmla="*/ 79844 h 496315"/>
              <a:gd name="connsiteX29" fmla="*/ 315160 w 609243"/>
              <a:gd name="connsiteY29" fmla="*/ 68664 h 496315"/>
              <a:gd name="connsiteX30" fmla="*/ 306429 w 609243"/>
              <a:gd name="connsiteY30" fmla="*/ 71791 h 496315"/>
              <a:gd name="connsiteX31" fmla="*/ 297699 w 609243"/>
              <a:gd name="connsiteY31" fmla="*/ 68664 h 496315"/>
              <a:gd name="connsiteX32" fmla="*/ 198798 w 609243"/>
              <a:gd name="connsiteY32" fmla="*/ 22403 h 496315"/>
              <a:gd name="connsiteX33" fmla="*/ 197678 w 609243"/>
              <a:gd name="connsiteY33" fmla="*/ 346 h 496315"/>
              <a:gd name="connsiteX34" fmla="*/ 306429 w 609243"/>
              <a:gd name="connsiteY34" fmla="*/ 46209 h 496315"/>
              <a:gd name="connsiteX35" fmla="*/ 602505 w 609243"/>
              <a:gd name="connsiteY35" fmla="*/ 64779 h 496315"/>
              <a:gd name="connsiteX36" fmla="*/ 606016 w 609243"/>
              <a:gd name="connsiteY36" fmla="*/ 68948 h 496315"/>
              <a:gd name="connsiteX37" fmla="*/ 608009 w 609243"/>
              <a:gd name="connsiteY37" fmla="*/ 75581 h 496315"/>
              <a:gd name="connsiteX38" fmla="*/ 609243 w 609243"/>
              <a:gd name="connsiteY38" fmla="*/ 396113 h 496315"/>
              <a:gd name="connsiteX39" fmla="*/ 608199 w 609243"/>
              <a:gd name="connsiteY39" fmla="*/ 400945 h 496315"/>
              <a:gd name="connsiteX40" fmla="*/ 595103 w 609243"/>
              <a:gd name="connsiteY40" fmla="*/ 414210 h 496315"/>
              <a:gd name="connsiteX41" fmla="*/ 317437 w 609243"/>
              <a:gd name="connsiteY41" fmla="*/ 428043 h 496315"/>
              <a:gd name="connsiteX42" fmla="*/ 306429 w 609243"/>
              <a:gd name="connsiteY42" fmla="*/ 434675 h 496315"/>
              <a:gd name="connsiteX43" fmla="*/ 295422 w 609243"/>
              <a:gd name="connsiteY43" fmla="*/ 428043 h 496315"/>
              <a:gd name="connsiteX44" fmla="*/ 17756 w 609243"/>
              <a:gd name="connsiteY44" fmla="*/ 414210 h 496315"/>
              <a:gd name="connsiteX45" fmla="*/ 4660 w 609243"/>
              <a:gd name="connsiteY45" fmla="*/ 400945 h 496315"/>
              <a:gd name="connsiteX46" fmla="*/ 3616 w 609243"/>
              <a:gd name="connsiteY46" fmla="*/ 396113 h 496315"/>
              <a:gd name="connsiteX47" fmla="*/ 4850 w 609243"/>
              <a:gd name="connsiteY47" fmla="*/ 75581 h 496315"/>
              <a:gd name="connsiteX48" fmla="*/ 6843 w 609243"/>
              <a:gd name="connsiteY48" fmla="*/ 68948 h 496315"/>
              <a:gd name="connsiteX49" fmla="*/ 10354 w 609243"/>
              <a:gd name="connsiteY49" fmla="*/ 64779 h 496315"/>
              <a:gd name="connsiteX50" fmla="*/ 197678 w 609243"/>
              <a:gd name="connsiteY5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43849 w 609243"/>
              <a:gd name="connsiteY13" fmla="*/ 275552 h 496315"/>
              <a:gd name="connsiteX14" fmla="*/ 439981 w 609243"/>
              <a:gd name="connsiteY14" fmla="*/ 229743 h 496315"/>
              <a:gd name="connsiteX15" fmla="*/ 542897 w 609243"/>
              <a:gd name="connsiteY15" fmla="*/ 259481 h 496315"/>
              <a:gd name="connsiteX16" fmla="*/ 534359 w 609243"/>
              <a:gd name="connsiteY16" fmla="*/ 277206 h 496315"/>
              <a:gd name="connsiteX17" fmla="*/ 439981 w 609243"/>
              <a:gd name="connsiteY17" fmla="*/ 229743 h 496315"/>
              <a:gd name="connsiteX18" fmla="*/ 436157 w 609243"/>
              <a:gd name="connsiteY18" fmla="*/ 183933 h 496315"/>
              <a:gd name="connsiteX19" fmla="*/ 539058 w 609243"/>
              <a:gd name="connsiteY19" fmla="*/ 213639 h 496315"/>
              <a:gd name="connsiteX20" fmla="*/ 530612 w 609243"/>
              <a:gd name="connsiteY20" fmla="*/ 231439 h 496315"/>
              <a:gd name="connsiteX21" fmla="*/ 436157 w 609243"/>
              <a:gd name="connsiteY21" fmla="*/ 183933 h 496315"/>
              <a:gd name="connsiteX22" fmla="*/ 198798 w 609243"/>
              <a:gd name="connsiteY22" fmla="*/ 22403 h 496315"/>
              <a:gd name="connsiteX23" fmla="*/ 27245 w 609243"/>
              <a:gd name="connsiteY23" fmla="*/ 79844 h 496315"/>
              <a:gd name="connsiteX24" fmla="*/ 26012 w 609243"/>
              <a:gd name="connsiteY24" fmla="*/ 387586 h 496315"/>
              <a:gd name="connsiteX25" fmla="*/ 306429 w 609243"/>
              <a:gd name="connsiteY25" fmla="*/ 408620 h 496315"/>
              <a:gd name="connsiteX26" fmla="*/ 586847 w 609243"/>
              <a:gd name="connsiteY26" fmla="*/ 387586 h 496315"/>
              <a:gd name="connsiteX27" fmla="*/ 585614 w 609243"/>
              <a:gd name="connsiteY27" fmla="*/ 79844 h 496315"/>
              <a:gd name="connsiteX28" fmla="*/ 315160 w 609243"/>
              <a:gd name="connsiteY28" fmla="*/ 68664 h 496315"/>
              <a:gd name="connsiteX29" fmla="*/ 306429 w 609243"/>
              <a:gd name="connsiteY29" fmla="*/ 71791 h 496315"/>
              <a:gd name="connsiteX30" fmla="*/ 297699 w 609243"/>
              <a:gd name="connsiteY30" fmla="*/ 68664 h 496315"/>
              <a:gd name="connsiteX31" fmla="*/ 198798 w 609243"/>
              <a:gd name="connsiteY31" fmla="*/ 22403 h 496315"/>
              <a:gd name="connsiteX32" fmla="*/ 197678 w 609243"/>
              <a:gd name="connsiteY32" fmla="*/ 346 h 496315"/>
              <a:gd name="connsiteX33" fmla="*/ 306429 w 609243"/>
              <a:gd name="connsiteY33" fmla="*/ 46209 h 496315"/>
              <a:gd name="connsiteX34" fmla="*/ 602505 w 609243"/>
              <a:gd name="connsiteY34" fmla="*/ 64779 h 496315"/>
              <a:gd name="connsiteX35" fmla="*/ 606016 w 609243"/>
              <a:gd name="connsiteY35" fmla="*/ 68948 h 496315"/>
              <a:gd name="connsiteX36" fmla="*/ 608009 w 609243"/>
              <a:gd name="connsiteY36" fmla="*/ 75581 h 496315"/>
              <a:gd name="connsiteX37" fmla="*/ 609243 w 609243"/>
              <a:gd name="connsiteY37" fmla="*/ 396113 h 496315"/>
              <a:gd name="connsiteX38" fmla="*/ 608199 w 609243"/>
              <a:gd name="connsiteY38" fmla="*/ 400945 h 496315"/>
              <a:gd name="connsiteX39" fmla="*/ 595103 w 609243"/>
              <a:gd name="connsiteY39" fmla="*/ 414210 h 496315"/>
              <a:gd name="connsiteX40" fmla="*/ 317437 w 609243"/>
              <a:gd name="connsiteY40" fmla="*/ 428043 h 496315"/>
              <a:gd name="connsiteX41" fmla="*/ 306429 w 609243"/>
              <a:gd name="connsiteY41" fmla="*/ 434675 h 496315"/>
              <a:gd name="connsiteX42" fmla="*/ 295422 w 609243"/>
              <a:gd name="connsiteY42" fmla="*/ 428043 h 496315"/>
              <a:gd name="connsiteX43" fmla="*/ 17756 w 609243"/>
              <a:gd name="connsiteY43" fmla="*/ 414210 h 496315"/>
              <a:gd name="connsiteX44" fmla="*/ 4660 w 609243"/>
              <a:gd name="connsiteY44" fmla="*/ 400945 h 496315"/>
              <a:gd name="connsiteX45" fmla="*/ 3616 w 609243"/>
              <a:gd name="connsiteY45" fmla="*/ 396113 h 496315"/>
              <a:gd name="connsiteX46" fmla="*/ 4850 w 609243"/>
              <a:gd name="connsiteY46" fmla="*/ 75581 h 496315"/>
              <a:gd name="connsiteX47" fmla="*/ 6843 w 609243"/>
              <a:gd name="connsiteY47" fmla="*/ 68948 h 496315"/>
              <a:gd name="connsiteX48" fmla="*/ 10354 w 609243"/>
              <a:gd name="connsiteY48" fmla="*/ 64779 h 496315"/>
              <a:gd name="connsiteX49" fmla="*/ 197678 w 609243"/>
              <a:gd name="connsiteY4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39981 w 609243"/>
              <a:gd name="connsiteY13" fmla="*/ 229743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9981 w 609243"/>
              <a:gd name="connsiteY16" fmla="*/ 229743 h 496315"/>
              <a:gd name="connsiteX17" fmla="*/ 436157 w 609243"/>
              <a:gd name="connsiteY17" fmla="*/ 183933 h 496315"/>
              <a:gd name="connsiteX18" fmla="*/ 539058 w 609243"/>
              <a:gd name="connsiteY18" fmla="*/ 213639 h 496315"/>
              <a:gd name="connsiteX19" fmla="*/ 530612 w 609243"/>
              <a:gd name="connsiteY19" fmla="*/ 231439 h 496315"/>
              <a:gd name="connsiteX20" fmla="*/ 436157 w 609243"/>
              <a:gd name="connsiteY20" fmla="*/ 183933 h 496315"/>
              <a:gd name="connsiteX21" fmla="*/ 198798 w 609243"/>
              <a:gd name="connsiteY21" fmla="*/ 22403 h 496315"/>
              <a:gd name="connsiteX22" fmla="*/ 27245 w 609243"/>
              <a:gd name="connsiteY22" fmla="*/ 79844 h 496315"/>
              <a:gd name="connsiteX23" fmla="*/ 26012 w 609243"/>
              <a:gd name="connsiteY23" fmla="*/ 387586 h 496315"/>
              <a:gd name="connsiteX24" fmla="*/ 306429 w 609243"/>
              <a:gd name="connsiteY24" fmla="*/ 408620 h 496315"/>
              <a:gd name="connsiteX25" fmla="*/ 586847 w 609243"/>
              <a:gd name="connsiteY25" fmla="*/ 387586 h 496315"/>
              <a:gd name="connsiteX26" fmla="*/ 585614 w 609243"/>
              <a:gd name="connsiteY26" fmla="*/ 79844 h 496315"/>
              <a:gd name="connsiteX27" fmla="*/ 315160 w 609243"/>
              <a:gd name="connsiteY27" fmla="*/ 68664 h 496315"/>
              <a:gd name="connsiteX28" fmla="*/ 306429 w 609243"/>
              <a:gd name="connsiteY28" fmla="*/ 71791 h 496315"/>
              <a:gd name="connsiteX29" fmla="*/ 297699 w 609243"/>
              <a:gd name="connsiteY29" fmla="*/ 68664 h 496315"/>
              <a:gd name="connsiteX30" fmla="*/ 198798 w 609243"/>
              <a:gd name="connsiteY30" fmla="*/ 22403 h 496315"/>
              <a:gd name="connsiteX31" fmla="*/ 197678 w 609243"/>
              <a:gd name="connsiteY31" fmla="*/ 346 h 496315"/>
              <a:gd name="connsiteX32" fmla="*/ 306429 w 609243"/>
              <a:gd name="connsiteY32" fmla="*/ 46209 h 496315"/>
              <a:gd name="connsiteX33" fmla="*/ 602505 w 609243"/>
              <a:gd name="connsiteY33" fmla="*/ 64779 h 496315"/>
              <a:gd name="connsiteX34" fmla="*/ 606016 w 609243"/>
              <a:gd name="connsiteY34" fmla="*/ 68948 h 496315"/>
              <a:gd name="connsiteX35" fmla="*/ 608009 w 609243"/>
              <a:gd name="connsiteY35" fmla="*/ 75581 h 496315"/>
              <a:gd name="connsiteX36" fmla="*/ 609243 w 609243"/>
              <a:gd name="connsiteY36" fmla="*/ 396113 h 496315"/>
              <a:gd name="connsiteX37" fmla="*/ 608199 w 609243"/>
              <a:gd name="connsiteY37" fmla="*/ 400945 h 496315"/>
              <a:gd name="connsiteX38" fmla="*/ 595103 w 609243"/>
              <a:gd name="connsiteY38" fmla="*/ 414210 h 496315"/>
              <a:gd name="connsiteX39" fmla="*/ 317437 w 609243"/>
              <a:gd name="connsiteY39" fmla="*/ 428043 h 496315"/>
              <a:gd name="connsiteX40" fmla="*/ 306429 w 609243"/>
              <a:gd name="connsiteY40" fmla="*/ 434675 h 496315"/>
              <a:gd name="connsiteX41" fmla="*/ 295422 w 609243"/>
              <a:gd name="connsiteY41" fmla="*/ 428043 h 496315"/>
              <a:gd name="connsiteX42" fmla="*/ 17756 w 609243"/>
              <a:gd name="connsiteY42" fmla="*/ 414210 h 496315"/>
              <a:gd name="connsiteX43" fmla="*/ 4660 w 609243"/>
              <a:gd name="connsiteY43" fmla="*/ 400945 h 496315"/>
              <a:gd name="connsiteX44" fmla="*/ 3616 w 609243"/>
              <a:gd name="connsiteY44" fmla="*/ 396113 h 496315"/>
              <a:gd name="connsiteX45" fmla="*/ 4850 w 609243"/>
              <a:gd name="connsiteY45" fmla="*/ 75581 h 496315"/>
              <a:gd name="connsiteX46" fmla="*/ 6843 w 609243"/>
              <a:gd name="connsiteY46" fmla="*/ 68948 h 496315"/>
              <a:gd name="connsiteX47" fmla="*/ 10354 w 609243"/>
              <a:gd name="connsiteY47" fmla="*/ 64779 h 496315"/>
              <a:gd name="connsiteX48" fmla="*/ 197678 w 609243"/>
              <a:gd name="connsiteY4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6157 w 609243"/>
              <a:gd name="connsiteY16" fmla="*/ 183933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436157 w 609243"/>
              <a:gd name="connsiteY19" fmla="*/ 183933 h 496315"/>
              <a:gd name="connsiteX20" fmla="*/ 198798 w 609243"/>
              <a:gd name="connsiteY20" fmla="*/ 22403 h 496315"/>
              <a:gd name="connsiteX21" fmla="*/ 27245 w 609243"/>
              <a:gd name="connsiteY21" fmla="*/ 79844 h 496315"/>
              <a:gd name="connsiteX22" fmla="*/ 26012 w 609243"/>
              <a:gd name="connsiteY22" fmla="*/ 387586 h 496315"/>
              <a:gd name="connsiteX23" fmla="*/ 306429 w 609243"/>
              <a:gd name="connsiteY23" fmla="*/ 408620 h 496315"/>
              <a:gd name="connsiteX24" fmla="*/ 586847 w 609243"/>
              <a:gd name="connsiteY24" fmla="*/ 387586 h 496315"/>
              <a:gd name="connsiteX25" fmla="*/ 585614 w 609243"/>
              <a:gd name="connsiteY25" fmla="*/ 79844 h 496315"/>
              <a:gd name="connsiteX26" fmla="*/ 315160 w 609243"/>
              <a:gd name="connsiteY26" fmla="*/ 68664 h 496315"/>
              <a:gd name="connsiteX27" fmla="*/ 306429 w 609243"/>
              <a:gd name="connsiteY27" fmla="*/ 71791 h 496315"/>
              <a:gd name="connsiteX28" fmla="*/ 297699 w 609243"/>
              <a:gd name="connsiteY28" fmla="*/ 68664 h 496315"/>
              <a:gd name="connsiteX29" fmla="*/ 198798 w 609243"/>
              <a:gd name="connsiteY29" fmla="*/ 22403 h 496315"/>
              <a:gd name="connsiteX30" fmla="*/ 197678 w 609243"/>
              <a:gd name="connsiteY30" fmla="*/ 346 h 496315"/>
              <a:gd name="connsiteX31" fmla="*/ 306429 w 609243"/>
              <a:gd name="connsiteY31" fmla="*/ 46209 h 496315"/>
              <a:gd name="connsiteX32" fmla="*/ 602505 w 609243"/>
              <a:gd name="connsiteY32" fmla="*/ 64779 h 496315"/>
              <a:gd name="connsiteX33" fmla="*/ 606016 w 609243"/>
              <a:gd name="connsiteY33" fmla="*/ 68948 h 496315"/>
              <a:gd name="connsiteX34" fmla="*/ 608009 w 609243"/>
              <a:gd name="connsiteY34" fmla="*/ 75581 h 496315"/>
              <a:gd name="connsiteX35" fmla="*/ 609243 w 609243"/>
              <a:gd name="connsiteY35" fmla="*/ 396113 h 496315"/>
              <a:gd name="connsiteX36" fmla="*/ 608199 w 609243"/>
              <a:gd name="connsiteY36" fmla="*/ 400945 h 496315"/>
              <a:gd name="connsiteX37" fmla="*/ 595103 w 609243"/>
              <a:gd name="connsiteY37" fmla="*/ 414210 h 496315"/>
              <a:gd name="connsiteX38" fmla="*/ 317437 w 609243"/>
              <a:gd name="connsiteY38" fmla="*/ 428043 h 496315"/>
              <a:gd name="connsiteX39" fmla="*/ 306429 w 609243"/>
              <a:gd name="connsiteY39" fmla="*/ 434675 h 496315"/>
              <a:gd name="connsiteX40" fmla="*/ 295422 w 609243"/>
              <a:gd name="connsiteY40" fmla="*/ 428043 h 496315"/>
              <a:gd name="connsiteX41" fmla="*/ 17756 w 609243"/>
              <a:gd name="connsiteY41" fmla="*/ 414210 h 496315"/>
              <a:gd name="connsiteX42" fmla="*/ 4660 w 609243"/>
              <a:gd name="connsiteY42" fmla="*/ 400945 h 496315"/>
              <a:gd name="connsiteX43" fmla="*/ 3616 w 609243"/>
              <a:gd name="connsiteY43" fmla="*/ 396113 h 496315"/>
              <a:gd name="connsiteX44" fmla="*/ 4850 w 609243"/>
              <a:gd name="connsiteY44" fmla="*/ 75581 h 496315"/>
              <a:gd name="connsiteX45" fmla="*/ 6843 w 609243"/>
              <a:gd name="connsiteY45" fmla="*/ 68948 h 496315"/>
              <a:gd name="connsiteX46" fmla="*/ 10354 w 609243"/>
              <a:gd name="connsiteY46" fmla="*/ 64779 h 496315"/>
              <a:gd name="connsiteX47" fmla="*/ 197678 w 609243"/>
              <a:gd name="connsiteY4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530612 w 609243"/>
              <a:gd name="connsiteY16" fmla="*/ 231439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198798 w 609243"/>
              <a:gd name="connsiteY19" fmla="*/ 22403 h 496315"/>
              <a:gd name="connsiteX20" fmla="*/ 27245 w 609243"/>
              <a:gd name="connsiteY20" fmla="*/ 79844 h 496315"/>
              <a:gd name="connsiteX21" fmla="*/ 26012 w 609243"/>
              <a:gd name="connsiteY21" fmla="*/ 387586 h 496315"/>
              <a:gd name="connsiteX22" fmla="*/ 306429 w 609243"/>
              <a:gd name="connsiteY22" fmla="*/ 408620 h 496315"/>
              <a:gd name="connsiteX23" fmla="*/ 586847 w 609243"/>
              <a:gd name="connsiteY23" fmla="*/ 387586 h 496315"/>
              <a:gd name="connsiteX24" fmla="*/ 585614 w 609243"/>
              <a:gd name="connsiteY24" fmla="*/ 79844 h 496315"/>
              <a:gd name="connsiteX25" fmla="*/ 315160 w 609243"/>
              <a:gd name="connsiteY25" fmla="*/ 68664 h 496315"/>
              <a:gd name="connsiteX26" fmla="*/ 306429 w 609243"/>
              <a:gd name="connsiteY26" fmla="*/ 71791 h 496315"/>
              <a:gd name="connsiteX27" fmla="*/ 297699 w 609243"/>
              <a:gd name="connsiteY27" fmla="*/ 68664 h 496315"/>
              <a:gd name="connsiteX28" fmla="*/ 198798 w 609243"/>
              <a:gd name="connsiteY28" fmla="*/ 22403 h 496315"/>
              <a:gd name="connsiteX29" fmla="*/ 197678 w 609243"/>
              <a:gd name="connsiteY29" fmla="*/ 346 h 496315"/>
              <a:gd name="connsiteX30" fmla="*/ 306429 w 609243"/>
              <a:gd name="connsiteY30" fmla="*/ 46209 h 496315"/>
              <a:gd name="connsiteX31" fmla="*/ 602505 w 609243"/>
              <a:gd name="connsiteY31" fmla="*/ 64779 h 496315"/>
              <a:gd name="connsiteX32" fmla="*/ 606016 w 609243"/>
              <a:gd name="connsiteY32" fmla="*/ 68948 h 496315"/>
              <a:gd name="connsiteX33" fmla="*/ 608009 w 609243"/>
              <a:gd name="connsiteY33" fmla="*/ 75581 h 496315"/>
              <a:gd name="connsiteX34" fmla="*/ 609243 w 609243"/>
              <a:gd name="connsiteY34" fmla="*/ 396113 h 496315"/>
              <a:gd name="connsiteX35" fmla="*/ 608199 w 609243"/>
              <a:gd name="connsiteY35" fmla="*/ 400945 h 496315"/>
              <a:gd name="connsiteX36" fmla="*/ 595103 w 609243"/>
              <a:gd name="connsiteY36" fmla="*/ 414210 h 496315"/>
              <a:gd name="connsiteX37" fmla="*/ 317437 w 609243"/>
              <a:gd name="connsiteY37" fmla="*/ 428043 h 496315"/>
              <a:gd name="connsiteX38" fmla="*/ 306429 w 609243"/>
              <a:gd name="connsiteY38" fmla="*/ 434675 h 496315"/>
              <a:gd name="connsiteX39" fmla="*/ 295422 w 609243"/>
              <a:gd name="connsiteY39" fmla="*/ 428043 h 496315"/>
              <a:gd name="connsiteX40" fmla="*/ 17756 w 609243"/>
              <a:gd name="connsiteY40" fmla="*/ 414210 h 496315"/>
              <a:gd name="connsiteX41" fmla="*/ 4660 w 609243"/>
              <a:gd name="connsiteY41" fmla="*/ 400945 h 496315"/>
              <a:gd name="connsiteX42" fmla="*/ 3616 w 609243"/>
              <a:gd name="connsiteY42" fmla="*/ 396113 h 496315"/>
              <a:gd name="connsiteX43" fmla="*/ 4850 w 609243"/>
              <a:gd name="connsiteY43" fmla="*/ 75581 h 496315"/>
              <a:gd name="connsiteX44" fmla="*/ 6843 w 609243"/>
              <a:gd name="connsiteY44" fmla="*/ 68948 h 496315"/>
              <a:gd name="connsiteX45" fmla="*/ 10354 w 609243"/>
              <a:gd name="connsiteY45" fmla="*/ 64779 h 496315"/>
              <a:gd name="connsiteX46" fmla="*/ 197678 w 609243"/>
              <a:gd name="connsiteY4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198798 w 609243"/>
              <a:gd name="connsiteY16" fmla="*/ 22403 h 496315"/>
              <a:gd name="connsiteX17" fmla="*/ 27245 w 609243"/>
              <a:gd name="connsiteY17" fmla="*/ 79844 h 496315"/>
              <a:gd name="connsiteX18" fmla="*/ 26012 w 609243"/>
              <a:gd name="connsiteY18" fmla="*/ 387586 h 496315"/>
              <a:gd name="connsiteX19" fmla="*/ 306429 w 609243"/>
              <a:gd name="connsiteY19" fmla="*/ 408620 h 496315"/>
              <a:gd name="connsiteX20" fmla="*/ 586847 w 609243"/>
              <a:gd name="connsiteY20" fmla="*/ 387586 h 496315"/>
              <a:gd name="connsiteX21" fmla="*/ 585614 w 609243"/>
              <a:gd name="connsiteY21" fmla="*/ 79844 h 496315"/>
              <a:gd name="connsiteX22" fmla="*/ 315160 w 609243"/>
              <a:gd name="connsiteY22" fmla="*/ 68664 h 496315"/>
              <a:gd name="connsiteX23" fmla="*/ 306429 w 609243"/>
              <a:gd name="connsiteY23" fmla="*/ 71791 h 496315"/>
              <a:gd name="connsiteX24" fmla="*/ 297699 w 609243"/>
              <a:gd name="connsiteY24" fmla="*/ 68664 h 496315"/>
              <a:gd name="connsiteX25" fmla="*/ 198798 w 609243"/>
              <a:gd name="connsiteY25" fmla="*/ 22403 h 496315"/>
              <a:gd name="connsiteX26" fmla="*/ 197678 w 609243"/>
              <a:gd name="connsiteY26" fmla="*/ 346 h 496315"/>
              <a:gd name="connsiteX27" fmla="*/ 306429 w 609243"/>
              <a:gd name="connsiteY27" fmla="*/ 46209 h 496315"/>
              <a:gd name="connsiteX28" fmla="*/ 602505 w 609243"/>
              <a:gd name="connsiteY28" fmla="*/ 64779 h 496315"/>
              <a:gd name="connsiteX29" fmla="*/ 606016 w 609243"/>
              <a:gd name="connsiteY29" fmla="*/ 68948 h 496315"/>
              <a:gd name="connsiteX30" fmla="*/ 608009 w 609243"/>
              <a:gd name="connsiteY30" fmla="*/ 75581 h 496315"/>
              <a:gd name="connsiteX31" fmla="*/ 609243 w 609243"/>
              <a:gd name="connsiteY31" fmla="*/ 396113 h 496315"/>
              <a:gd name="connsiteX32" fmla="*/ 608199 w 609243"/>
              <a:gd name="connsiteY32" fmla="*/ 400945 h 496315"/>
              <a:gd name="connsiteX33" fmla="*/ 595103 w 609243"/>
              <a:gd name="connsiteY33" fmla="*/ 414210 h 496315"/>
              <a:gd name="connsiteX34" fmla="*/ 317437 w 609243"/>
              <a:gd name="connsiteY34" fmla="*/ 428043 h 496315"/>
              <a:gd name="connsiteX35" fmla="*/ 306429 w 609243"/>
              <a:gd name="connsiteY35" fmla="*/ 434675 h 496315"/>
              <a:gd name="connsiteX36" fmla="*/ 295422 w 609243"/>
              <a:gd name="connsiteY36" fmla="*/ 428043 h 496315"/>
              <a:gd name="connsiteX37" fmla="*/ 17756 w 609243"/>
              <a:gd name="connsiteY37" fmla="*/ 414210 h 496315"/>
              <a:gd name="connsiteX38" fmla="*/ 4660 w 609243"/>
              <a:gd name="connsiteY38" fmla="*/ 400945 h 496315"/>
              <a:gd name="connsiteX39" fmla="*/ 3616 w 609243"/>
              <a:gd name="connsiteY39" fmla="*/ 396113 h 496315"/>
              <a:gd name="connsiteX40" fmla="*/ 4850 w 609243"/>
              <a:gd name="connsiteY40" fmla="*/ 75581 h 496315"/>
              <a:gd name="connsiteX41" fmla="*/ 6843 w 609243"/>
              <a:gd name="connsiteY41" fmla="*/ 68948 h 496315"/>
              <a:gd name="connsiteX42" fmla="*/ 10354 w 609243"/>
              <a:gd name="connsiteY42" fmla="*/ 64779 h 496315"/>
              <a:gd name="connsiteX43" fmla="*/ 197678 w 609243"/>
              <a:gd name="connsiteY4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198798 w 609243"/>
              <a:gd name="connsiteY13" fmla="*/ 22403 h 496315"/>
              <a:gd name="connsiteX14" fmla="*/ 27245 w 609243"/>
              <a:gd name="connsiteY14" fmla="*/ 79844 h 496315"/>
              <a:gd name="connsiteX15" fmla="*/ 26012 w 609243"/>
              <a:gd name="connsiteY15" fmla="*/ 387586 h 496315"/>
              <a:gd name="connsiteX16" fmla="*/ 306429 w 609243"/>
              <a:gd name="connsiteY16" fmla="*/ 408620 h 496315"/>
              <a:gd name="connsiteX17" fmla="*/ 586847 w 609243"/>
              <a:gd name="connsiteY17" fmla="*/ 387586 h 496315"/>
              <a:gd name="connsiteX18" fmla="*/ 585614 w 609243"/>
              <a:gd name="connsiteY18" fmla="*/ 79844 h 496315"/>
              <a:gd name="connsiteX19" fmla="*/ 315160 w 609243"/>
              <a:gd name="connsiteY19" fmla="*/ 68664 h 496315"/>
              <a:gd name="connsiteX20" fmla="*/ 306429 w 609243"/>
              <a:gd name="connsiteY20" fmla="*/ 71791 h 496315"/>
              <a:gd name="connsiteX21" fmla="*/ 297699 w 609243"/>
              <a:gd name="connsiteY21" fmla="*/ 68664 h 496315"/>
              <a:gd name="connsiteX22" fmla="*/ 198798 w 609243"/>
              <a:gd name="connsiteY22" fmla="*/ 22403 h 496315"/>
              <a:gd name="connsiteX23" fmla="*/ 197678 w 609243"/>
              <a:gd name="connsiteY23" fmla="*/ 346 h 496315"/>
              <a:gd name="connsiteX24" fmla="*/ 306429 w 609243"/>
              <a:gd name="connsiteY24" fmla="*/ 46209 h 496315"/>
              <a:gd name="connsiteX25" fmla="*/ 602505 w 609243"/>
              <a:gd name="connsiteY25" fmla="*/ 64779 h 496315"/>
              <a:gd name="connsiteX26" fmla="*/ 606016 w 609243"/>
              <a:gd name="connsiteY26" fmla="*/ 68948 h 496315"/>
              <a:gd name="connsiteX27" fmla="*/ 608009 w 609243"/>
              <a:gd name="connsiteY27" fmla="*/ 75581 h 496315"/>
              <a:gd name="connsiteX28" fmla="*/ 609243 w 609243"/>
              <a:gd name="connsiteY28" fmla="*/ 396113 h 496315"/>
              <a:gd name="connsiteX29" fmla="*/ 608199 w 609243"/>
              <a:gd name="connsiteY29" fmla="*/ 400945 h 496315"/>
              <a:gd name="connsiteX30" fmla="*/ 595103 w 609243"/>
              <a:gd name="connsiteY30" fmla="*/ 414210 h 496315"/>
              <a:gd name="connsiteX31" fmla="*/ 317437 w 609243"/>
              <a:gd name="connsiteY31" fmla="*/ 428043 h 496315"/>
              <a:gd name="connsiteX32" fmla="*/ 306429 w 609243"/>
              <a:gd name="connsiteY32" fmla="*/ 434675 h 496315"/>
              <a:gd name="connsiteX33" fmla="*/ 295422 w 609243"/>
              <a:gd name="connsiteY33" fmla="*/ 428043 h 496315"/>
              <a:gd name="connsiteX34" fmla="*/ 17756 w 609243"/>
              <a:gd name="connsiteY34" fmla="*/ 414210 h 496315"/>
              <a:gd name="connsiteX35" fmla="*/ 4660 w 609243"/>
              <a:gd name="connsiteY35" fmla="*/ 400945 h 496315"/>
              <a:gd name="connsiteX36" fmla="*/ 3616 w 609243"/>
              <a:gd name="connsiteY36" fmla="*/ 396113 h 496315"/>
              <a:gd name="connsiteX37" fmla="*/ 4850 w 609243"/>
              <a:gd name="connsiteY37" fmla="*/ 75581 h 496315"/>
              <a:gd name="connsiteX38" fmla="*/ 6843 w 609243"/>
              <a:gd name="connsiteY38" fmla="*/ 68948 h 496315"/>
              <a:gd name="connsiteX39" fmla="*/ 10354 w 609243"/>
              <a:gd name="connsiteY39" fmla="*/ 64779 h 496315"/>
              <a:gd name="connsiteX40" fmla="*/ 197678 w 609243"/>
              <a:gd name="connsiteY4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98798 w 609243"/>
              <a:gd name="connsiteY10" fmla="*/ 22403 h 496315"/>
              <a:gd name="connsiteX11" fmla="*/ 27245 w 609243"/>
              <a:gd name="connsiteY11" fmla="*/ 79844 h 496315"/>
              <a:gd name="connsiteX12" fmla="*/ 26012 w 609243"/>
              <a:gd name="connsiteY12" fmla="*/ 387586 h 496315"/>
              <a:gd name="connsiteX13" fmla="*/ 306429 w 609243"/>
              <a:gd name="connsiteY13" fmla="*/ 408620 h 496315"/>
              <a:gd name="connsiteX14" fmla="*/ 586847 w 609243"/>
              <a:gd name="connsiteY14" fmla="*/ 387586 h 496315"/>
              <a:gd name="connsiteX15" fmla="*/ 585614 w 609243"/>
              <a:gd name="connsiteY15" fmla="*/ 79844 h 496315"/>
              <a:gd name="connsiteX16" fmla="*/ 315160 w 609243"/>
              <a:gd name="connsiteY16" fmla="*/ 68664 h 496315"/>
              <a:gd name="connsiteX17" fmla="*/ 306429 w 609243"/>
              <a:gd name="connsiteY17" fmla="*/ 71791 h 496315"/>
              <a:gd name="connsiteX18" fmla="*/ 297699 w 609243"/>
              <a:gd name="connsiteY18" fmla="*/ 68664 h 496315"/>
              <a:gd name="connsiteX19" fmla="*/ 198798 w 609243"/>
              <a:gd name="connsiteY19" fmla="*/ 22403 h 496315"/>
              <a:gd name="connsiteX20" fmla="*/ 197678 w 609243"/>
              <a:gd name="connsiteY20" fmla="*/ 346 h 496315"/>
              <a:gd name="connsiteX21" fmla="*/ 306429 w 609243"/>
              <a:gd name="connsiteY21" fmla="*/ 46209 h 496315"/>
              <a:gd name="connsiteX22" fmla="*/ 602505 w 609243"/>
              <a:gd name="connsiteY22" fmla="*/ 64779 h 496315"/>
              <a:gd name="connsiteX23" fmla="*/ 606016 w 609243"/>
              <a:gd name="connsiteY23" fmla="*/ 68948 h 496315"/>
              <a:gd name="connsiteX24" fmla="*/ 608009 w 609243"/>
              <a:gd name="connsiteY24" fmla="*/ 75581 h 496315"/>
              <a:gd name="connsiteX25" fmla="*/ 609243 w 609243"/>
              <a:gd name="connsiteY25" fmla="*/ 396113 h 496315"/>
              <a:gd name="connsiteX26" fmla="*/ 608199 w 609243"/>
              <a:gd name="connsiteY26" fmla="*/ 400945 h 496315"/>
              <a:gd name="connsiteX27" fmla="*/ 595103 w 609243"/>
              <a:gd name="connsiteY27" fmla="*/ 414210 h 496315"/>
              <a:gd name="connsiteX28" fmla="*/ 317437 w 609243"/>
              <a:gd name="connsiteY28" fmla="*/ 428043 h 496315"/>
              <a:gd name="connsiteX29" fmla="*/ 306429 w 609243"/>
              <a:gd name="connsiteY29" fmla="*/ 434675 h 496315"/>
              <a:gd name="connsiteX30" fmla="*/ 295422 w 609243"/>
              <a:gd name="connsiteY30" fmla="*/ 428043 h 496315"/>
              <a:gd name="connsiteX31" fmla="*/ 17756 w 609243"/>
              <a:gd name="connsiteY31" fmla="*/ 414210 h 496315"/>
              <a:gd name="connsiteX32" fmla="*/ 4660 w 609243"/>
              <a:gd name="connsiteY32" fmla="*/ 400945 h 496315"/>
              <a:gd name="connsiteX33" fmla="*/ 3616 w 609243"/>
              <a:gd name="connsiteY33" fmla="*/ 396113 h 496315"/>
              <a:gd name="connsiteX34" fmla="*/ 4850 w 609243"/>
              <a:gd name="connsiteY34" fmla="*/ 75581 h 496315"/>
              <a:gd name="connsiteX35" fmla="*/ 6843 w 609243"/>
              <a:gd name="connsiteY35" fmla="*/ 68948 h 496315"/>
              <a:gd name="connsiteX36" fmla="*/ 10354 w 609243"/>
              <a:gd name="connsiteY36" fmla="*/ 64779 h 496315"/>
              <a:gd name="connsiteX37" fmla="*/ 197678 w 609243"/>
              <a:gd name="connsiteY37" fmla="*/ 346 h 49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9243" h="496315">
                <a:moveTo>
                  <a:pt x="165033" y="400904"/>
                </a:moveTo>
                <a:cubicBezTo>
                  <a:pt x="218614" y="402858"/>
                  <a:pt x="269051" y="419838"/>
                  <a:pt x="303783" y="460951"/>
                </a:cubicBezTo>
                <a:cubicBezTo>
                  <a:pt x="373248" y="378725"/>
                  <a:pt x="505628" y="393029"/>
                  <a:pt x="600145" y="431016"/>
                </a:cubicBezTo>
                <a:cubicBezTo>
                  <a:pt x="616847" y="437742"/>
                  <a:pt x="602423" y="460382"/>
                  <a:pt x="585911" y="453751"/>
                </a:cubicBezTo>
                <a:cubicBezTo>
                  <a:pt x="500314" y="419364"/>
                  <a:pt x="372583" y="404018"/>
                  <a:pt x="316310" y="490033"/>
                </a:cubicBezTo>
                <a:cubicBezTo>
                  <a:pt x="313178" y="494864"/>
                  <a:pt x="308433" y="496569"/>
                  <a:pt x="303783" y="496285"/>
                </a:cubicBezTo>
                <a:cubicBezTo>
                  <a:pt x="299134" y="496569"/>
                  <a:pt x="294389" y="494864"/>
                  <a:pt x="291257" y="490033"/>
                </a:cubicBezTo>
                <a:cubicBezTo>
                  <a:pt x="234984" y="404018"/>
                  <a:pt x="107253" y="419364"/>
                  <a:pt x="21751" y="453751"/>
                </a:cubicBezTo>
                <a:cubicBezTo>
                  <a:pt x="5144" y="460382"/>
                  <a:pt x="-9280" y="437742"/>
                  <a:pt x="7422" y="431016"/>
                </a:cubicBezTo>
                <a:cubicBezTo>
                  <a:pt x="54728" y="412023"/>
                  <a:pt x="111452" y="398950"/>
                  <a:pt x="165033" y="400904"/>
                </a:cubicBezTo>
                <a:close/>
                <a:moveTo>
                  <a:pt x="198798" y="22403"/>
                </a:moveTo>
                <a:cubicBezTo>
                  <a:pt x="139593" y="17888"/>
                  <a:pt x="76710" y="44314"/>
                  <a:pt x="27245" y="79844"/>
                </a:cubicBezTo>
                <a:cubicBezTo>
                  <a:pt x="29238" y="182456"/>
                  <a:pt x="26296" y="284974"/>
                  <a:pt x="26012" y="387586"/>
                </a:cubicBezTo>
                <a:cubicBezTo>
                  <a:pt x="118725" y="354898"/>
                  <a:pt x="223111" y="351392"/>
                  <a:pt x="306429" y="408620"/>
                </a:cubicBezTo>
                <a:cubicBezTo>
                  <a:pt x="389653" y="351392"/>
                  <a:pt x="494134" y="354898"/>
                  <a:pt x="586847" y="387586"/>
                </a:cubicBezTo>
                <a:cubicBezTo>
                  <a:pt x="586563" y="284974"/>
                  <a:pt x="583621" y="182456"/>
                  <a:pt x="585614" y="79844"/>
                </a:cubicBezTo>
                <a:cubicBezTo>
                  <a:pt x="506470" y="22995"/>
                  <a:pt x="392975" y="-10545"/>
                  <a:pt x="315160" y="68664"/>
                </a:cubicBezTo>
                <a:cubicBezTo>
                  <a:pt x="312503" y="71412"/>
                  <a:pt x="309371" y="72264"/>
                  <a:pt x="306429" y="71791"/>
                </a:cubicBezTo>
                <a:cubicBezTo>
                  <a:pt x="303488" y="72264"/>
                  <a:pt x="300356" y="71412"/>
                  <a:pt x="297699" y="68664"/>
                </a:cubicBezTo>
                <a:cubicBezTo>
                  <a:pt x="268518" y="38960"/>
                  <a:pt x="234320" y="25112"/>
                  <a:pt x="198798" y="22403"/>
                </a:cubicBezTo>
                <a:close/>
                <a:moveTo>
                  <a:pt x="197678" y="346"/>
                </a:moveTo>
                <a:cubicBezTo>
                  <a:pt x="236561" y="2640"/>
                  <a:pt x="274117" y="16470"/>
                  <a:pt x="306429" y="46209"/>
                </a:cubicBezTo>
                <a:cubicBezTo>
                  <a:pt x="392595" y="-33095"/>
                  <a:pt x="516055" y="730"/>
                  <a:pt x="602505" y="64779"/>
                </a:cubicBezTo>
                <a:cubicBezTo>
                  <a:pt x="604118" y="66011"/>
                  <a:pt x="605257" y="67432"/>
                  <a:pt x="606016" y="68948"/>
                </a:cubicBezTo>
                <a:cubicBezTo>
                  <a:pt x="607250" y="70654"/>
                  <a:pt x="608104" y="72833"/>
                  <a:pt x="608009" y="75581"/>
                </a:cubicBezTo>
                <a:cubicBezTo>
                  <a:pt x="605827" y="182456"/>
                  <a:pt x="609053" y="289237"/>
                  <a:pt x="609243" y="396113"/>
                </a:cubicBezTo>
                <a:cubicBezTo>
                  <a:pt x="609243" y="397913"/>
                  <a:pt x="608863" y="399524"/>
                  <a:pt x="608199" y="400945"/>
                </a:cubicBezTo>
                <a:cubicBezTo>
                  <a:pt x="610002" y="408620"/>
                  <a:pt x="604403" y="417810"/>
                  <a:pt x="595103" y="414210"/>
                </a:cubicBezTo>
                <a:cubicBezTo>
                  <a:pt x="503813" y="378679"/>
                  <a:pt x="400661" y="370815"/>
                  <a:pt x="317437" y="428043"/>
                </a:cubicBezTo>
                <a:cubicBezTo>
                  <a:pt x="315540" y="432591"/>
                  <a:pt x="311269" y="435812"/>
                  <a:pt x="306429" y="434675"/>
                </a:cubicBezTo>
                <a:cubicBezTo>
                  <a:pt x="301590" y="435812"/>
                  <a:pt x="297319" y="432591"/>
                  <a:pt x="295422" y="428043"/>
                </a:cubicBezTo>
                <a:cubicBezTo>
                  <a:pt x="212198" y="370815"/>
                  <a:pt x="109046" y="378679"/>
                  <a:pt x="17756" y="414210"/>
                </a:cubicBezTo>
                <a:cubicBezTo>
                  <a:pt x="8456" y="417810"/>
                  <a:pt x="2857" y="408620"/>
                  <a:pt x="4660" y="400945"/>
                </a:cubicBezTo>
                <a:cubicBezTo>
                  <a:pt x="3996" y="399524"/>
                  <a:pt x="3616" y="397913"/>
                  <a:pt x="3616" y="396113"/>
                </a:cubicBezTo>
                <a:cubicBezTo>
                  <a:pt x="3806" y="289237"/>
                  <a:pt x="7032" y="182456"/>
                  <a:pt x="4850" y="75581"/>
                </a:cubicBezTo>
                <a:cubicBezTo>
                  <a:pt x="4755" y="72833"/>
                  <a:pt x="5514" y="70654"/>
                  <a:pt x="6843" y="68948"/>
                </a:cubicBezTo>
                <a:cubicBezTo>
                  <a:pt x="7602" y="67432"/>
                  <a:pt x="8741" y="66011"/>
                  <a:pt x="10354" y="64779"/>
                </a:cubicBezTo>
                <a:cubicBezTo>
                  <a:pt x="64385" y="24748"/>
                  <a:pt x="132874" y="-3476"/>
                  <a:pt x="197678" y="34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/>
              <a:ea typeface="微軟正黑體"/>
              <a:sym typeface="微軟正黑體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2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emf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purbao.lass-net.org/" TargetMode="Externa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9676607" cy="4968552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全球資訊網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電子郵件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即時通訊</a:t>
            </a:r>
            <a:endParaRPr lang="zh-TW" altLang="en-US" dirty="0"/>
          </a:p>
          <a:p>
            <a:r>
              <a:rPr lang="zh-TW" altLang="en-US" dirty="0">
                <a:hlinkClick r:id="rId5" action="ppaction://hlinksldjump"/>
              </a:rPr>
              <a:t>社群平臺</a:t>
            </a:r>
            <a:endParaRPr lang="en-US" altLang="zh-TW" dirty="0"/>
          </a:p>
          <a:p>
            <a:r>
              <a:rPr lang="zh-TW" altLang="en-US" dirty="0">
                <a:hlinkClick r:id="rId6" action="ppaction://hlinksldjump"/>
              </a:rPr>
              <a:t>隨選視訊</a:t>
            </a:r>
            <a:endParaRPr lang="en-US" altLang="zh-TW" dirty="0"/>
          </a:p>
          <a:p>
            <a:r>
              <a:rPr lang="zh-TW" altLang="en-US" dirty="0">
                <a:hlinkClick r:id="rId7" action="ppaction://hlinksldjump"/>
              </a:rPr>
              <a:t>物聯網</a:t>
            </a:r>
            <a:endParaRPr lang="zh-HK" altLang="en-US" dirty="0"/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6000" dirty="0"/>
              <a:t>1-3 </a:t>
            </a:r>
            <a:endParaRPr lang="zh-TW" altLang="en-US" sz="6000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dirty="0"/>
              <a:t>網路服務應用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 </a:t>
            </a:r>
            <a:r>
              <a:rPr lang="zh-TW" altLang="en-US" dirty="0"/>
              <a:t>即時通訊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27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533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即時通訊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A0ACFFC-AE89-4AA2-9D03-406EFCE48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0944819" cy="5521446"/>
          </a:xfrm>
        </p:spPr>
        <p:txBody>
          <a:bodyPr/>
          <a:lstStyle/>
          <a:p>
            <a:r>
              <a:rPr lang="zh-TW" altLang="en-US" dirty="0" smtClean="0"/>
              <a:t>可讓兩</a:t>
            </a:r>
            <a:r>
              <a:rPr lang="zh-TW" altLang="en-US" dirty="0"/>
              <a:t>人或多人即時傳遞文字、影音、檔案等。</a:t>
            </a:r>
            <a:endParaRPr lang="en-US" altLang="zh-TW" dirty="0"/>
          </a:p>
          <a:p>
            <a:r>
              <a:rPr lang="zh-TW" altLang="en-US" dirty="0" smtClean="0"/>
              <a:t>可進行</a:t>
            </a:r>
            <a:r>
              <a:rPr lang="zh-TW" altLang="en-US" dirty="0"/>
              <a:t>語音和視訊通話服務。</a:t>
            </a:r>
            <a:endParaRPr lang="en-US" altLang="zh-TW" dirty="0"/>
          </a:p>
          <a:p>
            <a:r>
              <a:rPr lang="zh-TW" altLang="en-US" dirty="0"/>
              <a:t>常見服務：</a:t>
            </a:r>
            <a:r>
              <a:rPr lang="en-US" altLang="zh-TW" dirty="0"/>
              <a:t>Google Meet</a:t>
            </a:r>
            <a:r>
              <a:rPr lang="zh-TW" altLang="en-US" dirty="0"/>
              <a:t>、</a:t>
            </a:r>
            <a:r>
              <a:rPr lang="en-US" altLang="zh-TW" dirty="0"/>
              <a:t>LINE</a:t>
            </a:r>
            <a:r>
              <a:rPr lang="zh-TW" altLang="en-US" dirty="0"/>
              <a:t>、</a:t>
            </a:r>
            <a:r>
              <a:rPr lang="en-US" altLang="zh-TW" dirty="0"/>
              <a:t>Skype</a:t>
            </a:r>
            <a:r>
              <a:rPr lang="zh-TW" altLang="en-US" dirty="0"/>
              <a:t>、</a:t>
            </a:r>
            <a:r>
              <a:rPr lang="en-US" altLang="zh-TW" dirty="0"/>
              <a:t>Facetime </a:t>
            </a:r>
            <a:r>
              <a:rPr lang="zh-TW" altLang="en-US" dirty="0"/>
              <a:t>等。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27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F12F8106-BAE1-4E42-9E21-AABB1FA5E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96" y="3433277"/>
            <a:ext cx="4298742" cy="3262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42816434-2ECE-4D0B-BB22-6E33CECAA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862" y="4136336"/>
            <a:ext cx="4011503" cy="252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372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97B525D-4738-480E-9CF9-994DBD195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862" y="45418"/>
            <a:ext cx="6912768" cy="837506"/>
          </a:xfrm>
        </p:spPr>
        <p:txBody>
          <a:bodyPr/>
          <a:lstStyle/>
          <a:p>
            <a:r>
              <a:rPr lang="zh-TW" altLang="en-US" sz="4000" dirty="0"/>
              <a:t>「即時通訊」與「電子郵件」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F2DE7FD-303D-4FE2-AE1B-B8337197C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0F0769E-569C-4966-9AF6-6C5BD1A14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625844"/>
          </a:xfrm>
        </p:spPr>
        <p:txBody>
          <a:bodyPr/>
          <a:lstStyle/>
          <a:p>
            <a:r>
              <a:rPr lang="zh-TW" altLang="en-US" dirty="0"/>
              <a:t>優缺點比較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1D41015-D352-40C4-9C37-D5386CF82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28</a:t>
            </a:r>
            <a:endParaRPr lang="zh-TW" altLang="en-US" dirty="0"/>
          </a:p>
        </p:txBody>
      </p:sp>
      <p:graphicFrame>
        <p:nvGraphicFramePr>
          <p:cNvPr id="6" name="表格 6">
            <a:extLst>
              <a:ext uri="{FF2B5EF4-FFF2-40B4-BE49-F238E27FC236}">
                <a16:creationId xmlns="" xmlns:a16="http://schemas.microsoft.com/office/drawing/2014/main" id="{5CD83F02-9D17-4C94-9CF8-0DE333575D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262148"/>
              </p:ext>
            </p:extLst>
          </p:nvPr>
        </p:nvGraphicFramePr>
        <p:xfrm>
          <a:off x="550591" y="1629594"/>
          <a:ext cx="1130458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="" xmlns:a16="http://schemas.microsoft.com/office/drawing/2014/main" val="184167559"/>
                    </a:ext>
                  </a:extLst>
                </a:gridCol>
                <a:gridCol w="4752194">
                  <a:extLst>
                    <a:ext uri="{9D8B030D-6E8A-4147-A177-3AD203B41FA5}">
                      <a16:colId xmlns="" xmlns:a16="http://schemas.microsoft.com/office/drawing/2014/main" val="3853969483"/>
                    </a:ext>
                  </a:extLst>
                </a:gridCol>
                <a:gridCol w="4752194">
                  <a:extLst>
                    <a:ext uri="{9D8B030D-6E8A-4147-A177-3AD203B41FA5}">
                      <a16:colId xmlns="" xmlns:a16="http://schemas.microsoft.com/office/drawing/2014/main" val="698043027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即時通訊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電子郵件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16608288"/>
                  </a:ext>
                </a:extLst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即時互動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即時傳遞訊息</a:t>
                      </a: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且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能得知對方是否已讀訊息。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通常須等對方回覆後</a:t>
                      </a: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才能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得知對方是否收到訊息。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12534568"/>
                  </a:ext>
                </a:extLst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多人通訊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若要同步傳送訊息給許多人，必須逐一發送，或另外建立群組。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可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同步寄送給多位收件者，且可分別設定主收件人、副收件人，甚至是秘密收件人。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3450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2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97B525D-4738-480E-9CF9-994DBD195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862" y="45418"/>
            <a:ext cx="6912768" cy="837506"/>
          </a:xfrm>
        </p:spPr>
        <p:txBody>
          <a:bodyPr/>
          <a:lstStyle/>
          <a:p>
            <a:r>
              <a:rPr lang="zh-TW" altLang="en-US" sz="4000" dirty="0"/>
              <a:t>「即時通訊」與「電子郵件」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F2DE7FD-303D-4FE2-AE1B-B8337197C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0F0769E-569C-4966-9AF6-6C5BD1A14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625844"/>
          </a:xfrm>
        </p:spPr>
        <p:txBody>
          <a:bodyPr/>
          <a:lstStyle/>
          <a:p>
            <a:r>
              <a:rPr lang="zh-TW" altLang="en-US" dirty="0"/>
              <a:t>優缺點比較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1D41015-D352-40C4-9C37-D5386CF82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28</a:t>
            </a:r>
            <a:endParaRPr lang="zh-TW" altLang="en-US" dirty="0"/>
          </a:p>
        </p:txBody>
      </p:sp>
      <p:graphicFrame>
        <p:nvGraphicFramePr>
          <p:cNvPr id="6" name="表格 6">
            <a:extLst>
              <a:ext uri="{FF2B5EF4-FFF2-40B4-BE49-F238E27FC236}">
                <a16:creationId xmlns="" xmlns:a16="http://schemas.microsoft.com/office/drawing/2014/main" id="{5CD83F02-9D17-4C94-9CF8-0DE333575D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465365"/>
              </p:ext>
            </p:extLst>
          </p:nvPr>
        </p:nvGraphicFramePr>
        <p:xfrm>
          <a:off x="550591" y="1629594"/>
          <a:ext cx="11304588" cy="4675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="" xmlns:a16="http://schemas.microsoft.com/office/drawing/2014/main" val="184167559"/>
                    </a:ext>
                  </a:extLst>
                </a:gridCol>
                <a:gridCol w="4752194">
                  <a:extLst>
                    <a:ext uri="{9D8B030D-6E8A-4147-A177-3AD203B41FA5}">
                      <a16:colId xmlns="" xmlns:a16="http://schemas.microsoft.com/office/drawing/2014/main" val="3853969483"/>
                    </a:ext>
                  </a:extLst>
                </a:gridCol>
                <a:gridCol w="4752194">
                  <a:extLst>
                    <a:ext uri="{9D8B030D-6E8A-4147-A177-3AD203B41FA5}">
                      <a16:colId xmlns="" xmlns:a16="http://schemas.microsoft.com/office/drawing/2014/main" val="698043027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即時通訊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電子郵件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16608288"/>
                  </a:ext>
                </a:extLst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下載時效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檔案的下載時間通常為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天，過期後就無法下載。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檔案存放於伺服器中</a:t>
                      </a: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無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下載期限。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訊息分類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在一來一往的聊天過程中，訊息較為零散，若要查找之前討論過的事項較為不易。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同一主題的信件內容可分類收納於資料夾中，訊息整理較為方便。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1511197"/>
                  </a:ext>
                </a:extLst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使用時機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日常生活、社交使用。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用於公事聯繫，或傳達重要資料、夾帶檔案時使用。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5027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01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97B525D-4738-480E-9CF9-994DBD195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「即時通訊」與「電子郵件」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F2DE7FD-303D-4FE2-AE1B-B8337197C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0F0769E-569C-4966-9AF6-6C5BD1A14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4" y="931742"/>
            <a:ext cx="5383726" cy="795174"/>
          </a:xfrm>
        </p:spPr>
        <p:txBody>
          <a:bodyPr/>
          <a:lstStyle/>
          <a:p>
            <a:r>
              <a:rPr lang="zh-TW" altLang="en-US" dirty="0"/>
              <a:t>電子郵件的操作說明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1D41015-D352-40C4-9C37-D5386CF82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28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6538340-874E-4AA3-A535-D17EA3F09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06" y="1629593"/>
            <a:ext cx="7776864" cy="4567617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E8A7E3E6-F574-4DA2-826E-C5AA72C0090D}"/>
              </a:ext>
            </a:extLst>
          </p:cNvPr>
          <p:cNvSpPr txBox="1"/>
          <p:nvPr/>
        </p:nvSpPr>
        <p:spPr>
          <a:xfrm>
            <a:off x="8651457" y="990976"/>
            <a:ext cx="3348405" cy="2733056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將信件同步寄給其他需要知道內容，但不需要回應的人。</a:t>
            </a:r>
            <a:endParaRPr lang="en-US" altLang="zh-TW" sz="2800" b="0" i="0" u="none" strike="noStrike" baseline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內容版面配置區 1">
            <a:extLst>
              <a:ext uri="{FF2B5EF4-FFF2-40B4-BE49-F238E27FC236}">
                <a16:creationId xmlns="" xmlns:a16="http://schemas.microsoft.com/office/drawing/2014/main" id="{9EB0D35A-940A-4949-8A4E-1CD5B9765C6F}"/>
              </a:ext>
            </a:extLst>
          </p:cNvPr>
          <p:cNvSpPr txBox="1">
            <a:spLocks/>
          </p:cNvSpPr>
          <p:nvPr/>
        </p:nvSpPr>
        <p:spPr>
          <a:xfrm>
            <a:off x="9008980" y="2781722"/>
            <a:ext cx="2918874" cy="9361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2400" dirty="0">
                <a:latin typeface="微軟正黑體" panose="020B0604030504040204" pitchFamily="34" charset="-120"/>
              </a:rPr>
              <a:t>所有收件者皆能看到接收副本的人。</a:t>
            </a:r>
            <a:endParaRPr lang="zh-TW" altLang="en-US" sz="4400" dirty="0">
              <a:latin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="" xmlns:a16="http://schemas.microsoft.com/office/drawing/2014/main" id="{7485007A-9C04-495E-A589-9A3E8885ECCD}"/>
              </a:ext>
            </a:extLst>
          </p:cNvPr>
          <p:cNvSpPr/>
          <p:nvPr/>
        </p:nvSpPr>
        <p:spPr>
          <a:xfrm>
            <a:off x="8759502" y="2781722"/>
            <a:ext cx="322894" cy="396000"/>
          </a:xfrm>
          <a:prstGeom prst="roundRect">
            <a:avLst/>
          </a:prstGeom>
          <a:solidFill>
            <a:srgbClr val="F1779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b="1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E3DAA90B-7305-4132-BFE1-479AA80D51A7}"/>
              </a:ext>
            </a:extLst>
          </p:cNvPr>
          <p:cNvSpPr txBox="1"/>
          <p:nvPr/>
        </p:nvSpPr>
        <p:spPr>
          <a:xfrm>
            <a:off x="2435110" y="2036338"/>
            <a:ext cx="1980000" cy="648000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主要收信人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3179F8FA-AB13-4C48-BFEC-34A74F125F9C}"/>
              </a:ext>
            </a:extLst>
          </p:cNvPr>
          <p:cNvSpPr txBox="1"/>
          <p:nvPr/>
        </p:nvSpPr>
        <p:spPr>
          <a:xfrm>
            <a:off x="1054646" y="3501802"/>
            <a:ext cx="1656184" cy="652486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信件大綱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CDEBB4DF-011B-45DD-8D22-569984FEA450}"/>
              </a:ext>
            </a:extLst>
          </p:cNvPr>
          <p:cNvSpPr txBox="1"/>
          <p:nvPr/>
        </p:nvSpPr>
        <p:spPr>
          <a:xfrm>
            <a:off x="4204814" y="3213770"/>
            <a:ext cx="3978624" cy="2275366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使用方法與「副本」相同，但其他收件者無法查看有哪些人同步接收到信件。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D433D4D4-ACA6-4E52-B70E-0EFA5EC281D3}"/>
              </a:ext>
            </a:extLst>
          </p:cNvPr>
          <p:cNvSpPr txBox="1"/>
          <p:nvPr/>
        </p:nvSpPr>
        <p:spPr>
          <a:xfrm>
            <a:off x="2132265" y="6238170"/>
            <a:ext cx="1650145" cy="576000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夾帶檔案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880482E2-071D-4B12-9A2C-032D92CA41E8}"/>
              </a:ext>
            </a:extLst>
          </p:cNvPr>
          <p:cNvSpPr txBox="1"/>
          <p:nvPr/>
        </p:nvSpPr>
        <p:spPr>
          <a:xfrm>
            <a:off x="3878131" y="6238170"/>
            <a:ext cx="1641011" cy="576000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插入圖片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="" xmlns:a16="http://schemas.microsoft.com/office/drawing/2014/main" id="{97450DED-CB5C-4157-A00C-162EC972F93C}"/>
              </a:ext>
            </a:extLst>
          </p:cNvPr>
          <p:cNvCxnSpPr>
            <a:cxnSpLocks/>
          </p:cNvCxnSpPr>
          <p:nvPr/>
        </p:nvCxnSpPr>
        <p:spPr>
          <a:xfrm>
            <a:off x="1270670" y="2961742"/>
            <a:ext cx="0" cy="489622"/>
          </a:xfrm>
          <a:prstGeom prst="line">
            <a:avLst/>
          </a:prstGeom>
          <a:ln w="5715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="" xmlns:a16="http://schemas.microsoft.com/office/drawing/2014/main" id="{66A89C4A-1EAA-4881-A71E-28C0114A5652}"/>
              </a:ext>
            </a:extLst>
          </p:cNvPr>
          <p:cNvCxnSpPr/>
          <p:nvPr/>
        </p:nvCxnSpPr>
        <p:spPr>
          <a:xfrm>
            <a:off x="1766449" y="2297884"/>
            <a:ext cx="668662" cy="0"/>
          </a:xfrm>
          <a:prstGeom prst="line">
            <a:avLst/>
          </a:prstGeom>
          <a:ln w="5715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="" xmlns:a16="http://schemas.microsoft.com/office/drawing/2014/main" id="{966094F3-3089-467C-898F-4296F7FB2F99}"/>
              </a:ext>
            </a:extLst>
          </p:cNvPr>
          <p:cNvCxnSpPr>
            <a:cxnSpLocks/>
          </p:cNvCxnSpPr>
          <p:nvPr/>
        </p:nvCxnSpPr>
        <p:spPr>
          <a:xfrm>
            <a:off x="7751390" y="2559430"/>
            <a:ext cx="0" cy="612256"/>
          </a:xfrm>
          <a:prstGeom prst="line">
            <a:avLst/>
          </a:prstGeom>
          <a:ln w="5715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="" xmlns:a16="http://schemas.microsoft.com/office/drawing/2014/main" id="{3FCBDE39-10C6-4D3B-B165-2376C63F07B7}"/>
              </a:ext>
            </a:extLst>
          </p:cNvPr>
          <p:cNvCxnSpPr>
            <a:cxnSpLocks/>
          </p:cNvCxnSpPr>
          <p:nvPr/>
        </p:nvCxnSpPr>
        <p:spPr>
          <a:xfrm>
            <a:off x="2827442" y="5974701"/>
            <a:ext cx="1" cy="309447"/>
          </a:xfrm>
          <a:prstGeom prst="line">
            <a:avLst/>
          </a:prstGeom>
          <a:ln w="5715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="" xmlns:a16="http://schemas.microsoft.com/office/drawing/2014/main" id="{2CB4D201-BFAE-4C88-B044-5358051CF2E6}"/>
              </a:ext>
            </a:extLst>
          </p:cNvPr>
          <p:cNvCxnSpPr>
            <a:cxnSpLocks/>
          </p:cNvCxnSpPr>
          <p:nvPr/>
        </p:nvCxnSpPr>
        <p:spPr>
          <a:xfrm>
            <a:off x="4078981" y="5972376"/>
            <a:ext cx="1" cy="309447"/>
          </a:xfrm>
          <a:prstGeom prst="line">
            <a:avLst/>
          </a:prstGeom>
          <a:ln w="5715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接點: 肘形 28">
            <a:extLst>
              <a:ext uri="{FF2B5EF4-FFF2-40B4-BE49-F238E27FC236}">
                <a16:creationId xmlns="" xmlns:a16="http://schemas.microsoft.com/office/drawing/2014/main" id="{A7E434BA-CF2D-4DE1-A397-691EA06FDF20}"/>
              </a:ext>
            </a:extLst>
          </p:cNvPr>
          <p:cNvCxnSpPr>
            <a:cxnSpLocks/>
          </p:cNvCxnSpPr>
          <p:nvPr/>
        </p:nvCxnSpPr>
        <p:spPr>
          <a:xfrm flipV="1">
            <a:off x="6815286" y="1341562"/>
            <a:ext cx="1836171" cy="738847"/>
          </a:xfrm>
          <a:prstGeom prst="bentConnector3">
            <a:avLst>
              <a:gd name="adj1" fmla="val -407"/>
            </a:avLst>
          </a:prstGeom>
          <a:ln w="5715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74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97B525D-4738-480E-9CF9-994DBD195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「即時通訊」與「電子郵件」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F2DE7FD-303D-4FE2-AE1B-B8337197C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0F0769E-569C-4966-9AF6-6C5BD1A14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電子郵件的操作說明</a:t>
            </a:r>
          </a:p>
          <a:p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1D41015-D352-40C4-9C37-D5386CF82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28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99B4159C-B9F4-4CC5-AF71-CA656D8C1D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76"/>
          <a:stretch/>
        </p:blipFill>
        <p:spPr>
          <a:xfrm>
            <a:off x="694606" y="1629594"/>
            <a:ext cx="7790430" cy="424847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0CFFEE53-B167-43DB-B8C8-96D6BB0DC227}"/>
              </a:ext>
            </a:extLst>
          </p:cNvPr>
          <p:cNvSpPr txBox="1"/>
          <p:nvPr/>
        </p:nvSpPr>
        <p:spPr>
          <a:xfrm>
            <a:off x="8651457" y="990976"/>
            <a:ext cx="3204389" cy="2275366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利用搜尋功能，可快速查找信件主旨或內容中，具有關鍵字的郵件。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580A5662-779B-433A-A05C-1A37C227AC4C}"/>
              </a:ext>
            </a:extLst>
          </p:cNvPr>
          <p:cNvSpPr txBox="1"/>
          <p:nvPr/>
        </p:nvSpPr>
        <p:spPr>
          <a:xfrm>
            <a:off x="5087094" y="4077866"/>
            <a:ext cx="3159735" cy="594906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相同分類下的郵件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FBD9FE45-C086-4568-8198-846CDA387B47}"/>
              </a:ext>
            </a:extLst>
          </p:cNvPr>
          <p:cNvSpPr txBox="1"/>
          <p:nvPr/>
        </p:nvSpPr>
        <p:spPr>
          <a:xfrm>
            <a:off x="3430910" y="5013970"/>
            <a:ext cx="5256584" cy="1212640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可使用資料夾，將不同類別或主題的郵件分類，方便日後查找。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="" xmlns:a16="http://schemas.microsoft.com/office/drawing/2014/main" id="{C92C4A8C-5BFB-48FF-B969-2B81E86B7F4E}"/>
              </a:ext>
            </a:extLst>
          </p:cNvPr>
          <p:cNvCxnSpPr>
            <a:cxnSpLocks/>
          </p:cNvCxnSpPr>
          <p:nvPr/>
        </p:nvCxnSpPr>
        <p:spPr>
          <a:xfrm>
            <a:off x="2494806" y="5302002"/>
            <a:ext cx="936104" cy="0"/>
          </a:xfrm>
          <a:prstGeom prst="line">
            <a:avLst/>
          </a:prstGeom>
          <a:ln w="5715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="" xmlns:a16="http://schemas.microsoft.com/office/drawing/2014/main" id="{7BB02072-4181-48C6-A28F-8725109A2DC9}"/>
              </a:ext>
            </a:extLst>
          </p:cNvPr>
          <p:cNvCxnSpPr>
            <a:cxnSpLocks/>
          </p:cNvCxnSpPr>
          <p:nvPr/>
        </p:nvCxnSpPr>
        <p:spPr>
          <a:xfrm>
            <a:off x="6239222" y="3789834"/>
            <a:ext cx="1" cy="309447"/>
          </a:xfrm>
          <a:prstGeom prst="line">
            <a:avLst/>
          </a:prstGeom>
          <a:ln w="5715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接點: 肘形 13">
            <a:extLst>
              <a:ext uri="{FF2B5EF4-FFF2-40B4-BE49-F238E27FC236}">
                <a16:creationId xmlns="" xmlns:a16="http://schemas.microsoft.com/office/drawing/2014/main" id="{B8A5D9B2-904A-45D5-A9DA-C3E4554B76D7}"/>
              </a:ext>
            </a:extLst>
          </p:cNvPr>
          <p:cNvCxnSpPr>
            <a:cxnSpLocks/>
          </p:cNvCxnSpPr>
          <p:nvPr/>
        </p:nvCxnSpPr>
        <p:spPr>
          <a:xfrm flipV="1">
            <a:off x="5177120" y="1292631"/>
            <a:ext cx="3501757" cy="715771"/>
          </a:xfrm>
          <a:prstGeom prst="bentConnector3">
            <a:avLst>
              <a:gd name="adj1" fmla="val 4"/>
            </a:avLst>
          </a:prstGeom>
          <a:ln w="5715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71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4. </a:t>
            </a:r>
            <a:r>
              <a:rPr lang="zh-TW" altLang="en-US" dirty="0"/>
              <a:t>社群平臺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29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9392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社群平臺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A0ACFFC-AE89-4AA2-9D03-406EFCE48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664899" cy="5521446"/>
          </a:xfrm>
        </p:spPr>
        <p:txBody>
          <a:bodyPr/>
          <a:lstStyle/>
          <a:p>
            <a:r>
              <a:rPr lang="zh-TW" altLang="en-US" dirty="0"/>
              <a:t>方便分享生活動態</a:t>
            </a:r>
            <a:endParaRPr lang="en-US" altLang="zh-TW" dirty="0"/>
          </a:p>
          <a:p>
            <a:r>
              <a:rPr lang="zh-TW" altLang="en-US" dirty="0"/>
              <a:t>擁有社團或討論區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可</a:t>
            </a:r>
            <a:r>
              <a:rPr lang="zh-TW" altLang="en-US" dirty="0"/>
              <a:t>聚集共同興趣的使用者方便交流。</a:t>
            </a:r>
            <a:endParaRPr lang="en-US" altLang="zh-TW" dirty="0"/>
          </a:p>
          <a:p>
            <a:r>
              <a:rPr lang="zh-TW" altLang="en-US" dirty="0"/>
              <a:t>常見平臺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Facebook</a:t>
            </a:r>
            <a:r>
              <a:rPr lang="zh-TW" altLang="en-US" dirty="0"/>
              <a:t>、</a:t>
            </a:r>
            <a:r>
              <a:rPr lang="en-US" altLang="zh-TW" dirty="0"/>
              <a:t>Instagram</a:t>
            </a:r>
            <a:r>
              <a:rPr lang="zh-TW" altLang="en-US" dirty="0"/>
              <a:t>、</a:t>
            </a:r>
            <a:r>
              <a:rPr lang="en-US" altLang="zh-TW" dirty="0"/>
              <a:t>Twitter</a:t>
            </a:r>
            <a:r>
              <a:rPr lang="zh-TW" altLang="en-US" dirty="0"/>
              <a:t>、</a:t>
            </a:r>
            <a:r>
              <a:rPr lang="en-US" altLang="zh-TW" dirty="0" err="1" smtClean="0"/>
              <a:t>Dcard</a:t>
            </a:r>
            <a:r>
              <a:rPr lang="zh-TW" altLang="en-US" dirty="0" smtClean="0"/>
              <a:t>、</a:t>
            </a:r>
            <a:r>
              <a:rPr lang="en-US" altLang="zh-TW" dirty="0" err="1" smtClean="0"/>
              <a:t>Mobile01</a:t>
            </a:r>
            <a:r>
              <a:rPr lang="zh-TW" altLang="en-US" dirty="0"/>
              <a:t>、電子布告欄系統（</a:t>
            </a:r>
            <a:r>
              <a:rPr lang="en-US" altLang="zh-TW" dirty="0"/>
              <a:t>BBS</a:t>
            </a:r>
            <a:r>
              <a:rPr lang="zh-TW" altLang="en-US" dirty="0"/>
              <a:t>）   　</a:t>
            </a:r>
            <a:r>
              <a:rPr lang="zh-TW" altLang="en-US" dirty="0" smtClean="0"/>
              <a:t>等</a:t>
            </a:r>
            <a:r>
              <a:rPr lang="zh-TW" altLang="en-US" dirty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29</a:t>
            </a:r>
            <a:endParaRPr lang="zh-TW" altLang="en-US" dirty="0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EF6E6CF9-319B-4F03-8FF8-28AE61373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5166" y="4725938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87DCA98D-5F36-4BAA-AAD9-19C5DA28F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6F69248-96BA-410B-861E-CF28D0E3F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66489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電子</a:t>
            </a:r>
            <a:r>
              <a:rPr lang="zh-TW" altLang="en-US" dirty="0"/>
              <a:t>布告欄系統</a:t>
            </a:r>
            <a:r>
              <a:rPr lang="zh-TW" altLang="en-US" sz="3600" dirty="0"/>
              <a:t>（</a:t>
            </a:r>
            <a:r>
              <a:rPr lang="en-US" altLang="zh-TW" sz="3600" dirty="0" err="1"/>
              <a:t>BulletinBoard</a:t>
            </a:r>
            <a:r>
              <a:rPr lang="en-US" altLang="zh-TW" sz="3600" dirty="0"/>
              <a:t> System</a:t>
            </a:r>
            <a:r>
              <a:rPr lang="zh-TW" altLang="en-US" sz="3600" dirty="0"/>
              <a:t>，</a:t>
            </a:r>
            <a:r>
              <a:rPr lang="en-US" altLang="zh-TW" sz="3600" dirty="0"/>
              <a:t>BBS</a:t>
            </a:r>
            <a:r>
              <a:rPr lang="zh-TW" altLang="en-US" sz="3600" dirty="0"/>
              <a:t>）</a:t>
            </a:r>
            <a:r>
              <a:rPr lang="zh-TW" altLang="en-US" dirty="0"/>
              <a:t>：</a:t>
            </a:r>
          </a:p>
          <a:p>
            <a:r>
              <a:rPr lang="zh-TW" altLang="en-US" dirty="0"/>
              <a:t>發展於網際網路尚未盛行之際</a:t>
            </a:r>
            <a:endParaRPr lang="en-US" altLang="zh-TW" dirty="0"/>
          </a:p>
          <a:p>
            <a:r>
              <a:rPr lang="zh-TW" altLang="en-US" dirty="0"/>
              <a:t>純文字介面</a:t>
            </a:r>
            <a:endParaRPr lang="en-US" altLang="zh-TW" dirty="0"/>
          </a:p>
          <a:p>
            <a:r>
              <a:rPr lang="zh-TW" altLang="en-US" dirty="0"/>
              <a:t>目前大多都被網路論壇取代</a:t>
            </a:r>
            <a:endParaRPr lang="en-US" altLang="zh-TW" dirty="0"/>
          </a:p>
          <a:p>
            <a:r>
              <a:rPr lang="zh-TW" altLang="en-US" dirty="0"/>
              <a:t>臺灣最著名的</a:t>
            </a:r>
            <a:r>
              <a:rPr lang="en-US" altLang="zh-TW" dirty="0"/>
              <a:t>BBS</a:t>
            </a:r>
            <a:r>
              <a:rPr lang="zh-TW" altLang="en-US" dirty="0"/>
              <a:t>為西元</a:t>
            </a:r>
            <a:r>
              <a:rPr lang="en-US" altLang="zh-TW" dirty="0"/>
              <a:t>1995</a:t>
            </a:r>
            <a:r>
              <a:rPr lang="zh-TW" altLang="en-US" dirty="0"/>
              <a:t>年創立的「批踢踢實業坊」</a:t>
            </a:r>
          </a:p>
          <a:p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667F2DA-3F8F-4896-8498-86EDE3E1A8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064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5. </a:t>
            </a:r>
            <a:r>
              <a:rPr lang="zh-TW" altLang="en-US" dirty="0"/>
              <a:t>隨選視訊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29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0632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 </a:t>
            </a:r>
            <a:r>
              <a:rPr lang="zh-TW" altLang="en-US" dirty="0"/>
              <a:t>全球資訊網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26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113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隨選視訊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A0ACFFC-AE89-4AA2-9D03-406EFCE48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網路初期的速度較慢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觀看</a:t>
            </a:r>
            <a:r>
              <a:rPr lang="zh-TW" altLang="en-US" dirty="0"/>
              <a:t>影音資料</a:t>
            </a:r>
            <a:r>
              <a:rPr lang="zh-TW" altLang="en-US" dirty="0" smtClean="0"/>
              <a:t>，需要</a:t>
            </a:r>
            <a:r>
              <a:rPr lang="zh-TW" altLang="en-US" dirty="0"/>
              <a:t>先將檔案完整</a:t>
            </a:r>
            <a:r>
              <a:rPr lang="zh-TW" altLang="en-US" dirty="0" smtClean="0"/>
              <a:t>下載下來。</a:t>
            </a:r>
            <a:endParaRPr lang="en-US" altLang="zh-TW" dirty="0"/>
          </a:p>
          <a:p>
            <a:r>
              <a:rPr lang="zh-TW" altLang="en-US" dirty="0" smtClean="0"/>
              <a:t>隨著網路</a:t>
            </a:r>
            <a:r>
              <a:rPr lang="zh-TW" altLang="en-US" dirty="0"/>
              <a:t>速度變</a:t>
            </a:r>
            <a:r>
              <a:rPr lang="zh-TW" altLang="en-US" dirty="0" smtClean="0"/>
              <a:t>快、串</a:t>
            </a:r>
            <a:r>
              <a:rPr lang="zh-TW" altLang="en-US" dirty="0"/>
              <a:t>流媒體　  </a:t>
            </a:r>
            <a:r>
              <a:rPr lang="zh-TW" altLang="en-US" dirty="0" smtClean="0"/>
              <a:t>的</a:t>
            </a:r>
            <a:r>
              <a:rPr lang="zh-TW" altLang="en-US" dirty="0"/>
              <a:t>技術發展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衍</a:t>
            </a:r>
            <a:r>
              <a:rPr lang="zh-TW" altLang="en-US" dirty="0"/>
              <a:t>伸出隨選視訊服務。</a:t>
            </a:r>
            <a:endParaRPr lang="en-US" altLang="zh-TW" dirty="0"/>
          </a:p>
          <a:p>
            <a:r>
              <a:rPr lang="zh-TW" altLang="en-US" dirty="0"/>
              <a:t>常見平臺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YouTube</a:t>
            </a:r>
            <a:r>
              <a:rPr lang="zh-TW" altLang="en-US" dirty="0" smtClean="0"/>
              <a:t>、中華電信</a:t>
            </a:r>
            <a:r>
              <a:rPr lang="en-US" altLang="zh-TW" dirty="0"/>
              <a:t>MOD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err="1" smtClean="0"/>
              <a:t>friDay</a:t>
            </a:r>
            <a:r>
              <a:rPr lang="en-US" altLang="zh-TW" dirty="0" smtClean="0"/>
              <a:t> </a:t>
            </a:r>
            <a:r>
              <a:rPr lang="zh-TW" altLang="en-US" dirty="0"/>
              <a:t>影音</a:t>
            </a:r>
            <a:r>
              <a:rPr lang="zh-TW" altLang="en-US" dirty="0" smtClean="0"/>
              <a:t>、</a:t>
            </a:r>
            <a:r>
              <a:rPr lang="en-US" altLang="zh-TW" dirty="0" smtClean="0"/>
              <a:t>Netflix </a:t>
            </a:r>
            <a:r>
              <a:rPr lang="zh-TW" altLang="en-US" dirty="0" smtClean="0"/>
              <a:t>等。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29</a:t>
            </a:r>
            <a:endParaRPr lang="zh-TW" altLang="en-US" dirty="0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20E0B83-FB57-4AE3-A154-EA838C21E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43278" y="2421682"/>
            <a:ext cx="698449" cy="71821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1B8720E8-BB2E-4E33-8D2F-22772C4313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8082" y="3421916"/>
            <a:ext cx="4707015" cy="309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90BD4A73-3514-4424-B6C4-BE75E8A59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638BD97-05AF-4769-9A69-C5F652E98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串</a:t>
            </a:r>
            <a:r>
              <a:rPr lang="zh-TW" altLang="en-US" dirty="0"/>
              <a:t>流媒體（</a:t>
            </a:r>
            <a:r>
              <a:rPr lang="en-US" altLang="zh-TW" dirty="0"/>
              <a:t>streaming</a:t>
            </a:r>
            <a:r>
              <a:rPr lang="zh-TW" altLang="en-US" dirty="0"/>
              <a:t> </a:t>
            </a:r>
            <a:r>
              <a:rPr lang="en-US" altLang="zh-TW" dirty="0"/>
              <a:t>media</a:t>
            </a:r>
            <a:r>
              <a:rPr lang="zh-TW" altLang="en-US" dirty="0"/>
              <a:t>）：</a:t>
            </a:r>
          </a:p>
          <a:p>
            <a:r>
              <a:rPr lang="zh-TW" altLang="en-US" dirty="0"/>
              <a:t>將多媒體資料壓縮後，分批在網際網路上</a:t>
            </a:r>
            <a:r>
              <a:rPr lang="zh-TW" altLang="en-US" dirty="0" smtClean="0"/>
              <a:t>傳送。</a:t>
            </a:r>
            <a:endParaRPr lang="en-US" altLang="zh-TW" dirty="0"/>
          </a:p>
          <a:p>
            <a:r>
              <a:rPr lang="zh-TW" altLang="en-US" dirty="0"/>
              <a:t>讓使用者可以邊看影片，邊下載後續的影音資料。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E6FCB04F-D401-4B30-8F4C-18648F9B34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1947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6. </a:t>
            </a:r>
            <a:r>
              <a:rPr lang="zh-TW" altLang="en-US" dirty="0"/>
              <a:t>物聯網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30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7241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物聯網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A0ACFFC-AE89-4AA2-9D03-406EFCE48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736907" cy="5521446"/>
          </a:xfrm>
        </p:spPr>
        <p:txBody>
          <a:bodyPr/>
          <a:lstStyle/>
          <a:p>
            <a:r>
              <a:rPr lang="zh-TW" altLang="en-US" dirty="0" smtClean="0"/>
              <a:t>物</a:t>
            </a:r>
            <a:r>
              <a:rPr lang="zh-TW" altLang="en-US" dirty="0"/>
              <a:t>與物</a:t>
            </a:r>
            <a:r>
              <a:rPr lang="zh-TW" altLang="en-US" dirty="0" smtClean="0"/>
              <a:t>之間建立網路連線</a:t>
            </a:r>
            <a:r>
              <a:rPr lang="zh-TW" altLang="en-US" dirty="0"/>
              <a:t>，互相傳輸資料並進行通訊。</a:t>
            </a:r>
            <a:endParaRPr lang="en-US" altLang="zh-TW" dirty="0"/>
          </a:p>
          <a:p>
            <a:r>
              <a:rPr lang="zh-TW" altLang="en-US" dirty="0"/>
              <a:t>物聯網服務平臺：</a:t>
            </a:r>
            <a:endParaRPr lang="en-US" altLang="zh-TW" dirty="0"/>
          </a:p>
          <a:p>
            <a:pPr marL="490538" indent="0">
              <a:buNone/>
            </a:pPr>
            <a:r>
              <a:rPr lang="zh-TW" altLang="en-US" dirty="0"/>
              <a:t>將感測器與電器連上物聯網服務平臺  　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提供</a:t>
            </a:r>
            <a:r>
              <a:rPr lang="zh-TW" altLang="en-US" dirty="0"/>
              <a:t>遠端操控或數值監控的</a:t>
            </a:r>
            <a:r>
              <a:rPr lang="zh-TW" altLang="en-US" dirty="0" smtClean="0"/>
              <a:t>服務。</a:t>
            </a:r>
            <a:endParaRPr lang="en-US" altLang="zh-TW" dirty="0" smtClean="0"/>
          </a:p>
          <a:p>
            <a:pPr marL="533400" indent="-358775"/>
            <a:r>
              <a:rPr lang="zh-TW" altLang="en-US" dirty="0" smtClean="0"/>
              <a:t>藉</a:t>
            </a:r>
            <a:r>
              <a:rPr lang="zh-TW" altLang="en-US" dirty="0"/>
              <a:t>由大量感測器數據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進行</a:t>
            </a:r>
            <a:r>
              <a:rPr lang="zh-TW" altLang="en-US" dirty="0"/>
              <a:t>後續分析，以獲取所需資訊。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8BD86788-B6C5-4CA0-B05E-650310510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83438" y="2565698"/>
            <a:ext cx="698449" cy="71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8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2A5F0EBB-E914-4EDC-8B86-34E4E1A6F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0961518-C236-4901-B772-C723A50EE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訊息佇列遙測傳輸（</a:t>
            </a:r>
            <a:r>
              <a:rPr lang="en-US" altLang="zh-TW" dirty="0"/>
              <a:t>Message Queuing</a:t>
            </a:r>
            <a:r>
              <a:rPr lang="zh-TW" altLang="en-US" dirty="0"/>
              <a:t> </a:t>
            </a:r>
            <a:r>
              <a:rPr lang="en-US" altLang="zh-TW" dirty="0"/>
              <a:t>Telemetry Transport</a:t>
            </a:r>
            <a:r>
              <a:rPr lang="zh-TW" altLang="en-US" dirty="0"/>
              <a:t>，</a:t>
            </a:r>
            <a:r>
              <a:rPr lang="en-US" altLang="zh-TW" dirty="0" err="1"/>
              <a:t>MQTT</a:t>
            </a:r>
            <a:r>
              <a:rPr lang="zh-TW" altLang="en-US" dirty="0" smtClean="0"/>
              <a:t>）</a:t>
            </a:r>
            <a:r>
              <a:rPr lang="zh-TW" altLang="en-US" dirty="0"/>
              <a:t>專門設計給物聯網設備</a:t>
            </a:r>
            <a:r>
              <a:rPr lang="zh-TW" altLang="en-US" dirty="0" smtClean="0"/>
              <a:t>使用。</a:t>
            </a:r>
            <a:endParaRPr lang="en-US" altLang="zh-TW" dirty="0" smtClean="0"/>
          </a:p>
          <a:p>
            <a:r>
              <a:rPr lang="zh-TW" altLang="en-US" dirty="0" smtClean="0"/>
              <a:t>可讓</a:t>
            </a:r>
            <a:r>
              <a:rPr lang="zh-TW" altLang="en-US" dirty="0"/>
              <a:t>物聯網</a:t>
            </a:r>
            <a:r>
              <a:rPr lang="zh-TW" altLang="en-US" dirty="0" smtClean="0"/>
              <a:t>設備用</a:t>
            </a:r>
            <a:r>
              <a:rPr lang="zh-TW" altLang="en-US" dirty="0"/>
              <a:t>最少的頻</a:t>
            </a:r>
            <a:r>
              <a:rPr lang="zh-TW" altLang="en-US" dirty="0" smtClean="0"/>
              <a:t>寬，將感</a:t>
            </a:r>
            <a:r>
              <a:rPr lang="zh-TW" altLang="en-US" dirty="0"/>
              <a:t>測數據傳遞</a:t>
            </a:r>
            <a:r>
              <a:rPr lang="zh-TW" altLang="en-US" dirty="0" smtClean="0"/>
              <a:t>到物聯網服務</a:t>
            </a:r>
            <a:r>
              <a:rPr lang="zh-TW" altLang="en-US" dirty="0"/>
              <a:t>平臺。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1BF8230-AACA-4DAD-9DD2-B54759B82E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2823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B3D4E83F-E256-4EF5-BFF3-ED7662EF7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931863"/>
            <a:ext cx="11666487" cy="566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常見的物聯網服務平</a:t>
            </a:r>
            <a:r>
              <a:rPr lang="zh-TW" altLang="en-US" dirty="0"/>
              <a:t>臺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B11E23BE-166D-47B1-8E0B-56F262B69F12}"/>
              </a:ext>
            </a:extLst>
          </p:cNvPr>
          <p:cNvSpPr txBox="1"/>
          <p:nvPr/>
        </p:nvSpPr>
        <p:spPr>
          <a:xfrm>
            <a:off x="766614" y="1567809"/>
            <a:ext cx="10873208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3600" b="1" i="0" u="none" strike="noStrike" baseline="0" dirty="0" err="1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ThingSpeak</a:t>
            </a:r>
            <a:r>
              <a:rPr lang="zh-TW" altLang="en-US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儲存感測器資料，並將蒐集到的資料產生大數據，以利後續的研究與分析。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3600" b="1" i="0" u="none" strike="noStrike" baseline="0" dirty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MediaTek Cloud Sandbox</a:t>
            </a:r>
            <a:r>
              <a:rPr lang="zh-TW" altLang="en-US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將感測器偵測到的數據記錄於平臺中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可以遠端控制物聯網設備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600" b="0" i="0" u="none" strike="noStrike" baseline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738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常見的物聯網服務平</a:t>
            </a:r>
            <a:r>
              <a:rPr lang="zh-TW" altLang="en-US" dirty="0"/>
              <a:t>臺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B3D4E83F-E256-4EF5-BFF3-ED7662EF71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931863"/>
            <a:ext cx="11666487" cy="566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B11E23BE-166D-47B1-8E0B-56F262B69F12}"/>
              </a:ext>
            </a:extLst>
          </p:cNvPr>
          <p:cNvSpPr txBox="1"/>
          <p:nvPr/>
        </p:nvSpPr>
        <p:spPr>
          <a:xfrm>
            <a:off x="766614" y="1567809"/>
            <a:ext cx="108732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3600" b="1" i="0" u="none" strike="noStrike" baseline="0" dirty="0" err="1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IFTTT</a:t>
            </a:r>
            <a:r>
              <a:rPr lang="zh-TW" altLang="en-US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If This Then That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可依設定觸發條件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主動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通知使用者，並可連結其他應用程式與裝置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600" b="0" i="0" u="none" strike="noStrike" baseline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92175">
              <a:lnSpc>
                <a:spcPct val="130000"/>
              </a:lnSpc>
            </a:pPr>
            <a:r>
              <a:rPr lang="zh-TW" altLang="en-US" b="0" i="0" u="none" strike="noStrike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zh-TW" altLang="en-US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明天所在地區會下雨，就發送電子郵件提醒自己</a:t>
            </a:r>
            <a:r>
              <a:rPr lang="zh-TW" altLang="en-US" b="0" i="0" u="none" strike="noStrike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200" b="0" i="0" u="none" strike="noStrike" baseline="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3600" b="1" i="0" u="none" strike="noStrike" baseline="0" dirty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LASS</a:t>
            </a:r>
            <a:r>
              <a:rPr lang="zh-TW" altLang="en-US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感測器網路系統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眾人蒐集到的感測器資料，方便查看。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9">
            <a:extLst>
              <a:ext uri="{FF2B5EF4-FFF2-40B4-BE49-F238E27FC236}">
                <a16:creationId xmlns="" xmlns:a16="http://schemas.microsoft.com/office/drawing/2014/main" id="{7485007A-9C04-495E-A589-9A3E8885ECCD}"/>
              </a:ext>
            </a:extLst>
          </p:cNvPr>
          <p:cNvSpPr/>
          <p:nvPr/>
        </p:nvSpPr>
        <p:spPr>
          <a:xfrm>
            <a:off x="1379824" y="3789834"/>
            <a:ext cx="322894" cy="396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8104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97AF36B-AE0C-49C4-9D00-763335DD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物聯網服務的應用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F8CF4BA-C7EF-4A49-B84D-3C465101F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若將物聯網服務應用</a:t>
            </a:r>
            <a:r>
              <a:rPr lang="zh-TW" altLang="en-US" dirty="0"/>
              <a:t>在農場</a:t>
            </a:r>
            <a:r>
              <a:rPr lang="zh-TW" altLang="en-US" dirty="0" smtClean="0"/>
              <a:t>中，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可以</a:t>
            </a:r>
            <a:r>
              <a:rPr lang="zh-TW" altLang="en-US" dirty="0"/>
              <a:t>協助掌握動物的動範圍、分布狀況等。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8A2A376-248E-4FB0-84A1-46AAC77A4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4826A82E-073F-46EB-8600-330924292A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E55ACA76-5981-4462-85A0-C9A063277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344" y="2540268"/>
            <a:ext cx="7200800" cy="4084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20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D7FDDF-54D3-4DC6-A71D-97C5B08F6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環境感測器網路系統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01187170-F2DC-4B5E-87EA-8DDA640F4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5072B3C3-3254-42FC-9940-72F172082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37433" cy="5521446"/>
          </a:xfrm>
        </p:spPr>
        <p:txBody>
          <a:bodyPr/>
          <a:lstStyle/>
          <a:p>
            <a:r>
              <a:rPr lang="zh-TW" altLang="en-US" dirty="0"/>
              <a:t>環境感測器網路系統</a:t>
            </a:r>
            <a:r>
              <a:rPr lang="zh-TW" altLang="en-US" sz="3200" dirty="0"/>
              <a:t>（</a:t>
            </a:r>
            <a:r>
              <a:rPr lang="en-US" altLang="zh-TW" sz="3200" dirty="0"/>
              <a:t>Location Aware Sensing </a:t>
            </a:r>
            <a:r>
              <a:rPr lang="en-US" altLang="zh-TW" sz="3200" dirty="0" err="1"/>
              <a:t>SystemLASS</a:t>
            </a:r>
            <a:r>
              <a:rPr lang="zh-TW" altLang="en-US" sz="3200" dirty="0"/>
              <a:t>）</a:t>
            </a:r>
            <a:r>
              <a:rPr lang="zh-TW" altLang="en-US" dirty="0"/>
              <a:t>由「哈爸」</a:t>
            </a:r>
            <a:r>
              <a:rPr lang="zh-TW" altLang="en-US" u="sng" dirty="0"/>
              <a:t>許武龍</a:t>
            </a:r>
            <a:r>
              <a:rPr lang="zh-TW" altLang="en-US" dirty="0"/>
              <a:t>與中央研究院的</a:t>
            </a:r>
            <a:r>
              <a:rPr lang="zh-TW" altLang="en-US" u="sng" dirty="0"/>
              <a:t>陳伶志</a:t>
            </a:r>
            <a:r>
              <a:rPr lang="zh-TW" altLang="en-US" dirty="0"/>
              <a:t>教授</a:t>
            </a:r>
            <a:r>
              <a:rPr lang="zh-TW" altLang="en-US" dirty="0" smtClean="0"/>
              <a:t>創立。</a:t>
            </a:r>
            <a:endParaRPr lang="en-US" altLang="zh-TW" dirty="0"/>
          </a:p>
          <a:p>
            <a:r>
              <a:rPr lang="zh-TW" altLang="en-US" dirty="0"/>
              <a:t>透過開放原始碼的方式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架設</a:t>
            </a:r>
            <a:r>
              <a:rPr lang="zh-TW" altLang="en-US" dirty="0"/>
              <a:t>細懸浮微粒　  </a:t>
            </a:r>
            <a:r>
              <a:rPr lang="zh-TW" altLang="en-US" dirty="0" smtClean="0"/>
              <a:t>感</a:t>
            </a:r>
            <a:r>
              <a:rPr lang="zh-TW" altLang="en-US" dirty="0"/>
              <a:t>測裝置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並</a:t>
            </a:r>
            <a:r>
              <a:rPr lang="zh-TW" altLang="en-US" dirty="0"/>
              <a:t>將數據資料回傳至</a:t>
            </a:r>
            <a:r>
              <a:rPr lang="en-US" altLang="zh-TW" dirty="0"/>
              <a:t>LASS</a:t>
            </a:r>
            <a:r>
              <a:rPr lang="zh-TW" altLang="en-US" dirty="0" smtClean="0"/>
              <a:t>網站上。</a:t>
            </a:r>
            <a:endParaRPr lang="en-US" altLang="zh-TW" dirty="0" smtClean="0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0899F97-AFBC-434C-8043-CE98E3F609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31</a:t>
            </a:r>
          </a:p>
        </p:txBody>
      </p:sp>
      <p:pic>
        <p:nvPicPr>
          <p:cNvPr id="7" name="圖片 6">
            <a:hlinkClick r:id="rId2" action="ppaction://hlinksldjump"/>
            <a:extLst>
              <a:ext uri="{FF2B5EF4-FFF2-40B4-BE49-F238E27FC236}">
                <a16:creationId xmlns="" xmlns:a16="http://schemas.microsoft.com/office/drawing/2014/main" id="{7F4220DF-82D1-48F8-8762-39174C981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6974" y="3141762"/>
            <a:ext cx="698449" cy="71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0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8C227101-A5F6-433B-BE7D-8BC31EF6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="" xmlns:a16="http://schemas.microsoft.com/office/drawing/2014/main" id="{FC77A371-497C-4E10-8C3F-2325314E81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4963" y="931742"/>
                <a:ext cx="11592891" cy="5521446"/>
              </a:xfrm>
            </p:spPr>
            <p:txBody>
              <a:bodyPr/>
              <a:lstStyle/>
              <a:p>
                <a:pPr marL="114295" indent="0" algn="l">
                  <a:buNone/>
                </a:pPr>
                <a:r>
                  <a:rPr lang="zh-TW" altLang="en-US" dirty="0" smtClean="0"/>
                  <a:t>細</a:t>
                </a:r>
                <a:r>
                  <a:rPr lang="zh-TW" altLang="en-US" dirty="0"/>
                  <a:t>懸浮微粒</a:t>
                </a:r>
                <a:r>
                  <a:rPr lang="zh-TW" altLang="en-US" sz="3200" dirty="0"/>
                  <a:t>（</a:t>
                </a:r>
                <a:r>
                  <a:rPr lang="en-US" altLang="zh-TW" sz="3200" dirty="0"/>
                  <a:t>particulate matter</a:t>
                </a:r>
                <a:r>
                  <a:rPr lang="zh-TW" altLang="en-US" sz="3200" dirty="0"/>
                  <a:t>）</a:t>
                </a:r>
                <a:r>
                  <a:rPr lang="zh-TW" altLang="en-US" dirty="0"/>
                  <a:t>：</a:t>
                </a:r>
              </a:p>
              <a:p>
                <a:pPr algn="l"/>
                <a:r>
                  <a:rPr lang="zh-TW" altLang="en-US" dirty="0"/>
                  <a:t>飄散在空氣中極微小的顆粒物質</a:t>
                </a:r>
                <a:endParaRPr lang="en-US" altLang="zh-TW" dirty="0"/>
              </a:p>
              <a:p>
                <a:pPr algn="l"/>
                <a:r>
                  <a:rPr lang="en-US" altLang="zh-TW" dirty="0"/>
                  <a:t>PM 2.5</a:t>
                </a:r>
                <a:r>
                  <a:rPr lang="zh-TW" altLang="en-US" dirty="0"/>
                  <a:t>：直徑</a:t>
                </a:r>
                <a:r>
                  <a:rPr lang="en-US" altLang="zh-TW" dirty="0" smtClean="0"/>
                  <a:t>2.5</a:t>
                </a:r>
                <a:r>
                  <a:rPr lang="zh-TW" altLang="en-US" dirty="0" smtClean="0"/>
                  <a:t>微米</a:t>
                </a:r>
                <a:r>
                  <a:rPr lang="zh-TW" altLang="en-US" dirty="0"/>
                  <a:t>的懸浮微粒，約為頭髮直徑的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en-US" i="1" smtClean="0">
                            <a:solidFill>
                              <a:srgbClr val="836967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TW" altLang="en-US" i="0" smtClean="0">
                            <a:latin typeface="Cambria Math" panose="02040503050406030204" pitchFamily="18" charset="0"/>
                          </a:rPr>
                          <m:t>28</m:t>
                        </m:r>
                      </m:den>
                    </m:f>
                  </m:oMath>
                </a14:m>
                <a:r>
                  <a:rPr lang="zh-TW" altLang="en-US" dirty="0"/>
                  <a:t>。</a:t>
                </a:r>
                <a:endParaRPr lang="en-US" altLang="zh-TW" dirty="0"/>
              </a:p>
              <a:p>
                <a:pPr algn="l"/>
                <a:r>
                  <a:rPr lang="zh-TW" altLang="en-US" dirty="0" smtClean="0"/>
                  <a:t>若</a:t>
                </a:r>
                <a:r>
                  <a:rPr lang="zh-TW" altLang="en-US" dirty="0"/>
                  <a:t>長期暴露於充滿</a:t>
                </a:r>
                <a:r>
                  <a:rPr lang="en-US" altLang="zh-TW" dirty="0"/>
                  <a:t>PM </a:t>
                </a:r>
                <a:r>
                  <a:rPr lang="en-US" altLang="zh-TW" dirty="0" smtClean="0"/>
                  <a:t>2.5</a:t>
                </a:r>
                <a:r>
                  <a:rPr lang="zh-TW" altLang="en-US" dirty="0" smtClean="0"/>
                  <a:t>的</a:t>
                </a:r>
                <a:r>
                  <a:rPr lang="zh-TW" altLang="en-US" dirty="0"/>
                  <a:t>環境中</a:t>
                </a:r>
                <a:r>
                  <a:rPr lang="zh-TW" altLang="en-US" dirty="0" smtClean="0"/>
                  <a:t>，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zh-TW" altLang="en-US" dirty="0" smtClean="0"/>
                  <a:t>易</a:t>
                </a:r>
                <a:r>
                  <a:rPr lang="zh-TW" altLang="en-US" dirty="0"/>
                  <a:t>引發心血管</a:t>
                </a:r>
                <a:r>
                  <a:rPr lang="zh-TW" altLang="en-US" dirty="0" smtClean="0"/>
                  <a:t>、呼吸道</a:t>
                </a:r>
                <a:r>
                  <a:rPr lang="zh-TW" altLang="en-US" dirty="0"/>
                  <a:t>疾病，對健康產生危害。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C77A371-497C-4E10-8C3F-2325314E81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4963" y="931742"/>
                <a:ext cx="11592891" cy="5521446"/>
              </a:xfrm>
              <a:blipFill rotWithShape="1">
                <a:blip r:embed="rId2"/>
                <a:stretch>
                  <a:fillRect l="-1420" t="-883" r="-11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EB4FE50B-2FFE-4A6B-9CD2-7262D7206D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69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DB123A6-2C6B-4B8D-8A5A-BBDA9A53D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全球資訊網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22F11E8-BE60-4CDE-8DF1-C612B68F8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92891" cy="5521446"/>
          </a:xfrm>
        </p:spPr>
        <p:txBody>
          <a:bodyPr/>
          <a:lstStyle/>
          <a:p>
            <a:r>
              <a:rPr lang="zh-TW" altLang="en-US" dirty="0" smtClean="0"/>
              <a:t>使用</a:t>
            </a:r>
            <a:r>
              <a:rPr lang="zh-TW" altLang="en-US" dirty="0"/>
              <a:t>超文件傳輸協定 　 來傳遞資料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en-US" dirty="0"/>
              <a:t>讓我們能</a:t>
            </a:r>
            <a:r>
              <a:rPr lang="zh-TW" altLang="en-US" dirty="0" smtClean="0"/>
              <a:t>利用</a:t>
            </a:r>
            <a:r>
              <a:rPr lang="zh-TW" altLang="en-US" dirty="0"/>
              <a:t>網頁瀏覽器瀏覽各種資訊。</a:t>
            </a:r>
            <a:endParaRPr lang="en-US" altLang="zh-TW" dirty="0"/>
          </a:p>
          <a:p>
            <a:r>
              <a:rPr lang="zh-TW" altLang="en-US" dirty="0" smtClean="0"/>
              <a:t>網頁</a:t>
            </a:r>
            <a:r>
              <a:rPr lang="zh-TW" altLang="en-US" dirty="0"/>
              <a:t>上的</a:t>
            </a:r>
            <a:r>
              <a:rPr lang="zh-TW" altLang="en-US" dirty="0" smtClean="0"/>
              <a:t>內容，是使用</a:t>
            </a:r>
            <a:r>
              <a:rPr lang="zh-TW" altLang="en-US" dirty="0"/>
              <a:t>超文件標示語言來呈現。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E25CAE1-5FC8-4725-BE78-E042C4990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7EEFD4A-33ED-4560-AFD6-D6F04432CB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26</a:t>
            </a:r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BF80363D-4DA5-4A98-BF51-AA2C77EBB2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3078" y="909514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6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D7FDDF-54D3-4DC6-A71D-97C5B08F6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環境感測器網路系統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01187170-F2DC-4B5E-87EA-8DDA640F4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5072B3C3-3254-42FC-9940-72F172082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37433" cy="5521446"/>
          </a:xfrm>
        </p:spPr>
        <p:txBody>
          <a:bodyPr/>
          <a:lstStyle/>
          <a:p>
            <a:r>
              <a:rPr lang="en-US" altLang="zh-TW" dirty="0" smtClean="0"/>
              <a:t>LASS</a:t>
            </a:r>
            <a:r>
              <a:rPr lang="zh-TW" altLang="en-US" dirty="0" smtClean="0"/>
              <a:t>利用</a:t>
            </a:r>
            <a:r>
              <a:rPr lang="zh-TW" altLang="en-US" dirty="0"/>
              <a:t>蒐集到的數據資料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推出</a:t>
            </a:r>
            <a:r>
              <a:rPr lang="zh-TW" altLang="en-US" dirty="0"/>
              <a:t>「紫豹在哪裡」的服務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方便</a:t>
            </a:r>
            <a:r>
              <a:rPr lang="zh-TW" altLang="en-US" dirty="0"/>
              <a:t>大家查看全國各地的細懸浮微粒等級  　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0899F97-AFBC-434C-8043-CE98E3F609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31</a:t>
            </a:r>
          </a:p>
        </p:txBody>
      </p:sp>
      <p:pic>
        <p:nvPicPr>
          <p:cNvPr id="7" name="圖片 6">
            <a:hlinkClick r:id="rId2" action="ppaction://hlinksldjump"/>
            <a:extLst>
              <a:ext uri="{FF2B5EF4-FFF2-40B4-BE49-F238E27FC236}">
                <a16:creationId xmlns="" xmlns:a16="http://schemas.microsoft.com/office/drawing/2014/main" id="{7F4220DF-82D1-48F8-8762-39174C981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9542" y="2349674"/>
            <a:ext cx="698449" cy="71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8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8C227101-A5F6-433B-BE7D-8BC31EF6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C77A371-497C-4E10-8C3F-2325314E8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細</a:t>
            </a:r>
            <a:r>
              <a:rPr lang="zh-TW" altLang="en-US" dirty="0"/>
              <a:t>懸浮微粒等級：</a:t>
            </a:r>
          </a:p>
          <a:p>
            <a:r>
              <a:rPr lang="zh-TW" altLang="en-US" dirty="0"/>
              <a:t>根據英國標準，將</a:t>
            </a:r>
            <a:r>
              <a:rPr lang="en-US" altLang="zh-TW" dirty="0"/>
              <a:t>PM 2.5</a:t>
            </a:r>
            <a:r>
              <a:rPr lang="zh-TW" altLang="en-US" dirty="0"/>
              <a:t>濃度畫分成不同的級距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並</a:t>
            </a:r>
            <a:r>
              <a:rPr lang="zh-TW" altLang="en-US" dirty="0"/>
              <a:t>分別以不同的顏色標示。</a:t>
            </a:r>
            <a:endParaRPr lang="en-US" altLang="zh-TW" dirty="0"/>
          </a:p>
          <a:p>
            <a:r>
              <a:rPr lang="zh-TW" altLang="en-US" dirty="0"/>
              <a:t>若空氣中的</a:t>
            </a:r>
            <a:r>
              <a:rPr lang="en-US" altLang="zh-TW" dirty="0"/>
              <a:t>PM </a:t>
            </a:r>
            <a:r>
              <a:rPr lang="en-US" altLang="zh-TW" dirty="0" smtClean="0"/>
              <a:t>2.5</a:t>
            </a:r>
            <a:r>
              <a:rPr lang="zh-TW" altLang="en-US" dirty="0" smtClean="0"/>
              <a:t>濃度</a:t>
            </a:r>
            <a:r>
              <a:rPr lang="zh-TW" altLang="en-US" dirty="0"/>
              <a:t>超過</a:t>
            </a:r>
            <a:r>
              <a:rPr lang="en-US" altLang="zh-TW" dirty="0"/>
              <a:t>70 </a:t>
            </a:r>
            <a:r>
              <a:rPr lang="en-US" altLang="zh-TW" dirty="0" err="1"/>
              <a:t>μg</a:t>
            </a:r>
            <a:r>
              <a:rPr lang="en-US" altLang="zh-TW" dirty="0"/>
              <a:t>/</a:t>
            </a:r>
            <a:r>
              <a:rPr lang="en-US" altLang="zh-TW" dirty="0" err="1"/>
              <a:t>m</a:t>
            </a:r>
            <a:r>
              <a:rPr lang="en-US" altLang="zh-TW" baseline="30000" dirty="0" err="1"/>
              <a:t>3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表示</a:t>
            </a:r>
            <a:r>
              <a:rPr lang="zh-TW" altLang="en-US" dirty="0"/>
              <a:t>空氣品質非常不良，易對人體產生危害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因</a:t>
            </a:r>
            <a:r>
              <a:rPr lang="zh-TW" altLang="en-US" dirty="0"/>
              <a:t>其警示色彩為紫色，又稱為「紫爆」。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EB4FE50B-2FFE-4A6B-9CD2-7262D7206D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819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3E6122CC-D7A4-4050-8BF7-C95B11A91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04EEF92-057C-42C1-A271-B72690F9A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769860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/>
              <a:t>PM 2.5</a:t>
            </a:r>
            <a:r>
              <a:rPr lang="zh-TW" altLang="en-US" dirty="0"/>
              <a:t>濃度指標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893588A8-9076-43DA-A975-FA81AD9B9B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31</a:t>
            </a:r>
            <a:endParaRPr lang="zh-TW" altLang="en-US" dirty="0"/>
          </a:p>
        </p:txBody>
      </p:sp>
      <p:graphicFrame>
        <p:nvGraphicFramePr>
          <p:cNvPr id="5" name="表格 5">
            <a:extLst>
              <a:ext uri="{FF2B5EF4-FFF2-40B4-BE49-F238E27FC236}">
                <a16:creationId xmlns="" xmlns:a16="http://schemas.microsoft.com/office/drawing/2014/main" id="{A39ECC95-8C6B-4255-B4F3-80C8F37A10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428982"/>
              </p:ext>
            </p:extLst>
          </p:nvPr>
        </p:nvGraphicFramePr>
        <p:xfrm>
          <a:off x="190548" y="1629593"/>
          <a:ext cx="11809315" cy="4626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345">
                  <a:extLst>
                    <a:ext uri="{9D8B030D-6E8A-4147-A177-3AD203B41FA5}">
                      <a16:colId xmlns="" xmlns:a16="http://schemas.microsoft.com/office/drawing/2014/main" val="3784413443"/>
                    </a:ext>
                  </a:extLst>
                </a:gridCol>
                <a:gridCol w="847598">
                  <a:extLst>
                    <a:ext uri="{9D8B030D-6E8A-4147-A177-3AD203B41FA5}">
                      <a16:colId xmlns="" xmlns:a16="http://schemas.microsoft.com/office/drawing/2014/main" val="1256890544"/>
                    </a:ext>
                  </a:extLst>
                </a:gridCol>
                <a:gridCol w="847598">
                  <a:extLst>
                    <a:ext uri="{9D8B030D-6E8A-4147-A177-3AD203B41FA5}">
                      <a16:colId xmlns="" xmlns:a16="http://schemas.microsoft.com/office/drawing/2014/main" val="2429005819"/>
                    </a:ext>
                  </a:extLst>
                </a:gridCol>
                <a:gridCol w="847598">
                  <a:extLst>
                    <a:ext uri="{9D8B030D-6E8A-4147-A177-3AD203B41FA5}">
                      <a16:colId xmlns="" xmlns:a16="http://schemas.microsoft.com/office/drawing/2014/main" val="157069228"/>
                    </a:ext>
                  </a:extLst>
                </a:gridCol>
                <a:gridCol w="847598">
                  <a:extLst>
                    <a:ext uri="{9D8B030D-6E8A-4147-A177-3AD203B41FA5}">
                      <a16:colId xmlns="" xmlns:a16="http://schemas.microsoft.com/office/drawing/2014/main" val="2484368969"/>
                    </a:ext>
                  </a:extLst>
                </a:gridCol>
                <a:gridCol w="847598">
                  <a:extLst>
                    <a:ext uri="{9D8B030D-6E8A-4147-A177-3AD203B41FA5}">
                      <a16:colId xmlns="" xmlns:a16="http://schemas.microsoft.com/office/drawing/2014/main" val="1586249507"/>
                    </a:ext>
                  </a:extLst>
                </a:gridCol>
                <a:gridCol w="847598">
                  <a:extLst>
                    <a:ext uri="{9D8B030D-6E8A-4147-A177-3AD203B41FA5}">
                      <a16:colId xmlns="" xmlns:a16="http://schemas.microsoft.com/office/drawing/2014/main" val="957847528"/>
                    </a:ext>
                  </a:extLst>
                </a:gridCol>
                <a:gridCol w="847598">
                  <a:extLst>
                    <a:ext uri="{9D8B030D-6E8A-4147-A177-3AD203B41FA5}">
                      <a16:colId xmlns="" xmlns:a16="http://schemas.microsoft.com/office/drawing/2014/main" val="2928426499"/>
                    </a:ext>
                  </a:extLst>
                </a:gridCol>
                <a:gridCol w="847598">
                  <a:extLst>
                    <a:ext uri="{9D8B030D-6E8A-4147-A177-3AD203B41FA5}">
                      <a16:colId xmlns="" xmlns:a16="http://schemas.microsoft.com/office/drawing/2014/main" val="3667917293"/>
                    </a:ext>
                  </a:extLst>
                </a:gridCol>
                <a:gridCol w="847598">
                  <a:extLst>
                    <a:ext uri="{9D8B030D-6E8A-4147-A177-3AD203B41FA5}">
                      <a16:colId xmlns="" xmlns:a16="http://schemas.microsoft.com/office/drawing/2014/main" val="1402442313"/>
                    </a:ext>
                  </a:extLst>
                </a:gridCol>
                <a:gridCol w="2640588">
                  <a:extLst>
                    <a:ext uri="{9D8B030D-6E8A-4147-A177-3AD203B41FA5}">
                      <a16:colId xmlns="" xmlns:a16="http://schemas.microsoft.com/office/drawing/2014/main" val="1695129632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指標等級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2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27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C7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6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B6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5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93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71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8BC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48304019"/>
                  </a:ext>
                </a:extLst>
              </a:tr>
              <a:tr h="106326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PM 2.5 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濃度</a:t>
                      </a:r>
                    </a:p>
                    <a:p>
                      <a:pPr algn="ctr"/>
                      <a:r>
                        <a:rPr lang="zh-TW" altLang="el-GR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el-GR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μ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g/m</a:t>
                      </a:r>
                      <a:r>
                        <a:rPr lang="en-US" altLang="zh-TW" sz="2000" b="0" i="0" u="none" strike="noStrike" kern="120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2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0-11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12-23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27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24-35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C7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36-41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6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42-47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B6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48-53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54-58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5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59-64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93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65-70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71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≧ 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71 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8BC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10547722"/>
                  </a:ext>
                </a:extLst>
              </a:tr>
              <a:tr h="292396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活動建議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2D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可正常戶外活動。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敏感性族群若有感受到症狀，應考慮減少戶外活動。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71463" indent="-271463" algn="l">
                        <a:lnSpc>
                          <a:spcPct val="130000"/>
                        </a:lnSpc>
                      </a:pP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 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一般民眾如有不適，如眼痛、咳嗽、喉嚨痛等， 應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考慮減少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戶外活動。</a:t>
                      </a:r>
                    </a:p>
                    <a:p>
                      <a:pPr marL="271463" indent="-271463" algn="l">
                        <a:lnSpc>
                          <a:spcPct val="130000"/>
                        </a:lnSpc>
                      </a:pP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 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敏感性族群應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減少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戶外活動。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zh-TW" altLang="en-US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71463" indent="-271463" algn="l">
                        <a:lnSpc>
                          <a:spcPct val="130000"/>
                        </a:lnSpc>
                      </a:pP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 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一般民眾如有不適，如眼痛、咳嗽、喉嚨痛等， 應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特別減少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戶外活動。</a:t>
                      </a:r>
                    </a:p>
                    <a:p>
                      <a:pPr marL="271463" indent="-271463" algn="l">
                        <a:lnSpc>
                          <a:spcPct val="130000"/>
                        </a:lnSpc>
                      </a:pP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 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敏感性族群應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避免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戶外活動。 	</a:t>
                      </a:r>
                    </a:p>
                    <a:p>
                      <a:pPr algn="l"/>
                      <a:endParaRPr lang="zh-TW" altLang="en-US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0983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21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0718BAEC-ABDF-4837-BC76-493967799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「紫豹在哪裡」的「紫豹」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就是</a:t>
            </a:r>
            <a:r>
              <a:rPr lang="zh-TW" altLang="en-US" dirty="0"/>
              <a:t>取自</a:t>
            </a:r>
            <a:r>
              <a:rPr lang="en-US" altLang="zh-TW" dirty="0"/>
              <a:t>PM 2.5 </a:t>
            </a:r>
            <a:r>
              <a:rPr lang="zh-TW" altLang="en-US" dirty="0"/>
              <a:t>濃度指標「紫爆」的諧音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試試看</a:t>
            </a:r>
            <a:r>
              <a:rPr lang="zh-TW" altLang="en-US" dirty="0"/>
              <a:t>，請利用「紫豹在哪裡」的服務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查詢</a:t>
            </a:r>
            <a:r>
              <a:rPr lang="zh-TW" altLang="en-US" dirty="0"/>
              <a:t>所在地當日的細懸浮微粒等級。</a:t>
            </a:r>
            <a:endParaRPr lang="en-US" altLang="zh-TW" dirty="0"/>
          </a:p>
          <a:p>
            <a:r>
              <a:rPr lang="zh-TW" altLang="en-US" dirty="0"/>
              <a:t>網址：</a:t>
            </a:r>
            <a:r>
              <a:rPr lang="en-US" altLang="zh-TW" dirty="0">
                <a:hlinkClick r:id="rId2"/>
              </a:rPr>
              <a:t>https://purbao.lass-net.org/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4A9C0CF-B679-4E52-83AB-597604F81E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720989C-1DC1-4D59-A97A-2A4211479F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002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3376" y="2853730"/>
            <a:ext cx="11518420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3</a:t>
            </a:r>
            <a:r>
              <a:rPr lang="zh-TW" altLang="en-US" dirty="0"/>
              <a:t> 網路服務應用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31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66037332-4CF7-4557-9F6E-82B23D38D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A7BD5A7-5B6D-4D03-AC79-88ECA1207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超文件傳輸協定 （</a:t>
            </a:r>
            <a:r>
              <a:rPr lang="en-US" altLang="zh-TW" dirty="0" err="1"/>
              <a:t>HyperTextTransfer</a:t>
            </a:r>
            <a:r>
              <a:rPr lang="en-US" altLang="zh-TW" dirty="0"/>
              <a:t> Protocol</a:t>
            </a:r>
            <a:r>
              <a:rPr lang="zh-TW" altLang="en-US" dirty="0"/>
              <a:t>，</a:t>
            </a:r>
            <a:r>
              <a:rPr lang="en-US" altLang="zh-TW" dirty="0"/>
              <a:t>HTTP</a:t>
            </a:r>
            <a:r>
              <a:rPr lang="zh-TW" altLang="en-US" dirty="0"/>
              <a:t>），是讓使用者透過網頁瀏覽器向網站發出請求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並</a:t>
            </a:r>
            <a:r>
              <a:rPr lang="zh-TW" altLang="en-US" dirty="0"/>
              <a:t>建立連線，以便瀏覽網站內容的傳輸標準。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F72D882F-E56D-42AD-885B-91B6BE865D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407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8">
            <a:extLst>
              <a:ext uri="{FF2B5EF4-FFF2-40B4-BE49-F238E27FC236}">
                <a16:creationId xmlns="" xmlns:a16="http://schemas.microsoft.com/office/drawing/2014/main" id="{F6D6E2E4-811A-4493-8545-CF49C4BFC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4"/>
          <a:stretch/>
        </p:blipFill>
        <p:spPr>
          <a:xfrm>
            <a:off x="334566" y="981523"/>
            <a:ext cx="6624736" cy="5561518"/>
          </a:xfrm>
        </p:spPr>
      </p:pic>
      <p:sp>
        <p:nvSpPr>
          <p:cNvPr id="22" name="矩形 21"/>
          <p:cNvSpPr/>
          <p:nvPr/>
        </p:nvSpPr>
        <p:spPr>
          <a:xfrm>
            <a:off x="3574926" y="981523"/>
            <a:ext cx="3383640" cy="5562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60B7B194-9221-48C1-BB47-2192A632098B}"/>
              </a:ext>
            </a:extLst>
          </p:cNvPr>
          <p:cNvSpPr txBox="1"/>
          <p:nvPr/>
        </p:nvSpPr>
        <p:spPr>
          <a:xfrm>
            <a:off x="6383238" y="990976"/>
            <a:ext cx="5616624" cy="2736000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只要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網址以「</a:t>
            </a:r>
            <a:r>
              <a:rPr lang="en-US" altLang="zh-TW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」或「</a:t>
            </a:r>
            <a:r>
              <a:rPr lang="en-US" altLang="zh-TW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」開頭，就是使用超文件傳輸協定來傳輸資料。</a:t>
            </a:r>
            <a:endParaRPr lang="en-US" altLang="zh-TW" sz="2800" b="0" i="0" u="none" strike="noStrike" baseline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D7A6568-242F-45D9-9CD7-5D72F2B37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全球資訊網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9258F3CC-253B-4FFD-ACD9-7FB7B4D51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3CD1932-5569-4D38-991D-274145F635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26</a:t>
            </a:r>
            <a:endParaRPr lang="zh-TW" altLang="en-US" dirty="0"/>
          </a:p>
        </p:txBody>
      </p:sp>
      <p:sp>
        <p:nvSpPr>
          <p:cNvPr id="11" name="內容版面配置區 1">
            <a:extLst>
              <a:ext uri="{FF2B5EF4-FFF2-40B4-BE49-F238E27FC236}">
                <a16:creationId xmlns="" xmlns:a16="http://schemas.microsoft.com/office/drawing/2014/main" id="{BF08772A-ECDE-454F-8DA1-96D942FD072E}"/>
              </a:ext>
            </a:extLst>
          </p:cNvPr>
          <p:cNvSpPr txBox="1">
            <a:spLocks/>
          </p:cNvSpPr>
          <p:nvPr/>
        </p:nvSpPr>
        <p:spPr>
          <a:xfrm>
            <a:off x="6848739" y="2709714"/>
            <a:ext cx="5007107" cy="8640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400" dirty="0">
                <a:latin typeface="微軟正黑體" panose="020B0604030504040204" pitchFamily="34" charset="-120"/>
              </a:rPr>
              <a:t>https</a:t>
            </a:r>
            <a:r>
              <a:rPr lang="zh-TW" altLang="en-US" sz="2400" dirty="0">
                <a:latin typeface="微軟正黑體" panose="020B0604030504040204" pitchFamily="34" charset="-120"/>
              </a:rPr>
              <a:t>的「</a:t>
            </a:r>
            <a:r>
              <a:rPr lang="en-US" altLang="zh-TW" sz="2400" dirty="0">
                <a:latin typeface="微軟正黑體" panose="020B0604030504040204" pitchFamily="34" charset="-120"/>
              </a:rPr>
              <a:t>s</a:t>
            </a:r>
            <a:r>
              <a:rPr lang="zh-TW" altLang="en-US" sz="2400" dirty="0">
                <a:latin typeface="微軟正黑體" panose="020B0604030504040204" pitchFamily="34" charset="-120"/>
              </a:rPr>
              <a:t>」指的是在傳輸過程中進行資料加密（</a:t>
            </a:r>
            <a:r>
              <a:rPr lang="en-US" altLang="zh-TW" sz="2400" dirty="0">
                <a:latin typeface="微軟正黑體" panose="020B0604030504040204" pitchFamily="34" charset="-120"/>
              </a:rPr>
              <a:t>secure</a:t>
            </a:r>
            <a:r>
              <a:rPr lang="zh-TW" altLang="en-US" sz="2400" dirty="0">
                <a:latin typeface="微軟正黑體" panose="020B0604030504040204" pitchFamily="34" charset="-120"/>
              </a:rPr>
              <a:t>）。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="" xmlns:a16="http://schemas.microsoft.com/office/drawing/2014/main" id="{28E8D08B-4A8E-4C9F-8D5A-461CDC9ADFE3}"/>
              </a:ext>
            </a:extLst>
          </p:cNvPr>
          <p:cNvSpPr/>
          <p:nvPr/>
        </p:nvSpPr>
        <p:spPr>
          <a:xfrm>
            <a:off x="6527254" y="2713389"/>
            <a:ext cx="396000" cy="432000"/>
          </a:xfrm>
          <a:prstGeom prst="roundRect">
            <a:avLst/>
          </a:prstGeom>
          <a:solidFill>
            <a:srgbClr val="F1779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b="1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89097250-C888-4F35-A6BE-695F1F40F596}"/>
              </a:ext>
            </a:extLst>
          </p:cNvPr>
          <p:cNvSpPr txBox="1"/>
          <p:nvPr/>
        </p:nvSpPr>
        <p:spPr>
          <a:xfrm>
            <a:off x="6383238" y="4797946"/>
            <a:ext cx="5616624" cy="1772793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網頁上的超連結，讓我們可以從一個網頁連結至另一個網頁，優游在無遠弗屆的網路世界中。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" name="接點: 肘形 13">
            <a:extLst>
              <a:ext uri="{FF2B5EF4-FFF2-40B4-BE49-F238E27FC236}">
                <a16:creationId xmlns="" xmlns:a16="http://schemas.microsoft.com/office/drawing/2014/main" id="{0B12909D-29B4-4C1C-B9EE-BF009EEFB801}"/>
              </a:ext>
            </a:extLst>
          </p:cNvPr>
          <p:cNvCxnSpPr>
            <a:cxnSpLocks/>
          </p:cNvCxnSpPr>
          <p:nvPr/>
        </p:nvCxnSpPr>
        <p:spPr>
          <a:xfrm>
            <a:off x="2290000" y="5797173"/>
            <a:ext cx="4093238" cy="656957"/>
          </a:xfrm>
          <a:prstGeom prst="bentConnector3">
            <a:avLst>
              <a:gd name="adj1" fmla="val 357"/>
            </a:avLst>
          </a:prstGeom>
          <a:ln w="7620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接點: 肘形 17">
            <a:extLst>
              <a:ext uri="{FF2B5EF4-FFF2-40B4-BE49-F238E27FC236}">
                <a16:creationId xmlns="" xmlns:a16="http://schemas.microsoft.com/office/drawing/2014/main" id="{D2862735-7E11-4CF9-B3D1-1AD40E302BD8}"/>
              </a:ext>
            </a:extLst>
          </p:cNvPr>
          <p:cNvCxnSpPr>
            <a:cxnSpLocks/>
          </p:cNvCxnSpPr>
          <p:nvPr/>
        </p:nvCxnSpPr>
        <p:spPr>
          <a:xfrm flipV="1">
            <a:off x="1846734" y="1125538"/>
            <a:ext cx="4536504" cy="288033"/>
          </a:xfrm>
          <a:prstGeom prst="bentConnector3">
            <a:avLst>
              <a:gd name="adj1" fmla="val -167"/>
            </a:avLst>
          </a:prstGeom>
          <a:ln w="7620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51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內容版面配置區 8">
            <a:extLst>
              <a:ext uri="{FF2B5EF4-FFF2-40B4-BE49-F238E27FC236}">
                <a16:creationId xmlns="" xmlns:a16="http://schemas.microsoft.com/office/drawing/2014/main" id="{F6D6E2E4-811A-4493-8545-CF49C4BFC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4"/>
          <a:stretch/>
        </p:blipFill>
        <p:spPr>
          <a:xfrm>
            <a:off x="334566" y="981523"/>
            <a:ext cx="6624736" cy="5561518"/>
          </a:xfrm>
        </p:spPr>
      </p:pic>
      <p:sp>
        <p:nvSpPr>
          <p:cNvPr id="25" name="矩形 24"/>
          <p:cNvSpPr/>
          <p:nvPr/>
        </p:nvSpPr>
        <p:spPr>
          <a:xfrm>
            <a:off x="334566" y="981523"/>
            <a:ext cx="6624000" cy="5562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D7A6568-242F-45D9-9CD7-5D72F2B37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全球資訊網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9258F3CC-253B-4FFD-ACD9-7FB7B4D51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3CD1932-5569-4D38-991D-274145F635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26</a:t>
            </a:r>
            <a:endParaRPr lang="zh-TW" altLang="en-US" dirty="0"/>
          </a:p>
        </p:txBody>
      </p:sp>
      <p:sp>
        <p:nvSpPr>
          <p:cNvPr id="10" name="等腰三角形 9">
            <a:extLst>
              <a:ext uri="{FF2B5EF4-FFF2-40B4-BE49-F238E27FC236}">
                <a16:creationId xmlns="" xmlns:a16="http://schemas.microsoft.com/office/drawing/2014/main" id="{89FCBD21-6501-458C-B70B-D1D9A515ADAD}"/>
              </a:ext>
            </a:extLst>
          </p:cNvPr>
          <p:cNvSpPr/>
          <p:nvPr/>
        </p:nvSpPr>
        <p:spPr>
          <a:xfrm rot="5400000">
            <a:off x="6987232" y="1097608"/>
            <a:ext cx="376188" cy="288032"/>
          </a:xfrm>
          <a:prstGeom prst="triangle">
            <a:avLst/>
          </a:prstGeom>
          <a:solidFill>
            <a:srgbClr val="FE6727"/>
          </a:solidFill>
          <a:ln>
            <a:solidFill>
              <a:srgbClr val="FE6727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C:\Users\K1050403\AppData\Local\Temp\SNAGHTML9b5df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270" y="909514"/>
            <a:ext cx="451187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33C98EEF-EEF8-4841-88A4-25912E4B2402}"/>
              </a:ext>
            </a:extLst>
          </p:cNvPr>
          <p:cNvSpPr txBox="1"/>
          <p:nvPr/>
        </p:nvSpPr>
        <p:spPr>
          <a:xfrm>
            <a:off x="118542" y="4221882"/>
            <a:ext cx="7128792" cy="2332946"/>
          </a:xfrm>
          <a:prstGeom prst="rect">
            <a:avLst/>
          </a:prstGeom>
          <a:solidFill>
            <a:srgbClr val="FFE4AF"/>
          </a:solidFill>
        </p:spPr>
        <p:txBody>
          <a:bodyPr wrap="square" lIns="36000" rIns="3600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超文件標示</a:t>
            </a:r>
            <a:r>
              <a:rPr lang="zh-TW" altLang="en-US" sz="28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語言</a:t>
            </a:r>
            <a:r>
              <a:rPr lang="en-US" altLang="zh-TW" sz="28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800" b="0" i="0" u="none" strike="noStrike" spc="-150" baseline="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HyperText</a:t>
            </a:r>
            <a:r>
              <a:rPr lang="en-US" altLang="zh-TW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Markup</a:t>
            </a:r>
            <a:r>
              <a:rPr lang="zh-TW" altLang="en-US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Language</a:t>
            </a:r>
            <a:r>
              <a:rPr lang="zh-TW" altLang="en-US" sz="2800" b="0" i="0" u="none" strike="noStrike" spc="-150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HTML)</a:t>
            </a:r>
            <a:r>
              <a:rPr lang="zh-TW" altLang="en-US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是一種將網頁內容結構化，讓網頁能同時呈現文字、影像、聲音、影片等多媒體資訊的語言。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7" name="接點: 肘形 16">
            <a:extLst>
              <a:ext uri="{FF2B5EF4-FFF2-40B4-BE49-F238E27FC236}">
                <a16:creationId xmlns="" xmlns:a16="http://schemas.microsoft.com/office/drawing/2014/main" id="{48A3B2FE-E6A9-4F2D-B2D0-D5692A5EBBD7}"/>
              </a:ext>
            </a:extLst>
          </p:cNvPr>
          <p:cNvCxnSpPr>
            <a:cxnSpLocks/>
          </p:cNvCxnSpPr>
          <p:nvPr/>
        </p:nvCxnSpPr>
        <p:spPr>
          <a:xfrm rot="5400000">
            <a:off x="6275226" y="3033750"/>
            <a:ext cx="1440160" cy="936104"/>
          </a:xfrm>
          <a:prstGeom prst="bentConnector3">
            <a:avLst>
              <a:gd name="adj1" fmla="val -794"/>
            </a:avLst>
          </a:prstGeom>
          <a:ln w="7620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22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電子郵件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27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934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電子郵件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A0ACFFC-AE89-4AA2-9D03-406EFCE48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可傳送文字、圖片</a:t>
            </a:r>
            <a:r>
              <a:rPr lang="zh-TW" altLang="en-US" dirty="0"/>
              <a:t>、聲音、檔案等，快速方便。</a:t>
            </a:r>
            <a:endParaRPr lang="en-US" altLang="zh-TW" dirty="0"/>
          </a:p>
          <a:p>
            <a:r>
              <a:rPr lang="zh-TW" altLang="en-US" dirty="0"/>
              <a:t>早期需要另外登入主機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以</a:t>
            </a:r>
            <a:r>
              <a:rPr lang="zh-TW" altLang="en-US" dirty="0"/>
              <a:t>電子郵件專用的通訊協定　  收發</a:t>
            </a:r>
            <a:r>
              <a:rPr lang="zh-TW" altLang="en-US" dirty="0" smtClean="0"/>
              <a:t>信件。</a:t>
            </a:r>
            <a:endParaRPr lang="en-US" altLang="zh-TW" dirty="0" smtClean="0"/>
          </a:p>
          <a:p>
            <a:r>
              <a:rPr lang="zh-TW" altLang="en-US" dirty="0" smtClean="0"/>
              <a:t>現在</a:t>
            </a:r>
            <a:r>
              <a:rPr lang="zh-TW" altLang="en-US" dirty="0"/>
              <a:t>透過網頁瀏覽器就能使用電子郵件服務。</a:t>
            </a:r>
            <a:endParaRPr lang="en-US" altLang="zh-TW" dirty="0"/>
          </a:p>
          <a:p>
            <a:r>
              <a:rPr lang="zh-TW" altLang="en-US" dirty="0"/>
              <a:t>常見服務：</a:t>
            </a:r>
            <a:r>
              <a:rPr lang="en-US" altLang="zh-TW" dirty="0"/>
              <a:t>Gmail</a:t>
            </a:r>
            <a:r>
              <a:rPr lang="zh-TW" altLang="en-US" dirty="0"/>
              <a:t>、</a:t>
            </a:r>
            <a:r>
              <a:rPr lang="en-US" altLang="zh-TW" dirty="0"/>
              <a:t>Outlook</a:t>
            </a:r>
            <a:r>
              <a:rPr lang="zh-TW" altLang="en-US" dirty="0"/>
              <a:t>、</a:t>
            </a:r>
            <a:r>
              <a:rPr lang="en-US" altLang="zh-TW" dirty="0"/>
              <a:t>Yahoo</a:t>
            </a:r>
            <a:r>
              <a:rPr lang="zh-TW" altLang="en-US" dirty="0"/>
              <a:t>奇摩電子信箱等。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27</a:t>
            </a:r>
            <a:endParaRPr lang="zh-TW" altLang="en-US" dirty="0"/>
          </a:p>
        </p:txBody>
      </p:sp>
      <p:pic>
        <p:nvPicPr>
          <p:cNvPr id="7" name="圖片 6">
            <a:hlinkClick r:id="rId2" action="ppaction://hlinksldjump"/>
            <a:extLst>
              <a:ext uri="{FF2B5EF4-FFF2-40B4-BE49-F238E27FC236}">
                <a16:creationId xmlns="" xmlns:a16="http://schemas.microsoft.com/office/drawing/2014/main" id="{C860020C-C0D9-4F4B-B0BB-7329751EF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1230" y="2421682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9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93A393B3-2C41-4174-901B-330667B73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E796513-7DD5-42B7-80C2-25CE85D59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460163" cy="5521446"/>
          </a:xfrm>
        </p:spPr>
        <p:txBody>
          <a:bodyPr/>
          <a:lstStyle/>
          <a:p>
            <a:r>
              <a:rPr lang="zh-TW" altLang="en-US" dirty="0"/>
              <a:t>電子郵件以簡易郵件</a:t>
            </a:r>
            <a:r>
              <a:rPr lang="zh-TW" altLang="en-US" dirty="0">
                <a:latin typeface="微軟正黑體" panose="020B0604030504040204" pitchFamily="34" charset="-120"/>
              </a:rPr>
              <a:t>傳輸</a:t>
            </a:r>
            <a:r>
              <a:rPr lang="zh-TW" altLang="en-US" dirty="0" smtClean="0">
                <a:latin typeface="微軟正黑體" panose="020B0604030504040204" pitchFamily="34" charset="-120"/>
              </a:rPr>
              <a:t>協定</a:t>
            </a:r>
            <a:r>
              <a:rPr lang="zh-TW" altLang="en-US" sz="3200" spc="-150" dirty="0">
                <a:latin typeface="微軟正黑體" panose="020B0604030504040204" pitchFamily="34" charset="-120"/>
              </a:rPr>
              <a:t>（</a:t>
            </a:r>
            <a:r>
              <a:rPr lang="en-US" altLang="zh-TW" sz="3200" spc="-150" dirty="0" smtClean="0">
                <a:latin typeface="微軟正黑體" panose="020B0604030504040204" pitchFamily="34" charset="-120"/>
              </a:rPr>
              <a:t>Simple </a:t>
            </a:r>
            <a:r>
              <a:rPr lang="en-US" altLang="zh-TW" sz="3200" spc="-150" dirty="0">
                <a:latin typeface="微軟正黑體" panose="020B0604030504040204" pitchFamily="34" charset="-120"/>
              </a:rPr>
              <a:t>Mail</a:t>
            </a:r>
            <a:r>
              <a:rPr lang="zh-TW" altLang="en-US" sz="3200" spc="-150" dirty="0">
                <a:latin typeface="微軟正黑體" panose="020B0604030504040204" pitchFamily="34" charset="-120"/>
              </a:rPr>
              <a:t> </a:t>
            </a:r>
            <a:r>
              <a:rPr lang="en-US" altLang="zh-TW" sz="3200" spc="-150" dirty="0">
                <a:latin typeface="微軟正黑體" panose="020B0604030504040204" pitchFamily="34" charset="-120"/>
              </a:rPr>
              <a:t>Transmission</a:t>
            </a:r>
            <a:r>
              <a:rPr lang="zh-TW" altLang="en-US" sz="3200" spc="-150" dirty="0">
                <a:latin typeface="微軟正黑體" panose="020B0604030504040204" pitchFamily="34" charset="-120"/>
              </a:rPr>
              <a:t> </a:t>
            </a:r>
            <a:r>
              <a:rPr lang="en-US" altLang="zh-TW" sz="3200" spc="-150" dirty="0">
                <a:latin typeface="微軟正黑體" panose="020B0604030504040204" pitchFamily="34" charset="-120"/>
              </a:rPr>
              <a:t>Protocol</a:t>
            </a:r>
            <a:r>
              <a:rPr lang="zh-TW" altLang="en-US" sz="3200" spc="-150" dirty="0">
                <a:latin typeface="微軟正黑體" panose="020B0604030504040204" pitchFamily="34" charset="-120"/>
              </a:rPr>
              <a:t>，</a:t>
            </a:r>
            <a:r>
              <a:rPr lang="en-US" altLang="zh-TW" sz="3200" spc="-150" dirty="0" smtClean="0">
                <a:latin typeface="微軟正黑體" panose="020B0604030504040204" pitchFamily="34" charset="-120"/>
              </a:rPr>
              <a:t>SMTP</a:t>
            </a:r>
            <a:r>
              <a:rPr lang="zh-TW" altLang="en-US" sz="3200" spc="-150" dirty="0">
                <a:latin typeface="微軟正黑體" panose="020B0604030504040204" pitchFamily="34" charset="-120"/>
              </a:rPr>
              <a:t>）</a:t>
            </a:r>
            <a:r>
              <a:rPr lang="zh-TW" altLang="en-US" dirty="0" smtClean="0">
                <a:latin typeface="微軟正黑體" panose="020B0604030504040204" pitchFamily="34" charset="-120"/>
              </a:rPr>
              <a:t>來</a:t>
            </a:r>
            <a:r>
              <a:rPr lang="zh-TW" altLang="en-US" dirty="0">
                <a:latin typeface="微軟正黑體" panose="020B0604030504040204" pitchFamily="34" charset="-120"/>
              </a:rPr>
              <a:t>傳送</a:t>
            </a:r>
            <a:r>
              <a:rPr lang="zh-TW" altLang="en-US" dirty="0" smtClean="0">
                <a:latin typeface="微軟正黑體" panose="020B0604030504040204" pitchFamily="34" charset="-120"/>
              </a:rPr>
              <a:t>郵件。</a:t>
            </a:r>
            <a:endParaRPr lang="en-US" altLang="zh-TW" dirty="0" smtClean="0">
              <a:latin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</a:rPr>
              <a:t>收</a:t>
            </a:r>
            <a:r>
              <a:rPr lang="zh-TW" altLang="en-US" dirty="0">
                <a:latin typeface="微軟正黑體" panose="020B0604030504040204" pitchFamily="34" charset="-120"/>
              </a:rPr>
              <a:t>信</a:t>
            </a:r>
            <a:r>
              <a:rPr lang="zh-TW" altLang="en-US" dirty="0" smtClean="0">
                <a:latin typeface="微軟正黑體" panose="020B0604030504040204" pitchFamily="34" charset="-120"/>
              </a:rPr>
              <a:t>時，使用</a:t>
            </a:r>
            <a:r>
              <a:rPr lang="zh-TW" altLang="en-US" dirty="0">
                <a:latin typeface="微軟正黑體" panose="020B0604030504040204" pitchFamily="34" charset="-120"/>
              </a:rPr>
              <a:t>郵局協定第</a:t>
            </a:r>
            <a:r>
              <a:rPr lang="en-US" altLang="zh-TW" dirty="0">
                <a:latin typeface="微軟正黑體" panose="020B0604030504040204" pitchFamily="34" charset="-120"/>
              </a:rPr>
              <a:t>3</a:t>
            </a:r>
            <a:r>
              <a:rPr lang="zh-TW" altLang="en-US" dirty="0">
                <a:latin typeface="微軟正黑體" panose="020B0604030504040204" pitchFamily="34" charset="-120"/>
              </a:rPr>
              <a:t>版</a:t>
            </a:r>
            <a:r>
              <a:rPr lang="zh-TW" altLang="en-US" sz="3200" dirty="0">
                <a:latin typeface="微軟正黑體" panose="020B0604030504040204" pitchFamily="34" charset="-120"/>
              </a:rPr>
              <a:t>（</a:t>
            </a:r>
            <a:r>
              <a:rPr lang="en-US" altLang="zh-TW" sz="3200" dirty="0">
                <a:latin typeface="微軟正黑體" panose="020B0604030504040204" pitchFamily="34" charset="-120"/>
              </a:rPr>
              <a:t>Post Office</a:t>
            </a:r>
            <a:r>
              <a:rPr lang="zh-TW" altLang="en-US" sz="3200" dirty="0">
                <a:latin typeface="微軟正黑體" panose="020B0604030504040204" pitchFamily="34" charset="-120"/>
              </a:rPr>
              <a:t> </a:t>
            </a:r>
            <a:r>
              <a:rPr lang="en-US" altLang="zh-TW" sz="3200" dirty="0">
                <a:latin typeface="微軟正黑體" panose="020B0604030504040204" pitchFamily="34" charset="-120"/>
              </a:rPr>
              <a:t>Protocol v3</a:t>
            </a:r>
            <a:r>
              <a:rPr lang="zh-TW" altLang="en-US" sz="3200" dirty="0">
                <a:latin typeface="微軟正黑體" panose="020B0604030504040204" pitchFamily="34" charset="-120"/>
              </a:rPr>
              <a:t>，</a:t>
            </a:r>
            <a:r>
              <a:rPr lang="en-US" altLang="zh-TW" sz="3200" dirty="0">
                <a:latin typeface="微軟正黑體" panose="020B0604030504040204" pitchFamily="34" charset="-120"/>
              </a:rPr>
              <a:t>POP3</a:t>
            </a:r>
            <a:r>
              <a:rPr lang="zh-TW" altLang="en-US" sz="3200" dirty="0">
                <a:latin typeface="微軟正黑體" panose="020B0604030504040204" pitchFamily="34" charset="-120"/>
              </a:rPr>
              <a:t>）</a:t>
            </a:r>
            <a:r>
              <a:rPr lang="zh-TW" altLang="en-US" dirty="0">
                <a:latin typeface="微軟正黑體" panose="020B0604030504040204" pitchFamily="34" charset="-120"/>
              </a:rPr>
              <a:t>，</a:t>
            </a:r>
            <a:r>
              <a:rPr lang="en-US" altLang="zh-TW" dirty="0" err="1">
                <a:latin typeface="微軟正黑體" panose="020B0604030504040204" pitchFamily="34" charset="-120"/>
              </a:rPr>
              <a:t>POP3</a:t>
            </a:r>
            <a:r>
              <a:rPr lang="zh-TW" altLang="en-US" dirty="0" smtClean="0">
                <a:latin typeface="微軟正黑體" panose="020B0604030504040204" pitchFamily="34" charset="-120"/>
              </a:rPr>
              <a:t>負責從</a:t>
            </a:r>
            <a:r>
              <a:rPr lang="en-US" altLang="zh-TW" dirty="0">
                <a:latin typeface="微軟正黑體" panose="020B0604030504040204" pitchFamily="34" charset="-120"/>
              </a:rPr>
              <a:t>SMTP</a:t>
            </a:r>
            <a:r>
              <a:rPr lang="zh-TW" altLang="en-US" dirty="0">
                <a:latin typeface="微軟正黑體" panose="020B0604030504040204" pitchFamily="34" charset="-120"/>
              </a:rPr>
              <a:t>的伺服器中</a:t>
            </a:r>
            <a:r>
              <a:rPr lang="zh-TW" altLang="en-US" dirty="0" smtClean="0">
                <a:latin typeface="微軟正黑體" panose="020B0604030504040204" pitchFamily="34" charset="-120"/>
              </a:rPr>
              <a:t>下載信件，</a:t>
            </a:r>
            <a:r>
              <a:rPr lang="en-US" altLang="zh-TW" dirty="0" smtClean="0">
                <a:latin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</a:rPr>
              <a:t>讓</a:t>
            </a:r>
            <a:r>
              <a:rPr lang="zh-TW" altLang="en-US" dirty="0">
                <a:latin typeface="微軟正黑體" panose="020B0604030504040204" pitchFamily="34" charset="-120"/>
              </a:rPr>
              <a:t>我們能在自己的電腦上觀看。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314A7714-3CA5-476C-9FE7-520E216B08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2135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9785</TotalTime>
  <Words>1130</Words>
  <Application>Microsoft Office PowerPoint</Application>
  <PresentationFormat>自訂</PresentationFormat>
  <Paragraphs>223</Paragraphs>
  <Slides>34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5" baseType="lpstr">
      <vt:lpstr>生活科技_課文</vt:lpstr>
      <vt:lpstr>網路服務應用</vt:lpstr>
      <vt:lpstr>1. 全球資訊網</vt:lpstr>
      <vt:lpstr>全球資訊網</vt:lpstr>
      <vt:lpstr>PowerPoint 簡報</vt:lpstr>
      <vt:lpstr>全球資訊網</vt:lpstr>
      <vt:lpstr>全球資訊網</vt:lpstr>
      <vt:lpstr>2. 電子郵件</vt:lpstr>
      <vt:lpstr>電子郵件</vt:lpstr>
      <vt:lpstr>PowerPoint 簡報</vt:lpstr>
      <vt:lpstr>3. 即時通訊</vt:lpstr>
      <vt:lpstr>即時通訊</vt:lpstr>
      <vt:lpstr>「即時通訊」與「電子郵件」</vt:lpstr>
      <vt:lpstr>「即時通訊」與「電子郵件」</vt:lpstr>
      <vt:lpstr>「即時通訊」與「電子郵件」</vt:lpstr>
      <vt:lpstr>「即時通訊」與「電子郵件」</vt:lpstr>
      <vt:lpstr>4. 社群平臺</vt:lpstr>
      <vt:lpstr>社群平臺</vt:lpstr>
      <vt:lpstr>PowerPoint 簡報</vt:lpstr>
      <vt:lpstr>5. 隨選視訊</vt:lpstr>
      <vt:lpstr>隨選視訊</vt:lpstr>
      <vt:lpstr>PowerPoint 簡報</vt:lpstr>
      <vt:lpstr>6. 物聯網</vt:lpstr>
      <vt:lpstr>物聯網</vt:lpstr>
      <vt:lpstr>PowerPoint 簡報</vt:lpstr>
      <vt:lpstr>常見的物聯網服務平臺</vt:lpstr>
      <vt:lpstr>常見的物聯網服務平臺</vt:lpstr>
      <vt:lpstr>物聯網服務的應用</vt:lpstr>
      <vt:lpstr>環境感測器網路系統</vt:lpstr>
      <vt:lpstr>PowerPoint 簡報</vt:lpstr>
      <vt:lpstr>環境感測器網路系統</vt:lpstr>
      <vt:lpstr>PowerPoint 簡報</vt:lpstr>
      <vt:lpstr>PowerPoint 簡報</vt:lpstr>
      <vt:lpstr>PowerPoint 簡報</vt:lpstr>
      <vt:lpstr>1．3 網路服務應用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明利</cp:lastModifiedBy>
  <cp:revision>792</cp:revision>
  <cp:lastPrinted>2020-11-06T02:27:12Z</cp:lastPrinted>
  <dcterms:created xsi:type="dcterms:W3CDTF">2019-04-23T05:53:25Z</dcterms:created>
  <dcterms:modified xsi:type="dcterms:W3CDTF">2021-11-26T03:46:18Z</dcterms:modified>
</cp:coreProperties>
</file>