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handoutMasterIdLst>
    <p:handoutMasterId r:id="rId38"/>
  </p:handoutMasterIdLst>
  <p:sldIdLst>
    <p:sldId id="360" r:id="rId2"/>
    <p:sldId id="409" r:id="rId3"/>
    <p:sldId id="410" r:id="rId4"/>
    <p:sldId id="411" r:id="rId5"/>
    <p:sldId id="361" r:id="rId6"/>
    <p:sldId id="412" r:id="rId7"/>
    <p:sldId id="414" r:id="rId8"/>
    <p:sldId id="413" r:id="rId9"/>
    <p:sldId id="415" r:id="rId10"/>
    <p:sldId id="416" r:id="rId11"/>
    <p:sldId id="417" r:id="rId12"/>
    <p:sldId id="418" r:id="rId13"/>
    <p:sldId id="420" r:id="rId14"/>
    <p:sldId id="421" r:id="rId15"/>
    <p:sldId id="407" r:id="rId16"/>
    <p:sldId id="423" r:id="rId17"/>
    <p:sldId id="424" r:id="rId18"/>
    <p:sldId id="426" r:id="rId19"/>
    <p:sldId id="442" r:id="rId20"/>
    <p:sldId id="444" r:id="rId21"/>
    <p:sldId id="429" r:id="rId22"/>
    <p:sldId id="445" r:id="rId23"/>
    <p:sldId id="446" r:id="rId24"/>
    <p:sldId id="430" r:id="rId25"/>
    <p:sldId id="431" r:id="rId26"/>
    <p:sldId id="432" r:id="rId27"/>
    <p:sldId id="433" r:id="rId28"/>
    <p:sldId id="434" r:id="rId29"/>
    <p:sldId id="447" r:id="rId30"/>
    <p:sldId id="408" r:id="rId31"/>
    <p:sldId id="437" r:id="rId32"/>
    <p:sldId id="439" r:id="rId33"/>
    <p:sldId id="440" r:id="rId34"/>
    <p:sldId id="441" r:id="rId35"/>
    <p:sldId id="293" r:id="rId36"/>
  </p:sldIdLst>
  <p:sldSz cx="12190413" cy="6859588"/>
  <p:notesSz cx="9928225" cy="6797675"/>
  <p:defaultTextStyle>
    <a:defPPr>
      <a:defRPr lang="zh-TW"/>
    </a:defPPr>
    <a:lvl1pPr marL="0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61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2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682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243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804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36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925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486" algn="l" defTabSz="1219122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4156" userDrawn="1">
          <p15:clr>
            <a:srgbClr val="A4A3A4"/>
          </p15:clr>
        </p15:guide>
        <p15:guide id="2" pos="211" userDrawn="1">
          <p15:clr>
            <a:srgbClr val="A4A3A4"/>
          </p15:clr>
        </p15:guide>
        <p15:guide id="3" pos="7468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orient="horz" pos="4065">
          <p15:clr>
            <a:srgbClr val="A4A3A4"/>
          </p15:clr>
        </p15:guide>
        <p15:guide id="6" pos="346">
          <p15:clr>
            <a:srgbClr val="A4A3A4"/>
          </p15:clr>
        </p15:guide>
        <p15:guide id="7" pos="7332">
          <p15:clr>
            <a:srgbClr val="A4A3A4"/>
          </p15:clr>
        </p15:guide>
        <p15:guide id="8" pos="21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41">
          <p15:clr>
            <a:srgbClr val="A4A3A4"/>
          </p15:clr>
        </p15:guide>
        <p15:guide id="5" orient="horz" pos="1972">
          <p15:clr>
            <a:srgbClr val="A4A3A4"/>
          </p15:clr>
        </p15:guide>
        <p15:guide id="6" orient="horz" pos="2141">
          <p15:clr>
            <a:srgbClr val="A4A3A4"/>
          </p15:clr>
        </p15:guide>
        <p15:guide id="7" pos="3155">
          <p15:clr>
            <a:srgbClr val="A4A3A4"/>
          </p15:clr>
        </p15:guide>
        <p15:guide id="8" pos="312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aoSinYi" initials="L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D7F0FD"/>
    <a:srgbClr val="FFD88E"/>
    <a:srgbClr val="746DAE"/>
    <a:srgbClr val="F15384"/>
    <a:srgbClr val="2C77BB"/>
    <a:srgbClr val="F7941E"/>
    <a:srgbClr val="FBCCD5"/>
    <a:srgbClr val="BDCAE7"/>
    <a:srgbClr val="FEDB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499" autoAdjust="0"/>
    <p:restoredTop sz="95401" autoAdjust="0"/>
  </p:normalViewPr>
  <p:slideViewPr>
    <p:cSldViewPr>
      <p:cViewPr varScale="1">
        <p:scale>
          <a:sx n="75" d="100"/>
          <a:sy n="75" d="100"/>
        </p:scale>
        <p:origin x="-77" y="-278"/>
      </p:cViewPr>
      <p:guideLst>
        <p:guide orient="horz" pos="4156"/>
        <p:guide orient="horz" pos="4065"/>
        <p:guide pos="211"/>
        <p:guide pos="7468"/>
        <p:guide pos="3840"/>
        <p:guide pos="346"/>
        <p:guide pos="7332"/>
        <p:guide pos="210"/>
        <p:guide pos="3839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howGuides="1">
      <p:cViewPr varScale="1">
        <p:scale>
          <a:sx n="58" d="100"/>
          <a:sy n="58" d="100"/>
        </p:scale>
        <p:origin x="2443" y="62"/>
      </p:cViewPr>
      <p:guideLst>
        <p:guide orient="horz" pos="2880"/>
        <p:guide orient="horz" pos="3127"/>
        <p:guide orient="horz" pos="1972"/>
        <p:guide orient="horz" pos="2141"/>
        <p:guide pos="2160"/>
        <p:guide pos="2141"/>
        <p:guide pos="3155"/>
        <p:guide pos="312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698" y="0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DB86E-58F1-453E-91B4-43BD7B2DA862}" type="datetimeFigureOut">
              <a:rPr lang="zh-TW" altLang="en-US" smtClean="0"/>
              <a:t>2021/11/11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698" y="6456612"/>
            <a:ext cx="4302231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1F21FB-B186-49F8-85DC-B9B1F069204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788192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698" y="0"/>
            <a:ext cx="4302231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D2F82B-D712-4385-9AA0-A63CF5D93865}" type="datetimeFigureOut">
              <a:rPr lang="zh-TW" altLang="en-US" smtClean="0"/>
              <a:t>2021/11/11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49313"/>
            <a:ext cx="4076700" cy="22939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823" y="3271381"/>
            <a:ext cx="794258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698" y="6456612"/>
            <a:ext cx="4302231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07D631-796C-4514-B79B-593D28CCBE0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5498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小節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 userDrawn="1"/>
        </p:nvGrpSpPr>
        <p:grpSpPr>
          <a:xfrm>
            <a:off x="1126654" y="837506"/>
            <a:ext cx="9937104" cy="5559384"/>
            <a:chOff x="1054646" y="1197546"/>
            <a:chExt cx="9937104" cy="5559384"/>
          </a:xfrm>
        </p:grpSpPr>
        <p:sp>
          <p:nvSpPr>
            <p:cNvPr id="9" name="矩形 8"/>
            <p:cNvSpPr/>
            <p:nvPr userDrawn="1"/>
          </p:nvSpPr>
          <p:spPr>
            <a:xfrm>
              <a:off x="1054646" y="1197546"/>
              <a:ext cx="9937104" cy="359792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剪去單一角落矩形 15"/>
            <p:cNvSpPr/>
            <p:nvPr userDrawn="1"/>
          </p:nvSpPr>
          <p:spPr>
            <a:xfrm flipV="1">
              <a:off x="1054646" y="1557335"/>
              <a:ext cx="9937104" cy="5199595"/>
            </a:xfrm>
            <a:prstGeom prst="snip1Rect">
              <a:avLst/>
            </a:prstGeom>
            <a:solidFill>
              <a:schemeClr val="bg1"/>
            </a:solidFill>
            <a:ln w="76200"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等腰三角形 3"/>
            <p:cNvSpPr/>
            <p:nvPr userDrawn="1"/>
          </p:nvSpPr>
          <p:spPr>
            <a:xfrm rot="18899396">
              <a:off x="9772252" y="5859894"/>
              <a:ext cx="1197809" cy="557607"/>
            </a:xfrm>
            <a:prstGeom prst="triangle">
              <a:avLst>
                <a:gd name="adj" fmla="val 24939"/>
              </a:avLst>
            </a:prstGeom>
            <a:noFill/>
            <a:ln w="76200">
              <a:solidFill>
                <a:schemeClr val="bg1">
                  <a:lumMod val="50000"/>
                </a:schemeClr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圓角矩形 26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31" name="文字版面配置區 20"/>
          <p:cNvSpPr>
            <a:spLocks noGrp="1"/>
          </p:cNvSpPr>
          <p:nvPr userDrawn="1">
            <p:ph type="body" sz="quarter" idx="18" hasCustomPrompt="1"/>
          </p:nvPr>
        </p:nvSpPr>
        <p:spPr>
          <a:xfrm>
            <a:off x="1342678" y="1485578"/>
            <a:ext cx="9676607" cy="4551271"/>
          </a:xfrm>
          <a:prstGeom prst="rect">
            <a:avLst/>
          </a:prstGeom>
        </p:spPr>
        <p:txBody>
          <a:bodyPr lIns="121912" tIns="0" rIns="0" bIns="0">
            <a:noAutofit/>
          </a:bodyPr>
          <a:lstStyle>
            <a:lvl1pPr marL="474103" indent="-474103">
              <a:lnSpc>
                <a:spcPct val="130000"/>
              </a:lnSpc>
              <a:spcBef>
                <a:spcPts val="800"/>
              </a:spcBef>
              <a:buClrTx/>
              <a:buFont typeface="+mj-lt"/>
              <a:buAutoNum type="arabicPeriod"/>
              <a:tabLst/>
              <a:defRPr sz="360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1083664" marR="0" indent="-368275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>
                <a:tab pos="598978" algn="l"/>
              </a:tabLst>
              <a:defRPr sz="43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761952" marR="0" indent="0" algn="l" defTabSz="1219122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500">
                <a:latin typeface="標楷體" pitchFamily="65" charset="-120"/>
                <a:ea typeface="標楷體" pitchFamily="65" charset="-120"/>
              </a:defRPr>
            </a:lvl3pPr>
            <a:lvl4pPr>
              <a:spcBef>
                <a:spcPts val="800"/>
              </a:spcBef>
              <a:defRPr/>
            </a:lvl4pPr>
            <a:lvl5pPr>
              <a:spcBef>
                <a:spcPts val="800"/>
              </a:spcBef>
              <a:defRPr/>
            </a:lvl5pPr>
          </a:lstStyle>
          <a:p>
            <a:pPr lvl="0"/>
            <a:r>
              <a:rPr lang="zh-TW" altLang="en-US" dirty="0"/>
              <a:t>小標</a:t>
            </a:r>
            <a:r>
              <a:rPr lang="en-US" altLang="zh-TW" dirty="0"/>
              <a:t>(</a:t>
            </a:r>
            <a:r>
              <a:rPr lang="en-US" altLang="zh-TW" dirty="0" err="1"/>
              <a:t>36pt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br>
              <a:rPr lang="en-US" altLang="zh-TW" dirty="0"/>
            </a:br>
            <a:r>
              <a:rPr lang="zh-TW" altLang="en-US" dirty="0"/>
              <a:t>概念</a:t>
            </a:r>
            <a:r>
              <a:rPr lang="en-US" altLang="zh-TW" dirty="0"/>
              <a:t>(</a:t>
            </a:r>
            <a:r>
              <a:rPr lang="en-US" altLang="zh-TW" dirty="0" err="1"/>
              <a:t>32pt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</a:p>
          <a:p>
            <a:pPr lvl="0"/>
            <a:r>
              <a:rPr lang="zh-TW" altLang="en-US" dirty="0"/>
              <a:t>行距</a:t>
            </a:r>
            <a:r>
              <a:rPr lang="en-US" altLang="zh-TW" dirty="0"/>
              <a:t>1.3</a:t>
            </a:r>
          </a:p>
          <a:p>
            <a:pPr lvl="1"/>
            <a:endParaRPr lang="zh-TW" altLang="en-US" dirty="0"/>
          </a:p>
        </p:txBody>
      </p:sp>
      <p:sp>
        <p:nvSpPr>
          <p:cNvPr id="10" name="圓角矩形 9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2" name="圓角矩形 11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7" name="副標題 2"/>
          <p:cNvSpPr>
            <a:spLocks noGrp="1"/>
          </p:cNvSpPr>
          <p:nvPr userDrawn="1">
            <p:ph type="subTitle" idx="1" hasCustomPrompt="1"/>
          </p:nvPr>
        </p:nvSpPr>
        <p:spPr>
          <a:xfrm>
            <a:off x="1198662" y="-98598"/>
            <a:ext cx="2592287" cy="766142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8000" b="1" kern="1200" cap="none" spc="0" baseline="0" dirty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r>
              <a:rPr lang="zh-TW" altLang="en-US" dirty="0">
                <a:solidFill>
                  <a:schemeClr val="bg1"/>
                </a:solidFill>
                <a:effectLst/>
              </a:rPr>
              <a:t>．</a:t>
            </a:r>
            <a:r>
              <a:rPr lang="en-US" altLang="zh-TW" dirty="0">
                <a:solidFill>
                  <a:schemeClr val="bg1"/>
                </a:solidFill>
                <a:effectLst/>
              </a:rPr>
              <a:t>X</a:t>
            </a:r>
            <a:endParaRPr lang="zh-TW" altLang="en-US" dirty="0">
              <a:solidFill>
                <a:schemeClr val="bg1"/>
              </a:solidFill>
              <a:effectLst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4150990" y="236563"/>
            <a:ext cx="7704460" cy="91231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l">
              <a:defRPr sz="7200" b="1" cap="none" spc="0" baseline="0">
                <a:ln w="31550" cmpd="sng"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bg1"/>
                </a:solidFill>
                <a:effectLst>
                  <a:outerShdw blurRad="38100" dist="38100" dir="2700000" algn="tl" rotWithShape="0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節名</a:t>
            </a:r>
            <a:r>
              <a:rPr lang="en-US" altLang="zh-TW" dirty="0"/>
              <a:t>(</a:t>
            </a:r>
            <a:r>
              <a:rPr lang="en-US" altLang="zh-TW" dirty="0" err="1"/>
              <a:t>72pt</a:t>
            </a:r>
            <a:r>
              <a:rPr lang="zh-TW" altLang="en-US" dirty="0"/>
              <a:t>，正黑體</a:t>
            </a:r>
          </a:p>
        </p:txBody>
      </p:sp>
      <p:sp>
        <p:nvSpPr>
          <p:cNvPr id="13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0295876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手腦並用">
    <p:bg>
      <p:bgPr>
        <a:solidFill>
          <a:srgbClr val="E2E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746DAE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延伸學習</a:t>
            </a:r>
          </a:p>
        </p:txBody>
      </p:sp>
      <p:sp>
        <p:nvSpPr>
          <p:cNvPr id="5" name="標題 1"/>
          <p:cNvSpPr>
            <a:spLocks noGrp="1"/>
          </p:cNvSpPr>
          <p:nvPr>
            <p:ph type="title" hasCustomPrompt="1"/>
          </p:nvPr>
        </p:nvSpPr>
        <p:spPr>
          <a:xfrm>
            <a:off x="3358902" y="45418"/>
            <a:ext cx="6912768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746DAE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2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BACB55B2-0A98-4717-B5E2-7F975316E59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01" b="89552" l="9769" r="43445"/>
                    </a14:imgEffect>
                  </a14:imgLayer>
                </a14:imgProps>
              </a:ext>
            </a:extLst>
          </a:blip>
          <a:srcRect l="9717" t="11283" r="57245" b="15374"/>
          <a:stretch/>
        </p:blipFill>
        <p:spPr>
          <a:xfrm>
            <a:off x="187429" y="108011"/>
            <a:ext cx="864097" cy="660780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147586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動腦時間">
    <p:bg>
      <p:bgPr>
        <a:solidFill>
          <a:srgbClr val="DDF1F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271407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手腦並用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549275" y="4064696"/>
            <a:ext cx="11090276" cy="2388492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zh-TW" altLang="en-US" dirty="0"/>
              <a:t>解答微軟正黑體，</a:t>
            </a:r>
            <a:r>
              <a:rPr lang="en-US" altLang="zh-TW" dirty="0"/>
              <a:t>36</a:t>
            </a:r>
            <a:r>
              <a:rPr lang="zh-TW" altLang="en-US" dirty="0"/>
              <a:t>字級、行距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66" b="89179" l="10566" r="39325">
                        <a14:foregroundMark x1="32026" y1="23134" x2="33878" y2="24627"/>
                      </a14:backgroundRemoval>
                    </a14:imgEffect>
                  </a14:imgLayer>
                </a14:imgProps>
              </a:ext>
            </a:extLst>
          </a:blip>
          <a:srcRect l="11529" t="5007" r="61901" b="24471"/>
          <a:stretch/>
        </p:blipFill>
        <p:spPr>
          <a:xfrm>
            <a:off x="209753" y="118557"/>
            <a:ext cx="864089" cy="669548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020873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_連結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 userDrawn="1"/>
        </p:nvSpPr>
        <p:spPr>
          <a:xfrm>
            <a:off x="1558702" y="1341562"/>
            <a:ext cx="3456384" cy="840358"/>
          </a:xfrm>
          <a:prstGeom prst="round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1558702" y="2419350"/>
            <a:ext cx="9067768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2422798" y="1413570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</a:t>
            </a:r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1813113" y="1500219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cxnSp>
        <p:nvCxnSpPr>
          <p:cNvPr id="15" name="直線接點 14"/>
          <p:cNvCxnSpPr/>
          <p:nvPr userDrawn="1"/>
        </p:nvCxnSpPr>
        <p:spPr>
          <a:xfrm>
            <a:off x="1558702" y="3309885"/>
            <a:ext cx="9073008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1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050830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概念插播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題目</a:t>
            </a:r>
            <a:r>
              <a:rPr lang="en-US" altLang="zh-TW" dirty="0" err="1"/>
              <a:t>36pt</a:t>
            </a:r>
            <a:r>
              <a:rPr lang="zh-TW" altLang="en-US" dirty="0"/>
              <a:t>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3130351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概念插播：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accent6">
                <a:lumMod val="50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protest_352345"/>
          <p:cNvSpPr>
            <a:spLocks noChangeAspect="1"/>
          </p:cNvSpPr>
          <p:nvPr userDrawn="1"/>
        </p:nvSpPr>
        <p:spPr bwMode="auto">
          <a:xfrm>
            <a:off x="338946" y="155805"/>
            <a:ext cx="609685" cy="595051"/>
          </a:xfrm>
          <a:custGeom>
            <a:avLst/>
            <a:gdLst>
              <a:gd name="connsiteX0" fmla="*/ 215749 w 607639"/>
              <a:gd name="connsiteY0" fmla="*/ 381889 h 593055"/>
              <a:gd name="connsiteX1" fmla="*/ 225450 w 607639"/>
              <a:gd name="connsiteY1" fmla="*/ 447567 h 593055"/>
              <a:gd name="connsiteX2" fmla="*/ 247791 w 607639"/>
              <a:gd name="connsiteY2" fmla="*/ 415750 h 593055"/>
              <a:gd name="connsiteX3" fmla="*/ 215749 w 607639"/>
              <a:gd name="connsiteY3" fmla="*/ 381889 h 593055"/>
              <a:gd name="connsiteX4" fmla="*/ 104225 w 607639"/>
              <a:gd name="connsiteY4" fmla="*/ 379045 h 593055"/>
              <a:gd name="connsiteX5" fmla="*/ 130660 w 607639"/>
              <a:gd name="connsiteY5" fmla="*/ 557772 h 593055"/>
              <a:gd name="connsiteX6" fmla="*/ 206581 w 607639"/>
              <a:gd name="connsiteY6" fmla="*/ 546574 h 593055"/>
              <a:gd name="connsiteX7" fmla="*/ 181838 w 607639"/>
              <a:gd name="connsiteY7" fmla="*/ 379045 h 593055"/>
              <a:gd name="connsiteX8" fmla="*/ 530738 w 607639"/>
              <a:gd name="connsiteY8" fmla="*/ 194541 h 593055"/>
              <a:gd name="connsiteX9" fmla="*/ 530738 w 607639"/>
              <a:gd name="connsiteY9" fmla="*/ 306879 h 593055"/>
              <a:gd name="connsiteX10" fmla="*/ 574529 w 607639"/>
              <a:gd name="connsiteY10" fmla="*/ 250710 h 593055"/>
              <a:gd name="connsiteX11" fmla="*/ 530738 w 607639"/>
              <a:gd name="connsiteY11" fmla="*/ 194541 h 593055"/>
              <a:gd name="connsiteX12" fmla="*/ 154323 w 607639"/>
              <a:gd name="connsiteY12" fmla="*/ 172860 h 593055"/>
              <a:gd name="connsiteX13" fmla="*/ 160822 w 607639"/>
              <a:gd name="connsiteY13" fmla="*/ 172860 h 593055"/>
              <a:gd name="connsiteX14" fmla="*/ 163937 w 607639"/>
              <a:gd name="connsiteY14" fmla="*/ 173838 h 593055"/>
              <a:gd name="connsiteX15" fmla="*/ 166786 w 607639"/>
              <a:gd name="connsiteY15" fmla="*/ 175349 h 593055"/>
              <a:gd name="connsiteX16" fmla="*/ 169278 w 607639"/>
              <a:gd name="connsiteY16" fmla="*/ 177394 h 593055"/>
              <a:gd name="connsiteX17" fmla="*/ 171325 w 607639"/>
              <a:gd name="connsiteY17" fmla="*/ 179884 h 593055"/>
              <a:gd name="connsiteX18" fmla="*/ 172839 w 607639"/>
              <a:gd name="connsiteY18" fmla="*/ 182729 h 593055"/>
              <a:gd name="connsiteX19" fmla="*/ 173818 w 607639"/>
              <a:gd name="connsiteY19" fmla="*/ 185842 h 593055"/>
              <a:gd name="connsiteX20" fmla="*/ 174085 w 607639"/>
              <a:gd name="connsiteY20" fmla="*/ 189043 h 593055"/>
              <a:gd name="connsiteX21" fmla="*/ 169278 w 607639"/>
              <a:gd name="connsiteY21" fmla="*/ 200780 h 593055"/>
              <a:gd name="connsiteX22" fmla="*/ 166786 w 607639"/>
              <a:gd name="connsiteY22" fmla="*/ 202825 h 593055"/>
              <a:gd name="connsiteX23" fmla="*/ 163937 w 607639"/>
              <a:gd name="connsiteY23" fmla="*/ 204336 h 593055"/>
              <a:gd name="connsiteX24" fmla="*/ 160822 w 607639"/>
              <a:gd name="connsiteY24" fmla="*/ 205314 h 593055"/>
              <a:gd name="connsiteX25" fmla="*/ 157617 w 607639"/>
              <a:gd name="connsiteY25" fmla="*/ 205581 h 593055"/>
              <a:gd name="connsiteX26" fmla="*/ 154323 w 607639"/>
              <a:gd name="connsiteY26" fmla="*/ 205314 h 593055"/>
              <a:gd name="connsiteX27" fmla="*/ 151208 w 607639"/>
              <a:gd name="connsiteY27" fmla="*/ 204336 h 593055"/>
              <a:gd name="connsiteX28" fmla="*/ 148359 w 607639"/>
              <a:gd name="connsiteY28" fmla="*/ 202825 h 593055"/>
              <a:gd name="connsiteX29" fmla="*/ 145867 w 607639"/>
              <a:gd name="connsiteY29" fmla="*/ 200780 h 593055"/>
              <a:gd name="connsiteX30" fmla="*/ 141060 w 607639"/>
              <a:gd name="connsiteY30" fmla="*/ 189043 h 593055"/>
              <a:gd name="connsiteX31" fmla="*/ 141327 w 607639"/>
              <a:gd name="connsiteY31" fmla="*/ 185842 h 593055"/>
              <a:gd name="connsiteX32" fmla="*/ 142306 w 607639"/>
              <a:gd name="connsiteY32" fmla="*/ 182729 h 593055"/>
              <a:gd name="connsiteX33" fmla="*/ 143820 w 607639"/>
              <a:gd name="connsiteY33" fmla="*/ 179884 h 593055"/>
              <a:gd name="connsiteX34" fmla="*/ 145867 w 607639"/>
              <a:gd name="connsiteY34" fmla="*/ 177394 h 593055"/>
              <a:gd name="connsiteX35" fmla="*/ 148359 w 607639"/>
              <a:gd name="connsiteY35" fmla="*/ 175349 h 593055"/>
              <a:gd name="connsiteX36" fmla="*/ 151208 w 607639"/>
              <a:gd name="connsiteY36" fmla="*/ 173838 h 593055"/>
              <a:gd name="connsiteX37" fmla="*/ 154323 w 607639"/>
              <a:gd name="connsiteY37" fmla="*/ 172860 h 593055"/>
              <a:gd name="connsiteX38" fmla="*/ 33110 w 607639"/>
              <a:gd name="connsiteY38" fmla="*/ 164324 h 593055"/>
              <a:gd name="connsiteX39" fmla="*/ 33110 w 607639"/>
              <a:gd name="connsiteY39" fmla="*/ 309989 h 593055"/>
              <a:gd name="connsiteX40" fmla="*/ 66754 w 607639"/>
              <a:gd name="connsiteY40" fmla="*/ 309989 h 593055"/>
              <a:gd name="connsiteX41" fmla="*/ 66754 w 607639"/>
              <a:gd name="connsiteY41" fmla="*/ 164324 h 593055"/>
              <a:gd name="connsiteX42" fmla="*/ 433120 w 607639"/>
              <a:gd name="connsiteY42" fmla="*/ 153595 h 593055"/>
              <a:gd name="connsiteX43" fmla="*/ 439614 w 607639"/>
              <a:gd name="connsiteY43" fmla="*/ 153595 h 593055"/>
              <a:gd name="connsiteX44" fmla="*/ 442728 w 607639"/>
              <a:gd name="connsiteY44" fmla="*/ 154573 h 593055"/>
              <a:gd name="connsiteX45" fmla="*/ 445575 w 607639"/>
              <a:gd name="connsiteY45" fmla="*/ 156084 h 593055"/>
              <a:gd name="connsiteX46" fmla="*/ 448066 w 607639"/>
              <a:gd name="connsiteY46" fmla="*/ 158129 h 593055"/>
              <a:gd name="connsiteX47" fmla="*/ 450112 w 607639"/>
              <a:gd name="connsiteY47" fmla="*/ 160619 h 593055"/>
              <a:gd name="connsiteX48" fmla="*/ 451625 w 607639"/>
              <a:gd name="connsiteY48" fmla="*/ 163464 h 593055"/>
              <a:gd name="connsiteX49" fmla="*/ 452603 w 607639"/>
              <a:gd name="connsiteY49" fmla="*/ 166576 h 593055"/>
              <a:gd name="connsiteX50" fmla="*/ 452959 w 607639"/>
              <a:gd name="connsiteY50" fmla="*/ 169777 h 593055"/>
              <a:gd name="connsiteX51" fmla="*/ 452603 w 607639"/>
              <a:gd name="connsiteY51" fmla="*/ 173067 h 593055"/>
              <a:gd name="connsiteX52" fmla="*/ 451625 w 607639"/>
              <a:gd name="connsiteY52" fmla="*/ 176180 h 593055"/>
              <a:gd name="connsiteX53" fmla="*/ 450112 w 607639"/>
              <a:gd name="connsiteY53" fmla="*/ 179025 h 593055"/>
              <a:gd name="connsiteX54" fmla="*/ 448066 w 607639"/>
              <a:gd name="connsiteY54" fmla="*/ 181515 h 593055"/>
              <a:gd name="connsiteX55" fmla="*/ 445575 w 607639"/>
              <a:gd name="connsiteY55" fmla="*/ 183560 h 593055"/>
              <a:gd name="connsiteX56" fmla="*/ 442728 w 607639"/>
              <a:gd name="connsiteY56" fmla="*/ 185071 h 593055"/>
              <a:gd name="connsiteX57" fmla="*/ 439614 w 607639"/>
              <a:gd name="connsiteY57" fmla="*/ 186049 h 593055"/>
              <a:gd name="connsiteX58" fmla="*/ 436411 w 607639"/>
              <a:gd name="connsiteY58" fmla="*/ 186316 h 593055"/>
              <a:gd name="connsiteX59" fmla="*/ 424668 w 607639"/>
              <a:gd name="connsiteY59" fmla="*/ 181515 h 593055"/>
              <a:gd name="connsiteX60" fmla="*/ 422622 w 607639"/>
              <a:gd name="connsiteY60" fmla="*/ 179025 h 593055"/>
              <a:gd name="connsiteX61" fmla="*/ 421110 w 607639"/>
              <a:gd name="connsiteY61" fmla="*/ 176180 h 593055"/>
              <a:gd name="connsiteX62" fmla="*/ 420131 w 607639"/>
              <a:gd name="connsiteY62" fmla="*/ 173067 h 593055"/>
              <a:gd name="connsiteX63" fmla="*/ 419864 w 607639"/>
              <a:gd name="connsiteY63" fmla="*/ 169777 h 593055"/>
              <a:gd name="connsiteX64" fmla="*/ 420131 w 607639"/>
              <a:gd name="connsiteY64" fmla="*/ 166576 h 593055"/>
              <a:gd name="connsiteX65" fmla="*/ 421110 w 607639"/>
              <a:gd name="connsiteY65" fmla="*/ 163464 h 593055"/>
              <a:gd name="connsiteX66" fmla="*/ 422622 w 607639"/>
              <a:gd name="connsiteY66" fmla="*/ 160619 h 593055"/>
              <a:gd name="connsiteX67" fmla="*/ 424668 w 607639"/>
              <a:gd name="connsiteY67" fmla="*/ 158129 h 593055"/>
              <a:gd name="connsiteX68" fmla="*/ 427159 w 607639"/>
              <a:gd name="connsiteY68" fmla="*/ 156084 h 593055"/>
              <a:gd name="connsiteX69" fmla="*/ 430006 w 607639"/>
              <a:gd name="connsiteY69" fmla="*/ 154573 h 593055"/>
              <a:gd name="connsiteX70" fmla="*/ 433120 w 607639"/>
              <a:gd name="connsiteY70" fmla="*/ 153595 h 593055"/>
              <a:gd name="connsiteX71" fmla="*/ 100576 w 607639"/>
              <a:gd name="connsiteY71" fmla="*/ 131262 h 593055"/>
              <a:gd name="connsiteX72" fmla="*/ 100576 w 607639"/>
              <a:gd name="connsiteY72" fmla="*/ 345984 h 593055"/>
              <a:gd name="connsiteX73" fmla="*/ 141073 w 607639"/>
              <a:gd name="connsiteY73" fmla="*/ 345984 h 593055"/>
              <a:gd name="connsiteX74" fmla="*/ 141073 w 607639"/>
              <a:gd name="connsiteY74" fmla="*/ 238623 h 593055"/>
              <a:gd name="connsiteX75" fmla="*/ 157628 w 607639"/>
              <a:gd name="connsiteY75" fmla="*/ 222092 h 593055"/>
              <a:gd name="connsiteX76" fmla="*/ 174183 w 607639"/>
              <a:gd name="connsiteY76" fmla="*/ 238623 h 593055"/>
              <a:gd name="connsiteX77" fmla="*/ 174183 w 607639"/>
              <a:gd name="connsiteY77" fmla="*/ 345984 h 593055"/>
              <a:gd name="connsiteX78" fmla="*/ 196168 w 607639"/>
              <a:gd name="connsiteY78" fmla="*/ 345984 h 593055"/>
              <a:gd name="connsiteX79" fmla="*/ 214592 w 607639"/>
              <a:gd name="connsiteY79" fmla="*/ 345984 h 593055"/>
              <a:gd name="connsiteX80" fmla="*/ 214592 w 607639"/>
              <a:gd name="connsiteY80" fmla="*/ 131262 h 593055"/>
              <a:gd name="connsiteX81" fmla="*/ 497628 w 607639"/>
              <a:gd name="connsiteY81" fmla="*/ 47098 h 593055"/>
              <a:gd name="connsiteX82" fmla="*/ 409157 w 607639"/>
              <a:gd name="connsiteY82" fmla="*/ 94202 h 593055"/>
              <a:gd name="connsiteX83" fmla="*/ 247702 w 607639"/>
              <a:gd name="connsiteY83" fmla="*/ 130374 h 593055"/>
              <a:gd name="connsiteX84" fmla="*/ 247702 w 607639"/>
              <a:gd name="connsiteY84" fmla="*/ 153214 h 593055"/>
              <a:gd name="connsiteX85" fmla="*/ 386728 w 607639"/>
              <a:gd name="connsiteY85" fmla="*/ 153214 h 593055"/>
              <a:gd name="connsiteX86" fmla="*/ 403283 w 607639"/>
              <a:gd name="connsiteY86" fmla="*/ 169745 h 593055"/>
              <a:gd name="connsiteX87" fmla="*/ 386728 w 607639"/>
              <a:gd name="connsiteY87" fmla="*/ 186276 h 593055"/>
              <a:gd name="connsiteX88" fmla="*/ 247702 w 607639"/>
              <a:gd name="connsiteY88" fmla="*/ 186276 h 593055"/>
              <a:gd name="connsiteX89" fmla="*/ 247702 w 607639"/>
              <a:gd name="connsiteY89" fmla="*/ 346872 h 593055"/>
              <a:gd name="connsiteX90" fmla="*/ 409157 w 607639"/>
              <a:gd name="connsiteY90" fmla="*/ 382956 h 593055"/>
              <a:gd name="connsiteX91" fmla="*/ 497628 w 607639"/>
              <a:gd name="connsiteY91" fmla="*/ 430148 h 593055"/>
              <a:gd name="connsiteX92" fmla="*/ 497628 w 607639"/>
              <a:gd name="connsiteY92" fmla="*/ 325098 h 593055"/>
              <a:gd name="connsiteX93" fmla="*/ 497628 w 607639"/>
              <a:gd name="connsiteY93" fmla="*/ 176322 h 593055"/>
              <a:gd name="connsiteX94" fmla="*/ 521927 w 607639"/>
              <a:gd name="connsiteY94" fmla="*/ 1950 h 593055"/>
              <a:gd name="connsiteX95" fmla="*/ 530738 w 607639"/>
              <a:gd name="connsiteY95" fmla="*/ 16525 h 593055"/>
              <a:gd name="connsiteX96" fmla="*/ 530738 w 607639"/>
              <a:gd name="connsiteY96" fmla="*/ 160858 h 593055"/>
              <a:gd name="connsiteX97" fmla="*/ 607639 w 607639"/>
              <a:gd name="connsiteY97" fmla="*/ 250710 h 593055"/>
              <a:gd name="connsiteX98" fmla="*/ 530738 w 607639"/>
              <a:gd name="connsiteY98" fmla="*/ 340562 h 593055"/>
              <a:gd name="connsiteX99" fmla="*/ 530738 w 607639"/>
              <a:gd name="connsiteY99" fmla="*/ 460721 h 593055"/>
              <a:gd name="connsiteX100" fmla="*/ 521927 w 607639"/>
              <a:gd name="connsiteY100" fmla="*/ 475296 h 593055"/>
              <a:gd name="connsiteX101" fmla="*/ 514183 w 607639"/>
              <a:gd name="connsiteY101" fmla="*/ 477251 h 593055"/>
              <a:gd name="connsiteX102" fmla="*/ 504927 w 607639"/>
              <a:gd name="connsiteY102" fmla="*/ 474407 h 593055"/>
              <a:gd name="connsiteX103" fmla="*/ 497628 w 607639"/>
              <a:gd name="connsiteY103" fmla="*/ 469519 h 593055"/>
              <a:gd name="connsiteX104" fmla="*/ 395806 w 607639"/>
              <a:gd name="connsiteY104" fmla="*/ 413173 h 593055"/>
              <a:gd name="connsiteX105" fmla="*/ 271733 w 607639"/>
              <a:gd name="connsiteY105" fmla="*/ 381978 h 593055"/>
              <a:gd name="connsiteX106" fmla="*/ 280901 w 607639"/>
              <a:gd name="connsiteY106" fmla="*/ 415750 h 593055"/>
              <a:gd name="connsiteX107" fmla="*/ 230346 w 607639"/>
              <a:gd name="connsiteY107" fmla="*/ 480629 h 593055"/>
              <a:gd name="connsiteX108" fmla="*/ 241738 w 607639"/>
              <a:gd name="connsiteY108" fmla="*/ 558038 h 593055"/>
              <a:gd name="connsiteX109" fmla="*/ 227853 w 607639"/>
              <a:gd name="connsiteY109" fmla="*/ 576791 h 593055"/>
              <a:gd name="connsiteX110" fmla="*/ 119089 w 607639"/>
              <a:gd name="connsiteY110" fmla="*/ 592877 h 593055"/>
              <a:gd name="connsiteX111" fmla="*/ 116686 w 607639"/>
              <a:gd name="connsiteY111" fmla="*/ 593055 h 593055"/>
              <a:gd name="connsiteX112" fmla="*/ 106806 w 607639"/>
              <a:gd name="connsiteY112" fmla="*/ 589767 h 593055"/>
              <a:gd name="connsiteX113" fmla="*/ 100309 w 607639"/>
              <a:gd name="connsiteY113" fmla="*/ 578924 h 593055"/>
              <a:gd name="connsiteX114" fmla="*/ 69424 w 607639"/>
              <a:gd name="connsiteY114" fmla="*/ 370246 h 593055"/>
              <a:gd name="connsiteX115" fmla="*/ 67466 w 607639"/>
              <a:gd name="connsiteY115" fmla="*/ 362514 h 593055"/>
              <a:gd name="connsiteX116" fmla="*/ 67466 w 607639"/>
              <a:gd name="connsiteY116" fmla="*/ 343051 h 593055"/>
              <a:gd name="connsiteX117" fmla="*/ 16555 w 607639"/>
              <a:gd name="connsiteY117" fmla="*/ 343051 h 593055"/>
              <a:gd name="connsiteX118" fmla="*/ 0 w 607639"/>
              <a:gd name="connsiteY118" fmla="*/ 326520 h 593055"/>
              <a:gd name="connsiteX119" fmla="*/ 0 w 607639"/>
              <a:gd name="connsiteY119" fmla="*/ 147793 h 593055"/>
              <a:gd name="connsiteX120" fmla="*/ 16555 w 607639"/>
              <a:gd name="connsiteY120" fmla="*/ 131262 h 593055"/>
              <a:gd name="connsiteX121" fmla="*/ 67466 w 607639"/>
              <a:gd name="connsiteY121" fmla="*/ 131262 h 593055"/>
              <a:gd name="connsiteX122" fmla="*/ 67466 w 607639"/>
              <a:gd name="connsiteY122" fmla="*/ 114732 h 593055"/>
              <a:gd name="connsiteX123" fmla="*/ 84021 w 607639"/>
              <a:gd name="connsiteY123" fmla="*/ 98201 h 593055"/>
              <a:gd name="connsiteX124" fmla="*/ 228744 w 607639"/>
              <a:gd name="connsiteY124" fmla="*/ 98201 h 593055"/>
              <a:gd name="connsiteX125" fmla="*/ 230702 w 607639"/>
              <a:gd name="connsiteY125" fmla="*/ 98023 h 593055"/>
              <a:gd name="connsiteX126" fmla="*/ 395806 w 607639"/>
              <a:gd name="connsiteY126" fmla="*/ 63984 h 593055"/>
              <a:gd name="connsiteX127" fmla="*/ 497628 w 607639"/>
              <a:gd name="connsiteY127" fmla="*/ 7727 h 593055"/>
              <a:gd name="connsiteX128" fmla="*/ 504927 w 607639"/>
              <a:gd name="connsiteY128" fmla="*/ 2750 h 593055"/>
              <a:gd name="connsiteX129" fmla="*/ 521927 w 607639"/>
              <a:gd name="connsiteY129" fmla="*/ 1950 h 5930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</a:cxnLst>
            <a:rect l="l" t="t" r="r" b="b"/>
            <a:pathLst>
              <a:path w="607639" h="593055">
                <a:moveTo>
                  <a:pt x="215749" y="381889"/>
                </a:moveTo>
                <a:lnTo>
                  <a:pt x="225450" y="447567"/>
                </a:lnTo>
                <a:cubicBezTo>
                  <a:pt x="238445" y="442857"/>
                  <a:pt x="247791" y="430326"/>
                  <a:pt x="247791" y="415750"/>
                </a:cubicBezTo>
                <a:cubicBezTo>
                  <a:pt x="247791" y="397620"/>
                  <a:pt x="233550" y="382867"/>
                  <a:pt x="215749" y="381889"/>
                </a:cubicBezTo>
                <a:close/>
                <a:moveTo>
                  <a:pt x="104225" y="379045"/>
                </a:moveTo>
                <a:lnTo>
                  <a:pt x="130660" y="557772"/>
                </a:lnTo>
                <a:lnTo>
                  <a:pt x="206581" y="546574"/>
                </a:lnTo>
                <a:lnTo>
                  <a:pt x="181838" y="379045"/>
                </a:lnTo>
                <a:close/>
                <a:moveTo>
                  <a:pt x="530738" y="194541"/>
                </a:moveTo>
                <a:lnTo>
                  <a:pt x="530738" y="306879"/>
                </a:lnTo>
                <a:cubicBezTo>
                  <a:pt x="555838" y="300569"/>
                  <a:pt x="574529" y="277728"/>
                  <a:pt x="574529" y="250710"/>
                </a:cubicBezTo>
                <a:cubicBezTo>
                  <a:pt x="574529" y="223692"/>
                  <a:pt x="555838" y="200940"/>
                  <a:pt x="530738" y="194541"/>
                </a:cubicBezTo>
                <a:close/>
                <a:moveTo>
                  <a:pt x="154323" y="172860"/>
                </a:moveTo>
                <a:cubicBezTo>
                  <a:pt x="156460" y="172415"/>
                  <a:pt x="158685" y="172415"/>
                  <a:pt x="160822" y="172860"/>
                </a:cubicBezTo>
                <a:cubicBezTo>
                  <a:pt x="161890" y="173037"/>
                  <a:pt x="162869" y="173393"/>
                  <a:pt x="163937" y="173838"/>
                </a:cubicBezTo>
                <a:cubicBezTo>
                  <a:pt x="164916" y="174193"/>
                  <a:pt x="165896" y="174727"/>
                  <a:pt x="166786" y="175349"/>
                </a:cubicBezTo>
                <a:cubicBezTo>
                  <a:pt x="167676" y="175972"/>
                  <a:pt x="168477" y="176594"/>
                  <a:pt x="169278" y="177394"/>
                </a:cubicBezTo>
                <a:cubicBezTo>
                  <a:pt x="170079" y="178195"/>
                  <a:pt x="170702" y="178995"/>
                  <a:pt x="171325" y="179884"/>
                </a:cubicBezTo>
                <a:cubicBezTo>
                  <a:pt x="171949" y="180773"/>
                  <a:pt x="172483" y="181751"/>
                  <a:pt x="172839" y="182729"/>
                </a:cubicBezTo>
                <a:cubicBezTo>
                  <a:pt x="173284" y="183796"/>
                  <a:pt x="173640" y="184775"/>
                  <a:pt x="173818" y="185842"/>
                </a:cubicBezTo>
                <a:cubicBezTo>
                  <a:pt x="173996" y="186909"/>
                  <a:pt x="174085" y="187976"/>
                  <a:pt x="174085" y="189043"/>
                </a:cubicBezTo>
                <a:cubicBezTo>
                  <a:pt x="174085" y="193399"/>
                  <a:pt x="172394" y="197667"/>
                  <a:pt x="169278" y="200780"/>
                </a:cubicBezTo>
                <a:cubicBezTo>
                  <a:pt x="168477" y="201491"/>
                  <a:pt x="167676" y="202202"/>
                  <a:pt x="166786" y="202825"/>
                </a:cubicBezTo>
                <a:cubicBezTo>
                  <a:pt x="165896" y="203447"/>
                  <a:pt x="164916" y="203892"/>
                  <a:pt x="163937" y="204336"/>
                </a:cubicBezTo>
                <a:cubicBezTo>
                  <a:pt x="162869" y="204781"/>
                  <a:pt x="161890" y="205048"/>
                  <a:pt x="160822" y="205314"/>
                </a:cubicBezTo>
                <a:cubicBezTo>
                  <a:pt x="159753" y="205492"/>
                  <a:pt x="158685" y="205581"/>
                  <a:pt x="157617" y="205581"/>
                </a:cubicBezTo>
                <a:cubicBezTo>
                  <a:pt x="156460" y="205581"/>
                  <a:pt x="155392" y="205492"/>
                  <a:pt x="154323" y="205314"/>
                </a:cubicBezTo>
                <a:cubicBezTo>
                  <a:pt x="153255" y="205048"/>
                  <a:pt x="152276" y="204781"/>
                  <a:pt x="151208" y="204336"/>
                </a:cubicBezTo>
                <a:cubicBezTo>
                  <a:pt x="150229" y="203892"/>
                  <a:pt x="149249" y="203447"/>
                  <a:pt x="148359" y="202825"/>
                </a:cubicBezTo>
                <a:cubicBezTo>
                  <a:pt x="147469" y="202202"/>
                  <a:pt x="146668" y="201491"/>
                  <a:pt x="145867" y="200780"/>
                </a:cubicBezTo>
                <a:cubicBezTo>
                  <a:pt x="142751" y="197667"/>
                  <a:pt x="141060" y="193399"/>
                  <a:pt x="141060" y="189043"/>
                </a:cubicBezTo>
                <a:cubicBezTo>
                  <a:pt x="141060" y="187976"/>
                  <a:pt x="141149" y="186909"/>
                  <a:pt x="141327" y="185842"/>
                </a:cubicBezTo>
                <a:cubicBezTo>
                  <a:pt x="141594" y="184775"/>
                  <a:pt x="141861" y="183796"/>
                  <a:pt x="142306" y="182729"/>
                </a:cubicBezTo>
                <a:cubicBezTo>
                  <a:pt x="142751" y="181751"/>
                  <a:pt x="143196" y="180773"/>
                  <a:pt x="143820" y="179884"/>
                </a:cubicBezTo>
                <a:cubicBezTo>
                  <a:pt x="144443" y="178995"/>
                  <a:pt x="145066" y="178195"/>
                  <a:pt x="145867" y="177394"/>
                </a:cubicBezTo>
                <a:cubicBezTo>
                  <a:pt x="146668" y="176594"/>
                  <a:pt x="147469" y="175972"/>
                  <a:pt x="148359" y="175349"/>
                </a:cubicBezTo>
                <a:cubicBezTo>
                  <a:pt x="149249" y="174727"/>
                  <a:pt x="150229" y="174193"/>
                  <a:pt x="151208" y="173838"/>
                </a:cubicBezTo>
                <a:cubicBezTo>
                  <a:pt x="152276" y="173393"/>
                  <a:pt x="153255" y="173037"/>
                  <a:pt x="154323" y="172860"/>
                </a:cubicBezTo>
                <a:close/>
                <a:moveTo>
                  <a:pt x="33110" y="164324"/>
                </a:moveTo>
                <a:lnTo>
                  <a:pt x="33110" y="309989"/>
                </a:lnTo>
                <a:lnTo>
                  <a:pt x="66754" y="309989"/>
                </a:lnTo>
                <a:lnTo>
                  <a:pt x="66754" y="164324"/>
                </a:lnTo>
                <a:close/>
                <a:moveTo>
                  <a:pt x="433120" y="153595"/>
                </a:moveTo>
                <a:cubicBezTo>
                  <a:pt x="435255" y="153150"/>
                  <a:pt x="437479" y="153150"/>
                  <a:pt x="439614" y="153595"/>
                </a:cubicBezTo>
                <a:cubicBezTo>
                  <a:pt x="440682" y="153861"/>
                  <a:pt x="441660" y="154128"/>
                  <a:pt x="442728" y="154573"/>
                </a:cubicBezTo>
                <a:cubicBezTo>
                  <a:pt x="443707" y="154928"/>
                  <a:pt x="444685" y="155462"/>
                  <a:pt x="445575" y="156084"/>
                </a:cubicBezTo>
                <a:cubicBezTo>
                  <a:pt x="446465" y="156707"/>
                  <a:pt x="447265" y="157329"/>
                  <a:pt x="448066" y="158129"/>
                </a:cubicBezTo>
                <a:cubicBezTo>
                  <a:pt x="448867" y="158841"/>
                  <a:pt x="449489" y="159730"/>
                  <a:pt x="450112" y="160619"/>
                </a:cubicBezTo>
                <a:cubicBezTo>
                  <a:pt x="450735" y="161508"/>
                  <a:pt x="451269" y="162486"/>
                  <a:pt x="451625" y="163464"/>
                </a:cubicBezTo>
                <a:cubicBezTo>
                  <a:pt x="452069" y="164442"/>
                  <a:pt x="452336" y="165509"/>
                  <a:pt x="452603" y="166576"/>
                </a:cubicBezTo>
                <a:cubicBezTo>
                  <a:pt x="452781" y="167643"/>
                  <a:pt x="452959" y="168710"/>
                  <a:pt x="452959" y="169777"/>
                </a:cubicBezTo>
                <a:cubicBezTo>
                  <a:pt x="452959" y="170844"/>
                  <a:pt x="452781" y="172000"/>
                  <a:pt x="452603" y="173067"/>
                </a:cubicBezTo>
                <a:cubicBezTo>
                  <a:pt x="452336" y="174134"/>
                  <a:pt x="452069" y="175113"/>
                  <a:pt x="451625" y="176180"/>
                </a:cubicBezTo>
                <a:cubicBezTo>
                  <a:pt x="451269" y="177158"/>
                  <a:pt x="450735" y="178136"/>
                  <a:pt x="450112" y="179025"/>
                </a:cubicBezTo>
                <a:cubicBezTo>
                  <a:pt x="449489" y="179914"/>
                  <a:pt x="448867" y="180714"/>
                  <a:pt x="448066" y="181515"/>
                </a:cubicBezTo>
                <a:cubicBezTo>
                  <a:pt x="447265" y="182315"/>
                  <a:pt x="446465" y="182937"/>
                  <a:pt x="445575" y="183560"/>
                </a:cubicBezTo>
                <a:cubicBezTo>
                  <a:pt x="444685" y="184182"/>
                  <a:pt x="443707" y="184716"/>
                  <a:pt x="442728" y="185071"/>
                </a:cubicBezTo>
                <a:cubicBezTo>
                  <a:pt x="441660" y="185516"/>
                  <a:pt x="440682" y="185783"/>
                  <a:pt x="439614" y="186049"/>
                </a:cubicBezTo>
                <a:cubicBezTo>
                  <a:pt x="438547" y="186227"/>
                  <a:pt x="437479" y="186316"/>
                  <a:pt x="436411" y="186316"/>
                </a:cubicBezTo>
                <a:cubicBezTo>
                  <a:pt x="432052" y="186316"/>
                  <a:pt x="427782" y="184627"/>
                  <a:pt x="424668" y="181515"/>
                </a:cubicBezTo>
                <a:cubicBezTo>
                  <a:pt x="423867" y="180714"/>
                  <a:pt x="423245" y="179914"/>
                  <a:pt x="422622" y="179025"/>
                </a:cubicBezTo>
                <a:cubicBezTo>
                  <a:pt x="421999" y="178136"/>
                  <a:pt x="421554" y="177158"/>
                  <a:pt x="421110" y="176180"/>
                </a:cubicBezTo>
                <a:cubicBezTo>
                  <a:pt x="420665" y="175113"/>
                  <a:pt x="420309" y="174134"/>
                  <a:pt x="420131" y="173067"/>
                </a:cubicBezTo>
                <a:cubicBezTo>
                  <a:pt x="419953" y="172000"/>
                  <a:pt x="419864" y="170844"/>
                  <a:pt x="419864" y="169777"/>
                </a:cubicBezTo>
                <a:cubicBezTo>
                  <a:pt x="419864" y="168710"/>
                  <a:pt x="419953" y="167643"/>
                  <a:pt x="420131" y="166576"/>
                </a:cubicBezTo>
                <a:cubicBezTo>
                  <a:pt x="420309" y="165509"/>
                  <a:pt x="420665" y="164442"/>
                  <a:pt x="421110" y="163464"/>
                </a:cubicBezTo>
                <a:cubicBezTo>
                  <a:pt x="421554" y="162486"/>
                  <a:pt x="421999" y="161508"/>
                  <a:pt x="422622" y="160619"/>
                </a:cubicBezTo>
                <a:cubicBezTo>
                  <a:pt x="423245" y="159730"/>
                  <a:pt x="423867" y="158841"/>
                  <a:pt x="424668" y="158129"/>
                </a:cubicBezTo>
                <a:cubicBezTo>
                  <a:pt x="425469" y="157329"/>
                  <a:pt x="426269" y="156707"/>
                  <a:pt x="427159" y="156084"/>
                </a:cubicBezTo>
                <a:cubicBezTo>
                  <a:pt x="428049" y="155462"/>
                  <a:pt x="429027" y="154928"/>
                  <a:pt x="430006" y="154573"/>
                </a:cubicBezTo>
                <a:cubicBezTo>
                  <a:pt x="431074" y="154128"/>
                  <a:pt x="432052" y="153861"/>
                  <a:pt x="433120" y="153595"/>
                </a:cubicBezTo>
                <a:close/>
                <a:moveTo>
                  <a:pt x="100576" y="131262"/>
                </a:moveTo>
                <a:lnTo>
                  <a:pt x="100576" y="345984"/>
                </a:lnTo>
                <a:lnTo>
                  <a:pt x="141073" y="345984"/>
                </a:lnTo>
                <a:lnTo>
                  <a:pt x="141073" y="238623"/>
                </a:lnTo>
                <a:cubicBezTo>
                  <a:pt x="141073" y="229558"/>
                  <a:pt x="148461" y="222092"/>
                  <a:pt x="157628" y="222092"/>
                </a:cubicBezTo>
                <a:cubicBezTo>
                  <a:pt x="166707" y="222092"/>
                  <a:pt x="174183" y="229558"/>
                  <a:pt x="174183" y="238623"/>
                </a:cubicBezTo>
                <a:lnTo>
                  <a:pt x="174183" y="345984"/>
                </a:lnTo>
                <a:lnTo>
                  <a:pt x="196168" y="345984"/>
                </a:lnTo>
                <a:lnTo>
                  <a:pt x="214592" y="345984"/>
                </a:lnTo>
                <a:lnTo>
                  <a:pt x="214592" y="131262"/>
                </a:lnTo>
                <a:close/>
                <a:moveTo>
                  <a:pt x="497628" y="47098"/>
                </a:moveTo>
                <a:cubicBezTo>
                  <a:pt x="468524" y="65318"/>
                  <a:pt x="438885" y="81137"/>
                  <a:pt x="409157" y="94202"/>
                </a:cubicBezTo>
                <a:cubicBezTo>
                  <a:pt x="363676" y="114376"/>
                  <a:pt x="306890" y="126996"/>
                  <a:pt x="247702" y="130374"/>
                </a:cubicBezTo>
                <a:lnTo>
                  <a:pt x="247702" y="153214"/>
                </a:lnTo>
                <a:lnTo>
                  <a:pt x="386728" y="153214"/>
                </a:lnTo>
                <a:cubicBezTo>
                  <a:pt x="395806" y="153214"/>
                  <a:pt x="403283" y="160680"/>
                  <a:pt x="403283" y="169745"/>
                </a:cubicBezTo>
                <a:cubicBezTo>
                  <a:pt x="403283" y="178899"/>
                  <a:pt x="395806" y="186276"/>
                  <a:pt x="386728" y="186276"/>
                </a:cubicBezTo>
                <a:lnTo>
                  <a:pt x="247702" y="186276"/>
                </a:lnTo>
                <a:lnTo>
                  <a:pt x="247702" y="346872"/>
                </a:lnTo>
                <a:cubicBezTo>
                  <a:pt x="306890" y="350161"/>
                  <a:pt x="363676" y="362870"/>
                  <a:pt x="409157" y="382956"/>
                </a:cubicBezTo>
                <a:cubicBezTo>
                  <a:pt x="438885" y="396109"/>
                  <a:pt x="468524" y="411929"/>
                  <a:pt x="497628" y="430148"/>
                </a:cubicBezTo>
                <a:lnTo>
                  <a:pt x="497628" y="325098"/>
                </a:lnTo>
                <a:lnTo>
                  <a:pt x="497628" y="176322"/>
                </a:lnTo>
                <a:close/>
                <a:moveTo>
                  <a:pt x="521927" y="1950"/>
                </a:moveTo>
                <a:cubicBezTo>
                  <a:pt x="527356" y="4794"/>
                  <a:pt x="530738" y="10393"/>
                  <a:pt x="530738" y="16525"/>
                </a:cubicBezTo>
                <a:lnTo>
                  <a:pt x="530738" y="160858"/>
                </a:lnTo>
                <a:cubicBezTo>
                  <a:pt x="574262" y="167701"/>
                  <a:pt x="607639" y="205384"/>
                  <a:pt x="607639" y="250710"/>
                </a:cubicBezTo>
                <a:cubicBezTo>
                  <a:pt x="607639" y="296036"/>
                  <a:pt x="574262" y="333719"/>
                  <a:pt x="530738" y="340562"/>
                </a:cubicBezTo>
                <a:lnTo>
                  <a:pt x="530738" y="460721"/>
                </a:lnTo>
                <a:cubicBezTo>
                  <a:pt x="530738" y="466764"/>
                  <a:pt x="527356" y="472363"/>
                  <a:pt x="521927" y="475296"/>
                </a:cubicBezTo>
                <a:cubicBezTo>
                  <a:pt x="519524" y="476540"/>
                  <a:pt x="516854" y="477251"/>
                  <a:pt x="514183" y="477251"/>
                </a:cubicBezTo>
                <a:cubicBezTo>
                  <a:pt x="510890" y="477251"/>
                  <a:pt x="507686" y="476274"/>
                  <a:pt x="504927" y="474407"/>
                </a:cubicBezTo>
                <a:lnTo>
                  <a:pt x="497628" y="469519"/>
                </a:lnTo>
                <a:cubicBezTo>
                  <a:pt x="464251" y="447301"/>
                  <a:pt x="429984" y="428282"/>
                  <a:pt x="395806" y="413173"/>
                </a:cubicBezTo>
                <a:cubicBezTo>
                  <a:pt x="360471" y="397531"/>
                  <a:pt x="317482" y="386866"/>
                  <a:pt x="271733" y="381978"/>
                </a:cubicBezTo>
                <a:cubicBezTo>
                  <a:pt x="277518" y="391843"/>
                  <a:pt x="280901" y="403397"/>
                  <a:pt x="280901" y="415750"/>
                </a:cubicBezTo>
                <a:cubicBezTo>
                  <a:pt x="280901" y="446945"/>
                  <a:pt x="259361" y="473252"/>
                  <a:pt x="230346" y="480629"/>
                </a:cubicBezTo>
                <a:lnTo>
                  <a:pt x="241738" y="558038"/>
                </a:lnTo>
                <a:cubicBezTo>
                  <a:pt x="243073" y="567104"/>
                  <a:pt x="236843" y="575458"/>
                  <a:pt x="227853" y="576791"/>
                </a:cubicBezTo>
                <a:lnTo>
                  <a:pt x="119089" y="592877"/>
                </a:lnTo>
                <a:cubicBezTo>
                  <a:pt x="118288" y="592966"/>
                  <a:pt x="117487" y="593055"/>
                  <a:pt x="116686" y="593055"/>
                </a:cubicBezTo>
                <a:cubicBezTo>
                  <a:pt x="113126" y="593055"/>
                  <a:pt x="109655" y="591900"/>
                  <a:pt x="106806" y="589767"/>
                </a:cubicBezTo>
                <a:cubicBezTo>
                  <a:pt x="103246" y="587189"/>
                  <a:pt x="100932" y="583279"/>
                  <a:pt x="100309" y="578924"/>
                </a:cubicBezTo>
                <a:lnTo>
                  <a:pt x="69424" y="370246"/>
                </a:lnTo>
                <a:cubicBezTo>
                  <a:pt x="68178" y="367936"/>
                  <a:pt x="67466" y="365269"/>
                  <a:pt x="67466" y="362514"/>
                </a:cubicBezTo>
                <a:lnTo>
                  <a:pt x="67466" y="343051"/>
                </a:lnTo>
                <a:lnTo>
                  <a:pt x="16555" y="343051"/>
                </a:lnTo>
                <a:cubicBezTo>
                  <a:pt x="7387" y="343051"/>
                  <a:pt x="0" y="335585"/>
                  <a:pt x="0" y="326520"/>
                </a:cubicBezTo>
                <a:lnTo>
                  <a:pt x="0" y="147793"/>
                </a:lnTo>
                <a:cubicBezTo>
                  <a:pt x="0" y="138639"/>
                  <a:pt x="7387" y="131262"/>
                  <a:pt x="16555" y="131262"/>
                </a:cubicBezTo>
                <a:lnTo>
                  <a:pt x="67466" y="131262"/>
                </a:lnTo>
                <a:lnTo>
                  <a:pt x="67466" y="114732"/>
                </a:lnTo>
                <a:cubicBezTo>
                  <a:pt x="67466" y="105578"/>
                  <a:pt x="74942" y="98201"/>
                  <a:pt x="84021" y="98201"/>
                </a:cubicBezTo>
                <a:lnTo>
                  <a:pt x="228744" y="98201"/>
                </a:lnTo>
                <a:cubicBezTo>
                  <a:pt x="229367" y="98112"/>
                  <a:pt x="229990" y="98023"/>
                  <a:pt x="230702" y="98023"/>
                </a:cubicBezTo>
                <a:cubicBezTo>
                  <a:pt x="291403" y="96335"/>
                  <a:pt x="350058" y="84248"/>
                  <a:pt x="395806" y="63984"/>
                </a:cubicBezTo>
                <a:cubicBezTo>
                  <a:pt x="429984" y="48876"/>
                  <a:pt x="464251" y="29945"/>
                  <a:pt x="497628" y="7727"/>
                </a:cubicBezTo>
                <a:lnTo>
                  <a:pt x="504927" y="2750"/>
                </a:lnTo>
                <a:cubicBezTo>
                  <a:pt x="510000" y="-627"/>
                  <a:pt x="516587" y="-894"/>
                  <a:pt x="521927" y="1950"/>
                </a:cubicBez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</p:sp>
      <p:sp>
        <p:nvSpPr>
          <p:cNvPr id="11" name="標題 1"/>
          <p:cNvSpPr>
            <a:spLocks noGrp="1"/>
          </p:cNvSpPr>
          <p:nvPr>
            <p:ph type="title" hasCustomPrompt="1"/>
          </p:nvPr>
        </p:nvSpPr>
        <p:spPr>
          <a:xfrm>
            <a:off x="3790950" y="45418"/>
            <a:ext cx="6408712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</a:t>
            </a:r>
          </a:p>
        </p:txBody>
      </p:sp>
      <p:sp>
        <p:nvSpPr>
          <p:cNvPr id="12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17848606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職涯導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B8D4D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職涯導航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FB8D4D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6" descr="C:\Users\K1011102\Desktop\3 (1)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75" y="169537"/>
            <a:ext cx="720714" cy="567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7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5193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法律條文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1845618"/>
            <a:ext cx="8640563" cy="44644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條文內文，正黑體、行距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4FC6D8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法律條文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4FC6D8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pic>
        <p:nvPicPr>
          <p:cNvPr id="2" name="圖片 1">
            <a:extLst>
              <a:ext uri="{FF2B5EF4-FFF2-40B4-BE49-F238E27FC236}">
                <a16:creationId xmlns="" xmlns:a16="http://schemas.microsoft.com/office/drawing/2014/main" id="{42ED71E6-DBED-493D-B174-F07DB5FB231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4963" y="118557"/>
            <a:ext cx="650783" cy="669548"/>
          </a:xfrm>
          <a:prstGeom prst="rect">
            <a:avLst/>
          </a:prstGeom>
        </p:spPr>
      </p:pic>
      <p:sp>
        <p:nvSpPr>
          <p:cNvPr id="10" name="文字版面配置區 20"/>
          <p:cNvSpPr>
            <a:spLocks noGrp="1"/>
          </p:cNvSpPr>
          <p:nvPr>
            <p:ph type="body" sz="quarter" idx="16" hasCustomPrompt="1"/>
          </p:nvPr>
        </p:nvSpPr>
        <p:spPr>
          <a:xfrm>
            <a:off x="336129" y="981522"/>
            <a:ext cx="11090276" cy="86409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8525" indent="0">
              <a:lnSpc>
                <a:spcPct val="130000"/>
              </a:lnSpc>
              <a:spcBef>
                <a:spcPts val="800"/>
              </a:spcBef>
              <a:buNone/>
              <a:defRPr sz="3600" b="1">
                <a:solidFill>
                  <a:schemeClr val="accent6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>
              <a:spcBef>
                <a:spcPts val="800"/>
              </a:spcBef>
              <a:defRPr>
                <a:latin typeface="標楷體" pitchFamily="65" charset="-120"/>
                <a:ea typeface="標楷體" pitchFamily="65" charset="-120"/>
              </a:defRPr>
            </a:lvl2pPr>
          </a:lstStyle>
          <a:p>
            <a:pPr lvl="0"/>
            <a:r>
              <a:rPr lang="en-US" altLang="zh-TW" dirty="0"/>
              <a:t>【</a:t>
            </a:r>
            <a:r>
              <a:rPr lang="zh-TW" altLang="en-US" dirty="0"/>
              <a:t>法律條文標題</a:t>
            </a:r>
            <a:r>
              <a:rPr lang="en-US" altLang="zh-TW" dirty="0"/>
              <a:t>】</a:t>
            </a:r>
            <a:endParaRPr lang="zh-TW" altLang="en-US" dirty="0"/>
          </a:p>
        </p:txBody>
      </p:sp>
      <p:sp>
        <p:nvSpPr>
          <p:cNvPr id="11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428701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build="p">
        <p:tmplLst>
          <p:tmpl lvl="1">
            <p:tnLst>
              <p:par>
                <p:cTn presetID="10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段標">
    <p:bg>
      <p:bgPr>
        <a:solidFill>
          <a:srgbClr val="FCD5B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8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272084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段標"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1"/>
          <p:cNvSpPr>
            <a:spLocks noGrp="1"/>
          </p:cNvSpPr>
          <p:nvPr>
            <p:ph type="ctrTitle" hasCustomPrompt="1"/>
          </p:nvPr>
        </p:nvSpPr>
        <p:spPr>
          <a:xfrm>
            <a:off x="333376" y="2419350"/>
            <a:ext cx="11518420" cy="890536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>
              <a:defRPr sz="4800" b="1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段標</a:t>
            </a:r>
            <a:r>
              <a:rPr lang="en-US" altLang="zh-TW" dirty="0"/>
              <a:t>(48pt</a:t>
            </a:r>
            <a:r>
              <a:rPr lang="zh-TW" altLang="en-US" dirty="0"/>
              <a:t>，微軟正黑體</a:t>
            </a:r>
            <a:r>
              <a:rPr lang="en-US" altLang="zh-TW" dirty="0"/>
              <a:t>)</a:t>
            </a:r>
            <a:endParaRPr lang="zh-TW" altLang="en-US" dirty="0"/>
          </a:p>
        </p:txBody>
      </p:sp>
      <p:cxnSp>
        <p:nvCxnSpPr>
          <p:cNvPr id="33" name="直線接點 32"/>
          <p:cNvCxnSpPr/>
          <p:nvPr userDrawn="1"/>
        </p:nvCxnSpPr>
        <p:spPr>
          <a:xfrm>
            <a:off x="334394" y="3309885"/>
            <a:ext cx="11517401" cy="0"/>
          </a:xfrm>
          <a:prstGeom prst="line">
            <a:avLst/>
          </a:prstGeom>
          <a:ln cap="rnd">
            <a:solidFill>
              <a:schemeClr val="bg1">
                <a:lumMod val="50000"/>
              </a:schemeClr>
            </a:solidFill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圓角矩形 11"/>
          <p:cNvSpPr/>
          <p:nvPr userDrawn="1"/>
        </p:nvSpPr>
        <p:spPr>
          <a:xfrm rot="20730185">
            <a:off x="11375477" y="6411433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3" name="圓角矩形 12"/>
          <p:cNvSpPr/>
          <p:nvPr userDrawn="1"/>
        </p:nvSpPr>
        <p:spPr>
          <a:xfrm>
            <a:off x="11196330" y="6396891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 13"/>
          <p:cNvSpPr/>
          <p:nvPr userDrawn="1"/>
        </p:nvSpPr>
        <p:spPr>
          <a:xfrm rot="18900000">
            <a:off x="11618781" y="6449278"/>
            <a:ext cx="119120" cy="44973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2" tIns="60956" rIns="121912" bIns="60956" rtlCol="0" anchor="ctr"/>
          <a:lstStyle/>
          <a:p>
            <a:pPr algn="ctr"/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843183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237209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白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16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問題思考</a:t>
            </a:r>
          </a:p>
        </p:txBody>
      </p: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9144619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8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8140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9695606" y="981522"/>
            <a:ext cx="0" cy="5828779"/>
          </a:xfrm>
          <a:prstGeom prst="line">
            <a:avLst/>
          </a:prstGeom>
          <a:ln w="57150" cap="rnd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53410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逐步解析(關鍵積木)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4" name="矩形 13"/>
          <p:cNvSpPr/>
          <p:nvPr userDrawn="1"/>
        </p:nvSpPr>
        <p:spPr>
          <a:xfrm>
            <a:off x="9725314" y="0"/>
            <a:ext cx="2465099" cy="64807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直線接點 5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7686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sp>
        <p:nvSpPr>
          <p:cNvPr id="13" name="矩形 12"/>
          <p:cNvSpPr/>
          <p:nvPr userDrawn="1"/>
        </p:nvSpPr>
        <p:spPr>
          <a:xfrm>
            <a:off x="334963" y="333450"/>
            <a:ext cx="2663899" cy="4897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human-footprint_3832"/>
          <p:cNvSpPr>
            <a:spLocks noChangeAspect="1"/>
          </p:cNvSpPr>
          <p:nvPr userDrawn="1"/>
        </p:nvSpPr>
        <p:spPr bwMode="auto">
          <a:xfrm>
            <a:off x="478582" y="347973"/>
            <a:ext cx="359999" cy="417525"/>
          </a:xfrm>
          <a:custGeom>
            <a:avLst/>
            <a:gdLst>
              <a:gd name="T0" fmla="*/ 64 w 186"/>
              <a:gd name="T1" fmla="*/ 181 h 216"/>
              <a:gd name="T2" fmla="*/ 29 w 186"/>
              <a:gd name="T3" fmla="*/ 124 h 216"/>
              <a:gd name="T4" fmla="*/ 8 w 186"/>
              <a:gd name="T5" fmla="*/ 66 h 216"/>
              <a:gd name="T6" fmla="*/ 48 w 186"/>
              <a:gd name="T7" fmla="*/ 34 h 216"/>
              <a:gd name="T8" fmla="*/ 81 w 186"/>
              <a:gd name="T9" fmla="*/ 54 h 216"/>
              <a:gd name="T10" fmla="*/ 54 w 186"/>
              <a:gd name="T11" fmla="*/ 106 h 216"/>
              <a:gd name="T12" fmla="*/ 65 w 186"/>
              <a:gd name="T13" fmla="*/ 30 h 216"/>
              <a:gd name="T14" fmla="*/ 65 w 186"/>
              <a:gd name="T15" fmla="*/ 0 h 216"/>
              <a:gd name="T16" fmla="*/ 65 w 186"/>
              <a:gd name="T17" fmla="*/ 30 h 216"/>
              <a:gd name="T18" fmla="*/ 49 w 186"/>
              <a:gd name="T19" fmla="*/ 18 h 216"/>
              <a:gd name="T20" fmla="*/ 36 w 186"/>
              <a:gd name="T21" fmla="*/ 20 h 216"/>
              <a:gd name="T22" fmla="*/ 28 w 186"/>
              <a:gd name="T23" fmla="*/ 32 h 216"/>
              <a:gd name="T24" fmla="*/ 25 w 186"/>
              <a:gd name="T25" fmla="*/ 19 h 216"/>
              <a:gd name="T26" fmla="*/ 28 w 186"/>
              <a:gd name="T27" fmla="*/ 32 h 216"/>
              <a:gd name="T28" fmla="*/ 18 w 186"/>
              <a:gd name="T29" fmla="*/ 33 h 216"/>
              <a:gd name="T30" fmla="*/ 9 w 186"/>
              <a:gd name="T31" fmla="*/ 36 h 216"/>
              <a:gd name="T32" fmla="*/ 2 w 186"/>
              <a:gd name="T33" fmla="*/ 41 h 216"/>
              <a:gd name="T34" fmla="*/ 6 w 186"/>
              <a:gd name="T35" fmla="*/ 49 h 216"/>
              <a:gd name="T36" fmla="*/ 2 w 186"/>
              <a:gd name="T37" fmla="*/ 41 h 216"/>
              <a:gd name="T38" fmla="*/ 140 w 186"/>
              <a:gd name="T39" fmla="*/ 67 h 216"/>
              <a:gd name="T40" fmla="*/ 105 w 186"/>
              <a:gd name="T41" fmla="*/ 83 h 216"/>
              <a:gd name="T42" fmla="*/ 127 w 186"/>
              <a:gd name="T43" fmla="*/ 138 h 216"/>
              <a:gd name="T44" fmla="*/ 111 w 186"/>
              <a:gd name="T45" fmla="*/ 212 h 216"/>
              <a:gd name="T46" fmla="*/ 151 w 186"/>
              <a:gd name="T47" fmla="*/ 157 h 216"/>
              <a:gd name="T48" fmla="*/ 177 w 186"/>
              <a:gd name="T49" fmla="*/ 102 h 216"/>
              <a:gd name="T50" fmla="*/ 123 w 186"/>
              <a:gd name="T51" fmla="*/ 61 h 216"/>
              <a:gd name="T52" fmla="*/ 126 w 186"/>
              <a:gd name="T53" fmla="*/ 31 h 216"/>
              <a:gd name="T54" fmla="*/ 123 w 186"/>
              <a:gd name="T55" fmla="*/ 61 h 216"/>
              <a:gd name="T56" fmla="*/ 153 w 186"/>
              <a:gd name="T57" fmla="*/ 53 h 216"/>
              <a:gd name="T58" fmla="*/ 140 w 186"/>
              <a:gd name="T59" fmla="*/ 50 h 216"/>
              <a:gd name="T60" fmla="*/ 160 w 186"/>
              <a:gd name="T61" fmla="*/ 67 h 216"/>
              <a:gd name="T62" fmla="*/ 164 w 186"/>
              <a:gd name="T63" fmla="*/ 53 h 216"/>
              <a:gd name="T64" fmla="*/ 160 w 186"/>
              <a:gd name="T65" fmla="*/ 67 h 216"/>
              <a:gd name="T66" fmla="*/ 170 w 186"/>
              <a:gd name="T67" fmla="*/ 68 h 216"/>
              <a:gd name="T68" fmla="*/ 178 w 186"/>
              <a:gd name="T69" fmla="*/ 72 h 216"/>
              <a:gd name="T70" fmla="*/ 185 w 186"/>
              <a:gd name="T71" fmla="*/ 78 h 216"/>
              <a:gd name="T72" fmla="*/ 181 w 186"/>
              <a:gd name="T73" fmla="*/ 86 h 216"/>
              <a:gd name="T74" fmla="*/ 185 w 186"/>
              <a:gd name="T75" fmla="*/ 78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</a:cxnLst>
            <a:rect l="0" t="0" r="r" b="b"/>
            <a:pathLst>
              <a:path w="186" h="216">
                <a:moveTo>
                  <a:pt x="81" y="151"/>
                </a:moveTo>
                <a:cubicBezTo>
                  <a:pt x="82" y="171"/>
                  <a:pt x="78" y="179"/>
                  <a:pt x="64" y="181"/>
                </a:cubicBezTo>
                <a:cubicBezTo>
                  <a:pt x="50" y="184"/>
                  <a:pt x="36" y="172"/>
                  <a:pt x="34" y="154"/>
                </a:cubicBezTo>
                <a:cubicBezTo>
                  <a:pt x="32" y="147"/>
                  <a:pt x="31" y="131"/>
                  <a:pt x="29" y="124"/>
                </a:cubicBezTo>
                <a:lnTo>
                  <a:pt x="17" y="90"/>
                </a:lnTo>
                <a:cubicBezTo>
                  <a:pt x="17" y="87"/>
                  <a:pt x="9" y="72"/>
                  <a:pt x="8" y="66"/>
                </a:cubicBezTo>
                <a:cubicBezTo>
                  <a:pt x="5" y="54"/>
                  <a:pt x="13" y="41"/>
                  <a:pt x="26" y="39"/>
                </a:cubicBezTo>
                <a:cubicBezTo>
                  <a:pt x="26" y="39"/>
                  <a:pt x="44" y="35"/>
                  <a:pt x="48" y="34"/>
                </a:cubicBezTo>
                <a:cubicBezTo>
                  <a:pt x="51" y="34"/>
                  <a:pt x="61" y="33"/>
                  <a:pt x="61" y="33"/>
                </a:cubicBezTo>
                <a:cubicBezTo>
                  <a:pt x="74" y="33"/>
                  <a:pt x="81" y="40"/>
                  <a:pt x="81" y="54"/>
                </a:cubicBezTo>
                <a:cubicBezTo>
                  <a:pt x="81" y="61"/>
                  <a:pt x="67" y="73"/>
                  <a:pt x="67" y="73"/>
                </a:cubicBezTo>
                <a:cubicBezTo>
                  <a:pt x="67" y="73"/>
                  <a:pt x="47" y="92"/>
                  <a:pt x="54" y="106"/>
                </a:cubicBezTo>
                <a:cubicBezTo>
                  <a:pt x="61" y="120"/>
                  <a:pt x="77" y="124"/>
                  <a:pt x="81" y="151"/>
                </a:cubicBezTo>
                <a:close/>
                <a:moveTo>
                  <a:pt x="65" y="30"/>
                </a:moveTo>
                <a:cubicBezTo>
                  <a:pt x="71" y="30"/>
                  <a:pt x="75" y="23"/>
                  <a:pt x="75" y="15"/>
                </a:cubicBezTo>
                <a:cubicBezTo>
                  <a:pt x="75" y="7"/>
                  <a:pt x="71" y="0"/>
                  <a:pt x="65" y="0"/>
                </a:cubicBezTo>
                <a:cubicBezTo>
                  <a:pt x="60" y="0"/>
                  <a:pt x="55" y="7"/>
                  <a:pt x="55" y="15"/>
                </a:cubicBezTo>
                <a:cubicBezTo>
                  <a:pt x="55" y="23"/>
                  <a:pt x="60" y="30"/>
                  <a:pt x="65" y="30"/>
                </a:cubicBezTo>
                <a:close/>
                <a:moveTo>
                  <a:pt x="44" y="28"/>
                </a:moveTo>
                <a:cubicBezTo>
                  <a:pt x="47" y="28"/>
                  <a:pt x="50" y="23"/>
                  <a:pt x="49" y="18"/>
                </a:cubicBezTo>
                <a:cubicBezTo>
                  <a:pt x="48" y="12"/>
                  <a:pt x="45" y="9"/>
                  <a:pt x="41" y="9"/>
                </a:cubicBezTo>
                <a:cubicBezTo>
                  <a:pt x="37" y="10"/>
                  <a:pt x="35" y="14"/>
                  <a:pt x="36" y="20"/>
                </a:cubicBezTo>
                <a:cubicBezTo>
                  <a:pt x="37" y="25"/>
                  <a:pt x="40" y="29"/>
                  <a:pt x="44" y="28"/>
                </a:cubicBezTo>
                <a:close/>
                <a:moveTo>
                  <a:pt x="28" y="32"/>
                </a:moveTo>
                <a:cubicBezTo>
                  <a:pt x="31" y="32"/>
                  <a:pt x="32" y="28"/>
                  <a:pt x="31" y="24"/>
                </a:cubicBezTo>
                <a:cubicBezTo>
                  <a:pt x="30" y="21"/>
                  <a:pt x="28" y="18"/>
                  <a:pt x="25" y="19"/>
                </a:cubicBezTo>
                <a:cubicBezTo>
                  <a:pt x="22" y="19"/>
                  <a:pt x="21" y="23"/>
                  <a:pt x="22" y="27"/>
                </a:cubicBezTo>
                <a:cubicBezTo>
                  <a:pt x="23" y="30"/>
                  <a:pt x="26" y="33"/>
                  <a:pt x="28" y="32"/>
                </a:cubicBezTo>
                <a:close/>
                <a:moveTo>
                  <a:pt x="16" y="40"/>
                </a:moveTo>
                <a:cubicBezTo>
                  <a:pt x="18" y="40"/>
                  <a:pt x="19" y="36"/>
                  <a:pt x="18" y="33"/>
                </a:cubicBezTo>
                <a:cubicBezTo>
                  <a:pt x="16" y="29"/>
                  <a:pt x="13" y="27"/>
                  <a:pt x="11" y="28"/>
                </a:cubicBezTo>
                <a:cubicBezTo>
                  <a:pt x="9" y="29"/>
                  <a:pt x="8" y="33"/>
                  <a:pt x="9" y="36"/>
                </a:cubicBezTo>
                <a:cubicBezTo>
                  <a:pt x="11" y="39"/>
                  <a:pt x="14" y="41"/>
                  <a:pt x="16" y="40"/>
                </a:cubicBezTo>
                <a:close/>
                <a:moveTo>
                  <a:pt x="2" y="41"/>
                </a:moveTo>
                <a:cubicBezTo>
                  <a:pt x="1" y="42"/>
                  <a:pt x="0" y="44"/>
                  <a:pt x="1" y="46"/>
                </a:cubicBezTo>
                <a:cubicBezTo>
                  <a:pt x="2" y="49"/>
                  <a:pt x="4" y="50"/>
                  <a:pt x="6" y="49"/>
                </a:cubicBezTo>
                <a:cubicBezTo>
                  <a:pt x="7" y="49"/>
                  <a:pt x="8" y="46"/>
                  <a:pt x="7" y="44"/>
                </a:cubicBezTo>
                <a:cubicBezTo>
                  <a:pt x="6" y="42"/>
                  <a:pt x="4" y="41"/>
                  <a:pt x="2" y="41"/>
                </a:cubicBezTo>
                <a:close/>
                <a:moveTo>
                  <a:pt x="162" y="73"/>
                </a:moveTo>
                <a:cubicBezTo>
                  <a:pt x="162" y="73"/>
                  <a:pt x="143" y="68"/>
                  <a:pt x="140" y="67"/>
                </a:cubicBezTo>
                <a:cubicBezTo>
                  <a:pt x="137" y="66"/>
                  <a:pt x="127" y="65"/>
                  <a:pt x="127" y="65"/>
                </a:cubicBezTo>
                <a:cubicBezTo>
                  <a:pt x="114" y="64"/>
                  <a:pt x="107" y="70"/>
                  <a:pt x="105" y="83"/>
                </a:cubicBezTo>
                <a:cubicBezTo>
                  <a:pt x="105" y="91"/>
                  <a:pt x="117" y="104"/>
                  <a:pt x="117" y="104"/>
                </a:cubicBezTo>
                <a:cubicBezTo>
                  <a:pt x="117" y="104"/>
                  <a:pt x="135" y="125"/>
                  <a:pt x="127" y="138"/>
                </a:cubicBezTo>
                <a:cubicBezTo>
                  <a:pt x="119" y="152"/>
                  <a:pt x="103" y="154"/>
                  <a:pt x="97" y="180"/>
                </a:cubicBezTo>
                <a:cubicBezTo>
                  <a:pt x="94" y="200"/>
                  <a:pt x="98" y="209"/>
                  <a:pt x="111" y="212"/>
                </a:cubicBezTo>
                <a:cubicBezTo>
                  <a:pt x="125" y="216"/>
                  <a:pt x="140" y="205"/>
                  <a:pt x="144" y="188"/>
                </a:cubicBezTo>
                <a:cubicBezTo>
                  <a:pt x="146" y="180"/>
                  <a:pt x="148" y="164"/>
                  <a:pt x="151" y="157"/>
                </a:cubicBezTo>
                <a:lnTo>
                  <a:pt x="165" y="125"/>
                </a:lnTo>
                <a:cubicBezTo>
                  <a:pt x="166" y="122"/>
                  <a:pt x="176" y="108"/>
                  <a:pt x="177" y="102"/>
                </a:cubicBezTo>
                <a:cubicBezTo>
                  <a:pt x="181" y="90"/>
                  <a:pt x="174" y="77"/>
                  <a:pt x="162" y="73"/>
                </a:cubicBezTo>
                <a:close/>
                <a:moveTo>
                  <a:pt x="123" y="61"/>
                </a:moveTo>
                <a:cubicBezTo>
                  <a:pt x="129" y="61"/>
                  <a:pt x="134" y="55"/>
                  <a:pt x="134" y="47"/>
                </a:cubicBezTo>
                <a:cubicBezTo>
                  <a:pt x="135" y="39"/>
                  <a:pt x="131" y="32"/>
                  <a:pt x="126" y="31"/>
                </a:cubicBezTo>
                <a:cubicBezTo>
                  <a:pt x="120" y="31"/>
                  <a:pt x="115" y="37"/>
                  <a:pt x="114" y="45"/>
                </a:cubicBezTo>
                <a:cubicBezTo>
                  <a:pt x="113" y="53"/>
                  <a:pt x="117" y="60"/>
                  <a:pt x="123" y="61"/>
                </a:cubicBezTo>
                <a:close/>
                <a:moveTo>
                  <a:pt x="145" y="61"/>
                </a:moveTo>
                <a:cubicBezTo>
                  <a:pt x="148" y="62"/>
                  <a:pt x="152" y="58"/>
                  <a:pt x="153" y="53"/>
                </a:cubicBezTo>
                <a:cubicBezTo>
                  <a:pt x="154" y="48"/>
                  <a:pt x="152" y="43"/>
                  <a:pt x="149" y="43"/>
                </a:cubicBezTo>
                <a:cubicBezTo>
                  <a:pt x="145" y="42"/>
                  <a:pt x="142" y="45"/>
                  <a:pt x="140" y="50"/>
                </a:cubicBezTo>
                <a:cubicBezTo>
                  <a:pt x="139" y="56"/>
                  <a:pt x="141" y="60"/>
                  <a:pt x="145" y="61"/>
                </a:cubicBezTo>
                <a:close/>
                <a:moveTo>
                  <a:pt x="160" y="67"/>
                </a:moveTo>
                <a:cubicBezTo>
                  <a:pt x="162" y="67"/>
                  <a:pt x="165" y="65"/>
                  <a:pt x="166" y="61"/>
                </a:cubicBezTo>
                <a:cubicBezTo>
                  <a:pt x="168" y="58"/>
                  <a:pt x="166" y="54"/>
                  <a:pt x="164" y="53"/>
                </a:cubicBezTo>
                <a:cubicBezTo>
                  <a:pt x="161" y="52"/>
                  <a:pt x="158" y="55"/>
                  <a:pt x="157" y="58"/>
                </a:cubicBezTo>
                <a:cubicBezTo>
                  <a:pt x="156" y="62"/>
                  <a:pt x="157" y="66"/>
                  <a:pt x="160" y="67"/>
                </a:cubicBezTo>
                <a:close/>
                <a:moveTo>
                  <a:pt x="177" y="64"/>
                </a:moveTo>
                <a:cubicBezTo>
                  <a:pt x="175" y="63"/>
                  <a:pt x="172" y="65"/>
                  <a:pt x="170" y="68"/>
                </a:cubicBezTo>
                <a:cubicBezTo>
                  <a:pt x="169" y="71"/>
                  <a:pt x="169" y="75"/>
                  <a:pt x="171" y="76"/>
                </a:cubicBezTo>
                <a:cubicBezTo>
                  <a:pt x="173" y="77"/>
                  <a:pt x="176" y="75"/>
                  <a:pt x="178" y="72"/>
                </a:cubicBezTo>
                <a:cubicBezTo>
                  <a:pt x="180" y="69"/>
                  <a:pt x="179" y="65"/>
                  <a:pt x="177" y="64"/>
                </a:cubicBezTo>
                <a:close/>
                <a:moveTo>
                  <a:pt x="185" y="78"/>
                </a:moveTo>
                <a:cubicBezTo>
                  <a:pt x="183" y="77"/>
                  <a:pt x="181" y="78"/>
                  <a:pt x="180" y="80"/>
                </a:cubicBezTo>
                <a:cubicBezTo>
                  <a:pt x="179" y="83"/>
                  <a:pt x="179" y="85"/>
                  <a:pt x="181" y="86"/>
                </a:cubicBezTo>
                <a:cubicBezTo>
                  <a:pt x="182" y="86"/>
                  <a:pt x="184" y="85"/>
                  <a:pt x="185" y="83"/>
                </a:cubicBezTo>
                <a:cubicBezTo>
                  <a:pt x="186" y="81"/>
                  <a:pt x="186" y="79"/>
                  <a:pt x="185" y="7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9" name="Text Box 10"/>
          <p:cNvSpPr txBox="1">
            <a:spLocks noChangeArrowheads="1"/>
          </p:cNvSpPr>
          <p:nvPr userDrawn="1"/>
        </p:nvSpPr>
        <p:spPr bwMode="auto">
          <a:xfrm>
            <a:off x="838622" y="69156"/>
            <a:ext cx="1618183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逐步解析</a:t>
            </a:r>
          </a:p>
        </p:txBody>
      </p:sp>
      <p:sp>
        <p:nvSpPr>
          <p:cNvPr id="20" name="Text Box 10"/>
          <p:cNvSpPr txBox="1">
            <a:spLocks noChangeArrowheads="1"/>
          </p:cNvSpPr>
          <p:nvPr userDrawn="1"/>
        </p:nvSpPr>
        <p:spPr bwMode="auto">
          <a:xfrm>
            <a:off x="2998862" y="117426"/>
            <a:ext cx="324036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關鍵積木</a:t>
            </a:r>
          </a:p>
        </p:txBody>
      </p:sp>
      <p:sp>
        <p:nvSpPr>
          <p:cNvPr id="21" name="內容版面配置區 2"/>
          <p:cNvSpPr>
            <a:spLocks noGrp="1"/>
          </p:cNvSpPr>
          <p:nvPr>
            <p:ph idx="10" hasCustomPrompt="1"/>
          </p:nvPr>
        </p:nvSpPr>
        <p:spPr>
          <a:xfrm>
            <a:off x="2278782" y="-54234"/>
            <a:ext cx="864096" cy="111167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114295" indent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None/>
              <a:tabLst/>
              <a:defRPr sz="5400" b="1" cap="none" spc="0" baseline="0">
                <a:ln w="28575">
                  <a:solidFill>
                    <a:schemeClr val="accent1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en-US" altLang="zh-TW" dirty="0"/>
              <a:t>A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52895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解題示範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5" name="Text Box 10"/>
          <p:cNvSpPr txBox="1">
            <a:spLocks noChangeArrowheads="1"/>
          </p:cNvSpPr>
          <p:nvPr userDrawn="1"/>
        </p:nvSpPr>
        <p:spPr bwMode="auto">
          <a:xfrm>
            <a:off x="4727054" y="2133650"/>
            <a:ext cx="5688632" cy="223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請看老師</a:t>
            </a:r>
            <a:endParaRPr kumimoji="1" lang="en-US" altLang="zh-TW" sz="7200" b="1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kumimoji="1" lang="zh-TW" altLang="en-US" sz="72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　　解題示範</a:t>
            </a:r>
          </a:p>
        </p:txBody>
      </p:sp>
      <p:sp>
        <p:nvSpPr>
          <p:cNvPr id="16" name="students-teacher-and-blackboard_42968"/>
          <p:cNvSpPr>
            <a:spLocks noChangeAspect="1"/>
          </p:cNvSpPr>
          <p:nvPr userDrawn="1"/>
        </p:nvSpPr>
        <p:spPr bwMode="auto">
          <a:xfrm>
            <a:off x="1414686" y="1989634"/>
            <a:ext cx="2592288" cy="2507865"/>
          </a:xfrm>
          <a:custGeom>
            <a:avLst/>
            <a:gdLst>
              <a:gd name="connsiteX0" fmla="*/ 453585 w 600029"/>
              <a:gd name="connsiteY0" fmla="*/ 282542 h 580488"/>
              <a:gd name="connsiteX1" fmla="*/ 549682 w 600029"/>
              <a:gd name="connsiteY1" fmla="*/ 282542 h 580488"/>
              <a:gd name="connsiteX2" fmla="*/ 549682 w 600029"/>
              <a:gd name="connsiteY2" fmla="*/ 318406 h 580488"/>
              <a:gd name="connsiteX3" fmla="*/ 453585 w 600029"/>
              <a:gd name="connsiteY3" fmla="*/ 318406 h 580488"/>
              <a:gd name="connsiteX4" fmla="*/ 430645 w 600029"/>
              <a:gd name="connsiteY4" fmla="*/ 219282 h 580488"/>
              <a:gd name="connsiteX5" fmla="*/ 424903 w 600029"/>
              <a:gd name="connsiteY5" fmla="*/ 223582 h 580488"/>
              <a:gd name="connsiteX6" fmla="*/ 424903 w 600029"/>
              <a:gd name="connsiteY6" fmla="*/ 227882 h 580488"/>
              <a:gd name="connsiteX7" fmla="*/ 427774 w 600029"/>
              <a:gd name="connsiteY7" fmla="*/ 232182 h 580488"/>
              <a:gd name="connsiteX8" fmla="*/ 436387 w 600029"/>
              <a:gd name="connsiteY8" fmla="*/ 229315 h 580488"/>
              <a:gd name="connsiteX9" fmla="*/ 433516 w 600029"/>
              <a:gd name="connsiteY9" fmla="*/ 220715 h 580488"/>
              <a:gd name="connsiteX10" fmla="*/ 430645 w 600029"/>
              <a:gd name="connsiteY10" fmla="*/ 219282 h 580488"/>
              <a:gd name="connsiteX11" fmla="*/ 354564 w 600029"/>
              <a:gd name="connsiteY11" fmla="*/ 219282 h 580488"/>
              <a:gd name="connsiteX12" fmla="*/ 348822 w 600029"/>
              <a:gd name="connsiteY12" fmla="*/ 222148 h 580488"/>
              <a:gd name="connsiteX13" fmla="*/ 347387 w 600029"/>
              <a:gd name="connsiteY13" fmla="*/ 226448 h 580488"/>
              <a:gd name="connsiteX14" fmla="*/ 350258 w 600029"/>
              <a:gd name="connsiteY14" fmla="*/ 230748 h 580488"/>
              <a:gd name="connsiteX15" fmla="*/ 358871 w 600029"/>
              <a:gd name="connsiteY15" fmla="*/ 227882 h 580488"/>
              <a:gd name="connsiteX16" fmla="*/ 357435 w 600029"/>
              <a:gd name="connsiteY16" fmla="*/ 219282 h 580488"/>
              <a:gd name="connsiteX17" fmla="*/ 354564 w 600029"/>
              <a:gd name="connsiteY17" fmla="*/ 219282 h 580488"/>
              <a:gd name="connsiteX18" fmla="*/ 469403 w 600029"/>
              <a:gd name="connsiteY18" fmla="*/ 199215 h 580488"/>
              <a:gd name="connsiteX19" fmla="*/ 462225 w 600029"/>
              <a:gd name="connsiteY19" fmla="*/ 204948 h 580488"/>
              <a:gd name="connsiteX20" fmla="*/ 465096 w 600029"/>
              <a:gd name="connsiteY20" fmla="*/ 209248 h 580488"/>
              <a:gd name="connsiteX21" fmla="*/ 469403 w 600029"/>
              <a:gd name="connsiteY21" fmla="*/ 212115 h 580488"/>
              <a:gd name="connsiteX22" fmla="*/ 475145 w 600029"/>
              <a:gd name="connsiteY22" fmla="*/ 204948 h 580488"/>
              <a:gd name="connsiteX23" fmla="*/ 469403 w 600029"/>
              <a:gd name="connsiteY23" fmla="*/ 199215 h 580488"/>
              <a:gd name="connsiteX24" fmla="*/ 391887 w 600029"/>
              <a:gd name="connsiteY24" fmla="*/ 197781 h 580488"/>
              <a:gd name="connsiteX25" fmla="*/ 386145 w 600029"/>
              <a:gd name="connsiteY25" fmla="*/ 204948 h 580488"/>
              <a:gd name="connsiteX26" fmla="*/ 391887 w 600029"/>
              <a:gd name="connsiteY26" fmla="*/ 210681 h 580488"/>
              <a:gd name="connsiteX27" fmla="*/ 399064 w 600029"/>
              <a:gd name="connsiteY27" fmla="*/ 204948 h 580488"/>
              <a:gd name="connsiteX28" fmla="*/ 391887 w 600029"/>
              <a:gd name="connsiteY28" fmla="*/ 197781 h 580488"/>
              <a:gd name="connsiteX29" fmla="*/ 315806 w 600029"/>
              <a:gd name="connsiteY29" fmla="*/ 197781 h 580488"/>
              <a:gd name="connsiteX30" fmla="*/ 310064 w 600029"/>
              <a:gd name="connsiteY30" fmla="*/ 200648 h 580488"/>
              <a:gd name="connsiteX31" fmla="*/ 310064 w 600029"/>
              <a:gd name="connsiteY31" fmla="*/ 206381 h 580488"/>
              <a:gd name="connsiteX32" fmla="*/ 312935 w 600029"/>
              <a:gd name="connsiteY32" fmla="*/ 209248 h 580488"/>
              <a:gd name="connsiteX33" fmla="*/ 321548 w 600029"/>
              <a:gd name="connsiteY33" fmla="*/ 207815 h 580488"/>
              <a:gd name="connsiteX34" fmla="*/ 318677 w 600029"/>
              <a:gd name="connsiteY34" fmla="*/ 199215 h 580488"/>
              <a:gd name="connsiteX35" fmla="*/ 315806 w 600029"/>
              <a:gd name="connsiteY35" fmla="*/ 197781 h 580488"/>
              <a:gd name="connsiteX36" fmla="*/ 469403 w 600029"/>
              <a:gd name="connsiteY36" fmla="*/ 156214 h 580488"/>
              <a:gd name="connsiteX37" fmla="*/ 462225 w 600029"/>
              <a:gd name="connsiteY37" fmla="*/ 161947 h 580488"/>
              <a:gd name="connsiteX38" fmla="*/ 469403 w 600029"/>
              <a:gd name="connsiteY38" fmla="*/ 169114 h 580488"/>
              <a:gd name="connsiteX39" fmla="*/ 475145 w 600029"/>
              <a:gd name="connsiteY39" fmla="*/ 161947 h 580488"/>
              <a:gd name="connsiteX40" fmla="*/ 473709 w 600029"/>
              <a:gd name="connsiteY40" fmla="*/ 157647 h 580488"/>
              <a:gd name="connsiteX41" fmla="*/ 469403 w 600029"/>
              <a:gd name="connsiteY41" fmla="*/ 156214 h 580488"/>
              <a:gd name="connsiteX42" fmla="*/ 391887 w 600029"/>
              <a:gd name="connsiteY42" fmla="*/ 154780 h 580488"/>
              <a:gd name="connsiteX43" fmla="*/ 386145 w 600029"/>
              <a:gd name="connsiteY43" fmla="*/ 160514 h 580488"/>
              <a:gd name="connsiteX44" fmla="*/ 391887 w 600029"/>
              <a:gd name="connsiteY44" fmla="*/ 167681 h 580488"/>
              <a:gd name="connsiteX45" fmla="*/ 397629 w 600029"/>
              <a:gd name="connsiteY45" fmla="*/ 160514 h 580488"/>
              <a:gd name="connsiteX46" fmla="*/ 396193 w 600029"/>
              <a:gd name="connsiteY46" fmla="*/ 156214 h 580488"/>
              <a:gd name="connsiteX47" fmla="*/ 391887 w 600029"/>
              <a:gd name="connsiteY47" fmla="*/ 154780 h 580488"/>
              <a:gd name="connsiteX48" fmla="*/ 311500 w 600029"/>
              <a:gd name="connsiteY48" fmla="*/ 154780 h 580488"/>
              <a:gd name="connsiteX49" fmla="*/ 310064 w 600029"/>
              <a:gd name="connsiteY49" fmla="*/ 163381 h 580488"/>
              <a:gd name="connsiteX50" fmla="*/ 318677 w 600029"/>
              <a:gd name="connsiteY50" fmla="*/ 166247 h 580488"/>
              <a:gd name="connsiteX51" fmla="*/ 321548 w 600029"/>
              <a:gd name="connsiteY51" fmla="*/ 161947 h 580488"/>
              <a:gd name="connsiteX52" fmla="*/ 320113 w 600029"/>
              <a:gd name="connsiteY52" fmla="*/ 157647 h 580488"/>
              <a:gd name="connsiteX53" fmla="*/ 314371 w 600029"/>
              <a:gd name="connsiteY53" fmla="*/ 154780 h 580488"/>
              <a:gd name="connsiteX54" fmla="*/ 311500 w 600029"/>
              <a:gd name="connsiteY54" fmla="*/ 154780 h 580488"/>
              <a:gd name="connsiteX55" fmla="*/ 417725 w 600029"/>
              <a:gd name="connsiteY55" fmla="*/ 147614 h 580488"/>
              <a:gd name="connsiteX56" fmla="*/ 404806 w 600029"/>
              <a:gd name="connsiteY56" fmla="*/ 156214 h 580488"/>
              <a:gd name="connsiteX57" fmla="*/ 406241 w 600029"/>
              <a:gd name="connsiteY57" fmla="*/ 160514 h 580488"/>
              <a:gd name="connsiteX58" fmla="*/ 397629 w 600029"/>
              <a:gd name="connsiteY58" fmla="*/ 173414 h 580488"/>
              <a:gd name="connsiteX59" fmla="*/ 397629 w 600029"/>
              <a:gd name="connsiteY59" fmla="*/ 192048 h 580488"/>
              <a:gd name="connsiteX60" fmla="*/ 406241 w 600029"/>
              <a:gd name="connsiteY60" fmla="*/ 204948 h 580488"/>
              <a:gd name="connsiteX61" fmla="*/ 404806 w 600029"/>
              <a:gd name="connsiteY61" fmla="*/ 209248 h 580488"/>
              <a:gd name="connsiteX62" fmla="*/ 419161 w 600029"/>
              <a:gd name="connsiteY62" fmla="*/ 217848 h 580488"/>
              <a:gd name="connsiteX63" fmla="*/ 430645 w 600029"/>
              <a:gd name="connsiteY63" fmla="*/ 212115 h 580488"/>
              <a:gd name="connsiteX64" fmla="*/ 437822 w 600029"/>
              <a:gd name="connsiteY64" fmla="*/ 213548 h 580488"/>
              <a:gd name="connsiteX65" fmla="*/ 442129 w 600029"/>
              <a:gd name="connsiteY65" fmla="*/ 217848 h 580488"/>
              <a:gd name="connsiteX66" fmla="*/ 455048 w 600029"/>
              <a:gd name="connsiteY66" fmla="*/ 209248 h 580488"/>
              <a:gd name="connsiteX67" fmla="*/ 455048 w 600029"/>
              <a:gd name="connsiteY67" fmla="*/ 204948 h 580488"/>
              <a:gd name="connsiteX68" fmla="*/ 467967 w 600029"/>
              <a:gd name="connsiteY68" fmla="*/ 192048 h 580488"/>
              <a:gd name="connsiteX69" fmla="*/ 467967 w 600029"/>
              <a:gd name="connsiteY69" fmla="*/ 176281 h 580488"/>
              <a:gd name="connsiteX70" fmla="*/ 455048 w 600029"/>
              <a:gd name="connsiteY70" fmla="*/ 161947 h 580488"/>
              <a:gd name="connsiteX71" fmla="*/ 455048 w 600029"/>
              <a:gd name="connsiteY71" fmla="*/ 160514 h 580488"/>
              <a:gd name="connsiteX72" fmla="*/ 439258 w 600029"/>
              <a:gd name="connsiteY72" fmla="*/ 150480 h 580488"/>
              <a:gd name="connsiteX73" fmla="*/ 429209 w 600029"/>
              <a:gd name="connsiteY73" fmla="*/ 154780 h 580488"/>
              <a:gd name="connsiteX74" fmla="*/ 423467 w 600029"/>
              <a:gd name="connsiteY74" fmla="*/ 153347 h 580488"/>
              <a:gd name="connsiteX75" fmla="*/ 417725 w 600029"/>
              <a:gd name="connsiteY75" fmla="*/ 147614 h 580488"/>
              <a:gd name="connsiteX76" fmla="*/ 341645 w 600029"/>
              <a:gd name="connsiteY76" fmla="*/ 147614 h 580488"/>
              <a:gd name="connsiteX77" fmla="*/ 327290 w 600029"/>
              <a:gd name="connsiteY77" fmla="*/ 154780 h 580488"/>
              <a:gd name="connsiteX78" fmla="*/ 328725 w 600029"/>
              <a:gd name="connsiteY78" fmla="*/ 163381 h 580488"/>
              <a:gd name="connsiteX79" fmla="*/ 321548 w 600029"/>
              <a:gd name="connsiteY79" fmla="*/ 171981 h 580488"/>
              <a:gd name="connsiteX80" fmla="*/ 318677 w 600029"/>
              <a:gd name="connsiteY80" fmla="*/ 173414 h 580488"/>
              <a:gd name="connsiteX81" fmla="*/ 318677 w 600029"/>
              <a:gd name="connsiteY81" fmla="*/ 190614 h 580488"/>
              <a:gd name="connsiteX82" fmla="*/ 322983 w 600029"/>
              <a:gd name="connsiteY82" fmla="*/ 192048 h 580488"/>
              <a:gd name="connsiteX83" fmla="*/ 328725 w 600029"/>
              <a:gd name="connsiteY83" fmla="*/ 209248 h 580488"/>
              <a:gd name="connsiteX84" fmla="*/ 343080 w 600029"/>
              <a:gd name="connsiteY84" fmla="*/ 216415 h 580488"/>
              <a:gd name="connsiteX85" fmla="*/ 354564 w 600029"/>
              <a:gd name="connsiteY85" fmla="*/ 210681 h 580488"/>
              <a:gd name="connsiteX86" fmla="*/ 360306 w 600029"/>
              <a:gd name="connsiteY86" fmla="*/ 213548 h 580488"/>
              <a:gd name="connsiteX87" fmla="*/ 364612 w 600029"/>
              <a:gd name="connsiteY87" fmla="*/ 216415 h 580488"/>
              <a:gd name="connsiteX88" fmla="*/ 378967 w 600029"/>
              <a:gd name="connsiteY88" fmla="*/ 207815 h 580488"/>
              <a:gd name="connsiteX89" fmla="*/ 377532 w 600029"/>
              <a:gd name="connsiteY89" fmla="*/ 203515 h 580488"/>
              <a:gd name="connsiteX90" fmla="*/ 387580 w 600029"/>
              <a:gd name="connsiteY90" fmla="*/ 190614 h 580488"/>
              <a:gd name="connsiteX91" fmla="*/ 387580 w 600029"/>
              <a:gd name="connsiteY91" fmla="*/ 173414 h 580488"/>
              <a:gd name="connsiteX92" fmla="*/ 377532 w 600029"/>
              <a:gd name="connsiteY92" fmla="*/ 160514 h 580488"/>
              <a:gd name="connsiteX93" fmla="*/ 377532 w 600029"/>
              <a:gd name="connsiteY93" fmla="*/ 159080 h 580488"/>
              <a:gd name="connsiteX94" fmla="*/ 363177 w 600029"/>
              <a:gd name="connsiteY94" fmla="*/ 149047 h 580488"/>
              <a:gd name="connsiteX95" fmla="*/ 353129 w 600029"/>
              <a:gd name="connsiteY95" fmla="*/ 153347 h 580488"/>
              <a:gd name="connsiteX96" fmla="*/ 345951 w 600029"/>
              <a:gd name="connsiteY96" fmla="*/ 151914 h 580488"/>
              <a:gd name="connsiteX97" fmla="*/ 341645 w 600029"/>
              <a:gd name="connsiteY97" fmla="*/ 147614 h 580488"/>
              <a:gd name="connsiteX98" fmla="*/ 429209 w 600029"/>
              <a:gd name="connsiteY98" fmla="*/ 134713 h 580488"/>
              <a:gd name="connsiteX99" fmla="*/ 423467 w 600029"/>
              <a:gd name="connsiteY99" fmla="*/ 137580 h 580488"/>
              <a:gd name="connsiteX100" fmla="*/ 426338 w 600029"/>
              <a:gd name="connsiteY100" fmla="*/ 146180 h 580488"/>
              <a:gd name="connsiteX101" fmla="*/ 434951 w 600029"/>
              <a:gd name="connsiteY101" fmla="*/ 144747 h 580488"/>
              <a:gd name="connsiteX102" fmla="*/ 436387 w 600029"/>
              <a:gd name="connsiteY102" fmla="*/ 139013 h 580488"/>
              <a:gd name="connsiteX103" fmla="*/ 433516 w 600029"/>
              <a:gd name="connsiteY103" fmla="*/ 136147 h 580488"/>
              <a:gd name="connsiteX104" fmla="*/ 429209 w 600029"/>
              <a:gd name="connsiteY104" fmla="*/ 134713 h 580488"/>
              <a:gd name="connsiteX105" fmla="*/ 353129 w 600029"/>
              <a:gd name="connsiteY105" fmla="*/ 133280 h 580488"/>
              <a:gd name="connsiteX106" fmla="*/ 347387 w 600029"/>
              <a:gd name="connsiteY106" fmla="*/ 136147 h 580488"/>
              <a:gd name="connsiteX107" fmla="*/ 350258 w 600029"/>
              <a:gd name="connsiteY107" fmla="*/ 144747 h 580488"/>
              <a:gd name="connsiteX108" fmla="*/ 358871 w 600029"/>
              <a:gd name="connsiteY108" fmla="*/ 143313 h 580488"/>
              <a:gd name="connsiteX109" fmla="*/ 358871 w 600029"/>
              <a:gd name="connsiteY109" fmla="*/ 137580 h 580488"/>
              <a:gd name="connsiteX110" fmla="*/ 356000 w 600029"/>
              <a:gd name="connsiteY110" fmla="*/ 134713 h 580488"/>
              <a:gd name="connsiteX111" fmla="*/ 353129 w 600029"/>
              <a:gd name="connsiteY111" fmla="*/ 133280 h 580488"/>
              <a:gd name="connsiteX112" fmla="*/ 429209 w 600029"/>
              <a:gd name="connsiteY112" fmla="*/ 90279 h 580488"/>
              <a:gd name="connsiteX113" fmla="*/ 423467 w 600029"/>
              <a:gd name="connsiteY113" fmla="*/ 97446 h 580488"/>
              <a:gd name="connsiteX114" fmla="*/ 429209 w 600029"/>
              <a:gd name="connsiteY114" fmla="*/ 103179 h 580488"/>
              <a:gd name="connsiteX115" fmla="*/ 436387 w 600029"/>
              <a:gd name="connsiteY115" fmla="*/ 97446 h 580488"/>
              <a:gd name="connsiteX116" fmla="*/ 433516 w 600029"/>
              <a:gd name="connsiteY116" fmla="*/ 93146 h 580488"/>
              <a:gd name="connsiteX117" fmla="*/ 429209 w 600029"/>
              <a:gd name="connsiteY117" fmla="*/ 90279 h 580488"/>
              <a:gd name="connsiteX118" fmla="*/ 353129 w 600029"/>
              <a:gd name="connsiteY118" fmla="*/ 90279 h 580488"/>
              <a:gd name="connsiteX119" fmla="*/ 345951 w 600029"/>
              <a:gd name="connsiteY119" fmla="*/ 96013 h 580488"/>
              <a:gd name="connsiteX120" fmla="*/ 353129 w 600029"/>
              <a:gd name="connsiteY120" fmla="*/ 103179 h 580488"/>
              <a:gd name="connsiteX121" fmla="*/ 358871 w 600029"/>
              <a:gd name="connsiteY121" fmla="*/ 96013 h 580488"/>
              <a:gd name="connsiteX122" fmla="*/ 357435 w 600029"/>
              <a:gd name="connsiteY122" fmla="*/ 91713 h 580488"/>
              <a:gd name="connsiteX123" fmla="*/ 353129 w 600029"/>
              <a:gd name="connsiteY123" fmla="*/ 90279 h 580488"/>
              <a:gd name="connsiteX124" fmla="*/ 378967 w 600029"/>
              <a:gd name="connsiteY124" fmla="*/ 83112 h 580488"/>
              <a:gd name="connsiteX125" fmla="*/ 366048 w 600029"/>
              <a:gd name="connsiteY125" fmla="*/ 90279 h 580488"/>
              <a:gd name="connsiteX126" fmla="*/ 366048 w 600029"/>
              <a:gd name="connsiteY126" fmla="*/ 96013 h 580488"/>
              <a:gd name="connsiteX127" fmla="*/ 358871 w 600029"/>
              <a:gd name="connsiteY127" fmla="*/ 108913 h 580488"/>
              <a:gd name="connsiteX128" fmla="*/ 358871 w 600029"/>
              <a:gd name="connsiteY128" fmla="*/ 127547 h 580488"/>
              <a:gd name="connsiteX129" fmla="*/ 361742 w 600029"/>
              <a:gd name="connsiteY129" fmla="*/ 128980 h 580488"/>
              <a:gd name="connsiteX130" fmla="*/ 366048 w 600029"/>
              <a:gd name="connsiteY130" fmla="*/ 136147 h 580488"/>
              <a:gd name="connsiteX131" fmla="*/ 366048 w 600029"/>
              <a:gd name="connsiteY131" fmla="*/ 143313 h 580488"/>
              <a:gd name="connsiteX132" fmla="*/ 381838 w 600029"/>
              <a:gd name="connsiteY132" fmla="*/ 151914 h 580488"/>
              <a:gd name="connsiteX133" fmla="*/ 391887 w 600029"/>
              <a:gd name="connsiteY133" fmla="*/ 147614 h 580488"/>
              <a:gd name="connsiteX134" fmla="*/ 400500 w 600029"/>
              <a:gd name="connsiteY134" fmla="*/ 149047 h 580488"/>
              <a:gd name="connsiteX135" fmla="*/ 416290 w 600029"/>
              <a:gd name="connsiteY135" fmla="*/ 140447 h 580488"/>
              <a:gd name="connsiteX136" fmla="*/ 417725 w 600029"/>
              <a:gd name="connsiteY136" fmla="*/ 134713 h 580488"/>
              <a:gd name="connsiteX137" fmla="*/ 427774 w 600029"/>
              <a:gd name="connsiteY137" fmla="*/ 127547 h 580488"/>
              <a:gd name="connsiteX138" fmla="*/ 427774 w 600029"/>
              <a:gd name="connsiteY138" fmla="*/ 110346 h 580488"/>
              <a:gd name="connsiteX139" fmla="*/ 414854 w 600029"/>
              <a:gd name="connsiteY139" fmla="*/ 97446 h 580488"/>
              <a:gd name="connsiteX140" fmla="*/ 416290 w 600029"/>
              <a:gd name="connsiteY140" fmla="*/ 94579 h 580488"/>
              <a:gd name="connsiteX141" fmla="*/ 400500 w 600029"/>
              <a:gd name="connsiteY141" fmla="*/ 85979 h 580488"/>
              <a:gd name="connsiteX142" fmla="*/ 390451 w 600029"/>
              <a:gd name="connsiteY142" fmla="*/ 90279 h 580488"/>
              <a:gd name="connsiteX143" fmla="*/ 383274 w 600029"/>
              <a:gd name="connsiteY143" fmla="*/ 88846 h 580488"/>
              <a:gd name="connsiteX144" fmla="*/ 378967 w 600029"/>
              <a:gd name="connsiteY144" fmla="*/ 83112 h 580488"/>
              <a:gd name="connsiteX145" fmla="*/ 390451 w 600029"/>
              <a:gd name="connsiteY145" fmla="*/ 70212 h 580488"/>
              <a:gd name="connsiteX146" fmla="*/ 384709 w 600029"/>
              <a:gd name="connsiteY146" fmla="*/ 73079 h 580488"/>
              <a:gd name="connsiteX147" fmla="*/ 387580 w 600029"/>
              <a:gd name="connsiteY147" fmla="*/ 81679 h 580488"/>
              <a:gd name="connsiteX148" fmla="*/ 396193 w 600029"/>
              <a:gd name="connsiteY148" fmla="*/ 78812 h 580488"/>
              <a:gd name="connsiteX149" fmla="*/ 396193 w 600029"/>
              <a:gd name="connsiteY149" fmla="*/ 74512 h 580488"/>
              <a:gd name="connsiteX150" fmla="*/ 393322 w 600029"/>
              <a:gd name="connsiteY150" fmla="*/ 70212 h 580488"/>
              <a:gd name="connsiteX151" fmla="*/ 390451 w 600029"/>
              <a:gd name="connsiteY151" fmla="*/ 70212 h 580488"/>
              <a:gd name="connsiteX152" fmla="*/ 390451 w 600029"/>
              <a:gd name="connsiteY152" fmla="*/ 61612 h 580488"/>
              <a:gd name="connsiteX153" fmla="*/ 397629 w 600029"/>
              <a:gd name="connsiteY153" fmla="*/ 64479 h 580488"/>
              <a:gd name="connsiteX154" fmla="*/ 403370 w 600029"/>
              <a:gd name="connsiteY154" fmla="*/ 73079 h 580488"/>
              <a:gd name="connsiteX155" fmla="*/ 403370 w 600029"/>
              <a:gd name="connsiteY155" fmla="*/ 78812 h 580488"/>
              <a:gd name="connsiteX156" fmla="*/ 419161 w 600029"/>
              <a:gd name="connsiteY156" fmla="*/ 88846 h 580488"/>
              <a:gd name="connsiteX157" fmla="*/ 429209 w 600029"/>
              <a:gd name="connsiteY157" fmla="*/ 83112 h 580488"/>
              <a:gd name="connsiteX158" fmla="*/ 439258 w 600029"/>
              <a:gd name="connsiteY158" fmla="*/ 87412 h 580488"/>
              <a:gd name="connsiteX159" fmla="*/ 443564 w 600029"/>
              <a:gd name="connsiteY159" fmla="*/ 97446 h 580488"/>
              <a:gd name="connsiteX160" fmla="*/ 434951 w 600029"/>
              <a:gd name="connsiteY160" fmla="*/ 110346 h 580488"/>
              <a:gd name="connsiteX161" fmla="*/ 436387 w 600029"/>
              <a:gd name="connsiteY161" fmla="*/ 127547 h 580488"/>
              <a:gd name="connsiteX162" fmla="*/ 439258 w 600029"/>
              <a:gd name="connsiteY162" fmla="*/ 130413 h 580488"/>
              <a:gd name="connsiteX163" fmla="*/ 443564 w 600029"/>
              <a:gd name="connsiteY163" fmla="*/ 137580 h 580488"/>
              <a:gd name="connsiteX164" fmla="*/ 443564 w 600029"/>
              <a:gd name="connsiteY164" fmla="*/ 144747 h 580488"/>
              <a:gd name="connsiteX165" fmla="*/ 457919 w 600029"/>
              <a:gd name="connsiteY165" fmla="*/ 153347 h 580488"/>
              <a:gd name="connsiteX166" fmla="*/ 469403 w 600029"/>
              <a:gd name="connsiteY166" fmla="*/ 147614 h 580488"/>
              <a:gd name="connsiteX167" fmla="*/ 479451 w 600029"/>
              <a:gd name="connsiteY167" fmla="*/ 151914 h 580488"/>
              <a:gd name="connsiteX168" fmla="*/ 482322 w 600029"/>
              <a:gd name="connsiteY168" fmla="*/ 161947 h 580488"/>
              <a:gd name="connsiteX169" fmla="*/ 475145 w 600029"/>
              <a:gd name="connsiteY169" fmla="*/ 174847 h 580488"/>
              <a:gd name="connsiteX170" fmla="*/ 475145 w 600029"/>
              <a:gd name="connsiteY170" fmla="*/ 193481 h 580488"/>
              <a:gd name="connsiteX171" fmla="*/ 482322 w 600029"/>
              <a:gd name="connsiteY171" fmla="*/ 206381 h 580488"/>
              <a:gd name="connsiteX172" fmla="*/ 469403 w 600029"/>
              <a:gd name="connsiteY172" fmla="*/ 219282 h 580488"/>
              <a:gd name="connsiteX173" fmla="*/ 459354 w 600029"/>
              <a:gd name="connsiteY173" fmla="*/ 216415 h 580488"/>
              <a:gd name="connsiteX174" fmla="*/ 444999 w 600029"/>
              <a:gd name="connsiteY174" fmla="*/ 225015 h 580488"/>
              <a:gd name="connsiteX175" fmla="*/ 443564 w 600029"/>
              <a:gd name="connsiteY175" fmla="*/ 233615 h 580488"/>
              <a:gd name="connsiteX176" fmla="*/ 430645 w 600029"/>
              <a:gd name="connsiteY176" fmla="*/ 239349 h 580488"/>
              <a:gd name="connsiteX177" fmla="*/ 423467 w 600029"/>
              <a:gd name="connsiteY177" fmla="*/ 237915 h 580488"/>
              <a:gd name="connsiteX178" fmla="*/ 417725 w 600029"/>
              <a:gd name="connsiteY178" fmla="*/ 229315 h 580488"/>
              <a:gd name="connsiteX179" fmla="*/ 416290 w 600029"/>
              <a:gd name="connsiteY179" fmla="*/ 225015 h 580488"/>
              <a:gd name="connsiteX180" fmla="*/ 400500 w 600029"/>
              <a:gd name="connsiteY180" fmla="*/ 214981 h 580488"/>
              <a:gd name="connsiteX181" fmla="*/ 391887 w 600029"/>
              <a:gd name="connsiteY181" fmla="*/ 217848 h 580488"/>
              <a:gd name="connsiteX182" fmla="*/ 383274 w 600029"/>
              <a:gd name="connsiteY182" fmla="*/ 214981 h 580488"/>
              <a:gd name="connsiteX183" fmla="*/ 367483 w 600029"/>
              <a:gd name="connsiteY183" fmla="*/ 223582 h 580488"/>
              <a:gd name="connsiteX184" fmla="*/ 366048 w 600029"/>
              <a:gd name="connsiteY184" fmla="*/ 232182 h 580488"/>
              <a:gd name="connsiteX185" fmla="*/ 353129 w 600029"/>
              <a:gd name="connsiteY185" fmla="*/ 239349 h 580488"/>
              <a:gd name="connsiteX186" fmla="*/ 347387 w 600029"/>
              <a:gd name="connsiteY186" fmla="*/ 236482 h 580488"/>
              <a:gd name="connsiteX187" fmla="*/ 340209 w 600029"/>
              <a:gd name="connsiteY187" fmla="*/ 229315 h 580488"/>
              <a:gd name="connsiteX188" fmla="*/ 340209 w 600029"/>
              <a:gd name="connsiteY188" fmla="*/ 223582 h 580488"/>
              <a:gd name="connsiteX189" fmla="*/ 324419 w 600029"/>
              <a:gd name="connsiteY189" fmla="*/ 214981 h 580488"/>
              <a:gd name="connsiteX190" fmla="*/ 315806 w 600029"/>
              <a:gd name="connsiteY190" fmla="*/ 217848 h 580488"/>
              <a:gd name="connsiteX191" fmla="*/ 308629 w 600029"/>
              <a:gd name="connsiteY191" fmla="*/ 216415 h 580488"/>
              <a:gd name="connsiteX192" fmla="*/ 302887 w 600029"/>
              <a:gd name="connsiteY192" fmla="*/ 207815 h 580488"/>
              <a:gd name="connsiteX193" fmla="*/ 304322 w 600029"/>
              <a:gd name="connsiteY193" fmla="*/ 196348 h 580488"/>
              <a:gd name="connsiteX194" fmla="*/ 311500 w 600029"/>
              <a:gd name="connsiteY194" fmla="*/ 190614 h 580488"/>
              <a:gd name="connsiteX195" fmla="*/ 310064 w 600029"/>
              <a:gd name="connsiteY195" fmla="*/ 173414 h 580488"/>
              <a:gd name="connsiteX196" fmla="*/ 304322 w 600029"/>
              <a:gd name="connsiteY196" fmla="*/ 170547 h 580488"/>
              <a:gd name="connsiteX197" fmla="*/ 289967 w 600029"/>
              <a:gd name="connsiteY197" fmla="*/ 180581 h 580488"/>
              <a:gd name="connsiteX198" fmla="*/ 295709 w 600029"/>
              <a:gd name="connsiteY198" fmla="*/ 192048 h 580488"/>
              <a:gd name="connsiteX199" fmla="*/ 169387 w 600029"/>
              <a:gd name="connsiteY199" fmla="*/ 256549 h 580488"/>
              <a:gd name="connsiteX200" fmla="*/ 162210 w 600029"/>
              <a:gd name="connsiteY200" fmla="*/ 388418 h 580488"/>
              <a:gd name="connsiteX201" fmla="*/ 157903 w 600029"/>
              <a:gd name="connsiteY201" fmla="*/ 388418 h 580488"/>
              <a:gd name="connsiteX202" fmla="*/ 157903 w 600029"/>
              <a:gd name="connsiteY202" fmla="*/ 405618 h 580488"/>
              <a:gd name="connsiteX203" fmla="*/ 157903 w 600029"/>
              <a:gd name="connsiteY203" fmla="*/ 417085 h 580488"/>
              <a:gd name="connsiteX204" fmla="*/ 157903 w 600029"/>
              <a:gd name="connsiteY204" fmla="*/ 547521 h 580488"/>
              <a:gd name="connsiteX205" fmla="*/ 162210 w 600029"/>
              <a:gd name="connsiteY205" fmla="*/ 547521 h 580488"/>
              <a:gd name="connsiteX206" fmla="*/ 192355 w 600029"/>
              <a:gd name="connsiteY206" fmla="*/ 554688 h 580488"/>
              <a:gd name="connsiteX207" fmla="*/ 192355 w 600029"/>
              <a:gd name="connsiteY207" fmla="*/ 580488 h 580488"/>
              <a:gd name="connsiteX208" fmla="*/ 166516 w 600029"/>
              <a:gd name="connsiteY208" fmla="*/ 580488 h 580488"/>
              <a:gd name="connsiteX209" fmla="*/ 137806 w 600029"/>
              <a:gd name="connsiteY209" fmla="*/ 576188 h 580488"/>
              <a:gd name="connsiteX210" fmla="*/ 137806 w 600029"/>
              <a:gd name="connsiteY210" fmla="*/ 580488 h 580488"/>
              <a:gd name="connsiteX211" fmla="*/ 104790 w 600029"/>
              <a:gd name="connsiteY211" fmla="*/ 580488 h 580488"/>
              <a:gd name="connsiteX212" fmla="*/ 104790 w 600029"/>
              <a:gd name="connsiteY212" fmla="*/ 550388 h 580488"/>
              <a:gd name="connsiteX213" fmla="*/ 104790 w 600029"/>
              <a:gd name="connsiteY213" fmla="*/ 547521 h 580488"/>
              <a:gd name="connsiteX214" fmla="*/ 104790 w 600029"/>
              <a:gd name="connsiteY214" fmla="*/ 417085 h 580488"/>
              <a:gd name="connsiteX215" fmla="*/ 86129 w 600029"/>
              <a:gd name="connsiteY215" fmla="*/ 417085 h 580488"/>
              <a:gd name="connsiteX216" fmla="*/ 86129 w 600029"/>
              <a:gd name="connsiteY216" fmla="*/ 547521 h 580488"/>
              <a:gd name="connsiteX217" fmla="*/ 86129 w 600029"/>
              <a:gd name="connsiteY217" fmla="*/ 550388 h 580488"/>
              <a:gd name="connsiteX218" fmla="*/ 86129 w 600029"/>
              <a:gd name="connsiteY218" fmla="*/ 580488 h 580488"/>
              <a:gd name="connsiteX219" fmla="*/ 54548 w 600029"/>
              <a:gd name="connsiteY219" fmla="*/ 580488 h 580488"/>
              <a:gd name="connsiteX220" fmla="*/ 54548 w 600029"/>
              <a:gd name="connsiteY220" fmla="*/ 576188 h 580488"/>
              <a:gd name="connsiteX221" fmla="*/ 24403 w 600029"/>
              <a:gd name="connsiteY221" fmla="*/ 580488 h 580488"/>
              <a:gd name="connsiteX222" fmla="*/ 0 w 600029"/>
              <a:gd name="connsiteY222" fmla="*/ 580488 h 580488"/>
              <a:gd name="connsiteX223" fmla="*/ 0 w 600029"/>
              <a:gd name="connsiteY223" fmla="*/ 554688 h 580488"/>
              <a:gd name="connsiteX224" fmla="*/ 28710 w 600029"/>
              <a:gd name="connsiteY224" fmla="*/ 547521 h 580488"/>
              <a:gd name="connsiteX225" fmla="*/ 34452 w 600029"/>
              <a:gd name="connsiteY225" fmla="*/ 547521 h 580488"/>
              <a:gd name="connsiteX226" fmla="*/ 34452 w 600029"/>
              <a:gd name="connsiteY226" fmla="*/ 417085 h 580488"/>
              <a:gd name="connsiteX227" fmla="*/ 34452 w 600029"/>
              <a:gd name="connsiteY227" fmla="*/ 405618 h 580488"/>
              <a:gd name="connsiteX228" fmla="*/ 34452 w 600029"/>
              <a:gd name="connsiteY228" fmla="*/ 388418 h 580488"/>
              <a:gd name="connsiteX229" fmla="*/ 30145 w 600029"/>
              <a:gd name="connsiteY229" fmla="*/ 388418 h 580488"/>
              <a:gd name="connsiteX230" fmla="*/ 28710 w 600029"/>
              <a:gd name="connsiteY230" fmla="*/ 361184 h 580488"/>
              <a:gd name="connsiteX231" fmla="*/ 4306 w 600029"/>
              <a:gd name="connsiteY231" fmla="*/ 361184 h 580488"/>
              <a:gd name="connsiteX232" fmla="*/ 7177 w 600029"/>
              <a:gd name="connsiteY232" fmla="*/ 230748 h 580488"/>
              <a:gd name="connsiteX233" fmla="*/ 67468 w 600029"/>
              <a:gd name="connsiteY233" fmla="*/ 219282 h 580488"/>
              <a:gd name="connsiteX234" fmla="*/ 94742 w 600029"/>
              <a:gd name="connsiteY234" fmla="*/ 252249 h 580488"/>
              <a:gd name="connsiteX235" fmla="*/ 122016 w 600029"/>
              <a:gd name="connsiteY235" fmla="*/ 219282 h 580488"/>
              <a:gd name="connsiteX236" fmla="*/ 163645 w 600029"/>
              <a:gd name="connsiteY236" fmla="*/ 219282 h 580488"/>
              <a:gd name="connsiteX237" fmla="*/ 278484 w 600029"/>
              <a:gd name="connsiteY237" fmla="*/ 159080 h 580488"/>
              <a:gd name="connsiteX238" fmla="*/ 285661 w 600029"/>
              <a:gd name="connsiteY238" fmla="*/ 171981 h 580488"/>
              <a:gd name="connsiteX239" fmla="*/ 301451 w 600029"/>
              <a:gd name="connsiteY239" fmla="*/ 161947 h 580488"/>
              <a:gd name="connsiteX240" fmla="*/ 307193 w 600029"/>
              <a:gd name="connsiteY240" fmla="*/ 149047 h 580488"/>
              <a:gd name="connsiteX241" fmla="*/ 314371 w 600029"/>
              <a:gd name="connsiteY241" fmla="*/ 146180 h 580488"/>
              <a:gd name="connsiteX242" fmla="*/ 322983 w 600029"/>
              <a:gd name="connsiteY242" fmla="*/ 149047 h 580488"/>
              <a:gd name="connsiteX243" fmla="*/ 338774 w 600029"/>
              <a:gd name="connsiteY243" fmla="*/ 139013 h 580488"/>
              <a:gd name="connsiteX244" fmla="*/ 340209 w 600029"/>
              <a:gd name="connsiteY244" fmla="*/ 133280 h 580488"/>
              <a:gd name="connsiteX245" fmla="*/ 348822 w 600029"/>
              <a:gd name="connsiteY245" fmla="*/ 126113 h 580488"/>
              <a:gd name="connsiteX246" fmla="*/ 348822 w 600029"/>
              <a:gd name="connsiteY246" fmla="*/ 108913 h 580488"/>
              <a:gd name="connsiteX247" fmla="*/ 338774 w 600029"/>
              <a:gd name="connsiteY247" fmla="*/ 98879 h 580488"/>
              <a:gd name="connsiteX248" fmla="*/ 341645 w 600029"/>
              <a:gd name="connsiteY248" fmla="*/ 87412 h 580488"/>
              <a:gd name="connsiteX249" fmla="*/ 353129 w 600029"/>
              <a:gd name="connsiteY249" fmla="*/ 81679 h 580488"/>
              <a:gd name="connsiteX250" fmla="*/ 360306 w 600029"/>
              <a:gd name="connsiteY250" fmla="*/ 84546 h 580488"/>
              <a:gd name="connsiteX251" fmla="*/ 376096 w 600029"/>
              <a:gd name="connsiteY251" fmla="*/ 75946 h 580488"/>
              <a:gd name="connsiteX252" fmla="*/ 378967 w 600029"/>
              <a:gd name="connsiteY252" fmla="*/ 68779 h 580488"/>
              <a:gd name="connsiteX253" fmla="*/ 390451 w 600029"/>
              <a:gd name="connsiteY253" fmla="*/ 61612 h 580488"/>
              <a:gd name="connsiteX254" fmla="*/ 94832 w 600029"/>
              <a:gd name="connsiteY254" fmla="*/ 61612 h 580488"/>
              <a:gd name="connsiteX255" fmla="*/ 168054 w 600029"/>
              <a:gd name="connsiteY255" fmla="*/ 134719 h 580488"/>
              <a:gd name="connsiteX256" fmla="*/ 94832 w 600029"/>
              <a:gd name="connsiteY256" fmla="*/ 207826 h 580488"/>
              <a:gd name="connsiteX257" fmla="*/ 21610 w 600029"/>
              <a:gd name="connsiteY257" fmla="*/ 134719 h 580488"/>
              <a:gd name="connsiteX258" fmla="*/ 94832 w 600029"/>
              <a:gd name="connsiteY258" fmla="*/ 61612 h 580488"/>
              <a:gd name="connsiteX259" fmla="*/ 56095 w 600029"/>
              <a:gd name="connsiteY259" fmla="*/ 0 h 580488"/>
              <a:gd name="connsiteX260" fmla="*/ 600029 w 600029"/>
              <a:gd name="connsiteY260" fmla="*/ 0 h 580488"/>
              <a:gd name="connsiteX261" fmla="*/ 600029 w 600029"/>
              <a:gd name="connsiteY261" fmla="*/ 364156 h 580488"/>
              <a:gd name="connsiteX262" fmla="*/ 180956 w 600029"/>
              <a:gd name="connsiteY262" fmla="*/ 364156 h 580488"/>
              <a:gd name="connsiteX263" fmla="*/ 182391 w 600029"/>
              <a:gd name="connsiteY263" fmla="*/ 339783 h 580488"/>
              <a:gd name="connsiteX264" fmla="*/ 574196 w 600029"/>
              <a:gd name="connsiteY264" fmla="*/ 339783 h 580488"/>
              <a:gd name="connsiteX265" fmla="*/ 574196 w 600029"/>
              <a:gd name="connsiteY265" fmla="*/ 24373 h 580488"/>
              <a:gd name="connsiteX266" fmla="*/ 80493 w 600029"/>
              <a:gd name="connsiteY266" fmla="*/ 24373 h 580488"/>
              <a:gd name="connsiteX267" fmla="*/ 80493 w 600029"/>
              <a:gd name="connsiteY267" fmla="*/ 48745 h 580488"/>
              <a:gd name="connsiteX268" fmla="*/ 56095 w 600029"/>
              <a:gd name="connsiteY268" fmla="*/ 57347 h 58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</a:cxnLst>
            <a:rect l="l" t="t" r="r" b="b"/>
            <a:pathLst>
              <a:path w="600029" h="580488">
                <a:moveTo>
                  <a:pt x="453585" y="282542"/>
                </a:moveTo>
                <a:lnTo>
                  <a:pt x="549682" y="282542"/>
                </a:lnTo>
                <a:lnTo>
                  <a:pt x="549682" y="318406"/>
                </a:lnTo>
                <a:lnTo>
                  <a:pt x="453585" y="318406"/>
                </a:lnTo>
                <a:close/>
                <a:moveTo>
                  <a:pt x="430645" y="219282"/>
                </a:moveTo>
                <a:cubicBezTo>
                  <a:pt x="429209" y="219282"/>
                  <a:pt x="426338" y="220715"/>
                  <a:pt x="424903" y="223582"/>
                </a:cubicBezTo>
                <a:cubicBezTo>
                  <a:pt x="424903" y="225015"/>
                  <a:pt x="424903" y="226448"/>
                  <a:pt x="424903" y="227882"/>
                </a:cubicBezTo>
                <a:cubicBezTo>
                  <a:pt x="424903" y="229315"/>
                  <a:pt x="426338" y="230748"/>
                  <a:pt x="427774" y="232182"/>
                </a:cubicBezTo>
                <a:cubicBezTo>
                  <a:pt x="430645" y="233615"/>
                  <a:pt x="434951" y="232182"/>
                  <a:pt x="436387" y="229315"/>
                </a:cubicBezTo>
                <a:cubicBezTo>
                  <a:pt x="437822" y="226448"/>
                  <a:pt x="436387" y="222148"/>
                  <a:pt x="433516" y="220715"/>
                </a:cubicBezTo>
                <a:cubicBezTo>
                  <a:pt x="433516" y="220715"/>
                  <a:pt x="432080" y="219282"/>
                  <a:pt x="430645" y="219282"/>
                </a:cubicBezTo>
                <a:close/>
                <a:moveTo>
                  <a:pt x="354564" y="219282"/>
                </a:moveTo>
                <a:cubicBezTo>
                  <a:pt x="351693" y="219282"/>
                  <a:pt x="348822" y="219282"/>
                  <a:pt x="348822" y="222148"/>
                </a:cubicBezTo>
                <a:cubicBezTo>
                  <a:pt x="347387" y="223582"/>
                  <a:pt x="347387" y="225015"/>
                  <a:pt x="347387" y="226448"/>
                </a:cubicBezTo>
                <a:cubicBezTo>
                  <a:pt x="348822" y="227882"/>
                  <a:pt x="348822" y="229315"/>
                  <a:pt x="350258" y="230748"/>
                </a:cubicBezTo>
                <a:cubicBezTo>
                  <a:pt x="353129" y="232182"/>
                  <a:pt x="357435" y="230748"/>
                  <a:pt x="358871" y="227882"/>
                </a:cubicBezTo>
                <a:cubicBezTo>
                  <a:pt x="361742" y="225015"/>
                  <a:pt x="360306" y="220715"/>
                  <a:pt x="357435" y="219282"/>
                </a:cubicBezTo>
                <a:cubicBezTo>
                  <a:pt x="356000" y="219282"/>
                  <a:pt x="354564" y="219282"/>
                  <a:pt x="354564" y="219282"/>
                </a:cubicBezTo>
                <a:close/>
                <a:moveTo>
                  <a:pt x="469403" y="199215"/>
                </a:moveTo>
                <a:cubicBezTo>
                  <a:pt x="465096" y="199215"/>
                  <a:pt x="462225" y="202081"/>
                  <a:pt x="462225" y="204948"/>
                </a:cubicBezTo>
                <a:cubicBezTo>
                  <a:pt x="462225" y="207815"/>
                  <a:pt x="463661" y="209248"/>
                  <a:pt x="465096" y="209248"/>
                </a:cubicBezTo>
                <a:cubicBezTo>
                  <a:pt x="465096" y="210681"/>
                  <a:pt x="466532" y="212115"/>
                  <a:pt x="469403" y="212115"/>
                </a:cubicBezTo>
                <a:cubicBezTo>
                  <a:pt x="472274" y="212115"/>
                  <a:pt x="475145" y="209248"/>
                  <a:pt x="475145" y="204948"/>
                </a:cubicBezTo>
                <a:cubicBezTo>
                  <a:pt x="475145" y="202081"/>
                  <a:pt x="472274" y="199215"/>
                  <a:pt x="469403" y="199215"/>
                </a:cubicBezTo>
                <a:close/>
                <a:moveTo>
                  <a:pt x="391887" y="197781"/>
                </a:moveTo>
                <a:cubicBezTo>
                  <a:pt x="389016" y="197781"/>
                  <a:pt x="386145" y="200648"/>
                  <a:pt x="386145" y="204948"/>
                </a:cubicBezTo>
                <a:cubicBezTo>
                  <a:pt x="386145" y="207815"/>
                  <a:pt x="389016" y="210681"/>
                  <a:pt x="391887" y="210681"/>
                </a:cubicBezTo>
                <a:cubicBezTo>
                  <a:pt x="396193" y="210681"/>
                  <a:pt x="399064" y="207815"/>
                  <a:pt x="399064" y="204948"/>
                </a:cubicBezTo>
                <a:cubicBezTo>
                  <a:pt x="399064" y="200648"/>
                  <a:pt x="396193" y="197781"/>
                  <a:pt x="391887" y="197781"/>
                </a:cubicBezTo>
                <a:close/>
                <a:moveTo>
                  <a:pt x="315806" y="197781"/>
                </a:moveTo>
                <a:cubicBezTo>
                  <a:pt x="312935" y="197781"/>
                  <a:pt x="311500" y="199215"/>
                  <a:pt x="310064" y="200648"/>
                </a:cubicBezTo>
                <a:cubicBezTo>
                  <a:pt x="310064" y="202081"/>
                  <a:pt x="308629" y="203515"/>
                  <a:pt x="310064" y="206381"/>
                </a:cubicBezTo>
                <a:cubicBezTo>
                  <a:pt x="310064" y="207815"/>
                  <a:pt x="311500" y="209248"/>
                  <a:pt x="312935" y="209248"/>
                </a:cubicBezTo>
                <a:cubicBezTo>
                  <a:pt x="315806" y="210681"/>
                  <a:pt x="320113" y="210681"/>
                  <a:pt x="321548" y="207815"/>
                </a:cubicBezTo>
                <a:cubicBezTo>
                  <a:pt x="322983" y="203515"/>
                  <a:pt x="321548" y="200648"/>
                  <a:pt x="318677" y="199215"/>
                </a:cubicBezTo>
                <a:cubicBezTo>
                  <a:pt x="318677" y="197781"/>
                  <a:pt x="317242" y="197781"/>
                  <a:pt x="315806" y="197781"/>
                </a:cubicBezTo>
                <a:close/>
                <a:moveTo>
                  <a:pt x="469403" y="156214"/>
                </a:moveTo>
                <a:cubicBezTo>
                  <a:pt x="465096" y="156214"/>
                  <a:pt x="462225" y="159080"/>
                  <a:pt x="462225" y="161947"/>
                </a:cubicBezTo>
                <a:cubicBezTo>
                  <a:pt x="462225" y="166247"/>
                  <a:pt x="465096" y="169114"/>
                  <a:pt x="469403" y="169114"/>
                </a:cubicBezTo>
                <a:cubicBezTo>
                  <a:pt x="472274" y="169114"/>
                  <a:pt x="475145" y="166247"/>
                  <a:pt x="475145" y="161947"/>
                </a:cubicBezTo>
                <a:cubicBezTo>
                  <a:pt x="475145" y="160514"/>
                  <a:pt x="475145" y="159080"/>
                  <a:pt x="473709" y="157647"/>
                </a:cubicBezTo>
                <a:cubicBezTo>
                  <a:pt x="472274" y="156214"/>
                  <a:pt x="470838" y="156214"/>
                  <a:pt x="469403" y="156214"/>
                </a:cubicBezTo>
                <a:close/>
                <a:moveTo>
                  <a:pt x="391887" y="154780"/>
                </a:moveTo>
                <a:cubicBezTo>
                  <a:pt x="389016" y="154780"/>
                  <a:pt x="386145" y="157647"/>
                  <a:pt x="386145" y="160514"/>
                </a:cubicBezTo>
                <a:cubicBezTo>
                  <a:pt x="386145" y="164814"/>
                  <a:pt x="389016" y="167681"/>
                  <a:pt x="391887" y="167681"/>
                </a:cubicBezTo>
                <a:cubicBezTo>
                  <a:pt x="394758" y="167681"/>
                  <a:pt x="397629" y="164814"/>
                  <a:pt x="397629" y="160514"/>
                </a:cubicBezTo>
                <a:cubicBezTo>
                  <a:pt x="399064" y="159080"/>
                  <a:pt x="397629" y="157647"/>
                  <a:pt x="396193" y="156214"/>
                </a:cubicBezTo>
                <a:cubicBezTo>
                  <a:pt x="394758" y="154780"/>
                  <a:pt x="393322" y="154780"/>
                  <a:pt x="391887" y="154780"/>
                </a:cubicBezTo>
                <a:close/>
                <a:moveTo>
                  <a:pt x="311500" y="154780"/>
                </a:moveTo>
                <a:cubicBezTo>
                  <a:pt x="308629" y="156214"/>
                  <a:pt x="307193" y="160514"/>
                  <a:pt x="310064" y="163381"/>
                </a:cubicBezTo>
                <a:cubicBezTo>
                  <a:pt x="311500" y="166247"/>
                  <a:pt x="315806" y="167681"/>
                  <a:pt x="318677" y="166247"/>
                </a:cubicBezTo>
                <a:cubicBezTo>
                  <a:pt x="320113" y="164814"/>
                  <a:pt x="320113" y="163381"/>
                  <a:pt x="321548" y="161947"/>
                </a:cubicBezTo>
                <a:cubicBezTo>
                  <a:pt x="321548" y="160514"/>
                  <a:pt x="321548" y="159080"/>
                  <a:pt x="320113" y="157647"/>
                </a:cubicBezTo>
                <a:cubicBezTo>
                  <a:pt x="318677" y="154780"/>
                  <a:pt x="317242" y="154780"/>
                  <a:pt x="314371" y="154780"/>
                </a:cubicBezTo>
                <a:cubicBezTo>
                  <a:pt x="314371" y="154780"/>
                  <a:pt x="312935" y="154780"/>
                  <a:pt x="311500" y="154780"/>
                </a:cubicBezTo>
                <a:close/>
                <a:moveTo>
                  <a:pt x="417725" y="147614"/>
                </a:moveTo>
                <a:lnTo>
                  <a:pt x="404806" y="156214"/>
                </a:lnTo>
                <a:cubicBezTo>
                  <a:pt x="404806" y="157647"/>
                  <a:pt x="406241" y="159080"/>
                  <a:pt x="406241" y="160514"/>
                </a:cubicBezTo>
                <a:cubicBezTo>
                  <a:pt x="406241" y="166247"/>
                  <a:pt x="401935" y="171981"/>
                  <a:pt x="397629" y="173414"/>
                </a:cubicBezTo>
                <a:lnTo>
                  <a:pt x="397629" y="192048"/>
                </a:lnTo>
                <a:cubicBezTo>
                  <a:pt x="403370" y="194914"/>
                  <a:pt x="406241" y="199215"/>
                  <a:pt x="406241" y="204948"/>
                </a:cubicBezTo>
                <a:cubicBezTo>
                  <a:pt x="406241" y="206381"/>
                  <a:pt x="406241" y="207815"/>
                  <a:pt x="404806" y="209248"/>
                </a:cubicBezTo>
                <a:lnTo>
                  <a:pt x="419161" y="217848"/>
                </a:lnTo>
                <a:cubicBezTo>
                  <a:pt x="422032" y="214981"/>
                  <a:pt x="426338" y="212115"/>
                  <a:pt x="430645" y="212115"/>
                </a:cubicBezTo>
                <a:cubicBezTo>
                  <a:pt x="433516" y="212115"/>
                  <a:pt x="434951" y="213548"/>
                  <a:pt x="437822" y="213548"/>
                </a:cubicBezTo>
                <a:cubicBezTo>
                  <a:pt x="439258" y="214981"/>
                  <a:pt x="440693" y="216415"/>
                  <a:pt x="442129" y="217848"/>
                </a:cubicBezTo>
                <a:lnTo>
                  <a:pt x="455048" y="209248"/>
                </a:lnTo>
                <a:cubicBezTo>
                  <a:pt x="455048" y="207815"/>
                  <a:pt x="455048" y="206381"/>
                  <a:pt x="455048" y="204948"/>
                </a:cubicBezTo>
                <a:cubicBezTo>
                  <a:pt x="455048" y="197781"/>
                  <a:pt x="460790" y="192048"/>
                  <a:pt x="467967" y="192048"/>
                </a:cubicBezTo>
                <a:lnTo>
                  <a:pt x="467967" y="176281"/>
                </a:lnTo>
                <a:cubicBezTo>
                  <a:pt x="460790" y="174847"/>
                  <a:pt x="455048" y="169114"/>
                  <a:pt x="455048" y="161947"/>
                </a:cubicBezTo>
                <a:cubicBezTo>
                  <a:pt x="455048" y="160514"/>
                  <a:pt x="455048" y="160514"/>
                  <a:pt x="455048" y="160514"/>
                </a:cubicBezTo>
                <a:lnTo>
                  <a:pt x="439258" y="150480"/>
                </a:lnTo>
                <a:cubicBezTo>
                  <a:pt x="436387" y="153347"/>
                  <a:pt x="433516" y="154780"/>
                  <a:pt x="429209" y="154780"/>
                </a:cubicBezTo>
                <a:cubicBezTo>
                  <a:pt x="427774" y="154780"/>
                  <a:pt x="424903" y="154780"/>
                  <a:pt x="423467" y="153347"/>
                </a:cubicBezTo>
                <a:cubicBezTo>
                  <a:pt x="420596" y="151914"/>
                  <a:pt x="419161" y="150480"/>
                  <a:pt x="417725" y="147614"/>
                </a:cubicBezTo>
                <a:close/>
                <a:moveTo>
                  <a:pt x="341645" y="147614"/>
                </a:moveTo>
                <a:lnTo>
                  <a:pt x="327290" y="154780"/>
                </a:lnTo>
                <a:cubicBezTo>
                  <a:pt x="328725" y="157647"/>
                  <a:pt x="328725" y="160514"/>
                  <a:pt x="328725" y="163381"/>
                </a:cubicBezTo>
                <a:cubicBezTo>
                  <a:pt x="327290" y="167681"/>
                  <a:pt x="325854" y="170547"/>
                  <a:pt x="321548" y="171981"/>
                </a:cubicBezTo>
                <a:cubicBezTo>
                  <a:pt x="320113" y="173414"/>
                  <a:pt x="320113" y="173414"/>
                  <a:pt x="318677" y="173414"/>
                </a:cubicBezTo>
                <a:lnTo>
                  <a:pt x="318677" y="190614"/>
                </a:lnTo>
                <a:cubicBezTo>
                  <a:pt x="320113" y="190614"/>
                  <a:pt x="321548" y="190614"/>
                  <a:pt x="322983" y="192048"/>
                </a:cubicBezTo>
                <a:cubicBezTo>
                  <a:pt x="328725" y="194914"/>
                  <a:pt x="331596" y="203515"/>
                  <a:pt x="328725" y="209248"/>
                </a:cubicBezTo>
                <a:lnTo>
                  <a:pt x="343080" y="216415"/>
                </a:lnTo>
                <a:cubicBezTo>
                  <a:pt x="344516" y="213548"/>
                  <a:pt x="348822" y="210681"/>
                  <a:pt x="354564" y="210681"/>
                </a:cubicBezTo>
                <a:cubicBezTo>
                  <a:pt x="356000" y="210681"/>
                  <a:pt x="358871" y="212115"/>
                  <a:pt x="360306" y="213548"/>
                </a:cubicBezTo>
                <a:cubicBezTo>
                  <a:pt x="361742" y="213548"/>
                  <a:pt x="363177" y="214981"/>
                  <a:pt x="364612" y="216415"/>
                </a:cubicBezTo>
                <a:lnTo>
                  <a:pt x="378967" y="207815"/>
                </a:lnTo>
                <a:cubicBezTo>
                  <a:pt x="378967" y="206381"/>
                  <a:pt x="377532" y="204948"/>
                  <a:pt x="377532" y="203515"/>
                </a:cubicBezTo>
                <a:cubicBezTo>
                  <a:pt x="377532" y="197781"/>
                  <a:pt x="381838" y="193481"/>
                  <a:pt x="387580" y="190614"/>
                </a:cubicBezTo>
                <a:lnTo>
                  <a:pt x="387580" y="173414"/>
                </a:lnTo>
                <a:cubicBezTo>
                  <a:pt x="381838" y="171981"/>
                  <a:pt x="377532" y="167681"/>
                  <a:pt x="377532" y="160514"/>
                </a:cubicBezTo>
                <a:cubicBezTo>
                  <a:pt x="377532" y="160514"/>
                  <a:pt x="377532" y="159080"/>
                  <a:pt x="377532" y="159080"/>
                </a:cubicBezTo>
                <a:lnTo>
                  <a:pt x="363177" y="149047"/>
                </a:lnTo>
                <a:cubicBezTo>
                  <a:pt x="360306" y="151914"/>
                  <a:pt x="356000" y="153347"/>
                  <a:pt x="353129" y="153347"/>
                </a:cubicBezTo>
                <a:cubicBezTo>
                  <a:pt x="350258" y="153347"/>
                  <a:pt x="347387" y="153347"/>
                  <a:pt x="345951" y="151914"/>
                </a:cubicBezTo>
                <a:cubicBezTo>
                  <a:pt x="344516" y="150480"/>
                  <a:pt x="341645" y="149047"/>
                  <a:pt x="341645" y="147614"/>
                </a:cubicBezTo>
                <a:close/>
                <a:moveTo>
                  <a:pt x="429209" y="134713"/>
                </a:moveTo>
                <a:cubicBezTo>
                  <a:pt x="427774" y="134713"/>
                  <a:pt x="424903" y="136147"/>
                  <a:pt x="423467" y="137580"/>
                </a:cubicBezTo>
                <a:cubicBezTo>
                  <a:pt x="422032" y="140447"/>
                  <a:pt x="423467" y="144747"/>
                  <a:pt x="426338" y="146180"/>
                </a:cubicBezTo>
                <a:cubicBezTo>
                  <a:pt x="429209" y="147614"/>
                  <a:pt x="433516" y="147614"/>
                  <a:pt x="434951" y="144747"/>
                </a:cubicBezTo>
                <a:cubicBezTo>
                  <a:pt x="436387" y="143313"/>
                  <a:pt x="436387" y="140447"/>
                  <a:pt x="436387" y="139013"/>
                </a:cubicBezTo>
                <a:cubicBezTo>
                  <a:pt x="434951" y="137580"/>
                  <a:pt x="434951" y="136147"/>
                  <a:pt x="433516" y="136147"/>
                </a:cubicBezTo>
                <a:cubicBezTo>
                  <a:pt x="432080" y="134713"/>
                  <a:pt x="430645" y="134713"/>
                  <a:pt x="429209" y="134713"/>
                </a:cubicBezTo>
                <a:close/>
                <a:moveTo>
                  <a:pt x="353129" y="133280"/>
                </a:moveTo>
                <a:cubicBezTo>
                  <a:pt x="350258" y="133280"/>
                  <a:pt x="348822" y="134713"/>
                  <a:pt x="347387" y="136147"/>
                </a:cubicBezTo>
                <a:cubicBezTo>
                  <a:pt x="345951" y="139013"/>
                  <a:pt x="345951" y="143313"/>
                  <a:pt x="350258" y="144747"/>
                </a:cubicBezTo>
                <a:cubicBezTo>
                  <a:pt x="353129" y="147614"/>
                  <a:pt x="356000" y="146180"/>
                  <a:pt x="358871" y="143313"/>
                </a:cubicBezTo>
                <a:cubicBezTo>
                  <a:pt x="358871" y="141880"/>
                  <a:pt x="358871" y="140447"/>
                  <a:pt x="358871" y="137580"/>
                </a:cubicBezTo>
                <a:cubicBezTo>
                  <a:pt x="358871" y="136147"/>
                  <a:pt x="357435" y="134713"/>
                  <a:pt x="356000" y="134713"/>
                </a:cubicBezTo>
                <a:cubicBezTo>
                  <a:pt x="354564" y="133280"/>
                  <a:pt x="354564" y="133280"/>
                  <a:pt x="353129" y="133280"/>
                </a:cubicBezTo>
                <a:close/>
                <a:moveTo>
                  <a:pt x="429209" y="90279"/>
                </a:moveTo>
                <a:cubicBezTo>
                  <a:pt x="426338" y="90279"/>
                  <a:pt x="423467" y="93146"/>
                  <a:pt x="423467" y="97446"/>
                </a:cubicBezTo>
                <a:cubicBezTo>
                  <a:pt x="423467" y="100313"/>
                  <a:pt x="426338" y="103179"/>
                  <a:pt x="429209" y="103179"/>
                </a:cubicBezTo>
                <a:cubicBezTo>
                  <a:pt x="433516" y="103179"/>
                  <a:pt x="436387" y="100313"/>
                  <a:pt x="436387" y="97446"/>
                </a:cubicBezTo>
                <a:cubicBezTo>
                  <a:pt x="436387" y="96013"/>
                  <a:pt x="434951" y="94579"/>
                  <a:pt x="433516" y="93146"/>
                </a:cubicBezTo>
                <a:cubicBezTo>
                  <a:pt x="433516" y="91713"/>
                  <a:pt x="430645" y="90279"/>
                  <a:pt x="429209" y="90279"/>
                </a:cubicBezTo>
                <a:close/>
                <a:moveTo>
                  <a:pt x="353129" y="90279"/>
                </a:moveTo>
                <a:cubicBezTo>
                  <a:pt x="348822" y="90279"/>
                  <a:pt x="345951" y="93146"/>
                  <a:pt x="345951" y="96013"/>
                </a:cubicBezTo>
                <a:cubicBezTo>
                  <a:pt x="345951" y="98879"/>
                  <a:pt x="348822" y="103179"/>
                  <a:pt x="353129" y="103179"/>
                </a:cubicBezTo>
                <a:cubicBezTo>
                  <a:pt x="356000" y="103179"/>
                  <a:pt x="358871" y="100313"/>
                  <a:pt x="358871" y="96013"/>
                </a:cubicBezTo>
                <a:cubicBezTo>
                  <a:pt x="358871" y="94579"/>
                  <a:pt x="358871" y="93146"/>
                  <a:pt x="357435" y="91713"/>
                </a:cubicBezTo>
                <a:cubicBezTo>
                  <a:pt x="356000" y="90279"/>
                  <a:pt x="354564" y="90279"/>
                  <a:pt x="353129" y="90279"/>
                </a:cubicBezTo>
                <a:close/>
                <a:moveTo>
                  <a:pt x="378967" y="83112"/>
                </a:moveTo>
                <a:lnTo>
                  <a:pt x="366048" y="90279"/>
                </a:lnTo>
                <a:cubicBezTo>
                  <a:pt x="366048" y="93146"/>
                  <a:pt x="366048" y="94579"/>
                  <a:pt x="366048" y="96013"/>
                </a:cubicBezTo>
                <a:cubicBezTo>
                  <a:pt x="366048" y="101746"/>
                  <a:pt x="363177" y="106046"/>
                  <a:pt x="358871" y="108913"/>
                </a:cubicBezTo>
                <a:lnTo>
                  <a:pt x="358871" y="127547"/>
                </a:lnTo>
                <a:cubicBezTo>
                  <a:pt x="360306" y="127547"/>
                  <a:pt x="360306" y="127547"/>
                  <a:pt x="361742" y="128980"/>
                </a:cubicBezTo>
                <a:cubicBezTo>
                  <a:pt x="363177" y="130413"/>
                  <a:pt x="366048" y="133280"/>
                  <a:pt x="366048" y="136147"/>
                </a:cubicBezTo>
                <a:cubicBezTo>
                  <a:pt x="367483" y="139013"/>
                  <a:pt x="367483" y="140447"/>
                  <a:pt x="366048" y="143313"/>
                </a:cubicBezTo>
                <a:lnTo>
                  <a:pt x="381838" y="151914"/>
                </a:lnTo>
                <a:cubicBezTo>
                  <a:pt x="384709" y="149047"/>
                  <a:pt x="387580" y="147614"/>
                  <a:pt x="391887" y="147614"/>
                </a:cubicBezTo>
                <a:cubicBezTo>
                  <a:pt x="394758" y="147614"/>
                  <a:pt x="397629" y="147614"/>
                  <a:pt x="400500" y="149047"/>
                </a:cubicBezTo>
                <a:lnTo>
                  <a:pt x="416290" y="140447"/>
                </a:lnTo>
                <a:cubicBezTo>
                  <a:pt x="416290" y="139013"/>
                  <a:pt x="416290" y="136147"/>
                  <a:pt x="417725" y="134713"/>
                </a:cubicBezTo>
                <a:cubicBezTo>
                  <a:pt x="419161" y="130413"/>
                  <a:pt x="423467" y="127547"/>
                  <a:pt x="427774" y="127547"/>
                </a:cubicBezTo>
                <a:lnTo>
                  <a:pt x="427774" y="110346"/>
                </a:lnTo>
                <a:cubicBezTo>
                  <a:pt x="420596" y="110346"/>
                  <a:pt x="414854" y="104613"/>
                  <a:pt x="414854" y="97446"/>
                </a:cubicBezTo>
                <a:cubicBezTo>
                  <a:pt x="414854" y="96013"/>
                  <a:pt x="416290" y="96013"/>
                  <a:pt x="416290" y="94579"/>
                </a:cubicBezTo>
                <a:lnTo>
                  <a:pt x="400500" y="85979"/>
                </a:lnTo>
                <a:cubicBezTo>
                  <a:pt x="397629" y="88846"/>
                  <a:pt x="393322" y="90279"/>
                  <a:pt x="390451" y="90279"/>
                </a:cubicBezTo>
                <a:cubicBezTo>
                  <a:pt x="387580" y="90279"/>
                  <a:pt x="386145" y="88846"/>
                  <a:pt x="383274" y="88846"/>
                </a:cubicBezTo>
                <a:cubicBezTo>
                  <a:pt x="381838" y="87412"/>
                  <a:pt x="380403" y="84546"/>
                  <a:pt x="378967" y="83112"/>
                </a:cubicBezTo>
                <a:close/>
                <a:moveTo>
                  <a:pt x="390451" y="70212"/>
                </a:moveTo>
                <a:cubicBezTo>
                  <a:pt x="387580" y="70212"/>
                  <a:pt x="386145" y="70212"/>
                  <a:pt x="384709" y="73079"/>
                </a:cubicBezTo>
                <a:cubicBezTo>
                  <a:pt x="383274" y="75946"/>
                  <a:pt x="384709" y="80246"/>
                  <a:pt x="387580" y="81679"/>
                </a:cubicBezTo>
                <a:cubicBezTo>
                  <a:pt x="390451" y="83112"/>
                  <a:pt x="394758" y="81679"/>
                  <a:pt x="396193" y="78812"/>
                </a:cubicBezTo>
                <a:cubicBezTo>
                  <a:pt x="396193" y="77379"/>
                  <a:pt x="397629" y="75946"/>
                  <a:pt x="396193" y="74512"/>
                </a:cubicBezTo>
                <a:cubicBezTo>
                  <a:pt x="396193" y="73079"/>
                  <a:pt x="394758" y="71646"/>
                  <a:pt x="393322" y="70212"/>
                </a:cubicBezTo>
                <a:cubicBezTo>
                  <a:pt x="391887" y="70212"/>
                  <a:pt x="391887" y="70212"/>
                  <a:pt x="390451" y="70212"/>
                </a:cubicBezTo>
                <a:close/>
                <a:moveTo>
                  <a:pt x="390451" y="61612"/>
                </a:moveTo>
                <a:cubicBezTo>
                  <a:pt x="393322" y="61612"/>
                  <a:pt x="394758" y="63045"/>
                  <a:pt x="397629" y="64479"/>
                </a:cubicBezTo>
                <a:cubicBezTo>
                  <a:pt x="400500" y="65912"/>
                  <a:pt x="403370" y="68779"/>
                  <a:pt x="403370" y="73079"/>
                </a:cubicBezTo>
                <a:cubicBezTo>
                  <a:pt x="404806" y="74512"/>
                  <a:pt x="404806" y="77379"/>
                  <a:pt x="403370" y="78812"/>
                </a:cubicBezTo>
                <a:lnTo>
                  <a:pt x="419161" y="88846"/>
                </a:lnTo>
                <a:cubicBezTo>
                  <a:pt x="422032" y="84546"/>
                  <a:pt x="424903" y="83112"/>
                  <a:pt x="429209" y="83112"/>
                </a:cubicBezTo>
                <a:cubicBezTo>
                  <a:pt x="433516" y="83112"/>
                  <a:pt x="436387" y="84546"/>
                  <a:pt x="439258" y="87412"/>
                </a:cubicBezTo>
                <a:cubicBezTo>
                  <a:pt x="442129" y="90279"/>
                  <a:pt x="443564" y="93146"/>
                  <a:pt x="443564" y="97446"/>
                </a:cubicBezTo>
                <a:cubicBezTo>
                  <a:pt x="443564" y="103179"/>
                  <a:pt x="440693" y="107480"/>
                  <a:pt x="434951" y="110346"/>
                </a:cubicBezTo>
                <a:lnTo>
                  <a:pt x="436387" y="127547"/>
                </a:lnTo>
                <a:cubicBezTo>
                  <a:pt x="437822" y="128980"/>
                  <a:pt x="437822" y="130413"/>
                  <a:pt x="439258" y="130413"/>
                </a:cubicBezTo>
                <a:cubicBezTo>
                  <a:pt x="440693" y="133280"/>
                  <a:pt x="442129" y="134713"/>
                  <a:pt x="443564" y="137580"/>
                </a:cubicBezTo>
                <a:cubicBezTo>
                  <a:pt x="443564" y="139013"/>
                  <a:pt x="443564" y="141880"/>
                  <a:pt x="443564" y="144747"/>
                </a:cubicBezTo>
                <a:lnTo>
                  <a:pt x="457919" y="153347"/>
                </a:lnTo>
                <a:cubicBezTo>
                  <a:pt x="460790" y="150480"/>
                  <a:pt x="465096" y="147614"/>
                  <a:pt x="469403" y="147614"/>
                </a:cubicBezTo>
                <a:cubicBezTo>
                  <a:pt x="472274" y="147614"/>
                  <a:pt x="476580" y="150480"/>
                  <a:pt x="479451" y="151914"/>
                </a:cubicBezTo>
                <a:cubicBezTo>
                  <a:pt x="480887" y="154780"/>
                  <a:pt x="482322" y="159080"/>
                  <a:pt x="482322" y="161947"/>
                </a:cubicBezTo>
                <a:cubicBezTo>
                  <a:pt x="482322" y="167681"/>
                  <a:pt x="479451" y="171981"/>
                  <a:pt x="475145" y="174847"/>
                </a:cubicBezTo>
                <a:lnTo>
                  <a:pt x="475145" y="193481"/>
                </a:lnTo>
                <a:cubicBezTo>
                  <a:pt x="479451" y="194914"/>
                  <a:pt x="482322" y="200648"/>
                  <a:pt x="482322" y="206381"/>
                </a:cubicBezTo>
                <a:cubicBezTo>
                  <a:pt x="482322" y="213548"/>
                  <a:pt x="476580" y="219282"/>
                  <a:pt x="469403" y="219282"/>
                </a:cubicBezTo>
                <a:cubicBezTo>
                  <a:pt x="465096" y="219282"/>
                  <a:pt x="462225" y="217848"/>
                  <a:pt x="459354" y="216415"/>
                </a:cubicBezTo>
                <a:lnTo>
                  <a:pt x="444999" y="225015"/>
                </a:lnTo>
                <a:cubicBezTo>
                  <a:pt x="444999" y="227882"/>
                  <a:pt x="444999" y="230748"/>
                  <a:pt x="443564" y="233615"/>
                </a:cubicBezTo>
                <a:cubicBezTo>
                  <a:pt x="440693" y="237915"/>
                  <a:pt x="436387" y="239349"/>
                  <a:pt x="430645" y="239349"/>
                </a:cubicBezTo>
                <a:cubicBezTo>
                  <a:pt x="427774" y="239349"/>
                  <a:pt x="426338" y="239349"/>
                  <a:pt x="423467" y="237915"/>
                </a:cubicBezTo>
                <a:cubicBezTo>
                  <a:pt x="420596" y="236482"/>
                  <a:pt x="417725" y="233615"/>
                  <a:pt x="417725" y="229315"/>
                </a:cubicBezTo>
                <a:cubicBezTo>
                  <a:pt x="416290" y="227882"/>
                  <a:pt x="416290" y="226448"/>
                  <a:pt x="416290" y="225015"/>
                </a:cubicBezTo>
                <a:lnTo>
                  <a:pt x="400500" y="214981"/>
                </a:lnTo>
                <a:cubicBezTo>
                  <a:pt x="397629" y="217848"/>
                  <a:pt x="394758" y="217848"/>
                  <a:pt x="391887" y="217848"/>
                </a:cubicBezTo>
                <a:cubicBezTo>
                  <a:pt x="389016" y="217848"/>
                  <a:pt x="384709" y="216415"/>
                  <a:pt x="383274" y="214981"/>
                </a:cubicBezTo>
                <a:lnTo>
                  <a:pt x="367483" y="223582"/>
                </a:lnTo>
                <a:cubicBezTo>
                  <a:pt x="367483" y="226448"/>
                  <a:pt x="367483" y="229315"/>
                  <a:pt x="366048" y="232182"/>
                </a:cubicBezTo>
                <a:cubicBezTo>
                  <a:pt x="363177" y="236482"/>
                  <a:pt x="358871" y="239349"/>
                  <a:pt x="353129" y="239349"/>
                </a:cubicBezTo>
                <a:cubicBezTo>
                  <a:pt x="351693" y="239349"/>
                  <a:pt x="348822" y="237915"/>
                  <a:pt x="347387" y="236482"/>
                </a:cubicBezTo>
                <a:cubicBezTo>
                  <a:pt x="343080" y="235049"/>
                  <a:pt x="341645" y="232182"/>
                  <a:pt x="340209" y="229315"/>
                </a:cubicBezTo>
                <a:cubicBezTo>
                  <a:pt x="340209" y="226448"/>
                  <a:pt x="340209" y="225015"/>
                  <a:pt x="340209" y="223582"/>
                </a:cubicBezTo>
                <a:lnTo>
                  <a:pt x="324419" y="214981"/>
                </a:lnTo>
                <a:cubicBezTo>
                  <a:pt x="321548" y="216415"/>
                  <a:pt x="318677" y="217848"/>
                  <a:pt x="315806" y="217848"/>
                </a:cubicBezTo>
                <a:cubicBezTo>
                  <a:pt x="312935" y="217848"/>
                  <a:pt x="311500" y="217848"/>
                  <a:pt x="308629" y="216415"/>
                </a:cubicBezTo>
                <a:cubicBezTo>
                  <a:pt x="305758" y="213548"/>
                  <a:pt x="302887" y="210681"/>
                  <a:pt x="302887" y="207815"/>
                </a:cubicBezTo>
                <a:cubicBezTo>
                  <a:pt x="301451" y="203515"/>
                  <a:pt x="301451" y="200648"/>
                  <a:pt x="304322" y="196348"/>
                </a:cubicBezTo>
                <a:cubicBezTo>
                  <a:pt x="305758" y="194914"/>
                  <a:pt x="308629" y="192048"/>
                  <a:pt x="311500" y="190614"/>
                </a:cubicBezTo>
                <a:lnTo>
                  <a:pt x="310064" y="173414"/>
                </a:lnTo>
                <a:cubicBezTo>
                  <a:pt x="308629" y="173414"/>
                  <a:pt x="307193" y="171981"/>
                  <a:pt x="304322" y="170547"/>
                </a:cubicBezTo>
                <a:lnTo>
                  <a:pt x="289967" y="180581"/>
                </a:lnTo>
                <a:lnTo>
                  <a:pt x="295709" y="192048"/>
                </a:lnTo>
                <a:lnTo>
                  <a:pt x="169387" y="256549"/>
                </a:lnTo>
                <a:lnTo>
                  <a:pt x="162210" y="388418"/>
                </a:lnTo>
                <a:lnTo>
                  <a:pt x="157903" y="388418"/>
                </a:lnTo>
                <a:lnTo>
                  <a:pt x="157903" y="405618"/>
                </a:lnTo>
                <a:lnTo>
                  <a:pt x="157903" y="417085"/>
                </a:lnTo>
                <a:lnTo>
                  <a:pt x="157903" y="547521"/>
                </a:lnTo>
                <a:lnTo>
                  <a:pt x="162210" y="547521"/>
                </a:lnTo>
                <a:lnTo>
                  <a:pt x="192355" y="554688"/>
                </a:lnTo>
                <a:lnTo>
                  <a:pt x="192355" y="580488"/>
                </a:lnTo>
                <a:lnTo>
                  <a:pt x="166516" y="580488"/>
                </a:lnTo>
                <a:lnTo>
                  <a:pt x="137806" y="576188"/>
                </a:lnTo>
                <a:lnTo>
                  <a:pt x="137806" y="580488"/>
                </a:lnTo>
                <a:lnTo>
                  <a:pt x="104790" y="580488"/>
                </a:lnTo>
                <a:lnTo>
                  <a:pt x="104790" y="550388"/>
                </a:lnTo>
                <a:lnTo>
                  <a:pt x="104790" y="547521"/>
                </a:lnTo>
                <a:lnTo>
                  <a:pt x="104790" y="417085"/>
                </a:lnTo>
                <a:lnTo>
                  <a:pt x="86129" y="417085"/>
                </a:lnTo>
                <a:lnTo>
                  <a:pt x="86129" y="547521"/>
                </a:lnTo>
                <a:lnTo>
                  <a:pt x="86129" y="550388"/>
                </a:lnTo>
                <a:lnTo>
                  <a:pt x="86129" y="580488"/>
                </a:lnTo>
                <a:lnTo>
                  <a:pt x="54548" y="580488"/>
                </a:lnTo>
                <a:lnTo>
                  <a:pt x="54548" y="576188"/>
                </a:lnTo>
                <a:lnTo>
                  <a:pt x="24403" y="580488"/>
                </a:lnTo>
                <a:lnTo>
                  <a:pt x="0" y="580488"/>
                </a:lnTo>
                <a:lnTo>
                  <a:pt x="0" y="554688"/>
                </a:lnTo>
                <a:lnTo>
                  <a:pt x="28710" y="547521"/>
                </a:lnTo>
                <a:lnTo>
                  <a:pt x="34452" y="547521"/>
                </a:lnTo>
                <a:lnTo>
                  <a:pt x="34452" y="417085"/>
                </a:lnTo>
                <a:lnTo>
                  <a:pt x="34452" y="405618"/>
                </a:lnTo>
                <a:lnTo>
                  <a:pt x="34452" y="388418"/>
                </a:lnTo>
                <a:lnTo>
                  <a:pt x="30145" y="388418"/>
                </a:lnTo>
                <a:lnTo>
                  <a:pt x="28710" y="361184"/>
                </a:lnTo>
                <a:lnTo>
                  <a:pt x="4306" y="361184"/>
                </a:lnTo>
                <a:lnTo>
                  <a:pt x="7177" y="230748"/>
                </a:lnTo>
                <a:lnTo>
                  <a:pt x="67468" y="219282"/>
                </a:lnTo>
                <a:lnTo>
                  <a:pt x="94742" y="252249"/>
                </a:lnTo>
                <a:lnTo>
                  <a:pt x="122016" y="219282"/>
                </a:lnTo>
                <a:lnTo>
                  <a:pt x="163645" y="219282"/>
                </a:lnTo>
                <a:lnTo>
                  <a:pt x="278484" y="159080"/>
                </a:lnTo>
                <a:lnTo>
                  <a:pt x="285661" y="171981"/>
                </a:lnTo>
                <a:lnTo>
                  <a:pt x="301451" y="161947"/>
                </a:lnTo>
                <a:cubicBezTo>
                  <a:pt x="301451" y="156214"/>
                  <a:pt x="302887" y="151914"/>
                  <a:pt x="307193" y="149047"/>
                </a:cubicBezTo>
                <a:cubicBezTo>
                  <a:pt x="310064" y="147614"/>
                  <a:pt x="312935" y="146180"/>
                  <a:pt x="314371" y="146180"/>
                </a:cubicBezTo>
                <a:cubicBezTo>
                  <a:pt x="317242" y="146180"/>
                  <a:pt x="320113" y="147614"/>
                  <a:pt x="322983" y="149047"/>
                </a:cubicBezTo>
                <a:lnTo>
                  <a:pt x="338774" y="139013"/>
                </a:lnTo>
                <a:cubicBezTo>
                  <a:pt x="338774" y="137580"/>
                  <a:pt x="340209" y="134713"/>
                  <a:pt x="340209" y="133280"/>
                </a:cubicBezTo>
                <a:cubicBezTo>
                  <a:pt x="343080" y="130413"/>
                  <a:pt x="345951" y="127547"/>
                  <a:pt x="348822" y="126113"/>
                </a:cubicBezTo>
                <a:lnTo>
                  <a:pt x="348822" y="108913"/>
                </a:lnTo>
                <a:cubicBezTo>
                  <a:pt x="344516" y="108913"/>
                  <a:pt x="340209" y="106046"/>
                  <a:pt x="338774" y="98879"/>
                </a:cubicBezTo>
                <a:cubicBezTo>
                  <a:pt x="337338" y="91713"/>
                  <a:pt x="341645" y="88846"/>
                  <a:pt x="341645" y="87412"/>
                </a:cubicBezTo>
                <a:cubicBezTo>
                  <a:pt x="343080" y="84546"/>
                  <a:pt x="348822" y="81679"/>
                  <a:pt x="353129" y="81679"/>
                </a:cubicBezTo>
                <a:cubicBezTo>
                  <a:pt x="356000" y="81679"/>
                  <a:pt x="358871" y="83112"/>
                  <a:pt x="360306" y="84546"/>
                </a:cubicBezTo>
                <a:lnTo>
                  <a:pt x="376096" y="75946"/>
                </a:lnTo>
                <a:cubicBezTo>
                  <a:pt x="376096" y="73079"/>
                  <a:pt x="377532" y="71646"/>
                  <a:pt x="378967" y="68779"/>
                </a:cubicBezTo>
                <a:cubicBezTo>
                  <a:pt x="380403" y="64479"/>
                  <a:pt x="384709" y="61612"/>
                  <a:pt x="390451" y="61612"/>
                </a:cubicBezTo>
                <a:close/>
                <a:moveTo>
                  <a:pt x="94832" y="61612"/>
                </a:moveTo>
                <a:cubicBezTo>
                  <a:pt x="135271" y="61612"/>
                  <a:pt x="168054" y="94343"/>
                  <a:pt x="168054" y="134719"/>
                </a:cubicBezTo>
                <a:cubicBezTo>
                  <a:pt x="168054" y="175095"/>
                  <a:pt x="135271" y="207826"/>
                  <a:pt x="94832" y="207826"/>
                </a:cubicBezTo>
                <a:cubicBezTo>
                  <a:pt x="54393" y="207826"/>
                  <a:pt x="21610" y="175095"/>
                  <a:pt x="21610" y="134719"/>
                </a:cubicBezTo>
                <a:cubicBezTo>
                  <a:pt x="21610" y="94343"/>
                  <a:pt x="54393" y="61612"/>
                  <a:pt x="94832" y="61612"/>
                </a:cubicBezTo>
                <a:close/>
                <a:moveTo>
                  <a:pt x="56095" y="0"/>
                </a:moveTo>
                <a:lnTo>
                  <a:pt x="600029" y="0"/>
                </a:lnTo>
                <a:lnTo>
                  <a:pt x="600029" y="364156"/>
                </a:lnTo>
                <a:lnTo>
                  <a:pt x="180956" y="364156"/>
                </a:lnTo>
                <a:lnTo>
                  <a:pt x="182391" y="339783"/>
                </a:lnTo>
                <a:lnTo>
                  <a:pt x="574196" y="339783"/>
                </a:lnTo>
                <a:lnTo>
                  <a:pt x="574196" y="24373"/>
                </a:lnTo>
                <a:lnTo>
                  <a:pt x="80493" y="24373"/>
                </a:lnTo>
                <a:lnTo>
                  <a:pt x="80493" y="48745"/>
                </a:lnTo>
                <a:lnTo>
                  <a:pt x="56095" y="5734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zh-HK" altLang="en-US"/>
          </a:p>
        </p:txBody>
      </p:sp>
      <p:cxnSp>
        <p:nvCxnSpPr>
          <p:cNvPr id="4" name="直線接點 3"/>
          <p:cNvCxnSpPr/>
          <p:nvPr userDrawn="1"/>
        </p:nvCxnSpPr>
        <p:spPr>
          <a:xfrm>
            <a:off x="4511030" y="1989634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接點 17"/>
          <p:cNvCxnSpPr/>
          <p:nvPr userDrawn="1"/>
        </p:nvCxnSpPr>
        <p:spPr>
          <a:xfrm>
            <a:off x="4511030" y="4497499"/>
            <a:ext cx="6120680" cy="0"/>
          </a:xfrm>
          <a:prstGeom prst="line">
            <a:avLst/>
          </a:prstGeom>
          <a:ln w="76200" cap="rnd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686965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課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/>
          <p:cNvSpPr>
            <a:spLocks noGrp="1"/>
          </p:cNvSpPr>
          <p:nvPr>
            <p:ph type="title" hasCustomPrompt="1"/>
          </p:nvPr>
        </p:nvSpPr>
        <p:spPr>
          <a:xfrm>
            <a:off x="333375" y="1"/>
            <a:ext cx="9938295" cy="837506"/>
          </a:xfrm>
          <a:prstGeom prst="rect">
            <a:avLst/>
          </a:prstGeom>
          <a:noFill/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txBody>
          <a:bodyPr lIns="121912" tIns="60956" rIns="121912" bIns="60956" anchor="ctr">
            <a:noAutofit/>
          </a:bodyPr>
          <a:lstStyle>
            <a:lvl1pPr algn="l">
              <a:defRPr sz="4400" b="1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 dirty="0"/>
              <a:t>標題</a:t>
            </a:r>
            <a:r>
              <a:rPr lang="en-US" altLang="zh-TW" dirty="0" err="1"/>
              <a:t>44pt</a:t>
            </a:r>
            <a:r>
              <a:rPr lang="zh-TW" altLang="en-US" dirty="0"/>
              <a:t>粗體，微軟正黑體</a:t>
            </a:r>
          </a:p>
        </p:txBody>
      </p:sp>
      <p:sp>
        <p:nvSpPr>
          <p:cNvPr id="9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831798" indent="-355578" eaLnBrk="1" latinLnBrk="0" hangingPunct="1">
              <a:spcBef>
                <a:spcPts val="800"/>
              </a:spcBef>
              <a:defRPr sz="3600" b="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600" baseline="0">
                <a:latin typeface="微軟正黑體" panose="020B0604030504040204" pitchFamily="34" charset="-120"/>
                <a:ea typeface="微軟正黑體" panose="020B0604030504040204" pitchFamily="34" charset="-120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1"/>
            <a:endParaRPr lang="zh-TW" altLang="en-US" dirty="0"/>
          </a:p>
        </p:txBody>
      </p:sp>
      <p:cxnSp>
        <p:nvCxnSpPr>
          <p:cNvPr id="10" name="直線接點 9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6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知識快遞"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Box 10"/>
          <p:cNvSpPr txBox="1">
            <a:spLocks noChangeArrowheads="1"/>
          </p:cNvSpPr>
          <p:nvPr userDrawn="1"/>
        </p:nvSpPr>
        <p:spPr bwMode="auto">
          <a:xfrm>
            <a:off x="948631" y="69156"/>
            <a:ext cx="2554287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新細明體" pitchFamily="18" charset="-120"/>
                <a:ea typeface="新細明體" pitchFamily="18" charset="-120"/>
              </a:defRPr>
            </a:lvl9pPr>
          </a:lstStyle>
          <a:p>
            <a:r>
              <a:rPr kumimoji="1" lang="zh-TW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A936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知識快遞</a:t>
            </a:r>
          </a:p>
        </p:txBody>
      </p:sp>
      <p:cxnSp>
        <p:nvCxnSpPr>
          <p:cNvPr id="15" name="直線接點 14"/>
          <p:cNvCxnSpPr/>
          <p:nvPr userDrawn="1"/>
        </p:nvCxnSpPr>
        <p:spPr>
          <a:xfrm>
            <a:off x="334963" y="837506"/>
            <a:ext cx="11520487" cy="0"/>
          </a:xfrm>
          <a:prstGeom prst="line">
            <a:avLst/>
          </a:prstGeom>
          <a:ln w="28575" cap="rnd">
            <a:solidFill>
              <a:srgbClr val="EDA936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7" name="內容版面配置區 2"/>
          <p:cNvSpPr>
            <a:spLocks noGrp="1"/>
          </p:cNvSpPr>
          <p:nvPr>
            <p:ph idx="1" hasCustomPrompt="1"/>
          </p:nvPr>
        </p:nvSpPr>
        <p:spPr>
          <a:xfrm>
            <a:off x="334963" y="931742"/>
            <a:ext cx="11304587" cy="5521446"/>
          </a:xfrm>
          <a:prstGeom prst="rect">
            <a:avLst/>
          </a:prstGeom>
          <a:ln>
            <a:noFill/>
          </a:ln>
        </p:spPr>
        <p:txBody>
          <a:bodyPr lIns="0" tIns="0" rIns="0" bIns="0">
            <a:noAutofit/>
          </a:bodyPr>
          <a:lstStyle>
            <a:lvl1pPr marL="484687" indent="-370392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baseline="0">
                <a:latin typeface="+mn-lt"/>
              </a:defRPr>
            </a:lvl1pPr>
            <a:lvl2pPr marL="831798" indent="-355578" eaLnBrk="1" latinLnBrk="0" hangingPunct="1">
              <a:spcBef>
                <a:spcPts val="800"/>
              </a:spcBef>
              <a:defRPr sz="4300" b="0" baseline="0">
                <a:solidFill>
                  <a:schemeClr val="tx1"/>
                </a:solidFill>
              </a:defRPr>
            </a:lvl2pPr>
            <a:lvl3pPr marL="960905" indent="0" eaLnBrk="1" latinLnBrk="0" hangingPunct="1">
              <a:spcBef>
                <a:spcPts val="800"/>
              </a:spcBef>
              <a:buNone/>
              <a:defRPr sz="3700" baseline="0">
                <a:latin typeface="+mn-ea"/>
                <a:ea typeface="+mn-ea"/>
              </a:defRPr>
            </a:lvl3pPr>
          </a:lstStyle>
          <a:p>
            <a:pPr lvl="0"/>
            <a:r>
              <a:rPr lang="zh-TW" altLang="en-US" dirty="0"/>
              <a:t>課文</a:t>
            </a:r>
            <a:r>
              <a:rPr lang="en-US" altLang="zh-TW" dirty="0" err="1"/>
              <a:t>36pt</a:t>
            </a:r>
            <a:r>
              <a:rPr lang="zh-TW" altLang="en-US" dirty="0"/>
              <a:t>，正黑體、小標可加粗、行距</a:t>
            </a:r>
            <a:r>
              <a:rPr lang="en-US" altLang="zh-TW" dirty="0"/>
              <a:t>1.3</a:t>
            </a:r>
            <a:r>
              <a:rPr lang="zh-TW" altLang="en-US" dirty="0"/>
              <a:t>。</a:t>
            </a:r>
            <a:endParaRPr lang="en-US" altLang="zh-TW" dirty="0"/>
          </a:p>
          <a:p>
            <a:pPr lvl="0"/>
            <a:endParaRPr lang="en-US" altLang="zh-TW" dirty="0"/>
          </a:p>
          <a:p>
            <a:pPr lvl="0"/>
            <a:endParaRPr lang="zh-TW" altLang="en-US" dirty="0"/>
          </a:p>
        </p:txBody>
      </p:sp>
      <p:pic>
        <p:nvPicPr>
          <p:cNvPr id="8" name="圖片 7">
            <a:hlinkClick r:id="" action="ppaction://noaction"/>
            <a:extLst>
              <a:ext uri="{FF2B5EF4-FFF2-40B4-BE49-F238E27FC236}">
                <a16:creationId xmlns="" xmlns:a16="http://schemas.microsoft.com/office/drawing/2014/main" id="{9E552A6D-83AE-4630-979C-36EDD74F24D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34963" y="90273"/>
            <a:ext cx="698449" cy="718217"/>
          </a:xfrm>
          <a:prstGeom prst="rect">
            <a:avLst/>
          </a:prstGeom>
        </p:spPr>
      </p:pic>
      <p:sp>
        <p:nvSpPr>
          <p:cNvPr id="10" name="文字版面配置區 5"/>
          <p:cNvSpPr>
            <a:spLocks noGrp="1"/>
          </p:cNvSpPr>
          <p:nvPr>
            <p:ph type="body" sz="quarter" idx="11" hasCustomPrompt="1"/>
          </p:nvPr>
        </p:nvSpPr>
        <p:spPr>
          <a:xfrm>
            <a:off x="9551590" y="17929"/>
            <a:ext cx="792261" cy="504106"/>
          </a:xfrm>
        </p:spPr>
        <p:txBody>
          <a:bodyPr>
            <a:noAutofit/>
          </a:bodyPr>
          <a:lstStyle>
            <a:lvl1pPr marL="0" indent="0" algn="ctr">
              <a:buNone/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>
              <a:defRPr lang="zh-TW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4pPr>
            <a:lvl5pPr>
              <a:defRPr lang="zh-HK" altLang="en-US" sz="2000" b="1" kern="1200" baseline="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5pPr>
          </a:lstStyle>
          <a:p>
            <a:pPr lvl="0"/>
            <a:r>
              <a:rPr lang="zh-TW" altLang="en-US" dirty="0"/>
              <a:t>頁碼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979344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D:\圖片雜彙\康軒文教事業.png"/>
          <p:cNvPicPr>
            <a:picLocks noChangeAspect="1" noChangeArrowheads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25474" y="6526513"/>
            <a:ext cx="2161036" cy="359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群組 12"/>
          <p:cNvGrpSpPr/>
          <p:nvPr userDrawn="1"/>
        </p:nvGrpSpPr>
        <p:grpSpPr>
          <a:xfrm>
            <a:off x="10260264" y="-5902"/>
            <a:ext cx="2094103" cy="545578"/>
            <a:chOff x="7689850" y="-4426"/>
            <a:chExt cx="1570782" cy="409089"/>
          </a:xfrm>
        </p:grpSpPr>
        <p:sp>
          <p:nvSpPr>
            <p:cNvPr id="14" name="平行四邊形 13"/>
            <p:cNvSpPr/>
            <p:nvPr userDrawn="1"/>
          </p:nvSpPr>
          <p:spPr bwMode="auto">
            <a:xfrm rot="10800000" flipV="1">
              <a:off x="7689850" y="-4426"/>
              <a:ext cx="1570782" cy="409089"/>
            </a:xfrm>
            <a:prstGeom prst="parallelogram">
              <a:avLst>
                <a:gd name="adj" fmla="val 30791"/>
              </a:avLst>
            </a:prstGeom>
            <a:solidFill>
              <a:schemeClr val="tx1">
                <a:lumMod val="75000"/>
                <a:lumOff val="25000"/>
              </a:schemeClr>
            </a:solidFill>
            <a:ln w="6350" cmpd="sng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anchor="ctr"/>
            <a:lstStyle/>
            <a:p>
              <a:pPr fontAlgn="auto">
                <a:spcBef>
                  <a:spcPts val="800"/>
                </a:spcBef>
                <a:spcAft>
                  <a:spcPts val="0"/>
                </a:spcAft>
                <a:tabLst>
                  <a:tab pos="1430775" algn="l"/>
                </a:tabLst>
                <a:defRPr/>
              </a:pPr>
              <a:endParaRPr kumimoji="0" lang="zh-TW" altLang="en-US" sz="3500" spc="-400" dirty="0">
                <a:solidFill>
                  <a:prstClr val="white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15" name="向右箭號 14">
              <a:hlinkClick r:id="" action="ppaction://hlinkshowjump?jump=previousslide"/>
            </p:cNvPr>
            <p:cNvSpPr/>
            <p:nvPr userDrawn="1"/>
          </p:nvSpPr>
          <p:spPr bwMode="auto">
            <a:xfrm rot="10800000">
              <a:off x="7884368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6" name="向右箭號 15">
              <a:hlinkClick r:id="" action="ppaction://hlinkshowjump?jump=nextslide"/>
            </p:cNvPr>
            <p:cNvSpPr/>
            <p:nvPr userDrawn="1"/>
          </p:nvSpPr>
          <p:spPr bwMode="auto">
            <a:xfrm rot="10800000" flipH="1">
              <a:off x="8748464" y="28185"/>
              <a:ext cx="325559" cy="308349"/>
            </a:xfrm>
            <a:prstGeom prst="rightArrow">
              <a:avLst/>
            </a:pr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spcBef>
                  <a:spcPct val="20000"/>
                </a:spcBef>
                <a:defRPr/>
              </a:pPr>
              <a:endParaRPr lang="zh-TW" altLang="en-US">
                <a:solidFill>
                  <a:prstClr val="white"/>
                </a:solidFill>
              </a:endParaRPr>
            </a:p>
          </p:txBody>
        </p:sp>
        <p:sp>
          <p:nvSpPr>
            <p:cNvPr id="17" name="動作按鈕: 首頁 1">
              <a:hlinkClick r:id="" action="ppaction://hlinkshowjump?jump=firstslide" highlightClick="1"/>
            </p:cNvPr>
            <p:cNvSpPr/>
            <p:nvPr userDrawn="1"/>
          </p:nvSpPr>
          <p:spPr bwMode="auto">
            <a:xfrm>
              <a:off x="8316416" y="24120"/>
              <a:ext cx="322055" cy="316479"/>
            </a:xfrm>
            <a:custGeom>
              <a:avLst/>
              <a:gdLst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0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3" fmla="*/ 0 w 385452"/>
                <a:gd name="connsiteY3" fmla="*/ 0 h 385452"/>
                <a:gd name="connsiteX0" fmla="*/ 0 w 385452"/>
                <a:gd name="connsiteY0" fmla="*/ 0 h 385452"/>
                <a:gd name="connsiteX1" fmla="*/ 385452 w 385452"/>
                <a:gd name="connsiteY1" fmla="*/ 0 h 385452"/>
                <a:gd name="connsiteX2" fmla="*/ 385452 w 385452"/>
                <a:gd name="connsiteY2" fmla="*/ 385452 h 385452"/>
                <a:gd name="connsiteX3" fmla="*/ 0 w 385452"/>
                <a:gd name="connsiteY3" fmla="*/ 385452 h 385452"/>
                <a:gd name="connsiteX4" fmla="*/ 0 w 385452"/>
                <a:gd name="connsiteY4" fmla="*/ 0 h 385452"/>
                <a:gd name="connsiteX5" fmla="*/ 192726 w 385452"/>
                <a:gd name="connsiteY5" fmla="*/ 48182 h 385452"/>
                <a:gd name="connsiteX6" fmla="*/ 48182 w 385452"/>
                <a:gd name="connsiteY6" fmla="*/ 192726 h 385452"/>
                <a:gd name="connsiteX7" fmla="*/ 84318 w 385452"/>
                <a:gd name="connsiteY7" fmla="*/ 192726 h 385452"/>
                <a:gd name="connsiteX8" fmla="*/ 84318 w 385452"/>
                <a:gd name="connsiteY8" fmla="*/ 337271 h 385452"/>
                <a:gd name="connsiteX9" fmla="*/ 301134 w 385452"/>
                <a:gd name="connsiteY9" fmla="*/ 337271 h 385452"/>
                <a:gd name="connsiteX10" fmla="*/ 301134 w 385452"/>
                <a:gd name="connsiteY10" fmla="*/ 192726 h 385452"/>
                <a:gd name="connsiteX11" fmla="*/ 337271 w 385452"/>
                <a:gd name="connsiteY11" fmla="*/ 192726 h 385452"/>
                <a:gd name="connsiteX12" fmla="*/ 283066 w 385452"/>
                <a:gd name="connsiteY12" fmla="*/ 138522 h 385452"/>
                <a:gd name="connsiteX13" fmla="*/ 283066 w 385452"/>
                <a:gd name="connsiteY13" fmla="*/ 66250 h 385452"/>
                <a:gd name="connsiteX14" fmla="*/ 246930 w 385452"/>
                <a:gd name="connsiteY14" fmla="*/ 66250 h 385452"/>
                <a:gd name="connsiteX15" fmla="*/ 246930 w 385452"/>
                <a:gd name="connsiteY15" fmla="*/ 102386 h 385452"/>
                <a:gd name="connsiteX16" fmla="*/ 192726 w 385452"/>
                <a:gd name="connsiteY16" fmla="*/ 48182 h 385452"/>
                <a:gd name="connsiteX0" fmla="*/ 283066 w 385452"/>
                <a:gd name="connsiteY0" fmla="*/ 138522 h 385452"/>
                <a:gd name="connsiteX1" fmla="*/ 283066 w 385452"/>
                <a:gd name="connsiteY1" fmla="*/ 66250 h 385452"/>
                <a:gd name="connsiteX2" fmla="*/ 246930 w 385452"/>
                <a:gd name="connsiteY2" fmla="*/ 66250 h 385452"/>
                <a:gd name="connsiteX3" fmla="*/ 246930 w 385452"/>
                <a:gd name="connsiteY3" fmla="*/ 102386 h 385452"/>
                <a:gd name="connsiteX4" fmla="*/ 283066 w 385452"/>
                <a:gd name="connsiteY4" fmla="*/ 138522 h 385452"/>
                <a:gd name="connsiteX5" fmla="*/ 84318 w 385452"/>
                <a:gd name="connsiteY5" fmla="*/ 192726 h 385452"/>
                <a:gd name="connsiteX6" fmla="*/ 84318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9" fmla="*/ 210794 w 385452"/>
                <a:gd name="connsiteY9" fmla="*/ 264998 h 385452"/>
                <a:gd name="connsiteX10" fmla="*/ 210794 w 385452"/>
                <a:gd name="connsiteY10" fmla="*/ 337271 h 385452"/>
                <a:gd name="connsiteX11" fmla="*/ 301134 w 385452"/>
                <a:gd name="connsiteY11" fmla="*/ 337271 h 385452"/>
                <a:gd name="connsiteX12" fmla="*/ 301134 w 385452"/>
                <a:gd name="connsiteY12" fmla="*/ 192726 h 385452"/>
                <a:gd name="connsiteX13" fmla="*/ 84318 w 385452"/>
                <a:gd name="connsiteY13" fmla="*/ 192726 h 385452"/>
                <a:gd name="connsiteX0" fmla="*/ 192726 w 385452"/>
                <a:gd name="connsiteY0" fmla="*/ 48182 h 385452"/>
                <a:gd name="connsiteX1" fmla="*/ 48182 w 385452"/>
                <a:gd name="connsiteY1" fmla="*/ 192726 h 385452"/>
                <a:gd name="connsiteX2" fmla="*/ 337271 w 385452"/>
                <a:gd name="connsiteY2" fmla="*/ 192726 h 385452"/>
                <a:gd name="connsiteX3" fmla="*/ 192726 w 385452"/>
                <a:gd name="connsiteY3" fmla="*/ 48182 h 385452"/>
                <a:gd name="connsiteX4" fmla="*/ 174658 w 385452"/>
                <a:gd name="connsiteY4" fmla="*/ 264998 h 385452"/>
                <a:gd name="connsiteX5" fmla="*/ 210794 w 385452"/>
                <a:gd name="connsiteY5" fmla="*/ 264998 h 385452"/>
                <a:gd name="connsiteX6" fmla="*/ 210794 w 385452"/>
                <a:gd name="connsiteY6" fmla="*/ 337271 h 385452"/>
                <a:gd name="connsiteX7" fmla="*/ 174658 w 385452"/>
                <a:gd name="connsiteY7" fmla="*/ 337271 h 385452"/>
                <a:gd name="connsiteX8" fmla="*/ 174658 w 385452"/>
                <a:gd name="connsiteY8" fmla="*/ 264998 h 385452"/>
                <a:gd name="connsiteX0" fmla="*/ 192726 w 385452"/>
                <a:gd name="connsiteY0" fmla="*/ 48182 h 385452"/>
                <a:gd name="connsiteX1" fmla="*/ 246930 w 385452"/>
                <a:gd name="connsiteY1" fmla="*/ 102386 h 385452"/>
                <a:gd name="connsiteX2" fmla="*/ 246930 w 385452"/>
                <a:gd name="connsiteY2" fmla="*/ 66250 h 385452"/>
                <a:gd name="connsiteX3" fmla="*/ 283066 w 385452"/>
                <a:gd name="connsiteY3" fmla="*/ 66250 h 385452"/>
                <a:gd name="connsiteX4" fmla="*/ 283066 w 385452"/>
                <a:gd name="connsiteY4" fmla="*/ 138522 h 385452"/>
                <a:gd name="connsiteX5" fmla="*/ 337271 w 385452"/>
                <a:gd name="connsiteY5" fmla="*/ 192726 h 385452"/>
                <a:gd name="connsiteX6" fmla="*/ 301134 w 385452"/>
                <a:gd name="connsiteY6" fmla="*/ 192726 h 385452"/>
                <a:gd name="connsiteX7" fmla="*/ 301134 w 385452"/>
                <a:gd name="connsiteY7" fmla="*/ 337271 h 385452"/>
                <a:gd name="connsiteX8" fmla="*/ 84318 w 385452"/>
                <a:gd name="connsiteY8" fmla="*/ 337271 h 385452"/>
                <a:gd name="connsiteX9" fmla="*/ 84318 w 385452"/>
                <a:gd name="connsiteY9" fmla="*/ 192726 h 385452"/>
                <a:gd name="connsiteX10" fmla="*/ 48182 w 385452"/>
                <a:gd name="connsiteY10" fmla="*/ 192726 h 385452"/>
                <a:gd name="connsiteX11" fmla="*/ 192726 w 385452"/>
                <a:gd name="connsiteY11" fmla="*/ 48182 h 385452"/>
                <a:gd name="connsiteX12" fmla="*/ 246930 w 385452"/>
                <a:gd name="connsiteY12" fmla="*/ 102386 h 385452"/>
                <a:gd name="connsiteX13" fmla="*/ 283066 w 385452"/>
                <a:gd name="connsiteY13" fmla="*/ 138522 h 385452"/>
                <a:gd name="connsiteX14" fmla="*/ 301134 w 385452"/>
                <a:gd name="connsiteY14" fmla="*/ 192726 h 385452"/>
                <a:gd name="connsiteX15" fmla="*/ 84318 w 385452"/>
                <a:gd name="connsiteY15" fmla="*/ 192726 h 385452"/>
                <a:gd name="connsiteX16" fmla="*/ 174658 w 385452"/>
                <a:gd name="connsiteY16" fmla="*/ 337271 h 385452"/>
                <a:gd name="connsiteX17" fmla="*/ 174658 w 385452"/>
                <a:gd name="connsiteY17" fmla="*/ 264998 h 385452"/>
                <a:gd name="connsiteX18" fmla="*/ 210794 w 385452"/>
                <a:gd name="connsiteY18" fmla="*/ 264998 h 385452"/>
                <a:gd name="connsiteX19" fmla="*/ 210794 w 385452"/>
                <a:gd name="connsiteY19" fmla="*/ 337271 h 385452"/>
                <a:gd name="connsiteX0" fmla="*/ 0 w 385452"/>
                <a:gd name="connsiteY0" fmla="*/ 385452 h 385452"/>
                <a:gd name="connsiteX1" fmla="*/ 385452 w 385452"/>
                <a:gd name="connsiteY1" fmla="*/ 385452 h 385452"/>
                <a:gd name="connsiteX2" fmla="*/ 0 w 385452"/>
                <a:gd name="connsiteY2" fmla="*/ 385452 h 385452"/>
                <a:gd name="connsiteX0" fmla="*/ 0 w 385452"/>
                <a:gd name="connsiteY0" fmla="*/ 0 h 537852"/>
                <a:gd name="connsiteX1" fmla="*/ 385452 w 385452"/>
                <a:gd name="connsiteY1" fmla="*/ 0 h 537852"/>
                <a:gd name="connsiteX2" fmla="*/ 385452 w 385452"/>
                <a:gd name="connsiteY2" fmla="*/ 385452 h 537852"/>
                <a:gd name="connsiteX3" fmla="*/ 0 w 385452"/>
                <a:gd name="connsiteY3" fmla="*/ 385452 h 537852"/>
                <a:gd name="connsiteX4" fmla="*/ 0 w 385452"/>
                <a:gd name="connsiteY4" fmla="*/ 0 h 537852"/>
                <a:gd name="connsiteX5" fmla="*/ 192726 w 385452"/>
                <a:gd name="connsiteY5" fmla="*/ 48182 h 537852"/>
                <a:gd name="connsiteX6" fmla="*/ 48182 w 385452"/>
                <a:gd name="connsiteY6" fmla="*/ 192726 h 537852"/>
                <a:gd name="connsiteX7" fmla="*/ 84318 w 385452"/>
                <a:gd name="connsiteY7" fmla="*/ 192726 h 537852"/>
                <a:gd name="connsiteX8" fmla="*/ 84318 w 385452"/>
                <a:gd name="connsiteY8" fmla="*/ 337271 h 537852"/>
                <a:gd name="connsiteX9" fmla="*/ 301134 w 385452"/>
                <a:gd name="connsiteY9" fmla="*/ 337271 h 537852"/>
                <a:gd name="connsiteX10" fmla="*/ 301134 w 385452"/>
                <a:gd name="connsiteY10" fmla="*/ 192726 h 537852"/>
                <a:gd name="connsiteX11" fmla="*/ 337271 w 385452"/>
                <a:gd name="connsiteY11" fmla="*/ 192726 h 537852"/>
                <a:gd name="connsiteX12" fmla="*/ 283066 w 385452"/>
                <a:gd name="connsiteY12" fmla="*/ 138522 h 537852"/>
                <a:gd name="connsiteX13" fmla="*/ 283066 w 385452"/>
                <a:gd name="connsiteY13" fmla="*/ 66250 h 537852"/>
                <a:gd name="connsiteX14" fmla="*/ 246930 w 385452"/>
                <a:gd name="connsiteY14" fmla="*/ 66250 h 537852"/>
                <a:gd name="connsiteX15" fmla="*/ 246930 w 385452"/>
                <a:gd name="connsiteY15" fmla="*/ 102386 h 537852"/>
                <a:gd name="connsiteX16" fmla="*/ 192726 w 385452"/>
                <a:gd name="connsiteY16" fmla="*/ 48182 h 537852"/>
                <a:gd name="connsiteX0" fmla="*/ 283066 w 385452"/>
                <a:gd name="connsiteY0" fmla="*/ 138522 h 537852"/>
                <a:gd name="connsiteX1" fmla="*/ 283066 w 385452"/>
                <a:gd name="connsiteY1" fmla="*/ 66250 h 537852"/>
                <a:gd name="connsiteX2" fmla="*/ 246930 w 385452"/>
                <a:gd name="connsiteY2" fmla="*/ 66250 h 537852"/>
                <a:gd name="connsiteX3" fmla="*/ 246930 w 385452"/>
                <a:gd name="connsiteY3" fmla="*/ 102386 h 537852"/>
                <a:gd name="connsiteX4" fmla="*/ 283066 w 385452"/>
                <a:gd name="connsiteY4" fmla="*/ 138522 h 537852"/>
                <a:gd name="connsiteX5" fmla="*/ 84318 w 385452"/>
                <a:gd name="connsiteY5" fmla="*/ 192726 h 537852"/>
                <a:gd name="connsiteX6" fmla="*/ 84318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9" fmla="*/ 210794 w 385452"/>
                <a:gd name="connsiteY9" fmla="*/ 264998 h 537852"/>
                <a:gd name="connsiteX10" fmla="*/ 210794 w 385452"/>
                <a:gd name="connsiteY10" fmla="*/ 337271 h 537852"/>
                <a:gd name="connsiteX11" fmla="*/ 301134 w 385452"/>
                <a:gd name="connsiteY11" fmla="*/ 337271 h 537852"/>
                <a:gd name="connsiteX12" fmla="*/ 301134 w 385452"/>
                <a:gd name="connsiteY12" fmla="*/ 192726 h 537852"/>
                <a:gd name="connsiteX13" fmla="*/ 84318 w 385452"/>
                <a:gd name="connsiteY13" fmla="*/ 192726 h 537852"/>
                <a:gd name="connsiteX0" fmla="*/ 192726 w 385452"/>
                <a:gd name="connsiteY0" fmla="*/ 48182 h 537852"/>
                <a:gd name="connsiteX1" fmla="*/ 48182 w 385452"/>
                <a:gd name="connsiteY1" fmla="*/ 192726 h 537852"/>
                <a:gd name="connsiteX2" fmla="*/ 337271 w 385452"/>
                <a:gd name="connsiteY2" fmla="*/ 192726 h 537852"/>
                <a:gd name="connsiteX3" fmla="*/ 192726 w 385452"/>
                <a:gd name="connsiteY3" fmla="*/ 48182 h 537852"/>
                <a:gd name="connsiteX4" fmla="*/ 174658 w 385452"/>
                <a:gd name="connsiteY4" fmla="*/ 264998 h 537852"/>
                <a:gd name="connsiteX5" fmla="*/ 210794 w 385452"/>
                <a:gd name="connsiteY5" fmla="*/ 264998 h 537852"/>
                <a:gd name="connsiteX6" fmla="*/ 210794 w 385452"/>
                <a:gd name="connsiteY6" fmla="*/ 337271 h 537852"/>
                <a:gd name="connsiteX7" fmla="*/ 174658 w 385452"/>
                <a:gd name="connsiteY7" fmla="*/ 337271 h 537852"/>
                <a:gd name="connsiteX8" fmla="*/ 174658 w 385452"/>
                <a:gd name="connsiteY8" fmla="*/ 264998 h 537852"/>
                <a:gd name="connsiteX0" fmla="*/ 192726 w 385452"/>
                <a:gd name="connsiteY0" fmla="*/ 48182 h 537852"/>
                <a:gd name="connsiteX1" fmla="*/ 246930 w 385452"/>
                <a:gd name="connsiteY1" fmla="*/ 102386 h 537852"/>
                <a:gd name="connsiteX2" fmla="*/ 246930 w 385452"/>
                <a:gd name="connsiteY2" fmla="*/ 66250 h 537852"/>
                <a:gd name="connsiteX3" fmla="*/ 283066 w 385452"/>
                <a:gd name="connsiteY3" fmla="*/ 66250 h 537852"/>
                <a:gd name="connsiteX4" fmla="*/ 283066 w 385452"/>
                <a:gd name="connsiteY4" fmla="*/ 138522 h 537852"/>
                <a:gd name="connsiteX5" fmla="*/ 337271 w 385452"/>
                <a:gd name="connsiteY5" fmla="*/ 192726 h 537852"/>
                <a:gd name="connsiteX6" fmla="*/ 301134 w 385452"/>
                <a:gd name="connsiteY6" fmla="*/ 192726 h 537852"/>
                <a:gd name="connsiteX7" fmla="*/ 301134 w 385452"/>
                <a:gd name="connsiteY7" fmla="*/ 337271 h 537852"/>
                <a:gd name="connsiteX8" fmla="*/ 84318 w 385452"/>
                <a:gd name="connsiteY8" fmla="*/ 337271 h 537852"/>
                <a:gd name="connsiteX9" fmla="*/ 84318 w 385452"/>
                <a:gd name="connsiteY9" fmla="*/ 192726 h 537852"/>
                <a:gd name="connsiteX10" fmla="*/ 48182 w 385452"/>
                <a:gd name="connsiteY10" fmla="*/ 192726 h 537852"/>
                <a:gd name="connsiteX11" fmla="*/ 192726 w 385452"/>
                <a:gd name="connsiteY11" fmla="*/ 48182 h 537852"/>
                <a:gd name="connsiteX12" fmla="*/ 246930 w 385452"/>
                <a:gd name="connsiteY12" fmla="*/ 102386 h 537852"/>
                <a:gd name="connsiteX13" fmla="*/ 283066 w 385452"/>
                <a:gd name="connsiteY13" fmla="*/ 138522 h 537852"/>
                <a:gd name="connsiteX14" fmla="*/ 301134 w 385452"/>
                <a:gd name="connsiteY14" fmla="*/ 192726 h 537852"/>
                <a:gd name="connsiteX15" fmla="*/ 84318 w 385452"/>
                <a:gd name="connsiteY15" fmla="*/ 192726 h 537852"/>
                <a:gd name="connsiteX16" fmla="*/ 174658 w 385452"/>
                <a:gd name="connsiteY16" fmla="*/ 337271 h 537852"/>
                <a:gd name="connsiteX17" fmla="*/ 174658 w 385452"/>
                <a:gd name="connsiteY17" fmla="*/ 264998 h 537852"/>
                <a:gd name="connsiteX18" fmla="*/ 210794 w 385452"/>
                <a:gd name="connsiteY18" fmla="*/ 264998 h 537852"/>
                <a:gd name="connsiteX19" fmla="*/ 210794 w 385452"/>
                <a:gd name="connsiteY19" fmla="*/ 337271 h 537852"/>
                <a:gd name="connsiteX0" fmla="*/ 0 w 385452"/>
                <a:gd name="connsiteY0" fmla="*/ 385452 h 537852"/>
                <a:gd name="connsiteX1" fmla="*/ 204477 w 385452"/>
                <a:gd name="connsiteY1" fmla="*/ 537852 h 537852"/>
                <a:gd name="connsiteX2" fmla="*/ 0 w 385452"/>
                <a:gd name="connsiteY2" fmla="*/ 385452 h 537852"/>
                <a:gd name="connsiteX0" fmla="*/ 90798 w 476250"/>
                <a:gd name="connsiteY0" fmla="*/ 0 h 647700"/>
                <a:gd name="connsiteX1" fmla="*/ 0 w 476250"/>
                <a:gd name="connsiteY1" fmla="*/ 647700 h 647700"/>
                <a:gd name="connsiteX2" fmla="*/ 476250 w 476250"/>
                <a:gd name="connsiteY2" fmla="*/ 385452 h 647700"/>
                <a:gd name="connsiteX3" fmla="*/ 90798 w 476250"/>
                <a:gd name="connsiteY3" fmla="*/ 385452 h 647700"/>
                <a:gd name="connsiteX4" fmla="*/ 90798 w 476250"/>
                <a:gd name="connsiteY4" fmla="*/ 0 h 647700"/>
                <a:gd name="connsiteX5" fmla="*/ 283524 w 476250"/>
                <a:gd name="connsiteY5" fmla="*/ 48182 h 647700"/>
                <a:gd name="connsiteX6" fmla="*/ 138980 w 476250"/>
                <a:gd name="connsiteY6" fmla="*/ 192726 h 647700"/>
                <a:gd name="connsiteX7" fmla="*/ 175116 w 476250"/>
                <a:gd name="connsiteY7" fmla="*/ 192726 h 647700"/>
                <a:gd name="connsiteX8" fmla="*/ 175116 w 476250"/>
                <a:gd name="connsiteY8" fmla="*/ 337271 h 647700"/>
                <a:gd name="connsiteX9" fmla="*/ 391932 w 476250"/>
                <a:gd name="connsiteY9" fmla="*/ 337271 h 647700"/>
                <a:gd name="connsiteX10" fmla="*/ 391932 w 476250"/>
                <a:gd name="connsiteY10" fmla="*/ 192726 h 647700"/>
                <a:gd name="connsiteX11" fmla="*/ 428069 w 476250"/>
                <a:gd name="connsiteY11" fmla="*/ 192726 h 647700"/>
                <a:gd name="connsiteX12" fmla="*/ 373864 w 476250"/>
                <a:gd name="connsiteY12" fmla="*/ 138522 h 647700"/>
                <a:gd name="connsiteX13" fmla="*/ 373864 w 476250"/>
                <a:gd name="connsiteY13" fmla="*/ 66250 h 647700"/>
                <a:gd name="connsiteX14" fmla="*/ 337728 w 476250"/>
                <a:gd name="connsiteY14" fmla="*/ 66250 h 647700"/>
                <a:gd name="connsiteX15" fmla="*/ 337728 w 476250"/>
                <a:gd name="connsiteY15" fmla="*/ 102386 h 647700"/>
                <a:gd name="connsiteX16" fmla="*/ 283524 w 476250"/>
                <a:gd name="connsiteY16" fmla="*/ 48182 h 647700"/>
                <a:gd name="connsiteX0" fmla="*/ 373864 w 476250"/>
                <a:gd name="connsiteY0" fmla="*/ 138522 h 647700"/>
                <a:gd name="connsiteX1" fmla="*/ 373864 w 476250"/>
                <a:gd name="connsiteY1" fmla="*/ 66250 h 647700"/>
                <a:gd name="connsiteX2" fmla="*/ 337728 w 476250"/>
                <a:gd name="connsiteY2" fmla="*/ 66250 h 647700"/>
                <a:gd name="connsiteX3" fmla="*/ 337728 w 476250"/>
                <a:gd name="connsiteY3" fmla="*/ 102386 h 647700"/>
                <a:gd name="connsiteX4" fmla="*/ 373864 w 476250"/>
                <a:gd name="connsiteY4" fmla="*/ 138522 h 647700"/>
                <a:gd name="connsiteX5" fmla="*/ 175116 w 476250"/>
                <a:gd name="connsiteY5" fmla="*/ 192726 h 647700"/>
                <a:gd name="connsiteX6" fmla="*/ 175116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9" fmla="*/ 301592 w 476250"/>
                <a:gd name="connsiteY9" fmla="*/ 264998 h 647700"/>
                <a:gd name="connsiteX10" fmla="*/ 301592 w 476250"/>
                <a:gd name="connsiteY10" fmla="*/ 337271 h 647700"/>
                <a:gd name="connsiteX11" fmla="*/ 391932 w 476250"/>
                <a:gd name="connsiteY11" fmla="*/ 337271 h 647700"/>
                <a:gd name="connsiteX12" fmla="*/ 391932 w 476250"/>
                <a:gd name="connsiteY12" fmla="*/ 192726 h 647700"/>
                <a:gd name="connsiteX13" fmla="*/ 175116 w 476250"/>
                <a:gd name="connsiteY13" fmla="*/ 192726 h 647700"/>
                <a:gd name="connsiteX0" fmla="*/ 283524 w 476250"/>
                <a:gd name="connsiteY0" fmla="*/ 48182 h 647700"/>
                <a:gd name="connsiteX1" fmla="*/ 138980 w 476250"/>
                <a:gd name="connsiteY1" fmla="*/ 192726 h 647700"/>
                <a:gd name="connsiteX2" fmla="*/ 428069 w 476250"/>
                <a:gd name="connsiteY2" fmla="*/ 192726 h 647700"/>
                <a:gd name="connsiteX3" fmla="*/ 283524 w 476250"/>
                <a:gd name="connsiteY3" fmla="*/ 48182 h 647700"/>
                <a:gd name="connsiteX4" fmla="*/ 265456 w 476250"/>
                <a:gd name="connsiteY4" fmla="*/ 264998 h 647700"/>
                <a:gd name="connsiteX5" fmla="*/ 301592 w 476250"/>
                <a:gd name="connsiteY5" fmla="*/ 264998 h 647700"/>
                <a:gd name="connsiteX6" fmla="*/ 301592 w 476250"/>
                <a:gd name="connsiteY6" fmla="*/ 337271 h 647700"/>
                <a:gd name="connsiteX7" fmla="*/ 265456 w 476250"/>
                <a:gd name="connsiteY7" fmla="*/ 337271 h 647700"/>
                <a:gd name="connsiteX8" fmla="*/ 265456 w 476250"/>
                <a:gd name="connsiteY8" fmla="*/ 264998 h 647700"/>
                <a:gd name="connsiteX0" fmla="*/ 283524 w 476250"/>
                <a:gd name="connsiteY0" fmla="*/ 48182 h 647700"/>
                <a:gd name="connsiteX1" fmla="*/ 337728 w 476250"/>
                <a:gd name="connsiteY1" fmla="*/ 102386 h 647700"/>
                <a:gd name="connsiteX2" fmla="*/ 337728 w 476250"/>
                <a:gd name="connsiteY2" fmla="*/ 66250 h 647700"/>
                <a:gd name="connsiteX3" fmla="*/ 373864 w 476250"/>
                <a:gd name="connsiteY3" fmla="*/ 66250 h 647700"/>
                <a:gd name="connsiteX4" fmla="*/ 373864 w 476250"/>
                <a:gd name="connsiteY4" fmla="*/ 138522 h 647700"/>
                <a:gd name="connsiteX5" fmla="*/ 428069 w 476250"/>
                <a:gd name="connsiteY5" fmla="*/ 192726 h 647700"/>
                <a:gd name="connsiteX6" fmla="*/ 391932 w 476250"/>
                <a:gd name="connsiteY6" fmla="*/ 192726 h 647700"/>
                <a:gd name="connsiteX7" fmla="*/ 391932 w 476250"/>
                <a:gd name="connsiteY7" fmla="*/ 337271 h 647700"/>
                <a:gd name="connsiteX8" fmla="*/ 175116 w 476250"/>
                <a:gd name="connsiteY8" fmla="*/ 337271 h 647700"/>
                <a:gd name="connsiteX9" fmla="*/ 175116 w 476250"/>
                <a:gd name="connsiteY9" fmla="*/ 192726 h 647700"/>
                <a:gd name="connsiteX10" fmla="*/ 138980 w 476250"/>
                <a:gd name="connsiteY10" fmla="*/ 192726 h 647700"/>
                <a:gd name="connsiteX11" fmla="*/ 283524 w 476250"/>
                <a:gd name="connsiteY11" fmla="*/ 48182 h 647700"/>
                <a:gd name="connsiteX12" fmla="*/ 337728 w 476250"/>
                <a:gd name="connsiteY12" fmla="*/ 102386 h 647700"/>
                <a:gd name="connsiteX13" fmla="*/ 373864 w 476250"/>
                <a:gd name="connsiteY13" fmla="*/ 138522 h 647700"/>
                <a:gd name="connsiteX14" fmla="*/ 391932 w 476250"/>
                <a:gd name="connsiteY14" fmla="*/ 192726 h 647700"/>
                <a:gd name="connsiteX15" fmla="*/ 175116 w 476250"/>
                <a:gd name="connsiteY15" fmla="*/ 192726 h 647700"/>
                <a:gd name="connsiteX16" fmla="*/ 265456 w 476250"/>
                <a:gd name="connsiteY16" fmla="*/ 337271 h 647700"/>
                <a:gd name="connsiteX17" fmla="*/ 265456 w 476250"/>
                <a:gd name="connsiteY17" fmla="*/ 264998 h 647700"/>
                <a:gd name="connsiteX18" fmla="*/ 301592 w 476250"/>
                <a:gd name="connsiteY18" fmla="*/ 264998 h 647700"/>
                <a:gd name="connsiteX19" fmla="*/ 301592 w 476250"/>
                <a:gd name="connsiteY19" fmla="*/ 337271 h 647700"/>
                <a:gd name="connsiteX0" fmla="*/ 90798 w 476250"/>
                <a:gd name="connsiteY0" fmla="*/ 385452 h 647700"/>
                <a:gd name="connsiteX1" fmla="*/ 295275 w 476250"/>
                <a:gd name="connsiteY1" fmla="*/ 537852 h 647700"/>
                <a:gd name="connsiteX2" fmla="*/ 90798 w 476250"/>
                <a:gd name="connsiteY2" fmla="*/ 385452 h 647700"/>
                <a:gd name="connsiteX0" fmla="*/ 90798 w 428069"/>
                <a:gd name="connsiteY0" fmla="*/ 0 h 647700"/>
                <a:gd name="connsiteX1" fmla="*/ 0 w 428069"/>
                <a:gd name="connsiteY1" fmla="*/ 647700 h 647700"/>
                <a:gd name="connsiteX2" fmla="*/ 204788 w 428069"/>
                <a:gd name="connsiteY2" fmla="*/ 552139 h 647700"/>
                <a:gd name="connsiteX3" fmla="*/ 90798 w 428069"/>
                <a:gd name="connsiteY3" fmla="*/ 385452 h 647700"/>
                <a:gd name="connsiteX4" fmla="*/ 90798 w 428069"/>
                <a:gd name="connsiteY4" fmla="*/ 0 h 647700"/>
                <a:gd name="connsiteX5" fmla="*/ 283524 w 428069"/>
                <a:gd name="connsiteY5" fmla="*/ 48182 h 647700"/>
                <a:gd name="connsiteX6" fmla="*/ 138980 w 428069"/>
                <a:gd name="connsiteY6" fmla="*/ 192726 h 647700"/>
                <a:gd name="connsiteX7" fmla="*/ 175116 w 428069"/>
                <a:gd name="connsiteY7" fmla="*/ 192726 h 647700"/>
                <a:gd name="connsiteX8" fmla="*/ 175116 w 428069"/>
                <a:gd name="connsiteY8" fmla="*/ 337271 h 647700"/>
                <a:gd name="connsiteX9" fmla="*/ 391932 w 428069"/>
                <a:gd name="connsiteY9" fmla="*/ 337271 h 647700"/>
                <a:gd name="connsiteX10" fmla="*/ 391932 w 428069"/>
                <a:gd name="connsiteY10" fmla="*/ 192726 h 647700"/>
                <a:gd name="connsiteX11" fmla="*/ 428069 w 428069"/>
                <a:gd name="connsiteY11" fmla="*/ 192726 h 647700"/>
                <a:gd name="connsiteX12" fmla="*/ 373864 w 428069"/>
                <a:gd name="connsiteY12" fmla="*/ 138522 h 647700"/>
                <a:gd name="connsiteX13" fmla="*/ 373864 w 428069"/>
                <a:gd name="connsiteY13" fmla="*/ 66250 h 647700"/>
                <a:gd name="connsiteX14" fmla="*/ 337728 w 428069"/>
                <a:gd name="connsiteY14" fmla="*/ 66250 h 647700"/>
                <a:gd name="connsiteX15" fmla="*/ 337728 w 428069"/>
                <a:gd name="connsiteY15" fmla="*/ 102386 h 647700"/>
                <a:gd name="connsiteX16" fmla="*/ 283524 w 428069"/>
                <a:gd name="connsiteY16" fmla="*/ 48182 h 647700"/>
                <a:gd name="connsiteX0" fmla="*/ 373864 w 428069"/>
                <a:gd name="connsiteY0" fmla="*/ 138522 h 647700"/>
                <a:gd name="connsiteX1" fmla="*/ 373864 w 428069"/>
                <a:gd name="connsiteY1" fmla="*/ 66250 h 647700"/>
                <a:gd name="connsiteX2" fmla="*/ 337728 w 428069"/>
                <a:gd name="connsiteY2" fmla="*/ 66250 h 647700"/>
                <a:gd name="connsiteX3" fmla="*/ 337728 w 428069"/>
                <a:gd name="connsiteY3" fmla="*/ 102386 h 647700"/>
                <a:gd name="connsiteX4" fmla="*/ 373864 w 428069"/>
                <a:gd name="connsiteY4" fmla="*/ 138522 h 647700"/>
                <a:gd name="connsiteX5" fmla="*/ 175116 w 428069"/>
                <a:gd name="connsiteY5" fmla="*/ 192726 h 647700"/>
                <a:gd name="connsiteX6" fmla="*/ 175116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9" fmla="*/ 301592 w 428069"/>
                <a:gd name="connsiteY9" fmla="*/ 264998 h 647700"/>
                <a:gd name="connsiteX10" fmla="*/ 301592 w 428069"/>
                <a:gd name="connsiteY10" fmla="*/ 337271 h 647700"/>
                <a:gd name="connsiteX11" fmla="*/ 391932 w 428069"/>
                <a:gd name="connsiteY11" fmla="*/ 337271 h 647700"/>
                <a:gd name="connsiteX12" fmla="*/ 391932 w 428069"/>
                <a:gd name="connsiteY12" fmla="*/ 192726 h 647700"/>
                <a:gd name="connsiteX13" fmla="*/ 175116 w 428069"/>
                <a:gd name="connsiteY13" fmla="*/ 192726 h 647700"/>
                <a:gd name="connsiteX0" fmla="*/ 283524 w 428069"/>
                <a:gd name="connsiteY0" fmla="*/ 48182 h 647700"/>
                <a:gd name="connsiteX1" fmla="*/ 138980 w 428069"/>
                <a:gd name="connsiteY1" fmla="*/ 192726 h 647700"/>
                <a:gd name="connsiteX2" fmla="*/ 428069 w 428069"/>
                <a:gd name="connsiteY2" fmla="*/ 192726 h 647700"/>
                <a:gd name="connsiteX3" fmla="*/ 283524 w 428069"/>
                <a:gd name="connsiteY3" fmla="*/ 48182 h 647700"/>
                <a:gd name="connsiteX4" fmla="*/ 265456 w 428069"/>
                <a:gd name="connsiteY4" fmla="*/ 264998 h 647700"/>
                <a:gd name="connsiteX5" fmla="*/ 301592 w 428069"/>
                <a:gd name="connsiteY5" fmla="*/ 264998 h 647700"/>
                <a:gd name="connsiteX6" fmla="*/ 301592 w 428069"/>
                <a:gd name="connsiteY6" fmla="*/ 337271 h 647700"/>
                <a:gd name="connsiteX7" fmla="*/ 265456 w 428069"/>
                <a:gd name="connsiteY7" fmla="*/ 337271 h 647700"/>
                <a:gd name="connsiteX8" fmla="*/ 265456 w 428069"/>
                <a:gd name="connsiteY8" fmla="*/ 264998 h 647700"/>
                <a:gd name="connsiteX0" fmla="*/ 283524 w 428069"/>
                <a:gd name="connsiteY0" fmla="*/ 48182 h 647700"/>
                <a:gd name="connsiteX1" fmla="*/ 337728 w 428069"/>
                <a:gd name="connsiteY1" fmla="*/ 102386 h 647700"/>
                <a:gd name="connsiteX2" fmla="*/ 337728 w 428069"/>
                <a:gd name="connsiteY2" fmla="*/ 66250 h 647700"/>
                <a:gd name="connsiteX3" fmla="*/ 373864 w 428069"/>
                <a:gd name="connsiteY3" fmla="*/ 66250 h 647700"/>
                <a:gd name="connsiteX4" fmla="*/ 373864 w 428069"/>
                <a:gd name="connsiteY4" fmla="*/ 138522 h 647700"/>
                <a:gd name="connsiteX5" fmla="*/ 428069 w 428069"/>
                <a:gd name="connsiteY5" fmla="*/ 192726 h 647700"/>
                <a:gd name="connsiteX6" fmla="*/ 391932 w 428069"/>
                <a:gd name="connsiteY6" fmla="*/ 192726 h 647700"/>
                <a:gd name="connsiteX7" fmla="*/ 391932 w 428069"/>
                <a:gd name="connsiteY7" fmla="*/ 337271 h 647700"/>
                <a:gd name="connsiteX8" fmla="*/ 175116 w 428069"/>
                <a:gd name="connsiteY8" fmla="*/ 337271 h 647700"/>
                <a:gd name="connsiteX9" fmla="*/ 175116 w 428069"/>
                <a:gd name="connsiteY9" fmla="*/ 192726 h 647700"/>
                <a:gd name="connsiteX10" fmla="*/ 138980 w 428069"/>
                <a:gd name="connsiteY10" fmla="*/ 192726 h 647700"/>
                <a:gd name="connsiteX11" fmla="*/ 283524 w 428069"/>
                <a:gd name="connsiteY11" fmla="*/ 48182 h 647700"/>
                <a:gd name="connsiteX12" fmla="*/ 337728 w 428069"/>
                <a:gd name="connsiteY12" fmla="*/ 102386 h 647700"/>
                <a:gd name="connsiteX13" fmla="*/ 373864 w 428069"/>
                <a:gd name="connsiteY13" fmla="*/ 138522 h 647700"/>
                <a:gd name="connsiteX14" fmla="*/ 391932 w 428069"/>
                <a:gd name="connsiteY14" fmla="*/ 192726 h 647700"/>
                <a:gd name="connsiteX15" fmla="*/ 175116 w 428069"/>
                <a:gd name="connsiteY15" fmla="*/ 192726 h 647700"/>
                <a:gd name="connsiteX16" fmla="*/ 265456 w 428069"/>
                <a:gd name="connsiteY16" fmla="*/ 337271 h 647700"/>
                <a:gd name="connsiteX17" fmla="*/ 265456 w 428069"/>
                <a:gd name="connsiteY17" fmla="*/ 264998 h 647700"/>
                <a:gd name="connsiteX18" fmla="*/ 301592 w 428069"/>
                <a:gd name="connsiteY18" fmla="*/ 264998 h 647700"/>
                <a:gd name="connsiteX19" fmla="*/ 301592 w 428069"/>
                <a:gd name="connsiteY19" fmla="*/ 337271 h 647700"/>
                <a:gd name="connsiteX0" fmla="*/ 90798 w 428069"/>
                <a:gd name="connsiteY0" fmla="*/ 385452 h 647700"/>
                <a:gd name="connsiteX1" fmla="*/ 295275 w 428069"/>
                <a:gd name="connsiteY1" fmla="*/ 537852 h 647700"/>
                <a:gd name="connsiteX2" fmla="*/ 90798 w 428069"/>
                <a:gd name="connsiteY2" fmla="*/ 385452 h 647700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204788 w 428069"/>
                <a:gd name="connsiteY2" fmla="*/ 503957 h 599518"/>
                <a:gd name="connsiteX3" fmla="*/ 90798 w 428069"/>
                <a:gd name="connsiteY3" fmla="*/ 337270 h 599518"/>
                <a:gd name="connsiteX4" fmla="*/ 66985 w 428069"/>
                <a:gd name="connsiteY4" fmla="*/ 470931 h 599518"/>
                <a:gd name="connsiteX5" fmla="*/ 283524 w 428069"/>
                <a:gd name="connsiteY5" fmla="*/ 0 h 599518"/>
                <a:gd name="connsiteX6" fmla="*/ 138980 w 428069"/>
                <a:gd name="connsiteY6" fmla="*/ 144544 h 599518"/>
                <a:gd name="connsiteX7" fmla="*/ 175116 w 428069"/>
                <a:gd name="connsiteY7" fmla="*/ 144544 h 599518"/>
                <a:gd name="connsiteX8" fmla="*/ 175116 w 428069"/>
                <a:gd name="connsiteY8" fmla="*/ 289089 h 599518"/>
                <a:gd name="connsiteX9" fmla="*/ 391932 w 428069"/>
                <a:gd name="connsiteY9" fmla="*/ 289089 h 599518"/>
                <a:gd name="connsiteX10" fmla="*/ 391932 w 428069"/>
                <a:gd name="connsiteY10" fmla="*/ 144544 h 599518"/>
                <a:gd name="connsiteX11" fmla="*/ 428069 w 428069"/>
                <a:gd name="connsiteY11" fmla="*/ 144544 h 599518"/>
                <a:gd name="connsiteX12" fmla="*/ 373864 w 428069"/>
                <a:gd name="connsiteY12" fmla="*/ 90340 h 599518"/>
                <a:gd name="connsiteX13" fmla="*/ 373864 w 428069"/>
                <a:gd name="connsiteY13" fmla="*/ 18068 h 599518"/>
                <a:gd name="connsiteX14" fmla="*/ 337728 w 428069"/>
                <a:gd name="connsiteY14" fmla="*/ 18068 h 599518"/>
                <a:gd name="connsiteX15" fmla="*/ 337728 w 428069"/>
                <a:gd name="connsiteY15" fmla="*/ 54204 h 599518"/>
                <a:gd name="connsiteX16" fmla="*/ 283524 w 428069"/>
                <a:gd name="connsiteY16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66985 w 428069"/>
                <a:gd name="connsiteY0" fmla="*/ 470931 h 599518"/>
                <a:gd name="connsiteX1" fmla="*/ 0 w 428069"/>
                <a:gd name="connsiteY1" fmla="*/ 599518 h 599518"/>
                <a:gd name="connsiteX2" fmla="*/ 90798 w 428069"/>
                <a:gd name="connsiteY2" fmla="*/ 337270 h 599518"/>
                <a:gd name="connsiteX3" fmla="*/ 66985 w 428069"/>
                <a:gd name="connsiteY3" fmla="*/ 470931 h 599518"/>
                <a:gd name="connsiteX4" fmla="*/ 283524 w 428069"/>
                <a:gd name="connsiteY4" fmla="*/ 0 h 599518"/>
                <a:gd name="connsiteX5" fmla="*/ 138980 w 428069"/>
                <a:gd name="connsiteY5" fmla="*/ 144544 h 599518"/>
                <a:gd name="connsiteX6" fmla="*/ 175116 w 428069"/>
                <a:gd name="connsiteY6" fmla="*/ 144544 h 599518"/>
                <a:gd name="connsiteX7" fmla="*/ 175116 w 428069"/>
                <a:gd name="connsiteY7" fmla="*/ 289089 h 599518"/>
                <a:gd name="connsiteX8" fmla="*/ 391932 w 428069"/>
                <a:gd name="connsiteY8" fmla="*/ 289089 h 599518"/>
                <a:gd name="connsiteX9" fmla="*/ 391932 w 428069"/>
                <a:gd name="connsiteY9" fmla="*/ 144544 h 599518"/>
                <a:gd name="connsiteX10" fmla="*/ 428069 w 428069"/>
                <a:gd name="connsiteY10" fmla="*/ 144544 h 599518"/>
                <a:gd name="connsiteX11" fmla="*/ 373864 w 428069"/>
                <a:gd name="connsiteY11" fmla="*/ 90340 h 599518"/>
                <a:gd name="connsiteX12" fmla="*/ 373864 w 428069"/>
                <a:gd name="connsiteY12" fmla="*/ 18068 h 599518"/>
                <a:gd name="connsiteX13" fmla="*/ 337728 w 428069"/>
                <a:gd name="connsiteY13" fmla="*/ 18068 h 599518"/>
                <a:gd name="connsiteX14" fmla="*/ 337728 w 428069"/>
                <a:gd name="connsiteY14" fmla="*/ 54204 h 599518"/>
                <a:gd name="connsiteX15" fmla="*/ 283524 w 428069"/>
                <a:gd name="connsiteY15" fmla="*/ 0 h 599518"/>
                <a:gd name="connsiteX0" fmla="*/ 373864 w 428069"/>
                <a:gd name="connsiteY0" fmla="*/ 90340 h 599518"/>
                <a:gd name="connsiteX1" fmla="*/ 373864 w 428069"/>
                <a:gd name="connsiteY1" fmla="*/ 18068 h 599518"/>
                <a:gd name="connsiteX2" fmla="*/ 337728 w 428069"/>
                <a:gd name="connsiteY2" fmla="*/ 18068 h 599518"/>
                <a:gd name="connsiteX3" fmla="*/ 337728 w 428069"/>
                <a:gd name="connsiteY3" fmla="*/ 54204 h 599518"/>
                <a:gd name="connsiteX4" fmla="*/ 373864 w 428069"/>
                <a:gd name="connsiteY4" fmla="*/ 90340 h 599518"/>
                <a:gd name="connsiteX5" fmla="*/ 175116 w 428069"/>
                <a:gd name="connsiteY5" fmla="*/ 144544 h 599518"/>
                <a:gd name="connsiteX6" fmla="*/ 175116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9" fmla="*/ 301592 w 428069"/>
                <a:gd name="connsiteY9" fmla="*/ 216816 h 599518"/>
                <a:gd name="connsiteX10" fmla="*/ 301592 w 428069"/>
                <a:gd name="connsiteY10" fmla="*/ 289089 h 599518"/>
                <a:gd name="connsiteX11" fmla="*/ 391932 w 428069"/>
                <a:gd name="connsiteY11" fmla="*/ 289089 h 599518"/>
                <a:gd name="connsiteX12" fmla="*/ 391932 w 428069"/>
                <a:gd name="connsiteY12" fmla="*/ 144544 h 599518"/>
                <a:gd name="connsiteX13" fmla="*/ 175116 w 428069"/>
                <a:gd name="connsiteY13" fmla="*/ 144544 h 599518"/>
                <a:gd name="connsiteX0" fmla="*/ 283524 w 428069"/>
                <a:gd name="connsiteY0" fmla="*/ 0 h 599518"/>
                <a:gd name="connsiteX1" fmla="*/ 138980 w 428069"/>
                <a:gd name="connsiteY1" fmla="*/ 144544 h 599518"/>
                <a:gd name="connsiteX2" fmla="*/ 428069 w 428069"/>
                <a:gd name="connsiteY2" fmla="*/ 144544 h 599518"/>
                <a:gd name="connsiteX3" fmla="*/ 283524 w 428069"/>
                <a:gd name="connsiteY3" fmla="*/ 0 h 599518"/>
                <a:gd name="connsiteX4" fmla="*/ 265456 w 428069"/>
                <a:gd name="connsiteY4" fmla="*/ 216816 h 599518"/>
                <a:gd name="connsiteX5" fmla="*/ 301592 w 428069"/>
                <a:gd name="connsiteY5" fmla="*/ 216816 h 599518"/>
                <a:gd name="connsiteX6" fmla="*/ 301592 w 428069"/>
                <a:gd name="connsiteY6" fmla="*/ 289089 h 599518"/>
                <a:gd name="connsiteX7" fmla="*/ 265456 w 428069"/>
                <a:gd name="connsiteY7" fmla="*/ 289089 h 599518"/>
                <a:gd name="connsiteX8" fmla="*/ 265456 w 428069"/>
                <a:gd name="connsiteY8" fmla="*/ 216816 h 599518"/>
                <a:gd name="connsiteX0" fmla="*/ 283524 w 428069"/>
                <a:gd name="connsiteY0" fmla="*/ 0 h 599518"/>
                <a:gd name="connsiteX1" fmla="*/ 337728 w 428069"/>
                <a:gd name="connsiteY1" fmla="*/ 54204 h 599518"/>
                <a:gd name="connsiteX2" fmla="*/ 337728 w 428069"/>
                <a:gd name="connsiteY2" fmla="*/ 18068 h 599518"/>
                <a:gd name="connsiteX3" fmla="*/ 373864 w 428069"/>
                <a:gd name="connsiteY3" fmla="*/ 18068 h 599518"/>
                <a:gd name="connsiteX4" fmla="*/ 373864 w 428069"/>
                <a:gd name="connsiteY4" fmla="*/ 90340 h 599518"/>
                <a:gd name="connsiteX5" fmla="*/ 428069 w 428069"/>
                <a:gd name="connsiteY5" fmla="*/ 144544 h 599518"/>
                <a:gd name="connsiteX6" fmla="*/ 391932 w 428069"/>
                <a:gd name="connsiteY6" fmla="*/ 144544 h 599518"/>
                <a:gd name="connsiteX7" fmla="*/ 391932 w 428069"/>
                <a:gd name="connsiteY7" fmla="*/ 289089 h 599518"/>
                <a:gd name="connsiteX8" fmla="*/ 175116 w 428069"/>
                <a:gd name="connsiteY8" fmla="*/ 289089 h 599518"/>
                <a:gd name="connsiteX9" fmla="*/ 175116 w 428069"/>
                <a:gd name="connsiteY9" fmla="*/ 144544 h 599518"/>
                <a:gd name="connsiteX10" fmla="*/ 138980 w 428069"/>
                <a:gd name="connsiteY10" fmla="*/ 144544 h 599518"/>
                <a:gd name="connsiteX11" fmla="*/ 283524 w 428069"/>
                <a:gd name="connsiteY11" fmla="*/ 0 h 599518"/>
                <a:gd name="connsiteX12" fmla="*/ 337728 w 428069"/>
                <a:gd name="connsiteY12" fmla="*/ 54204 h 599518"/>
                <a:gd name="connsiteX13" fmla="*/ 373864 w 428069"/>
                <a:gd name="connsiteY13" fmla="*/ 90340 h 599518"/>
                <a:gd name="connsiteX14" fmla="*/ 391932 w 428069"/>
                <a:gd name="connsiteY14" fmla="*/ 144544 h 599518"/>
                <a:gd name="connsiteX15" fmla="*/ 175116 w 428069"/>
                <a:gd name="connsiteY15" fmla="*/ 144544 h 599518"/>
                <a:gd name="connsiteX16" fmla="*/ 265456 w 428069"/>
                <a:gd name="connsiteY16" fmla="*/ 289089 h 599518"/>
                <a:gd name="connsiteX17" fmla="*/ 265456 w 428069"/>
                <a:gd name="connsiteY17" fmla="*/ 216816 h 599518"/>
                <a:gd name="connsiteX18" fmla="*/ 301592 w 428069"/>
                <a:gd name="connsiteY18" fmla="*/ 216816 h 599518"/>
                <a:gd name="connsiteX19" fmla="*/ 301592 w 428069"/>
                <a:gd name="connsiteY19" fmla="*/ 289089 h 599518"/>
                <a:gd name="connsiteX0" fmla="*/ 90798 w 428069"/>
                <a:gd name="connsiteY0" fmla="*/ 337270 h 599518"/>
                <a:gd name="connsiteX1" fmla="*/ 295275 w 428069"/>
                <a:gd name="connsiteY1" fmla="*/ 489670 h 599518"/>
                <a:gd name="connsiteX2" fmla="*/ 90798 w 428069"/>
                <a:gd name="connsiteY2" fmla="*/ 337270 h 599518"/>
                <a:gd name="connsiteX0" fmla="*/ 0 w 361084"/>
                <a:gd name="connsiteY0" fmla="*/ 470931 h 489670"/>
                <a:gd name="connsiteX1" fmla="*/ 23813 w 361084"/>
                <a:gd name="connsiteY1" fmla="*/ 337270 h 489670"/>
                <a:gd name="connsiteX2" fmla="*/ 0 w 361084"/>
                <a:gd name="connsiteY2" fmla="*/ 470931 h 489670"/>
                <a:gd name="connsiteX3" fmla="*/ 216539 w 361084"/>
                <a:gd name="connsiteY3" fmla="*/ 0 h 489670"/>
                <a:gd name="connsiteX4" fmla="*/ 71995 w 361084"/>
                <a:gd name="connsiteY4" fmla="*/ 144544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324947 w 361084"/>
                <a:gd name="connsiteY7" fmla="*/ 289089 h 489670"/>
                <a:gd name="connsiteX8" fmla="*/ 324947 w 361084"/>
                <a:gd name="connsiteY8" fmla="*/ 144544 h 489670"/>
                <a:gd name="connsiteX9" fmla="*/ 361084 w 361084"/>
                <a:gd name="connsiteY9" fmla="*/ 144544 h 489670"/>
                <a:gd name="connsiteX10" fmla="*/ 306879 w 361084"/>
                <a:gd name="connsiteY10" fmla="*/ 90340 h 489670"/>
                <a:gd name="connsiteX11" fmla="*/ 306879 w 361084"/>
                <a:gd name="connsiteY11" fmla="*/ 18068 h 489670"/>
                <a:gd name="connsiteX12" fmla="*/ 270743 w 361084"/>
                <a:gd name="connsiteY12" fmla="*/ 18068 h 489670"/>
                <a:gd name="connsiteX13" fmla="*/ 270743 w 361084"/>
                <a:gd name="connsiteY13" fmla="*/ 54204 h 489670"/>
                <a:gd name="connsiteX14" fmla="*/ 216539 w 361084"/>
                <a:gd name="connsiteY14" fmla="*/ 0 h 489670"/>
                <a:gd name="connsiteX0" fmla="*/ 306879 w 361084"/>
                <a:gd name="connsiteY0" fmla="*/ 90340 h 489670"/>
                <a:gd name="connsiteX1" fmla="*/ 306879 w 361084"/>
                <a:gd name="connsiteY1" fmla="*/ 18068 h 489670"/>
                <a:gd name="connsiteX2" fmla="*/ 270743 w 361084"/>
                <a:gd name="connsiteY2" fmla="*/ 18068 h 489670"/>
                <a:gd name="connsiteX3" fmla="*/ 270743 w 361084"/>
                <a:gd name="connsiteY3" fmla="*/ 54204 h 489670"/>
                <a:gd name="connsiteX4" fmla="*/ 306879 w 361084"/>
                <a:gd name="connsiteY4" fmla="*/ 90340 h 489670"/>
                <a:gd name="connsiteX5" fmla="*/ 108131 w 361084"/>
                <a:gd name="connsiteY5" fmla="*/ 144544 h 489670"/>
                <a:gd name="connsiteX6" fmla="*/ 108131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9" fmla="*/ 234607 w 361084"/>
                <a:gd name="connsiteY9" fmla="*/ 216816 h 489670"/>
                <a:gd name="connsiteX10" fmla="*/ 234607 w 361084"/>
                <a:gd name="connsiteY10" fmla="*/ 289089 h 489670"/>
                <a:gd name="connsiteX11" fmla="*/ 324947 w 361084"/>
                <a:gd name="connsiteY11" fmla="*/ 289089 h 489670"/>
                <a:gd name="connsiteX12" fmla="*/ 324947 w 361084"/>
                <a:gd name="connsiteY12" fmla="*/ 144544 h 489670"/>
                <a:gd name="connsiteX13" fmla="*/ 108131 w 361084"/>
                <a:gd name="connsiteY13" fmla="*/ 144544 h 489670"/>
                <a:gd name="connsiteX0" fmla="*/ 216539 w 361084"/>
                <a:gd name="connsiteY0" fmla="*/ 0 h 489670"/>
                <a:gd name="connsiteX1" fmla="*/ 71995 w 361084"/>
                <a:gd name="connsiteY1" fmla="*/ 144544 h 489670"/>
                <a:gd name="connsiteX2" fmla="*/ 361084 w 361084"/>
                <a:gd name="connsiteY2" fmla="*/ 144544 h 489670"/>
                <a:gd name="connsiteX3" fmla="*/ 216539 w 361084"/>
                <a:gd name="connsiteY3" fmla="*/ 0 h 489670"/>
                <a:gd name="connsiteX4" fmla="*/ 198471 w 361084"/>
                <a:gd name="connsiteY4" fmla="*/ 216816 h 489670"/>
                <a:gd name="connsiteX5" fmla="*/ 234607 w 361084"/>
                <a:gd name="connsiteY5" fmla="*/ 216816 h 489670"/>
                <a:gd name="connsiteX6" fmla="*/ 234607 w 361084"/>
                <a:gd name="connsiteY6" fmla="*/ 289089 h 489670"/>
                <a:gd name="connsiteX7" fmla="*/ 198471 w 361084"/>
                <a:gd name="connsiteY7" fmla="*/ 289089 h 489670"/>
                <a:gd name="connsiteX8" fmla="*/ 198471 w 361084"/>
                <a:gd name="connsiteY8" fmla="*/ 216816 h 489670"/>
                <a:gd name="connsiteX0" fmla="*/ 216539 w 361084"/>
                <a:gd name="connsiteY0" fmla="*/ 0 h 489670"/>
                <a:gd name="connsiteX1" fmla="*/ 270743 w 361084"/>
                <a:gd name="connsiteY1" fmla="*/ 54204 h 489670"/>
                <a:gd name="connsiteX2" fmla="*/ 270743 w 361084"/>
                <a:gd name="connsiteY2" fmla="*/ 18068 h 489670"/>
                <a:gd name="connsiteX3" fmla="*/ 306879 w 361084"/>
                <a:gd name="connsiteY3" fmla="*/ 18068 h 489670"/>
                <a:gd name="connsiteX4" fmla="*/ 306879 w 361084"/>
                <a:gd name="connsiteY4" fmla="*/ 90340 h 489670"/>
                <a:gd name="connsiteX5" fmla="*/ 361084 w 361084"/>
                <a:gd name="connsiteY5" fmla="*/ 144544 h 489670"/>
                <a:gd name="connsiteX6" fmla="*/ 324947 w 361084"/>
                <a:gd name="connsiteY6" fmla="*/ 144544 h 489670"/>
                <a:gd name="connsiteX7" fmla="*/ 324947 w 361084"/>
                <a:gd name="connsiteY7" fmla="*/ 289089 h 489670"/>
                <a:gd name="connsiteX8" fmla="*/ 108131 w 361084"/>
                <a:gd name="connsiteY8" fmla="*/ 289089 h 489670"/>
                <a:gd name="connsiteX9" fmla="*/ 108131 w 361084"/>
                <a:gd name="connsiteY9" fmla="*/ 144544 h 489670"/>
                <a:gd name="connsiteX10" fmla="*/ 71995 w 361084"/>
                <a:gd name="connsiteY10" fmla="*/ 144544 h 489670"/>
                <a:gd name="connsiteX11" fmla="*/ 216539 w 361084"/>
                <a:gd name="connsiteY11" fmla="*/ 0 h 489670"/>
                <a:gd name="connsiteX12" fmla="*/ 270743 w 361084"/>
                <a:gd name="connsiteY12" fmla="*/ 54204 h 489670"/>
                <a:gd name="connsiteX13" fmla="*/ 306879 w 361084"/>
                <a:gd name="connsiteY13" fmla="*/ 90340 h 489670"/>
                <a:gd name="connsiteX14" fmla="*/ 324947 w 361084"/>
                <a:gd name="connsiteY14" fmla="*/ 144544 h 489670"/>
                <a:gd name="connsiteX15" fmla="*/ 108131 w 361084"/>
                <a:gd name="connsiteY15" fmla="*/ 144544 h 489670"/>
                <a:gd name="connsiteX16" fmla="*/ 198471 w 361084"/>
                <a:gd name="connsiteY16" fmla="*/ 289089 h 489670"/>
                <a:gd name="connsiteX17" fmla="*/ 198471 w 361084"/>
                <a:gd name="connsiteY17" fmla="*/ 216816 h 489670"/>
                <a:gd name="connsiteX18" fmla="*/ 234607 w 361084"/>
                <a:gd name="connsiteY18" fmla="*/ 216816 h 489670"/>
                <a:gd name="connsiteX19" fmla="*/ 234607 w 361084"/>
                <a:gd name="connsiteY19" fmla="*/ 289089 h 489670"/>
                <a:gd name="connsiteX0" fmla="*/ 23813 w 361084"/>
                <a:gd name="connsiteY0" fmla="*/ 337270 h 489670"/>
                <a:gd name="connsiteX1" fmla="*/ 228290 w 361084"/>
                <a:gd name="connsiteY1" fmla="*/ 489670 h 489670"/>
                <a:gd name="connsiteX2" fmla="*/ 23813 w 361084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0 w 337271"/>
                <a:gd name="connsiteY2" fmla="*/ 337270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84318 w 337271"/>
                <a:gd name="connsiteY2" fmla="*/ 144544 h 489670"/>
                <a:gd name="connsiteX3" fmla="*/ 84318 w 337271"/>
                <a:gd name="connsiteY3" fmla="*/ 289089 h 489670"/>
                <a:gd name="connsiteX4" fmla="*/ 301134 w 337271"/>
                <a:gd name="connsiteY4" fmla="*/ 289089 h 489670"/>
                <a:gd name="connsiteX5" fmla="*/ 301134 w 337271"/>
                <a:gd name="connsiteY5" fmla="*/ 144544 h 489670"/>
                <a:gd name="connsiteX6" fmla="*/ 337271 w 337271"/>
                <a:gd name="connsiteY6" fmla="*/ 144544 h 489670"/>
                <a:gd name="connsiteX7" fmla="*/ 283066 w 337271"/>
                <a:gd name="connsiteY7" fmla="*/ 90340 h 489670"/>
                <a:gd name="connsiteX8" fmla="*/ 283066 w 337271"/>
                <a:gd name="connsiteY8" fmla="*/ 18068 h 489670"/>
                <a:gd name="connsiteX9" fmla="*/ 246930 w 337271"/>
                <a:gd name="connsiteY9" fmla="*/ 18068 h 489670"/>
                <a:gd name="connsiteX10" fmla="*/ 246930 w 337271"/>
                <a:gd name="connsiteY10" fmla="*/ 54204 h 489670"/>
                <a:gd name="connsiteX11" fmla="*/ 192726 w 337271"/>
                <a:gd name="connsiteY11" fmla="*/ 0 h 489670"/>
                <a:gd name="connsiteX0" fmla="*/ 283066 w 337271"/>
                <a:gd name="connsiteY0" fmla="*/ 90340 h 489670"/>
                <a:gd name="connsiteX1" fmla="*/ 283066 w 337271"/>
                <a:gd name="connsiteY1" fmla="*/ 18068 h 489670"/>
                <a:gd name="connsiteX2" fmla="*/ 246930 w 337271"/>
                <a:gd name="connsiteY2" fmla="*/ 18068 h 489670"/>
                <a:gd name="connsiteX3" fmla="*/ 246930 w 337271"/>
                <a:gd name="connsiteY3" fmla="*/ 54204 h 489670"/>
                <a:gd name="connsiteX4" fmla="*/ 283066 w 337271"/>
                <a:gd name="connsiteY4" fmla="*/ 90340 h 489670"/>
                <a:gd name="connsiteX5" fmla="*/ 84318 w 337271"/>
                <a:gd name="connsiteY5" fmla="*/ 144544 h 489670"/>
                <a:gd name="connsiteX6" fmla="*/ 84318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9" fmla="*/ 210794 w 337271"/>
                <a:gd name="connsiteY9" fmla="*/ 216816 h 489670"/>
                <a:gd name="connsiteX10" fmla="*/ 210794 w 337271"/>
                <a:gd name="connsiteY10" fmla="*/ 289089 h 489670"/>
                <a:gd name="connsiteX11" fmla="*/ 301134 w 337271"/>
                <a:gd name="connsiteY11" fmla="*/ 289089 h 489670"/>
                <a:gd name="connsiteX12" fmla="*/ 301134 w 337271"/>
                <a:gd name="connsiteY12" fmla="*/ 144544 h 489670"/>
                <a:gd name="connsiteX13" fmla="*/ 84318 w 337271"/>
                <a:gd name="connsiteY13" fmla="*/ 144544 h 489670"/>
                <a:gd name="connsiteX0" fmla="*/ 192726 w 337271"/>
                <a:gd name="connsiteY0" fmla="*/ 0 h 489670"/>
                <a:gd name="connsiteX1" fmla="*/ 48182 w 337271"/>
                <a:gd name="connsiteY1" fmla="*/ 144544 h 489670"/>
                <a:gd name="connsiteX2" fmla="*/ 337271 w 337271"/>
                <a:gd name="connsiteY2" fmla="*/ 144544 h 489670"/>
                <a:gd name="connsiteX3" fmla="*/ 192726 w 337271"/>
                <a:gd name="connsiteY3" fmla="*/ 0 h 489670"/>
                <a:gd name="connsiteX4" fmla="*/ 174658 w 337271"/>
                <a:gd name="connsiteY4" fmla="*/ 216816 h 489670"/>
                <a:gd name="connsiteX5" fmla="*/ 210794 w 337271"/>
                <a:gd name="connsiteY5" fmla="*/ 216816 h 489670"/>
                <a:gd name="connsiteX6" fmla="*/ 210794 w 337271"/>
                <a:gd name="connsiteY6" fmla="*/ 289089 h 489670"/>
                <a:gd name="connsiteX7" fmla="*/ 174658 w 337271"/>
                <a:gd name="connsiteY7" fmla="*/ 289089 h 489670"/>
                <a:gd name="connsiteX8" fmla="*/ 174658 w 337271"/>
                <a:gd name="connsiteY8" fmla="*/ 216816 h 489670"/>
                <a:gd name="connsiteX0" fmla="*/ 192726 w 337271"/>
                <a:gd name="connsiteY0" fmla="*/ 0 h 489670"/>
                <a:gd name="connsiteX1" fmla="*/ 246930 w 337271"/>
                <a:gd name="connsiteY1" fmla="*/ 54204 h 489670"/>
                <a:gd name="connsiteX2" fmla="*/ 246930 w 337271"/>
                <a:gd name="connsiteY2" fmla="*/ 18068 h 489670"/>
                <a:gd name="connsiteX3" fmla="*/ 283066 w 337271"/>
                <a:gd name="connsiteY3" fmla="*/ 18068 h 489670"/>
                <a:gd name="connsiteX4" fmla="*/ 283066 w 337271"/>
                <a:gd name="connsiteY4" fmla="*/ 90340 h 489670"/>
                <a:gd name="connsiteX5" fmla="*/ 337271 w 337271"/>
                <a:gd name="connsiteY5" fmla="*/ 144544 h 489670"/>
                <a:gd name="connsiteX6" fmla="*/ 301134 w 337271"/>
                <a:gd name="connsiteY6" fmla="*/ 144544 h 489670"/>
                <a:gd name="connsiteX7" fmla="*/ 301134 w 337271"/>
                <a:gd name="connsiteY7" fmla="*/ 289089 h 489670"/>
                <a:gd name="connsiteX8" fmla="*/ 84318 w 337271"/>
                <a:gd name="connsiteY8" fmla="*/ 289089 h 489670"/>
                <a:gd name="connsiteX9" fmla="*/ 84318 w 337271"/>
                <a:gd name="connsiteY9" fmla="*/ 144544 h 489670"/>
                <a:gd name="connsiteX10" fmla="*/ 48182 w 337271"/>
                <a:gd name="connsiteY10" fmla="*/ 144544 h 489670"/>
                <a:gd name="connsiteX11" fmla="*/ 192726 w 337271"/>
                <a:gd name="connsiteY11" fmla="*/ 0 h 489670"/>
                <a:gd name="connsiteX12" fmla="*/ 246930 w 337271"/>
                <a:gd name="connsiteY12" fmla="*/ 54204 h 489670"/>
                <a:gd name="connsiteX13" fmla="*/ 283066 w 337271"/>
                <a:gd name="connsiteY13" fmla="*/ 90340 h 489670"/>
                <a:gd name="connsiteX14" fmla="*/ 301134 w 337271"/>
                <a:gd name="connsiteY14" fmla="*/ 144544 h 489670"/>
                <a:gd name="connsiteX15" fmla="*/ 84318 w 337271"/>
                <a:gd name="connsiteY15" fmla="*/ 144544 h 489670"/>
                <a:gd name="connsiteX16" fmla="*/ 174658 w 337271"/>
                <a:gd name="connsiteY16" fmla="*/ 289089 h 489670"/>
                <a:gd name="connsiteX17" fmla="*/ 174658 w 337271"/>
                <a:gd name="connsiteY17" fmla="*/ 216816 h 489670"/>
                <a:gd name="connsiteX18" fmla="*/ 210794 w 337271"/>
                <a:gd name="connsiteY18" fmla="*/ 216816 h 489670"/>
                <a:gd name="connsiteX19" fmla="*/ 210794 w 337271"/>
                <a:gd name="connsiteY19" fmla="*/ 289089 h 489670"/>
                <a:gd name="connsiteX0" fmla="*/ 0 w 337271"/>
                <a:gd name="connsiteY0" fmla="*/ 337270 h 489670"/>
                <a:gd name="connsiteX1" fmla="*/ 204477 w 337271"/>
                <a:gd name="connsiteY1" fmla="*/ 489670 h 489670"/>
                <a:gd name="connsiteX2" fmla="*/ 91440 w 337271"/>
                <a:gd name="connsiteY2" fmla="*/ 428710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43258 w 289089"/>
                <a:gd name="connsiteY1" fmla="*/ 428710 h 48967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36136 w 289089"/>
                <a:gd name="connsiteY2" fmla="*/ 144544 h 560500"/>
                <a:gd name="connsiteX3" fmla="*/ 36136 w 289089"/>
                <a:gd name="connsiteY3" fmla="*/ 289089 h 560500"/>
                <a:gd name="connsiteX4" fmla="*/ 252952 w 289089"/>
                <a:gd name="connsiteY4" fmla="*/ 289089 h 560500"/>
                <a:gd name="connsiteX5" fmla="*/ 252952 w 289089"/>
                <a:gd name="connsiteY5" fmla="*/ 144544 h 560500"/>
                <a:gd name="connsiteX6" fmla="*/ 289089 w 289089"/>
                <a:gd name="connsiteY6" fmla="*/ 144544 h 560500"/>
                <a:gd name="connsiteX7" fmla="*/ 234884 w 289089"/>
                <a:gd name="connsiteY7" fmla="*/ 90340 h 560500"/>
                <a:gd name="connsiteX8" fmla="*/ 234884 w 289089"/>
                <a:gd name="connsiteY8" fmla="*/ 18068 h 560500"/>
                <a:gd name="connsiteX9" fmla="*/ 198748 w 289089"/>
                <a:gd name="connsiteY9" fmla="*/ 18068 h 560500"/>
                <a:gd name="connsiteX10" fmla="*/ 198748 w 289089"/>
                <a:gd name="connsiteY10" fmla="*/ 54204 h 560500"/>
                <a:gd name="connsiteX11" fmla="*/ 144544 w 289089"/>
                <a:gd name="connsiteY11" fmla="*/ 0 h 560500"/>
                <a:gd name="connsiteX0" fmla="*/ 234884 w 289089"/>
                <a:gd name="connsiteY0" fmla="*/ 90340 h 560500"/>
                <a:gd name="connsiteX1" fmla="*/ 234884 w 289089"/>
                <a:gd name="connsiteY1" fmla="*/ 18068 h 560500"/>
                <a:gd name="connsiteX2" fmla="*/ 198748 w 289089"/>
                <a:gd name="connsiteY2" fmla="*/ 18068 h 560500"/>
                <a:gd name="connsiteX3" fmla="*/ 198748 w 289089"/>
                <a:gd name="connsiteY3" fmla="*/ 54204 h 560500"/>
                <a:gd name="connsiteX4" fmla="*/ 234884 w 289089"/>
                <a:gd name="connsiteY4" fmla="*/ 90340 h 560500"/>
                <a:gd name="connsiteX5" fmla="*/ 36136 w 289089"/>
                <a:gd name="connsiteY5" fmla="*/ 144544 h 560500"/>
                <a:gd name="connsiteX6" fmla="*/ 36136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9" fmla="*/ 162612 w 289089"/>
                <a:gd name="connsiteY9" fmla="*/ 216816 h 560500"/>
                <a:gd name="connsiteX10" fmla="*/ 162612 w 289089"/>
                <a:gd name="connsiteY10" fmla="*/ 289089 h 560500"/>
                <a:gd name="connsiteX11" fmla="*/ 252952 w 289089"/>
                <a:gd name="connsiteY11" fmla="*/ 289089 h 560500"/>
                <a:gd name="connsiteX12" fmla="*/ 252952 w 289089"/>
                <a:gd name="connsiteY12" fmla="*/ 144544 h 560500"/>
                <a:gd name="connsiteX13" fmla="*/ 36136 w 289089"/>
                <a:gd name="connsiteY13" fmla="*/ 144544 h 560500"/>
                <a:gd name="connsiteX0" fmla="*/ 144544 w 289089"/>
                <a:gd name="connsiteY0" fmla="*/ 0 h 560500"/>
                <a:gd name="connsiteX1" fmla="*/ 0 w 289089"/>
                <a:gd name="connsiteY1" fmla="*/ 144544 h 560500"/>
                <a:gd name="connsiteX2" fmla="*/ 289089 w 289089"/>
                <a:gd name="connsiteY2" fmla="*/ 144544 h 560500"/>
                <a:gd name="connsiteX3" fmla="*/ 144544 w 289089"/>
                <a:gd name="connsiteY3" fmla="*/ 0 h 560500"/>
                <a:gd name="connsiteX4" fmla="*/ 126476 w 289089"/>
                <a:gd name="connsiteY4" fmla="*/ 216816 h 560500"/>
                <a:gd name="connsiteX5" fmla="*/ 162612 w 289089"/>
                <a:gd name="connsiteY5" fmla="*/ 216816 h 560500"/>
                <a:gd name="connsiteX6" fmla="*/ 162612 w 289089"/>
                <a:gd name="connsiteY6" fmla="*/ 289089 h 560500"/>
                <a:gd name="connsiteX7" fmla="*/ 126476 w 289089"/>
                <a:gd name="connsiteY7" fmla="*/ 289089 h 560500"/>
                <a:gd name="connsiteX8" fmla="*/ 126476 w 289089"/>
                <a:gd name="connsiteY8" fmla="*/ 216816 h 560500"/>
                <a:gd name="connsiteX0" fmla="*/ 144544 w 289089"/>
                <a:gd name="connsiteY0" fmla="*/ 0 h 560500"/>
                <a:gd name="connsiteX1" fmla="*/ 198748 w 289089"/>
                <a:gd name="connsiteY1" fmla="*/ 54204 h 560500"/>
                <a:gd name="connsiteX2" fmla="*/ 198748 w 289089"/>
                <a:gd name="connsiteY2" fmla="*/ 18068 h 560500"/>
                <a:gd name="connsiteX3" fmla="*/ 234884 w 289089"/>
                <a:gd name="connsiteY3" fmla="*/ 18068 h 560500"/>
                <a:gd name="connsiteX4" fmla="*/ 234884 w 289089"/>
                <a:gd name="connsiteY4" fmla="*/ 90340 h 560500"/>
                <a:gd name="connsiteX5" fmla="*/ 289089 w 289089"/>
                <a:gd name="connsiteY5" fmla="*/ 144544 h 560500"/>
                <a:gd name="connsiteX6" fmla="*/ 252952 w 289089"/>
                <a:gd name="connsiteY6" fmla="*/ 144544 h 560500"/>
                <a:gd name="connsiteX7" fmla="*/ 252952 w 289089"/>
                <a:gd name="connsiteY7" fmla="*/ 289089 h 560500"/>
                <a:gd name="connsiteX8" fmla="*/ 36136 w 289089"/>
                <a:gd name="connsiteY8" fmla="*/ 289089 h 560500"/>
                <a:gd name="connsiteX9" fmla="*/ 36136 w 289089"/>
                <a:gd name="connsiteY9" fmla="*/ 144544 h 560500"/>
                <a:gd name="connsiteX10" fmla="*/ 0 w 289089"/>
                <a:gd name="connsiteY10" fmla="*/ 144544 h 560500"/>
                <a:gd name="connsiteX11" fmla="*/ 144544 w 289089"/>
                <a:gd name="connsiteY11" fmla="*/ 0 h 560500"/>
                <a:gd name="connsiteX12" fmla="*/ 198748 w 289089"/>
                <a:gd name="connsiteY12" fmla="*/ 54204 h 560500"/>
                <a:gd name="connsiteX13" fmla="*/ 234884 w 289089"/>
                <a:gd name="connsiteY13" fmla="*/ 90340 h 560500"/>
                <a:gd name="connsiteX14" fmla="*/ 252952 w 289089"/>
                <a:gd name="connsiteY14" fmla="*/ 144544 h 560500"/>
                <a:gd name="connsiteX15" fmla="*/ 36136 w 289089"/>
                <a:gd name="connsiteY15" fmla="*/ 144544 h 560500"/>
                <a:gd name="connsiteX16" fmla="*/ 126476 w 289089"/>
                <a:gd name="connsiteY16" fmla="*/ 289089 h 560500"/>
                <a:gd name="connsiteX17" fmla="*/ 126476 w 289089"/>
                <a:gd name="connsiteY17" fmla="*/ 216816 h 560500"/>
                <a:gd name="connsiteX18" fmla="*/ 162612 w 289089"/>
                <a:gd name="connsiteY18" fmla="*/ 216816 h 560500"/>
                <a:gd name="connsiteX19" fmla="*/ 162612 w 289089"/>
                <a:gd name="connsiteY19" fmla="*/ 289089 h 560500"/>
                <a:gd name="connsiteX0" fmla="*/ 156295 w 289089"/>
                <a:gd name="connsiteY0" fmla="*/ 489670 h 560500"/>
                <a:gd name="connsiteX1" fmla="*/ 276276 w 289089"/>
                <a:gd name="connsiteY1" fmla="*/ 560500 h 56050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36136 w 289089"/>
                <a:gd name="connsiteY2" fmla="*/ 144544 h 489670"/>
                <a:gd name="connsiteX3" fmla="*/ 36136 w 289089"/>
                <a:gd name="connsiteY3" fmla="*/ 289089 h 489670"/>
                <a:gd name="connsiteX4" fmla="*/ 252952 w 289089"/>
                <a:gd name="connsiteY4" fmla="*/ 289089 h 489670"/>
                <a:gd name="connsiteX5" fmla="*/ 252952 w 289089"/>
                <a:gd name="connsiteY5" fmla="*/ 144544 h 489670"/>
                <a:gd name="connsiteX6" fmla="*/ 289089 w 289089"/>
                <a:gd name="connsiteY6" fmla="*/ 144544 h 489670"/>
                <a:gd name="connsiteX7" fmla="*/ 234884 w 289089"/>
                <a:gd name="connsiteY7" fmla="*/ 90340 h 489670"/>
                <a:gd name="connsiteX8" fmla="*/ 234884 w 289089"/>
                <a:gd name="connsiteY8" fmla="*/ 18068 h 489670"/>
                <a:gd name="connsiteX9" fmla="*/ 198748 w 289089"/>
                <a:gd name="connsiteY9" fmla="*/ 18068 h 489670"/>
                <a:gd name="connsiteX10" fmla="*/ 198748 w 289089"/>
                <a:gd name="connsiteY10" fmla="*/ 54204 h 489670"/>
                <a:gd name="connsiteX11" fmla="*/ 144544 w 289089"/>
                <a:gd name="connsiteY11" fmla="*/ 0 h 489670"/>
                <a:gd name="connsiteX0" fmla="*/ 234884 w 289089"/>
                <a:gd name="connsiteY0" fmla="*/ 90340 h 489670"/>
                <a:gd name="connsiteX1" fmla="*/ 234884 w 289089"/>
                <a:gd name="connsiteY1" fmla="*/ 18068 h 489670"/>
                <a:gd name="connsiteX2" fmla="*/ 198748 w 289089"/>
                <a:gd name="connsiteY2" fmla="*/ 18068 h 489670"/>
                <a:gd name="connsiteX3" fmla="*/ 198748 w 289089"/>
                <a:gd name="connsiteY3" fmla="*/ 54204 h 489670"/>
                <a:gd name="connsiteX4" fmla="*/ 234884 w 289089"/>
                <a:gd name="connsiteY4" fmla="*/ 90340 h 489670"/>
                <a:gd name="connsiteX5" fmla="*/ 36136 w 289089"/>
                <a:gd name="connsiteY5" fmla="*/ 144544 h 489670"/>
                <a:gd name="connsiteX6" fmla="*/ 36136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9" fmla="*/ 162612 w 289089"/>
                <a:gd name="connsiteY9" fmla="*/ 216816 h 489670"/>
                <a:gd name="connsiteX10" fmla="*/ 162612 w 289089"/>
                <a:gd name="connsiteY10" fmla="*/ 289089 h 489670"/>
                <a:gd name="connsiteX11" fmla="*/ 252952 w 289089"/>
                <a:gd name="connsiteY11" fmla="*/ 289089 h 489670"/>
                <a:gd name="connsiteX12" fmla="*/ 252952 w 289089"/>
                <a:gd name="connsiteY12" fmla="*/ 144544 h 489670"/>
                <a:gd name="connsiteX13" fmla="*/ 36136 w 289089"/>
                <a:gd name="connsiteY13" fmla="*/ 144544 h 489670"/>
                <a:gd name="connsiteX0" fmla="*/ 144544 w 289089"/>
                <a:gd name="connsiteY0" fmla="*/ 0 h 489670"/>
                <a:gd name="connsiteX1" fmla="*/ 0 w 289089"/>
                <a:gd name="connsiteY1" fmla="*/ 144544 h 489670"/>
                <a:gd name="connsiteX2" fmla="*/ 289089 w 289089"/>
                <a:gd name="connsiteY2" fmla="*/ 144544 h 489670"/>
                <a:gd name="connsiteX3" fmla="*/ 144544 w 289089"/>
                <a:gd name="connsiteY3" fmla="*/ 0 h 489670"/>
                <a:gd name="connsiteX4" fmla="*/ 126476 w 289089"/>
                <a:gd name="connsiteY4" fmla="*/ 216816 h 489670"/>
                <a:gd name="connsiteX5" fmla="*/ 162612 w 289089"/>
                <a:gd name="connsiteY5" fmla="*/ 216816 h 489670"/>
                <a:gd name="connsiteX6" fmla="*/ 162612 w 289089"/>
                <a:gd name="connsiteY6" fmla="*/ 289089 h 489670"/>
                <a:gd name="connsiteX7" fmla="*/ 126476 w 289089"/>
                <a:gd name="connsiteY7" fmla="*/ 289089 h 489670"/>
                <a:gd name="connsiteX8" fmla="*/ 126476 w 289089"/>
                <a:gd name="connsiteY8" fmla="*/ 216816 h 489670"/>
                <a:gd name="connsiteX0" fmla="*/ 144544 w 289089"/>
                <a:gd name="connsiteY0" fmla="*/ 0 h 489670"/>
                <a:gd name="connsiteX1" fmla="*/ 198748 w 289089"/>
                <a:gd name="connsiteY1" fmla="*/ 54204 h 489670"/>
                <a:gd name="connsiteX2" fmla="*/ 198748 w 289089"/>
                <a:gd name="connsiteY2" fmla="*/ 18068 h 489670"/>
                <a:gd name="connsiteX3" fmla="*/ 234884 w 289089"/>
                <a:gd name="connsiteY3" fmla="*/ 18068 h 489670"/>
                <a:gd name="connsiteX4" fmla="*/ 234884 w 289089"/>
                <a:gd name="connsiteY4" fmla="*/ 90340 h 489670"/>
                <a:gd name="connsiteX5" fmla="*/ 289089 w 289089"/>
                <a:gd name="connsiteY5" fmla="*/ 144544 h 489670"/>
                <a:gd name="connsiteX6" fmla="*/ 252952 w 289089"/>
                <a:gd name="connsiteY6" fmla="*/ 144544 h 489670"/>
                <a:gd name="connsiteX7" fmla="*/ 252952 w 289089"/>
                <a:gd name="connsiteY7" fmla="*/ 289089 h 489670"/>
                <a:gd name="connsiteX8" fmla="*/ 36136 w 289089"/>
                <a:gd name="connsiteY8" fmla="*/ 289089 h 489670"/>
                <a:gd name="connsiteX9" fmla="*/ 36136 w 289089"/>
                <a:gd name="connsiteY9" fmla="*/ 144544 h 489670"/>
                <a:gd name="connsiteX10" fmla="*/ 0 w 289089"/>
                <a:gd name="connsiteY10" fmla="*/ 144544 h 489670"/>
                <a:gd name="connsiteX11" fmla="*/ 144544 w 289089"/>
                <a:gd name="connsiteY11" fmla="*/ 0 h 489670"/>
                <a:gd name="connsiteX12" fmla="*/ 198748 w 289089"/>
                <a:gd name="connsiteY12" fmla="*/ 54204 h 489670"/>
                <a:gd name="connsiteX13" fmla="*/ 234884 w 289089"/>
                <a:gd name="connsiteY13" fmla="*/ 90340 h 489670"/>
                <a:gd name="connsiteX14" fmla="*/ 252952 w 289089"/>
                <a:gd name="connsiteY14" fmla="*/ 144544 h 489670"/>
                <a:gd name="connsiteX15" fmla="*/ 36136 w 289089"/>
                <a:gd name="connsiteY15" fmla="*/ 144544 h 489670"/>
                <a:gd name="connsiteX16" fmla="*/ 126476 w 289089"/>
                <a:gd name="connsiteY16" fmla="*/ 289089 h 489670"/>
                <a:gd name="connsiteX17" fmla="*/ 126476 w 289089"/>
                <a:gd name="connsiteY17" fmla="*/ 216816 h 489670"/>
                <a:gd name="connsiteX18" fmla="*/ 162612 w 289089"/>
                <a:gd name="connsiteY18" fmla="*/ 216816 h 489670"/>
                <a:gd name="connsiteX19" fmla="*/ 162612 w 289089"/>
                <a:gd name="connsiteY19" fmla="*/ 289089 h 489670"/>
                <a:gd name="connsiteX0" fmla="*/ 156295 w 289089"/>
                <a:gd name="connsiteY0" fmla="*/ 489670 h 489670"/>
                <a:gd name="connsiteX1" fmla="*/ 1238 w 289089"/>
                <a:gd name="connsiteY1" fmla="*/ 144123 h 489670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36136 w 293814"/>
                <a:gd name="connsiteY2" fmla="*/ 144544 h 289089"/>
                <a:gd name="connsiteX3" fmla="*/ 36136 w 293814"/>
                <a:gd name="connsiteY3" fmla="*/ 289089 h 289089"/>
                <a:gd name="connsiteX4" fmla="*/ 252952 w 293814"/>
                <a:gd name="connsiteY4" fmla="*/ 289089 h 289089"/>
                <a:gd name="connsiteX5" fmla="*/ 252952 w 293814"/>
                <a:gd name="connsiteY5" fmla="*/ 144544 h 289089"/>
                <a:gd name="connsiteX6" fmla="*/ 289089 w 293814"/>
                <a:gd name="connsiteY6" fmla="*/ 144544 h 289089"/>
                <a:gd name="connsiteX7" fmla="*/ 234884 w 293814"/>
                <a:gd name="connsiteY7" fmla="*/ 90340 h 289089"/>
                <a:gd name="connsiteX8" fmla="*/ 234884 w 293814"/>
                <a:gd name="connsiteY8" fmla="*/ 18068 h 289089"/>
                <a:gd name="connsiteX9" fmla="*/ 198748 w 293814"/>
                <a:gd name="connsiteY9" fmla="*/ 18068 h 289089"/>
                <a:gd name="connsiteX10" fmla="*/ 198748 w 293814"/>
                <a:gd name="connsiteY10" fmla="*/ 54204 h 289089"/>
                <a:gd name="connsiteX11" fmla="*/ 144544 w 293814"/>
                <a:gd name="connsiteY11" fmla="*/ 0 h 289089"/>
                <a:gd name="connsiteX0" fmla="*/ 234884 w 293814"/>
                <a:gd name="connsiteY0" fmla="*/ 90340 h 289089"/>
                <a:gd name="connsiteX1" fmla="*/ 234884 w 293814"/>
                <a:gd name="connsiteY1" fmla="*/ 18068 h 289089"/>
                <a:gd name="connsiteX2" fmla="*/ 198748 w 293814"/>
                <a:gd name="connsiteY2" fmla="*/ 18068 h 289089"/>
                <a:gd name="connsiteX3" fmla="*/ 198748 w 293814"/>
                <a:gd name="connsiteY3" fmla="*/ 54204 h 289089"/>
                <a:gd name="connsiteX4" fmla="*/ 234884 w 293814"/>
                <a:gd name="connsiteY4" fmla="*/ 90340 h 289089"/>
                <a:gd name="connsiteX5" fmla="*/ 36136 w 293814"/>
                <a:gd name="connsiteY5" fmla="*/ 144544 h 289089"/>
                <a:gd name="connsiteX6" fmla="*/ 36136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9" fmla="*/ 162612 w 293814"/>
                <a:gd name="connsiteY9" fmla="*/ 216816 h 289089"/>
                <a:gd name="connsiteX10" fmla="*/ 162612 w 293814"/>
                <a:gd name="connsiteY10" fmla="*/ 289089 h 289089"/>
                <a:gd name="connsiteX11" fmla="*/ 252952 w 293814"/>
                <a:gd name="connsiteY11" fmla="*/ 289089 h 289089"/>
                <a:gd name="connsiteX12" fmla="*/ 252952 w 293814"/>
                <a:gd name="connsiteY12" fmla="*/ 144544 h 289089"/>
                <a:gd name="connsiteX13" fmla="*/ 36136 w 293814"/>
                <a:gd name="connsiteY13" fmla="*/ 144544 h 289089"/>
                <a:gd name="connsiteX0" fmla="*/ 144544 w 293814"/>
                <a:gd name="connsiteY0" fmla="*/ 0 h 289089"/>
                <a:gd name="connsiteX1" fmla="*/ 0 w 293814"/>
                <a:gd name="connsiteY1" fmla="*/ 144544 h 289089"/>
                <a:gd name="connsiteX2" fmla="*/ 289089 w 293814"/>
                <a:gd name="connsiteY2" fmla="*/ 144544 h 289089"/>
                <a:gd name="connsiteX3" fmla="*/ 144544 w 293814"/>
                <a:gd name="connsiteY3" fmla="*/ 0 h 289089"/>
                <a:gd name="connsiteX4" fmla="*/ 126476 w 293814"/>
                <a:gd name="connsiteY4" fmla="*/ 216816 h 289089"/>
                <a:gd name="connsiteX5" fmla="*/ 162612 w 293814"/>
                <a:gd name="connsiteY5" fmla="*/ 216816 h 289089"/>
                <a:gd name="connsiteX6" fmla="*/ 162612 w 293814"/>
                <a:gd name="connsiteY6" fmla="*/ 289089 h 289089"/>
                <a:gd name="connsiteX7" fmla="*/ 126476 w 293814"/>
                <a:gd name="connsiteY7" fmla="*/ 289089 h 289089"/>
                <a:gd name="connsiteX8" fmla="*/ 126476 w 293814"/>
                <a:gd name="connsiteY8" fmla="*/ 216816 h 289089"/>
                <a:gd name="connsiteX0" fmla="*/ 144544 w 293814"/>
                <a:gd name="connsiteY0" fmla="*/ 0 h 289089"/>
                <a:gd name="connsiteX1" fmla="*/ 198748 w 293814"/>
                <a:gd name="connsiteY1" fmla="*/ 54204 h 289089"/>
                <a:gd name="connsiteX2" fmla="*/ 198748 w 293814"/>
                <a:gd name="connsiteY2" fmla="*/ 18068 h 289089"/>
                <a:gd name="connsiteX3" fmla="*/ 234884 w 293814"/>
                <a:gd name="connsiteY3" fmla="*/ 18068 h 289089"/>
                <a:gd name="connsiteX4" fmla="*/ 234884 w 293814"/>
                <a:gd name="connsiteY4" fmla="*/ 90340 h 289089"/>
                <a:gd name="connsiteX5" fmla="*/ 289089 w 293814"/>
                <a:gd name="connsiteY5" fmla="*/ 144544 h 289089"/>
                <a:gd name="connsiteX6" fmla="*/ 252952 w 293814"/>
                <a:gd name="connsiteY6" fmla="*/ 144544 h 289089"/>
                <a:gd name="connsiteX7" fmla="*/ 252952 w 293814"/>
                <a:gd name="connsiteY7" fmla="*/ 289089 h 289089"/>
                <a:gd name="connsiteX8" fmla="*/ 36136 w 293814"/>
                <a:gd name="connsiteY8" fmla="*/ 289089 h 289089"/>
                <a:gd name="connsiteX9" fmla="*/ 36136 w 293814"/>
                <a:gd name="connsiteY9" fmla="*/ 144544 h 289089"/>
                <a:gd name="connsiteX10" fmla="*/ 0 w 293814"/>
                <a:gd name="connsiteY10" fmla="*/ 144544 h 289089"/>
                <a:gd name="connsiteX11" fmla="*/ 144544 w 293814"/>
                <a:gd name="connsiteY11" fmla="*/ 0 h 289089"/>
                <a:gd name="connsiteX12" fmla="*/ 198748 w 293814"/>
                <a:gd name="connsiteY12" fmla="*/ 54204 h 289089"/>
                <a:gd name="connsiteX13" fmla="*/ 234884 w 293814"/>
                <a:gd name="connsiteY13" fmla="*/ 90340 h 289089"/>
                <a:gd name="connsiteX14" fmla="*/ 252952 w 293814"/>
                <a:gd name="connsiteY14" fmla="*/ 144544 h 289089"/>
                <a:gd name="connsiteX15" fmla="*/ 36136 w 293814"/>
                <a:gd name="connsiteY15" fmla="*/ 144544 h 289089"/>
                <a:gd name="connsiteX16" fmla="*/ 126476 w 293814"/>
                <a:gd name="connsiteY16" fmla="*/ 289089 h 289089"/>
                <a:gd name="connsiteX17" fmla="*/ 126476 w 293814"/>
                <a:gd name="connsiteY17" fmla="*/ 216816 h 289089"/>
                <a:gd name="connsiteX18" fmla="*/ 162612 w 293814"/>
                <a:gd name="connsiteY18" fmla="*/ 216816 h 289089"/>
                <a:gd name="connsiteX19" fmla="*/ 162612 w 293814"/>
                <a:gd name="connsiteY19" fmla="*/ 289089 h 289089"/>
                <a:gd name="connsiteX0" fmla="*/ 293814 w 293814"/>
                <a:gd name="connsiteY0" fmla="*/ 143963 h 289089"/>
                <a:gd name="connsiteX1" fmla="*/ 1238 w 293814"/>
                <a:gd name="connsiteY1" fmla="*/ 144123 h 2890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93814" h="289089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36136" y="144544"/>
                  </a:lnTo>
                  <a:lnTo>
                    <a:pt x="36136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289089" y="144544"/>
                  </a:lnTo>
                  <a:lnTo>
                    <a:pt x="234884" y="90340"/>
                  </a:ln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144544" y="0"/>
                  </a:lnTo>
                  <a:close/>
                </a:path>
                <a:path w="293814" h="289089" fill="darkenLess" stroke="0" extrusionOk="0">
                  <a:moveTo>
                    <a:pt x="234884" y="90340"/>
                  </a:moveTo>
                  <a:lnTo>
                    <a:pt x="234884" y="18068"/>
                  </a:lnTo>
                  <a:lnTo>
                    <a:pt x="198748" y="18068"/>
                  </a:lnTo>
                  <a:lnTo>
                    <a:pt x="198748" y="54204"/>
                  </a:lnTo>
                  <a:lnTo>
                    <a:pt x="234884" y="90340"/>
                  </a:lnTo>
                  <a:close/>
                  <a:moveTo>
                    <a:pt x="36136" y="144544"/>
                  </a:moveTo>
                  <a:lnTo>
                    <a:pt x="36136" y="289089"/>
                  </a:lnTo>
                  <a:lnTo>
                    <a:pt x="126476" y="289089"/>
                  </a:ln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  <a:lnTo>
                    <a:pt x="252952" y="289089"/>
                  </a:lnTo>
                  <a:lnTo>
                    <a:pt x="252952" y="144544"/>
                  </a:lnTo>
                  <a:lnTo>
                    <a:pt x="36136" y="144544"/>
                  </a:lnTo>
                  <a:close/>
                </a:path>
                <a:path w="293814" h="289089" fill="darken" stroke="0" extrusionOk="0">
                  <a:moveTo>
                    <a:pt x="144544" y="0"/>
                  </a:moveTo>
                  <a:lnTo>
                    <a:pt x="0" y="144544"/>
                  </a:lnTo>
                  <a:lnTo>
                    <a:pt x="289089" y="144544"/>
                  </a:lnTo>
                  <a:lnTo>
                    <a:pt x="144544" y="0"/>
                  </a:lnTo>
                  <a:close/>
                  <a:moveTo>
                    <a:pt x="126476" y="216816"/>
                  </a:moveTo>
                  <a:lnTo>
                    <a:pt x="162612" y="216816"/>
                  </a:lnTo>
                  <a:lnTo>
                    <a:pt x="162612" y="289089"/>
                  </a:lnTo>
                  <a:lnTo>
                    <a:pt x="126476" y="289089"/>
                  </a:lnTo>
                  <a:lnTo>
                    <a:pt x="126476" y="216816"/>
                  </a:lnTo>
                  <a:close/>
                </a:path>
                <a:path w="293814" h="289089" fill="none" extrusionOk="0">
                  <a:moveTo>
                    <a:pt x="144544" y="0"/>
                  </a:moveTo>
                  <a:lnTo>
                    <a:pt x="198748" y="54204"/>
                  </a:lnTo>
                  <a:lnTo>
                    <a:pt x="198748" y="18068"/>
                  </a:lnTo>
                  <a:lnTo>
                    <a:pt x="234884" y="18068"/>
                  </a:lnTo>
                  <a:lnTo>
                    <a:pt x="234884" y="90340"/>
                  </a:lnTo>
                  <a:lnTo>
                    <a:pt x="289089" y="144544"/>
                  </a:lnTo>
                  <a:lnTo>
                    <a:pt x="252952" y="144544"/>
                  </a:lnTo>
                  <a:lnTo>
                    <a:pt x="252952" y="289089"/>
                  </a:lnTo>
                  <a:lnTo>
                    <a:pt x="36136" y="289089"/>
                  </a:lnTo>
                  <a:lnTo>
                    <a:pt x="36136" y="144544"/>
                  </a:lnTo>
                  <a:lnTo>
                    <a:pt x="0" y="144544"/>
                  </a:lnTo>
                  <a:lnTo>
                    <a:pt x="144544" y="0"/>
                  </a:lnTo>
                  <a:close/>
                  <a:moveTo>
                    <a:pt x="198748" y="54204"/>
                  </a:moveTo>
                  <a:lnTo>
                    <a:pt x="234884" y="90340"/>
                  </a:lnTo>
                  <a:moveTo>
                    <a:pt x="252952" y="144544"/>
                  </a:moveTo>
                  <a:lnTo>
                    <a:pt x="36136" y="144544"/>
                  </a:lnTo>
                  <a:moveTo>
                    <a:pt x="126476" y="289089"/>
                  </a:moveTo>
                  <a:lnTo>
                    <a:pt x="126476" y="216816"/>
                  </a:lnTo>
                  <a:lnTo>
                    <a:pt x="162612" y="216816"/>
                  </a:lnTo>
                  <a:lnTo>
                    <a:pt x="162612" y="289089"/>
                  </a:lnTo>
                </a:path>
                <a:path w="293814" h="289089" fill="none">
                  <a:moveTo>
                    <a:pt x="293814" y="143963"/>
                  </a:moveTo>
                  <a:cubicBezTo>
                    <a:pt x="154986" y="140913"/>
                    <a:pt x="1238" y="144123"/>
                    <a:pt x="1238" y="144123"/>
                  </a:cubicBezTo>
                </a:path>
              </a:pathLst>
            </a:custGeom>
            <a:noFill/>
            <a:ln>
              <a:solidFill>
                <a:schemeClr val="bg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TW" altLang="en-US"/>
            </a:p>
          </p:txBody>
        </p:sp>
      </p:grpSp>
      <p:sp>
        <p:nvSpPr>
          <p:cNvPr id="8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12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9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1213" cy="4527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</p:txBody>
      </p:sp>
      <p:sp>
        <p:nvSpPr>
          <p:cNvPr id="10" name="投影片編號版面配置區 6"/>
          <p:cNvSpPr>
            <a:spLocks noGrp="1"/>
          </p:cNvSpPr>
          <p:nvPr>
            <p:ph type="sldNum" sz="quarter" idx="4"/>
          </p:nvPr>
        </p:nvSpPr>
        <p:spPr>
          <a:xfrm>
            <a:off x="11795126" y="6597650"/>
            <a:ext cx="395287" cy="2603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spcBef>
                <a:spcPct val="20000"/>
              </a:spcBef>
              <a:defRPr kumimoji="0" sz="1200" b="1">
                <a:solidFill>
                  <a:srgbClr val="7F7F7F"/>
                </a:solidFill>
                <a:latin typeface="新細明體" pitchFamily="18" charset="-120"/>
                <a:ea typeface="新細明體" pitchFamily="18" charset="-120"/>
              </a:defRPr>
            </a:lvl1pPr>
          </a:lstStyle>
          <a:p>
            <a:pPr>
              <a:defRPr/>
            </a:pPr>
            <a:fld id="{8802EE65-10A9-406E-BADC-2C373AEA5892}" type="slidenum">
              <a:rPr lang="zh-TW" altLang="en-US"/>
              <a:pPr>
                <a:defRPr/>
              </a:pPr>
              <a:t>‹#›</a:t>
            </a:fld>
            <a:endParaRPr lang="en-US" altLang="zh-TW" dirty="0"/>
          </a:p>
        </p:txBody>
      </p:sp>
      <p:sp>
        <p:nvSpPr>
          <p:cNvPr id="11" name="book-hand-drawn-open-pages_35781">
            <a:extLst>
              <a:ext uri="{FF2B5EF4-FFF2-40B4-BE49-F238E27FC236}">
                <a16:creationId xmlns="" xmlns:a16="http://schemas.microsoft.com/office/drawing/2014/main" id="{1029AF08-C0CF-4EA8-8796-DD96F46E9F75}"/>
              </a:ext>
            </a:extLst>
          </p:cNvPr>
          <p:cNvSpPr/>
          <p:nvPr userDrawn="1"/>
        </p:nvSpPr>
        <p:spPr>
          <a:xfrm>
            <a:off x="9623597" y="37589"/>
            <a:ext cx="639851" cy="502088"/>
          </a:xfrm>
          <a:custGeom>
            <a:avLst/>
            <a:gdLst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252540 w 609243"/>
              <a:gd name="connsiteY82" fmla="*/ 93858 h 496315"/>
              <a:gd name="connsiteX83" fmla="*/ 242574 w 609243"/>
              <a:gd name="connsiteY83" fmla="*/ 110925 h 496315"/>
              <a:gd name="connsiteX84" fmla="*/ 172811 w 609243"/>
              <a:gd name="connsiteY84" fmla="*/ 103719 h 496315"/>
              <a:gd name="connsiteX85" fmla="*/ 167590 w 609243"/>
              <a:gd name="connsiteY85" fmla="*/ 84661 h 496315"/>
              <a:gd name="connsiteX86" fmla="*/ 211133 w 609243"/>
              <a:gd name="connsiteY86" fmla="*/ 79659 h 496315"/>
              <a:gd name="connsiteX87" fmla="*/ 198798 w 609243"/>
              <a:gd name="connsiteY87" fmla="*/ 22403 h 496315"/>
              <a:gd name="connsiteX88" fmla="*/ 27245 w 609243"/>
              <a:gd name="connsiteY88" fmla="*/ 79844 h 496315"/>
              <a:gd name="connsiteX89" fmla="*/ 26012 w 609243"/>
              <a:gd name="connsiteY89" fmla="*/ 387586 h 496315"/>
              <a:gd name="connsiteX90" fmla="*/ 306429 w 609243"/>
              <a:gd name="connsiteY90" fmla="*/ 408620 h 496315"/>
              <a:gd name="connsiteX91" fmla="*/ 586847 w 609243"/>
              <a:gd name="connsiteY91" fmla="*/ 387586 h 496315"/>
              <a:gd name="connsiteX92" fmla="*/ 585614 w 609243"/>
              <a:gd name="connsiteY92" fmla="*/ 79844 h 496315"/>
              <a:gd name="connsiteX93" fmla="*/ 315160 w 609243"/>
              <a:gd name="connsiteY93" fmla="*/ 68664 h 496315"/>
              <a:gd name="connsiteX94" fmla="*/ 306429 w 609243"/>
              <a:gd name="connsiteY94" fmla="*/ 71791 h 496315"/>
              <a:gd name="connsiteX95" fmla="*/ 297699 w 609243"/>
              <a:gd name="connsiteY95" fmla="*/ 68664 h 496315"/>
              <a:gd name="connsiteX96" fmla="*/ 198798 w 609243"/>
              <a:gd name="connsiteY96" fmla="*/ 22403 h 496315"/>
              <a:gd name="connsiteX97" fmla="*/ 197678 w 609243"/>
              <a:gd name="connsiteY97" fmla="*/ 346 h 496315"/>
              <a:gd name="connsiteX98" fmla="*/ 306429 w 609243"/>
              <a:gd name="connsiteY98" fmla="*/ 46209 h 496315"/>
              <a:gd name="connsiteX99" fmla="*/ 602505 w 609243"/>
              <a:gd name="connsiteY99" fmla="*/ 64779 h 496315"/>
              <a:gd name="connsiteX100" fmla="*/ 606016 w 609243"/>
              <a:gd name="connsiteY100" fmla="*/ 68948 h 496315"/>
              <a:gd name="connsiteX101" fmla="*/ 608009 w 609243"/>
              <a:gd name="connsiteY101" fmla="*/ 75581 h 496315"/>
              <a:gd name="connsiteX102" fmla="*/ 609243 w 609243"/>
              <a:gd name="connsiteY102" fmla="*/ 396113 h 496315"/>
              <a:gd name="connsiteX103" fmla="*/ 608199 w 609243"/>
              <a:gd name="connsiteY103" fmla="*/ 400945 h 496315"/>
              <a:gd name="connsiteX104" fmla="*/ 595103 w 609243"/>
              <a:gd name="connsiteY104" fmla="*/ 414210 h 496315"/>
              <a:gd name="connsiteX105" fmla="*/ 317437 w 609243"/>
              <a:gd name="connsiteY105" fmla="*/ 428043 h 496315"/>
              <a:gd name="connsiteX106" fmla="*/ 306429 w 609243"/>
              <a:gd name="connsiteY106" fmla="*/ 434675 h 496315"/>
              <a:gd name="connsiteX107" fmla="*/ 295422 w 609243"/>
              <a:gd name="connsiteY107" fmla="*/ 428043 h 496315"/>
              <a:gd name="connsiteX108" fmla="*/ 17756 w 609243"/>
              <a:gd name="connsiteY108" fmla="*/ 414210 h 496315"/>
              <a:gd name="connsiteX109" fmla="*/ 4660 w 609243"/>
              <a:gd name="connsiteY109" fmla="*/ 400945 h 496315"/>
              <a:gd name="connsiteX110" fmla="*/ 3616 w 609243"/>
              <a:gd name="connsiteY110" fmla="*/ 396113 h 496315"/>
              <a:gd name="connsiteX111" fmla="*/ 4850 w 609243"/>
              <a:gd name="connsiteY111" fmla="*/ 75581 h 496315"/>
              <a:gd name="connsiteX112" fmla="*/ 6843 w 609243"/>
              <a:gd name="connsiteY112" fmla="*/ 68948 h 496315"/>
              <a:gd name="connsiteX113" fmla="*/ 10354 w 609243"/>
              <a:gd name="connsiteY113" fmla="*/ 64779 h 496315"/>
              <a:gd name="connsiteX114" fmla="*/ 197678 w 609243"/>
              <a:gd name="connsiteY11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114405 w 609243"/>
              <a:gd name="connsiteY62" fmla="*/ 101164 h 496315"/>
              <a:gd name="connsiteX63" fmla="*/ 436157 w 609243"/>
              <a:gd name="connsiteY63" fmla="*/ 91941 h 496315"/>
              <a:gd name="connsiteX64" fmla="*/ 539058 w 609243"/>
              <a:gd name="connsiteY64" fmla="*/ 121643 h 496315"/>
              <a:gd name="connsiteX65" fmla="*/ 530612 w 609243"/>
              <a:gd name="connsiteY65" fmla="*/ 139462 h 496315"/>
              <a:gd name="connsiteX66" fmla="*/ 345546 w 609243"/>
              <a:gd name="connsiteY66" fmla="*/ 136808 h 496315"/>
              <a:gd name="connsiteX67" fmla="*/ 334252 w 609243"/>
              <a:gd name="connsiteY67" fmla="*/ 120601 h 496315"/>
              <a:gd name="connsiteX68" fmla="*/ 436157 w 609243"/>
              <a:gd name="connsiteY68" fmla="*/ 91941 h 496315"/>
              <a:gd name="connsiteX69" fmla="*/ 120956 w 609243"/>
              <a:gd name="connsiteY69" fmla="*/ 81080 h 496315"/>
              <a:gd name="connsiteX70" fmla="*/ 123804 w 609243"/>
              <a:gd name="connsiteY70" fmla="*/ 81459 h 496315"/>
              <a:gd name="connsiteX71" fmla="*/ 134152 w 609243"/>
              <a:gd name="connsiteY71" fmla="*/ 90933 h 496315"/>
              <a:gd name="connsiteX72" fmla="*/ 134152 w 609243"/>
              <a:gd name="connsiteY72" fmla="*/ 146734 h 496315"/>
              <a:gd name="connsiteX73" fmla="*/ 133773 w 609243"/>
              <a:gd name="connsiteY73" fmla="*/ 149292 h 496315"/>
              <a:gd name="connsiteX74" fmla="*/ 126842 w 609243"/>
              <a:gd name="connsiteY74" fmla="*/ 159523 h 496315"/>
              <a:gd name="connsiteX75" fmla="*/ 78234 w 609243"/>
              <a:gd name="connsiteY75" fmla="*/ 179892 h 496315"/>
              <a:gd name="connsiteX76" fmla="*/ 64658 w 609243"/>
              <a:gd name="connsiteY76" fmla="*/ 175439 h 496315"/>
              <a:gd name="connsiteX77" fmla="*/ 58392 w 609243"/>
              <a:gd name="connsiteY77" fmla="*/ 166439 h 496315"/>
              <a:gd name="connsiteX78" fmla="*/ 60101 w 609243"/>
              <a:gd name="connsiteY78" fmla="*/ 110638 h 496315"/>
              <a:gd name="connsiteX79" fmla="*/ 60765 w 609243"/>
              <a:gd name="connsiteY79" fmla="*/ 107796 h 496315"/>
              <a:gd name="connsiteX80" fmla="*/ 64943 w 609243"/>
              <a:gd name="connsiteY80" fmla="*/ 98796 h 496315"/>
              <a:gd name="connsiteX81" fmla="*/ 120956 w 609243"/>
              <a:gd name="connsiteY81" fmla="*/ 81080 h 496315"/>
              <a:gd name="connsiteX82" fmla="*/ 211133 w 609243"/>
              <a:gd name="connsiteY82" fmla="*/ 79659 h 496315"/>
              <a:gd name="connsiteX83" fmla="*/ 242574 w 609243"/>
              <a:gd name="connsiteY83" fmla="*/ 110925 h 496315"/>
              <a:gd name="connsiteX84" fmla="*/ 172811 w 609243"/>
              <a:gd name="connsiteY84" fmla="*/ 103719 h 496315"/>
              <a:gd name="connsiteX85" fmla="*/ 167590 w 609243"/>
              <a:gd name="connsiteY85" fmla="*/ 84661 h 496315"/>
              <a:gd name="connsiteX86" fmla="*/ 211133 w 609243"/>
              <a:gd name="connsiteY86" fmla="*/ 79659 h 496315"/>
              <a:gd name="connsiteX87" fmla="*/ 198798 w 609243"/>
              <a:gd name="connsiteY87" fmla="*/ 22403 h 496315"/>
              <a:gd name="connsiteX88" fmla="*/ 27245 w 609243"/>
              <a:gd name="connsiteY88" fmla="*/ 79844 h 496315"/>
              <a:gd name="connsiteX89" fmla="*/ 26012 w 609243"/>
              <a:gd name="connsiteY89" fmla="*/ 387586 h 496315"/>
              <a:gd name="connsiteX90" fmla="*/ 306429 w 609243"/>
              <a:gd name="connsiteY90" fmla="*/ 408620 h 496315"/>
              <a:gd name="connsiteX91" fmla="*/ 586847 w 609243"/>
              <a:gd name="connsiteY91" fmla="*/ 387586 h 496315"/>
              <a:gd name="connsiteX92" fmla="*/ 585614 w 609243"/>
              <a:gd name="connsiteY92" fmla="*/ 79844 h 496315"/>
              <a:gd name="connsiteX93" fmla="*/ 315160 w 609243"/>
              <a:gd name="connsiteY93" fmla="*/ 68664 h 496315"/>
              <a:gd name="connsiteX94" fmla="*/ 306429 w 609243"/>
              <a:gd name="connsiteY94" fmla="*/ 71791 h 496315"/>
              <a:gd name="connsiteX95" fmla="*/ 297699 w 609243"/>
              <a:gd name="connsiteY95" fmla="*/ 68664 h 496315"/>
              <a:gd name="connsiteX96" fmla="*/ 198798 w 609243"/>
              <a:gd name="connsiteY96" fmla="*/ 22403 h 496315"/>
              <a:gd name="connsiteX97" fmla="*/ 197678 w 609243"/>
              <a:gd name="connsiteY97" fmla="*/ 346 h 496315"/>
              <a:gd name="connsiteX98" fmla="*/ 306429 w 609243"/>
              <a:gd name="connsiteY98" fmla="*/ 46209 h 496315"/>
              <a:gd name="connsiteX99" fmla="*/ 602505 w 609243"/>
              <a:gd name="connsiteY99" fmla="*/ 64779 h 496315"/>
              <a:gd name="connsiteX100" fmla="*/ 606016 w 609243"/>
              <a:gd name="connsiteY100" fmla="*/ 68948 h 496315"/>
              <a:gd name="connsiteX101" fmla="*/ 608009 w 609243"/>
              <a:gd name="connsiteY101" fmla="*/ 75581 h 496315"/>
              <a:gd name="connsiteX102" fmla="*/ 609243 w 609243"/>
              <a:gd name="connsiteY102" fmla="*/ 396113 h 496315"/>
              <a:gd name="connsiteX103" fmla="*/ 608199 w 609243"/>
              <a:gd name="connsiteY103" fmla="*/ 400945 h 496315"/>
              <a:gd name="connsiteX104" fmla="*/ 595103 w 609243"/>
              <a:gd name="connsiteY104" fmla="*/ 414210 h 496315"/>
              <a:gd name="connsiteX105" fmla="*/ 317437 w 609243"/>
              <a:gd name="connsiteY105" fmla="*/ 428043 h 496315"/>
              <a:gd name="connsiteX106" fmla="*/ 306429 w 609243"/>
              <a:gd name="connsiteY106" fmla="*/ 434675 h 496315"/>
              <a:gd name="connsiteX107" fmla="*/ 295422 w 609243"/>
              <a:gd name="connsiteY107" fmla="*/ 428043 h 496315"/>
              <a:gd name="connsiteX108" fmla="*/ 17756 w 609243"/>
              <a:gd name="connsiteY108" fmla="*/ 414210 h 496315"/>
              <a:gd name="connsiteX109" fmla="*/ 4660 w 609243"/>
              <a:gd name="connsiteY109" fmla="*/ 400945 h 496315"/>
              <a:gd name="connsiteX110" fmla="*/ 3616 w 609243"/>
              <a:gd name="connsiteY110" fmla="*/ 396113 h 496315"/>
              <a:gd name="connsiteX111" fmla="*/ 4850 w 609243"/>
              <a:gd name="connsiteY111" fmla="*/ 75581 h 496315"/>
              <a:gd name="connsiteX112" fmla="*/ 6843 w 609243"/>
              <a:gd name="connsiteY112" fmla="*/ 68948 h 496315"/>
              <a:gd name="connsiteX113" fmla="*/ 10354 w 609243"/>
              <a:gd name="connsiteY113" fmla="*/ 64779 h 496315"/>
              <a:gd name="connsiteX114" fmla="*/ 197678 w 609243"/>
              <a:gd name="connsiteY11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49230 w 609243"/>
              <a:gd name="connsiteY53" fmla="*/ 141507 h 496315"/>
              <a:gd name="connsiteX54" fmla="*/ 239267 w 609243"/>
              <a:gd name="connsiteY54" fmla="*/ 158561 h 496315"/>
              <a:gd name="connsiteX55" fmla="*/ 171234 w 609243"/>
              <a:gd name="connsiteY55" fmla="*/ 146339 h 496315"/>
              <a:gd name="connsiteX56" fmla="*/ 166015 w 609243"/>
              <a:gd name="connsiteY56" fmla="*/ 127390 h 496315"/>
              <a:gd name="connsiteX57" fmla="*/ 209117 w 609243"/>
              <a:gd name="connsiteY57" fmla="*/ 125922 h 496315"/>
              <a:gd name="connsiteX58" fmla="*/ 114405 w 609243"/>
              <a:gd name="connsiteY58" fmla="*/ 101164 h 496315"/>
              <a:gd name="connsiteX59" fmla="*/ 79658 w 609243"/>
              <a:gd name="connsiteY59" fmla="*/ 112628 h 496315"/>
              <a:gd name="connsiteX60" fmla="*/ 78139 w 609243"/>
              <a:gd name="connsiteY60" fmla="*/ 156871 h 496315"/>
              <a:gd name="connsiteX61" fmla="*/ 114405 w 609243"/>
              <a:gd name="connsiteY61" fmla="*/ 142186 h 496315"/>
              <a:gd name="connsiteX62" fmla="*/ 114405 w 609243"/>
              <a:gd name="connsiteY62" fmla="*/ 101164 h 496315"/>
              <a:gd name="connsiteX63" fmla="*/ 436157 w 609243"/>
              <a:gd name="connsiteY63" fmla="*/ 91941 h 496315"/>
              <a:gd name="connsiteX64" fmla="*/ 539058 w 609243"/>
              <a:gd name="connsiteY64" fmla="*/ 121643 h 496315"/>
              <a:gd name="connsiteX65" fmla="*/ 530612 w 609243"/>
              <a:gd name="connsiteY65" fmla="*/ 139462 h 496315"/>
              <a:gd name="connsiteX66" fmla="*/ 345546 w 609243"/>
              <a:gd name="connsiteY66" fmla="*/ 136808 h 496315"/>
              <a:gd name="connsiteX67" fmla="*/ 334252 w 609243"/>
              <a:gd name="connsiteY67" fmla="*/ 120601 h 496315"/>
              <a:gd name="connsiteX68" fmla="*/ 436157 w 609243"/>
              <a:gd name="connsiteY68" fmla="*/ 91941 h 496315"/>
              <a:gd name="connsiteX69" fmla="*/ 120956 w 609243"/>
              <a:gd name="connsiteY69" fmla="*/ 81080 h 496315"/>
              <a:gd name="connsiteX70" fmla="*/ 123804 w 609243"/>
              <a:gd name="connsiteY70" fmla="*/ 81459 h 496315"/>
              <a:gd name="connsiteX71" fmla="*/ 134152 w 609243"/>
              <a:gd name="connsiteY71" fmla="*/ 90933 h 496315"/>
              <a:gd name="connsiteX72" fmla="*/ 134152 w 609243"/>
              <a:gd name="connsiteY72" fmla="*/ 146734 h 496315"/>
              <a:gd name="connsiteX73" fmla="*/ 133773 w 609243"/>
              <a:gd name="connsiteY73" fmla="*/ 149292 h 496315"/>
              <a:gd name="connsiteX74" fmla="*/ 126842 w 609243"/>
              <a:gd name="connsiteY74" fmla="*/ 159523 h 496315"/>
              <a:gd name="connsiteX75" fmla="*/ 78234 w 609243"/>
              <a:gd name="connsiteY75" fmla="*/ 179892 h 496315"/>
              <a:gd name="connsiteX76" fmla="*/ 64658 w 609243"/>
              <a:gd name="connsiteY76" fmla="*/ 175439 h 496315"/>
              <a:gd name="connsiteX77" fmla="*/ 58392 w 609243"/>
              <a:gd name="connsiteY77" fmla="*/ 166439 h 496315"/>
              <a:gd name="connsiteX78" fmla="*/ 60101 w 609243"/>
              <a:gd name="connsiteY78" fmla="*/ 110638 h 496315"/>
              <a:gd name="connsiteX79" fmla="*/ 60765 w 609243"/>
              <a:gd name="connsiteY79" fmla="*/ 107796 h 496315"/>
              <a:gd name="connsiteX80" fmla="*/ 64943 w 609243"/>
              <a:gd name="connsiteY80" fmla="*/ 98796 h 496315"/>
              <a:gd name="connsiteX81" fmla="*/ 120956 w 609243"/>
              <a:gd name="connsiteY81" fmla="*/ 81080 h 496315"/>
              <a:gd name="connsiteX82" fmla="*/ 211133 w 609243"/>
              <a:gd name="connsiteY82" fmla="*/ 79659 h 496315"/>
              <a:gd name="connsiteX83" fmla="*/ 172811 w 609243"/>
              <a:gd name="connsiteY83" fmla="*/ 103719 h 496315"/>
              <a:gd name="connsiteX84" fmla="*/ 167590 w 609243"/>
              <a:gd name="connsiteY84" fmla="*/ 84661 h 496315"/>
              <a:gd name="connsiteX85" fmla="*/ 211133 w 609243"/>
              <a:gd name="connsiteY85" fmla="*/ 79659 h 496315"/>
              <a:gd name="connsiteX86" fmla="*/ 198798 w 609243"/>
              <a:gd name="connsiteY86" fmla="*/ 22403 h 496315"/>
              <a:gd name="connsiteX87" fmla="*/ 27245 w 609243"/>
              <a:gd name="connsiteY87" fmla="*/ 79844 h 496315"/>
              <a:gd name="connsiteX88" fmla="*/ 26012 w 609243"/>
              <a:gd name="connsiteY88" fmla="*/ 387586 h 496315"/>
              <a:gd name="connsiteX89" fmla="*/ 306429 w 609243"/>
              <a:gd name="connsiteY89" fmla="*/ 408620 h 496315"/>
              <a:gd name="connsiteX90" fmla="*/ 586847 w 609243"/>
              <a:gd name="connsiteY90" fmla="*/ 387586 h 496315"/>
              <a:gd name="connsiteX91" fmla="*/ 585614 w 609243"/>
              <a:gd name="connsiteY91" fmla="*/ 79844 h 496315"/>
              <a:gd name="connsiteX92" fmla="*/ 315160 w 609243"/>
              <a:gd name="connsiteY92" fmla="*/ 68664 h 496315"/>
              <a:gd name="connsiteX93" fmla="*/ 306429 w 609243"/>
              <a:gd name="connsiteY93" fmla="*/ 71791 h 496315"/>
              <a:gd name="connsiteX94" fmla="*/ 297699 w 609243"/>
              <a:gd name="connsiteY94" fmla="*/ 68664 h 496315"/>
              <a:gd name="connsiteX95" fmla="*/ 198798 w 609243"/>
              <a:gd name="connsiteY95" fmla="*/ 22403 h 496315"/>
              <a:gd name="connsiteX96" fmla="*/ 197678 w 609243"/>
              <a:gd name="connsiteY96" fmla="*/ 346 h 496315"/>
              <a:gd name="connsiteX97" fmla="*/ 306429 w 609243"/>
              <a:gd name="connsiteY97" fmla="*/ 46209 h 496315"/>
              <a:gd name="connsiteX98" fmla="*/ 602505 w 609243"/>
              <a:gd name="connsiteY98" fmla="*/ 64779 h 496315"/>
              <a:gd name="connsiteX99" fmla="*/ 606016 w 609243"/>
              <a:gd name="connsiteY99" fmla="*/ 68948 h 496315"/>
              <a:gd name="connsiteX100" fmla="*/ 608009 w 609243"/>
              <a:gd name="connsiteY100" fmla="*/ 75581 h 496315"/>
              <a:gd name="connsiteX101" fmla="*/ 609243 w 609243"/>
              <a:gd name="connsiteY101" fmla="*/ 396113 h 496315"/>
              <a:gd name="connsiteX102" fmla="*/ 608199 w 609243"/>
              <a:gd name="connsiteY102" fmla="*/ 400945 h 496315"/>
              <a:gd name="connsiteX103" fmla="*/ 595103 w 609243"/>
              <a:gd name="connsiteY103" fmla="*/ 414210 h 496315"/>
              <a:gd name="connsiteX104" fmla="*/ 317437 w 609243"/>
              <a:gd name="connsiteY104" fmla="*/ 428043 h 496315"/>
              <a:gd name="connsiteX105" fmla="*/ 306429 w 609243"/>
              <a:gd name="connsiteY105" fmla="*/ 434675 h 496315"/>
              <a:gd name="connsiteX106" fmla="*/ 295422 w 609243"/>
              <a:gd name="connsiteY106" fmla="*/ 428043 h 496315"/>
              <a:gd name="connsiteX107" fmla="*/ 17756 w 609243"/>
              <a:gd name="connsiteY107" fmla="*/ 414210 h 496315"/>
              <a:gd name="connsiteX108" fmla="*/ 4660 w 609243"/>
              <a:gd name="connsiteY108" fmla="*/ 400945 h 496315"/>
              <a:gd name="connsiteX109" fmla="*/ 3616 w 609243"/>
              <a:gd name="connsiteY109" fmla="*/ 396113 h 496315"/>
              <a:gd name="connsiteX110" fmla="*/ 4850 w 609243"/>
              <a:gd name="connsiteY110" fmla="*/ 75581 h 496315"/>
              <a:gd name="connsiteX111" fmla="*/ 6843 w 609243"/>
              <a:gd name="connsiteY111" fmla="*/ 68948 h 496315"/>
              <a:gd name="connsiteX112" fmla="*/ 10354 w 609243"/>
              <a:gd name="connsiteY112" fmla="*/ 64779 h 496315"/>
              <a:gd name="connsiteX113" fmla="*/ 197678 w 609243"/>
              <a:gd name="connsiteY11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39267 w 609243"/>
              <a:gd name="connsiteY53" fmla="*/ 158561 h 496315"/>
              <a:gd name="connsiteX54" fmla="*/ 171234 w 609243"/>
              <a:gd name="connsiteY54" fmla="*/ 146339 h 496315"/>
              <a:gd name="connsiteX55" fmla="*/ 166015 w 609243"/>
              <a:gd name="connsiteY55" fmla="*/ 127390 h 496315"/>
              <a:gd name="connsiteX56" fmla="*/ 209117 w 609243"/>
              <a:gd name="connsiteY56" fmla="*/ 125922 h 496315"/>
              <a:gd name="connsiteX57" fmla="*/ 114405 w 609243"/>
              <a:gd name="connsiteY57" fmla="*/ 101164 h 496315"/>
              <a:gd name="connsiteX58" fmla="*/ 79658 w 609243"/>
              <a:gd name="connsiteY58" fmla="*/ 112628 h 496315"/>
              <a:gd name="connsiteX59" fmla="*/ 78139 w 609243"/>
              <a:gd name="connsiteY59" fmla="*/ 156871 h 496315"/>
              <a:gd name="connsiteX60" fmla="*/ 114405 w 609243"/>
              <a:gd name="connsiteY60" fmla="*/ 142186 h 496315"/>
              <a:gd name="connsiteX61" fmla="*/ 114405 w 609243"/>
              <a:gd name="connsiteY61" fmla="*/ 101164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172811 w 609243"/>
              <a:gd name="connsiteY82" fmla="*/ 103719 h 496315"/>
              <a:gd name="connsiteX83" fmla="*/ 167590 w 609243"/>
              <a:gd name="connsiteY83" fmla="*/ 84661 h 496315"/>
              <a:gd name="connsiteX84" fmla="*/ 211133 w 609243"/>
              <a:gd name="connsiteY84" fmla="*/ 79659 h 496315"/>
              <a:gd name="connsiteX85" fmla="*/ 198798 w 609243"/>
              <a:gd name="connsiteY85" fmla="*/ 22403 h 496315"/>
              <a:gd name="connsiteX86" fmla="*/ 27245 w 609243"/>
              <a:gd name="connsiteY86" fmla="*/ 79844 h 496315"/>
              <a:gd name="connsiteX87" fmla="*/ 26012 w 609243"/>
              <a:gd name="connsiteY87" fmla="*/ 387586 h 496315"/>
              <a:gd name="connsiteX88" fmla="*/ 306429 w 609243"/>
              <a:gd name="connsiteY88" fmla="*/ 408620 h 496315"/>
              <a:gd name="connsiteX89" fmla="*/ 586847 w 609243"/>
              <a:gd name="connsiteY89" fmla="*/ 387586 h 496315"/>
              <a:gd name="connsiteX90" fmla="*/ 585614 w 609243"/>
              <a:gd name="connsiteY90" fmla="*/ 79844 h 496315"/>
              <a:gd name="connsiteX91" fmla="*/ 315160 w 609243"/>
              <a:gd name="connsiteY91" fmla="*/ 68664 h 496315"/>
              <a:gd name="connsiteX92" fmla="*/ 306429 w 609243"/>
              <a:gd name="connsiteY92" fmla="*/ 71791 h 496315"/>
              <a:gd name="connsiteX93" fmla="*/ 297699 w 609243"/>
              <a:gd name="connsiteY93" fmla="*/ 68664 h 496315"/>
              <a:gd name="connsiteX94" fmla="*/ 198798 w 609243"/>
              <a:gd name="connsiteY94" fmla="*/ 22403 h 496315"/>
              <a:gd name="connsiteX95" fmla="*/ 197678 w 609243"/>
              <a:gd name="connsiteY95" fmla="*/ 346 h 496315"/>
              <a:gd name="connsiteX96" fmla="*/ 306429 w 609243"/>
              <a:gd name="connsiteY96" fmla="*/ 46209 h 496315"/>
              <a:gd name="connsiteX97" fmla="*/ 602505 w 609243"/>
              <a:gd name="connsiteY97" fmla="*/ 64779 h 496315"/>
              <a:gd name="connsiteX98" fmla="*/ 606016 w 609243"/>
              <a:gd name="connsiteY98" fmla="*/ 68948 h 496315"/>
              <a:gd name="connsiteX99" fmla="*/ 608009 w 609243"/>
              <a:gd name="connsiteY99" fmla="*/ 75581 h 496315"/>
              <a:gd name="connsiteX100" fmla="*/ 609243 w 609243"/>
              <a:gd name="connsiteY100" fmla="*/ 396113 h 496315"/>
              <a:gd name="connsiteX101" fmla="*/ 608199 w 609243"/>
              <a:gd name="connsiteY101" fmla="*/ 400945 h 496315"/>
              <a:gd name="connsiteX102" fmla="*/ 595103 w 609243"/>
              <a:gd name="connsiteY102" fmla="*/ 414210 h 496315"/>
              <a:gd name="connsiteX103" fmla="*/ 317437 w 609243"/>
              <a:gd name="connsiteY103" fmla="*/ 428043 h 496315"/>
              <a:gd name="connsiteX104" fmla="*/ 306429 w 609243"/>
              <a:gd name="connsiteY104" fmla="*/ 434675 h 496315"/>
              <a:gd name="connsiteX105" fmla="*/ 295422 w 609243"/>
              <a:gd name="connsiteY105" fmla="*/ 428043 h 496315"/>
              <a:gd name="connsiteX106" fmla="*/ 17756 w 609243"/>
              <a:gd name="connsiteY106" fmla="*/ 414210 h 496315"/>
              <a:gd name="connsiteX107" fmla="*/ 4660 w 609243"/>
              <a:gd name="connsiteY107" fmla="*/ 400945 h 496315"/>
              <a:gd name="connsiteX108" fmla="*/ 3616 w 609243"/>
              <a:gd name="connsiteY108" fmla="*/ 396113 h 496315"/>
              <a:gd name="connsiteX109" fmla="*/ 4850 w 609243"/>
              <a:gd name="connsiteY109" fmla="*/ 75581 h 496315"/>
              <a:gd name="connsiteX110" fmla="*/ 6843 w 609243"/>
              <a:gd name="connsiteY110" fmla="*/ 68948 h 496315"/>
              <a:gd name="connsiteX111" fmla="*/ 10354 w 609243"/>
              <a:gd name="connsiteY111" fmla="*/ 64779 h 496315"/>
              <a:gd name="connsiteX112" fmla="*/ 197678 w 609243"/>
              <a:gd name="connsiteY11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239267 w 609243"/>
              <a:gd name="connsiteY53" fmla="*/ 158561 h 496315"/>
              <a:gd name="connsiteX54" fmla="*/ 171234 w 609243"/>
              <a:gd name="connsiteY54" fmla="*/ 146339 h 496315"/>
              <a:gd name="connsiteX55" fmla="*/ 166015 w 609243"/>
              <a:gd name="connsiteY55" fmla="*/ 127390 h 496315"/>
              <a:gd name="connsiteX56" fmla="*/ 209117 w 609243"/>
              <a:gd name="connsiteY56" fmla="*/ 125922 h 496315"/>
              <a:gd name="connsiteX57" fmla="*/ 114405 w 609243"/>
              <a:gd name="connsiteY57" fmla="*/ 101164 h 496315"/>
              <a:gd name="connsiteX58" fmla="*/ 79658 w 609243"/>
              <a:gd name="connsiteY58" fmla="*/ 112628 h 496315"/>
              <a:gd name="connsiteX59" fmla="*/ 78139 w 609243"/>
              <a:gd name="connsiteY59" fmla="*/ 156871 h 496315"/>
              <a:gd name="connsiteX60" fmla="*/ 114405 w 609243"/>
              <a:gd name="connsiteY60" fmla="*/ 142186 h 496315"/>
              <a:gd name="connsiteX61" fmla="*/ 114405 w 609243"/>
              <a:gd name="connsiteY61" fmla="*/ 101164 h 496315"/>
              <a:gd name="connsiteX62" fmla="*/ 436157 w 609243"/>
              <a:gd name="connsiteY62" fmla="*/ 91941 h 496315"/>
              <a:gd name="connsiteX63" fmla="*/ 539058 w 609243"/>
              <a:gd name="connsiteY63" fmla="*/ 121643 h 496315"/>
              <a:gd name="connsiteX64" fmla="*/ 530612 w 609243"/>
              <a:gd name="connsiteY64" fmla="*/ 139462 h 496315"/>
              <a:gd name="connsiteX65" fmla="*/ 345546 w 609243"/>
              <a:gd name="connsiteY65" fmla="*/ 136808 h 496315"/>
              <a:gd name="connsiteX66" fmla="*/ 334252 w 609243"/>
              <a:gd name="connsiteY66" fmla="*/ 120601 h 496315"/>
              <a:gd name="connsiteX67" fmla="*/ 436157 w 609243"/>
              <a:gd name="connsiteY67" fmla="*/ 91941 h 496315"/>
              <a:gd name="connsiteX68" fmla="*/ 120956 w 609243"/>
              <a:gd name="connsiteY68" fmla="*/ 81080 h 496315"/>
              <a:gd name="connsiteX69" fmla="*/ 123804 w 609243"/>
              <a:gd name="connsiteY69" fmla="*/ 81459 h 496315"/>
              <a:gd name="connsiteX70" fmla="*/ 134152 w 609243"/>
              <a:gd name="connsiteY70" fmla="*/ 90933 h 496315"/>
              <a:gd name="connsiteX71" fmla="*/ 134152 w 609243"/>
              <a:gd name="connsiteY71" fmla="*/ 146734 h 496315"/>
              <a:gd name="connsiteX72" fmla="*/ 133773 w 609243"/>
              <a:gd name="connsiteY72" fmla="*/ 149292 h 496315"/>
              <a:gd name="connsiteX73" fmla="*/ 126842 w 609243"/>
              <a:gd name="connsiteY73" fmla="*/ 159523 h 496315"/>
              <a:gd name="connsiteX74" fmla="*/ 78234 w 609243"/>
              <a:gd name="connsiteY74" fmla="*/ 179892 h 496315"/>
              <a:gd name="connsiteX75" fmla="*/ 64658 w 609243"/>
              <a:gd name="connsiteY75" fmla="*/ 175439 h 496315"/>
              <a:gd name="connsiteX76" fmla="*/ 58392 w 609243"/>
              <a:gd name="connsiteY76" fmla="*/ 166439 h 496315"/>
              <a:gd name="connsiteX77" fmla="*/ 60101 w 609243"/>
              <a:gd name="connsiteY77" fmla="*/ 110638 h 496315"/>
              <a:gd name="connsiteX78" fmla="*/ 60765 w 609243"/>
              <a:gd name="connsiteY78" fmla="*/ 107796 h 496315"/>
              <a:gd name="connsiteX79" fmla="*/ 64943 w 609243"/>
              <a:gd name="connsiteY79" fmla="*/ 98796 h 496315"/>
              <a:gd name="connsiteX80" fmla="*/ 120956 w 609243"/>
              <a:gd name="connsiteY80" fmla="*/ 81080 h 496315"/>
              <a:gd name="connsiteX81" fmla="*/ 211133 w 609243"/>
              <a:gd name="connsiteY81" fmla="*/ 79659 h 496315"/>
              <a:gd name="connsiteX82" fmla="*/ 172811 w 609243"/>
              <a:gd name="connsiteY82" fmla="*/ 103719 h 496315"/>
              <a:gd name="connsiteX83" fmla="*/ 167590 w 609243"/>
              <a:gd name="connsiteY83" fmla="*/ 84661 h 496315"/>
              <a:gd name="connsiteX84" fmla="*/ 211133 w 609243"/>
              <a:gd name="connsiteY84" fmla="*/ 79659 h 496315"/>
              <a:gd name="connsiteX85" fmla="*/ 198798 w 609243"/>
              <a:gd name="connsiteY85" fmla="*/ 22403 h 496315"/>
              <a:gd name="connsiteX86" fmla="*/ 27245 w 609243"/>
              <a:gd name="connsiteY86" fmla="*/ 79844 h 496315"/>
              <a:gd name="connsiteX87" fmla="*/ 26012 w 609243"/>
              <a:gd name="connsiteY87" fmla="*/ 387586 h 496315"/>
              <a:gd name="connsiteX88" fmla="*/ 306429 w 609243"/>
              <a:gd name="connsiteY88" fmla="*/ 408620 h 496315"/>
              <a:gd name="connsiteX89" fmla="*/ 586847 w 609243"/>
              <a:gd name="connsiteY89" fmla="*/ 387586 h 496315"/>
              <a:gd name="connsiteX90" fmla="*/ 585614 w 609243"/>
              <a:gd name="connsiteY90" fmla="*/ 79844 h 496315"/>
              <a:gd name="connsiteX91" fmla="*/ 315160 w 609243"/>
              <a:gd name="connsiteY91" fmla="*/ 68664 h 496315"/>
              <a:gd name="connsiteX92" fmla="*/ 306429 w 609243"/>
              <a:gd name="connsiteY92" fmla="*/ 71791 h 496315"/>
              <a:gd name="connsiteX93" fmla="*/ 297699 w 609243"/>
              <a:gd name="connsiteY93" fmla="*/ 68664 h 496315"/>
              <a:gd name="connsiteX94" fmla="*/ 198798 w 609243"/>
              <a:gd name="connsiteY94" fmla="*/ 22403 h 496315"/>
              <a:gd name="connsiteX95" fmla="*/ 197678 w 609243"/>
              <a:gd name="connsiteY95" fmla="*/ 346 h 496315"/>
              <a:gd name="connsiteX96" fmla="*/ 306429 w 609243"/>
              <a:gd name="connsiteY96" fmla="*/ 46209 h 496315"/>
              <a:gd name="connsiteX97" fmla="*/ 602505 w 609243"/>
              <a:gd name="connsiteY97" fmla="*/ 64779 h 496315"/>
              <a:gd name="connsiteX98" fmla="*/ 606016 w 609243"/>
              <a:gd name="connsiteY98" fmla="*/ 68948 h 496315"/>
              <a:gd name="connsiteX99" fmla="*/ 608009 w 609243"/>
              <a:gd name="connsiteY99" fmla="*/ 75581 h 496315"/>
              <a:gd name="connsiteX100" fmla="*/ 609243 w 609243"/>
              <a:gd name="connsiteY100" fmla="*/ 396113 h 496315"/>
              <a:gd name="connsiteX101" fmla="*/ 608199 w 609243"/>
              <a:gd name="connsiteY101" fmla="*/ 400945 h 496315"/>
              <a:gd name="connsiteX102" fmla="*/ 595103 w 609243"/>
              <a:gd name="connsiteY102" fmla="*/ 414210 h 496315"/>
              <a:gd name="connsiteX103" fmla="*/ 317437 w 609243"/>
              <a:gd name="connsiteY103" fmla="*/ 428043 h 496315"/>
              <a:gd name="connsiteX104" fmla="*/ 306429 w 609243"/>
              <a:gd name="connsiteY104" fmla="*/ 434675 h 496315"/>
              <a:gd name="connsiteX105" fmla="*/ 295422 w 609243"/>
              <a:gd name="connsiteY105" fmla="*/ 428043 h 496315"/>
              <a:gd name="connsiteX106" fmla="*/ 17756 w 609243"/>
              <a:gd name="connsiteY106" fmla="*/ 414210 h 496315"/>
              <a:gd name="connsiteX107" fmla="*/ 4660 w 609243"/>
              <a:gd name="connsiteY107" fmla="*/ 400945 h 496315"/>
              <a:gd name="connsiteX108" fmla="*/ 3616 w 609243"/>
              <a:gd name="connsiteY108" fmla="*/ 396113 h 496315"/>
              <a:gd name="connsiteX109" fmla="*/ 4850 w 609243"/>
              <a:gd name="connsiteY109" fmla="*/ 75581 h 496315"/>
              <a:gd name="connsiteX110" fmla="*/ 6843 w 609243"/>
              <a:gd name="connsiteY110" fmla="*/ 68948 h 496315"/>
              <a:gd name="connsiteX111" fmla="*/ 10354 w 609243"/>
              <a:gd name="connsiteY111" fmla="*/ 64779 h 496315"/>
              <a:gd name="connsiteX112" fmla="*/ 197678 w 609243"/>
              <a:gd name="connsiteY11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209117 w 609243"/>
              <a:gd name="connsiteY52" fmla="*/ 125922 h 496315"/>
              <a:gd name="connsiteX53" fmla="*/ 171234 w 609243"/>
              <a:gd name="connsiteY53" fmla="*/ 146339 h 496315"/>
              <a:gd name="connsiteX54" fmla="*/ 166015 w 609243"/>
              <a:gd name="connsiteY54" fmla="*/ 127390 h 496315"/>
              <a:gd name="connsiteX55" fmla="*/ 209117 w 609243"/>
              <a:gd name="connsiteY55" fmla="*/ 125922 h 496315"/>
              <a:gd name="connsiteX56" fmla="*/ 114405 w 609243"/>
              <a:gd name="connsiteY56" fmla="*/ 101164 h 496315"/>
              <a:gd name="connsiteX57" fmla="*/ 79658 w 609243"/>
              <a:gd name="connsiteY57" fmla="*/ 112628 h 496315"/>
              <a:gd name="connsiteX58" fmla="*/ 78139 w 609243"/>
              <a:gd name="connsiteY58" fmla="*/ 156871 h 496315"/>
              <a:gd name="connsiteX59" fmla="*/ 114405 w 609243"/>
              <a:gd name="connsiteY59" fmla="*/ 142186 h 496315"/>
              <a:gd name="connsiteX60" fmla="*/ 114405 w 609243"/>
              <a:gd name="connsiteY60" fmla="*/ 101164 h 496315"/>
              <a:gd name="connsiteX61" fmla="*/ 436157 w 609243"/>
              <a:gd name="connsiteY61" fmla="*/ 91941 h 496315"/>
              <a:gd name="connsiteX62" fmla="*/ 539058 w 609243"/>
              <a:gd name="connsiteY62" fmla="*/ 121643 h 496315"/>
              <a:gd name="connsiteX63" fmla="*/ 530612 w 609243"/>
              <a:gd name="connsiteY63" fmla="*/ 139462 h 496315"/>
              <a:gd name="connsiteX64" fmla="*/ 345546 w 609243"/>
              <a:gd name="connsiteY64" fmla="*/ 136808 h 496315"/>
              <a:gd name="connsiteX65" fmla="*/ 334252 w 609243"/>
              <a:gd name="connsiteY65" fmla="*/ 120601 h 496315"/>
              <a:gd name="connsiteX66" fmla="*/ 436157 w 609243"/>
              <a:gd name="connsiteY66" fmla="*/ 91941 h 496315"/>
              <a:gd name="connsiteX67" fmla="*/ 120956 w 609243"/>
              <a:gd name="connsiteY67" fmla="*/ 81080 h 496315"/>
              <a:gd name="connsiteX68" fmla="*/ 123804 w 609243"/>
              <a:gd name="connsiteY68" fmla="*/ 81459 h 496315"/>
              <a:gd name="connsiteX69" fmla="*/ 134152 w 609243"/>
              <a:gd name="connsiteY69" fmla="*/ 90933 h 496315"/>
              <a:gd name="connsiteX70" fmla="*/ 134152 w 609243"/>
              <a:gd name="connsiteY70" fmla="*/ 146734 h 496315"/>
              <a:gd name="connsiteX71" fmla="*/ 133773 w 609243"/>
              <a:gd name="connsiteY71" fmla="*/ 149292 h 496315"/>
              <a:gd name="connsiteX72" fmla="*/ 126842 w 609243"/>
              <a:gd name="connsiteY72" fmla="*/ 159523 h 496315"/>
              <a:gd name="connsiteX73" fmla="*/ 78234 w 609243"/>
              <a:gd name="connsiteY73" fmla="*/ 179892 h 496315"/>
              <a:gd name="connsiteX74" fmla="*/ 64658 w 609243"/>
              <a:gd name="connsiteY74" fmla="*/ 175439 h 496315"/>
              <a:gd name="connsiteX75" fmla="*/ 58392 w 609243"/>
              <a:gd name="connsiteY75" fmla="*/ 166439 h 496315"/>
              <a:gd name="connsiteX76" fmla="*/ 60101 w 609243"/>
              <a:gd name="connsiteY76" fmla="*/ 110638 h 496315"/>
              <a:gd name="connsiteX77" fmla="*/ 60765 w 609243"/>
              <a:gd name="connsiteY77" fmla="*/ 107796 h 496315"/>
              <a:gd name="connsiteX78" fmla="*/ 64943 w 609243"/>
              <a:gd name="connsiteY78" fmla="*/ 98796 h 496315"/>
              <a:gd name="connsiteX79" fmla="*/ 120956 w 609243"/>
              <a:gd name="connsiteY79" fmla="*/ 81080 h 496315"/>
              <a:gd name="connsiteX80" fmla="*/ 211133 w 609243"/>
              <a:gd name="connsiteY80" fmla="*/ 79659 h 496315"/>
              <a:gd name="connsiteX81" fmla="*/ 172811 w 609243"/>
              <a:gd name="connsiteY81" fmla="*/ 103719 h 496315"/>
              <a:gd name="connsiteX82" fmla="*/ 167590 w 609243"/>
              <a:gd name="connsiteY82" fmla="*/ 84661 h 496315"/>
              <a:gd name="connsiteX83" fmla="*/ 211133 w 609243"/>
              <a:gd name="connsiteY83" fmla="*/ 79659 h 496315"/>
              <a:gd name="connsiteX84" fmla="*/ 198798 w 609243"/>
              <a:gd name="connsiteY84" fmla="*/ 22403 h 496315"/>
              <a:gd name="connsiteX85" fmla="*/ 27245 w 609243"/>
              <a:gd name="connsiteY85" fmla="*/ 79844 h 496315"/>
              <a:gd name="connsiteX86" fmla="*/ 26012 w 609243"/>
              <a:gd name="connsiteY86" fmla="*/ 387586 h 496315"/>
              <a:gd name="connsiteX87" fmla="*/ 306429 w 609243"/>
              <a:gd name="connsiteY87" fmla="*/ 408620 h 496315"/>
              <a:gd name="connsiteX88" fmla="*/ 586847 w 609243"/>
              <a:gd name="connsiteY88" fmla="*/ 387586 h 496315"/>
              <a:gd name="connsiteX89" fmla="*/ 585614 w 609243"/>
              <a:gd name="connsiteY89" fmla="*/ 79844 h 496315"/>
              <a:gd name="connsiteX90" fmla="*/ 315160 w 609243"/>
              <a:gd name="connsiteY90" fmla="*/ 68664 h 496315"/>
              <a:gd name="connsiteX91" fmla="*/ 306429 w 609243"/>
              <a:gd name="connsiteY91" fmla="*/ 71791 h 496315"/>
              <a:gd name="connsiteX92" fmla="*/ 297699 w 609243"/>
              <a:gd name="connsiteY92" fmla="*/ 68664 h 496315"/>
              <a:gd name="connsiteX93" fmla="*/ 198798 w 609243"/>
              <a:gd name="connsiteY93" fmla="*/ 22403 h 496315"/>
              <a:gd name="connsiteX94" fmla="*/ 197678 w 609243"/>
              <a:gd name="connsiteY94" fmla="*/ 346 h 496315"/>
              <a:gd name="connsiteX95" fmla="*/ 306429 w 609243"/>
              <a:gd name="connsiteY95" fmla="*/ 46209 h 496315"/>
              <a:gd name="connsiteX96" fmla="*/ 602505 w 609243"/>
              <a:gd name="connsiteY96" fmla="*/ 64779 h 496315"/>
              <a:gd name="connsiteX97" fmla="*/ 606016 w 609243"/>
              <a:gd name="connsiteY97" fmla="*/ 68948 h 496315"/>
              <a:gd name="connsiteX98" fmla="*/ 608009 w 609243"/>
              <a:gd name="connsiteY98" fmla="*/ 75581 h 496315"/>
              <a:gd name="connsiteX99" fmla="*/ 609243 w 609243"/>
              <a:gd name="connsiteY99" fmla="*/ 396113 h 496315"/>
              <a:gd name="connsiteX100" fmla="*/ 608199 w 609243"/>
              <a:gd name="connsiteY100" fmla="*/ 400945 h 496315"/>
              <a:gd name="connsiteX101" fmla="*/ 595103 w 609243"/>
              <a:gd name="connsiteY101" fmla="*/ 414210 h 496315"/>
              <a:gd name="connsiteX102" fmla="*/ 317437 w 609243"/>
              <a:gd name="connsiteY102" fmla="*/ 428043 h 496315"/>
              <a:gd name="connsiteX103" fmla="*/ 306429 w 609243"/>
              <a:gd name="connsiteY103" fmla="*/ 434675 h 496315"/>
              <a:gd name="connsiteX104" fmla="*/ 295422 w 609243"/>
              <a:gd name="connsiteY104" fmla="*/ 428043 h 496315"/>
              <a:gd name="connsiteX105" fmla="*/ 17756 w 609243"/>
              <a:gd name="connsiteY105" fmla="*/ 414210 h 496315"/>
              <a:gd name="connsiteX106" fmla="*/ 4660 w 609243"/>
              <a:gd name="connsiteY106" fmla="*/ 400945 h 496315"/>
              <a:gd name="connsiteX107" fmla="*/ 3616 w 609243"/>
              <a:gd name="connsiteY107" fmla="*/ 396113 h 496315"/>
              <a:gd name="connsiteX108" fmla="*/ 4850 w 609243"/>
              <a:gd name="connsiteY108" fmla="*/ 75581 h 496315"/>
              <a:gd name="connsiteX109" fmla="*/ 6843 w 609243"/>
              <a:gd name="connsiteY109" fmla="*/ 68948 h 496315"/>
              <a:gd name="connsiteX110" fmla="*/ 10354 w 609243"/>
              <a:gd name="connsiteY110" fmla="*/ 64779 h 496315"/>
              <a:gd name="connsiteX111" fmla="*/ 197678 w 609243"/>
              <a:gd name="connsiteY11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66015 w 609243"/>
              <a:gd name="connsiteY52" fmla="*/ 127390 h 496315"/>
              <a:gd name="connsiteX53" fmla="*/ 171234 w 609243"/>
              <a:gd name="connsiteY53" fmla="*/ 146339 h 496315"/>
              <a:gd name="connsiteX54" fmla="*/ 166015 w 609243"/>
              <a:gd name="connsiteY54" fmla="*/ 127390 h 496315"/>
              <a:gd name="connsiteX55" fmla="*/ 114405 w 609243"/>
              <a:gd name="connsiteY55" fmla="*/ 101164 h 496315"/>
              <a:gd name="connsiteX56" fmla="*/ 79658 w 609243"/>
              <a:gd name="connsiteY56" fmla="*/ 112628 h 496315"/>
              <a:gd name="connsiteX57" fmla="*/ 78139 w 609243"/>
              <a:gd name="connsiteY57" fmla="*/ 156871 h 496315"/>
              <a:gd name="connsiteX58" fmla="*/ 114405 w 609243"/>
              <a:gd name="connsiteY58" fmla="*/ 142186 h 496315"/>
              <a:gd name="connsiteX59" fmla="*/ 114405 w 609243"/>
              <a:gd name="connsiteY59" fmla="*/ 101164 h 496315"/>
              <a:gd name="connsiteX60" fmla="*/ 436157 w 609243"/>
              <a:gd name="connsiteY60" fmla="*/ 91941 h 496315"/>
              <a:gd name="connsiteX61" fmla="*/ 539058 w 609243"/>
              <a:gd name="connsiteY61" fmla="*/ 121643 h 496315"/>
              <a:gd name="connsiteX62" fmla="*/ 530612 w 609243"/>
              <a:gd name="connsiteY62" fmla="*/ 139462 h 496315"/>
              <a:gd name="connsiteX63" fmla="*/ 345546 w 609243"/>
              <a:gd name="connsiteY63" fmla="*/ 136808 h 496315"/>
              <a:gd name="connsiteX64" fmla="*/ 334252 w 609243"/>
              <a:gd name="connsiteY64" fmla="*/ 120601 h 496315"/>
              <a:gd name="connsiteX65" fmla="*/ 436157 w 609243"/>
              <a:gd name="connsiteY65" fmla="*/ 91941 h 496315"/>
              <a:gd name="connsiteX66" fmla="*/ 120956 w 609243"/>
              <a:gd name="connsiteY66" fmla="*/ 81080 h 496315"/>
              <a:gd name="connsiteX67" fmla="*/ 123804 w 609243"/>
              <a:gd name="connsiteY67" fmla="*/ 81459 h 496315"/>
              <a:gd name="connsiteX68" fmla="*/ 134152 w 609243"/>
              <a:gd name="connsiteY68" fmla="*/ 90933 h 496315"/>
              <a:gd name="connsiteX69" fmla="*/ 134152 w 609243"/>
              <a:gd name="connsiteY69" fmla="*/ 146734 h 496315"/>
              <a:gd name="connsiteX70" fmla="*/ 133773 w 609243"/>
              <a:gd name="connsiteY70" fmla="*/ 149292 h 496315"/>
              <a:gd name="connsiteX71" fmla="*/ 126842 w 609243"/>
              <a:gd name="connsiteY71" fmla="*/ 159523 h 496315"/>
              <a:gd name="connsiteX72" fmla="*/ 78234 w 609243"/>
              <a:gd name="connsiteY72" fmla="*/ 179892 h 496315"/>
              <a:gd name="connsiteX73" fmla="*/ 64658 w 609243"/>
              <a:gd name="connsiteY73" fmla="*/ 175439 h 496315"/>
              <a:gd name="connsiteX74" fmla="*/ 58392 w 609243"/>
              <a:gd name="connsiteY74" fmla="*/ 166439 h 496315"/>
              <a:gd name="connsiteX75" fmla="*/ 60101 w 609243"/>
              <a:gd name="connsiteY75" fmla="*/ 110638 h 496315"/>
              <a:gd name="connsiteX76" fmla="*/ 60765 w 609243"/>
              <a:gd name="connsiteY76" fmla="*/ 107796 h 496315"/>
              <a:gd name="connsiteX77" fmla="*/ 64943 w 609243"/>
              <a:gd name="connsiteY77" fmla="*/ 98796 h 496315"/>
              <a:gd name="connsiteX78" fmla="*/ 120956 w 609243"/>
              <a:gd name="connsiteY78" fmla="*/ 81080 h 496315"/>
              <a:gd name="connsiteX79" fmla="*/ 211133 w 609243"/>
              <a:gd name="connsiteY79" fmla="*/ 79659 h 496315"/>
              <a:gd name="connsiteX80" fmla="*/ 172811 w 609243"/>
              <a:gd name="connsiteY80" fmla="*/ 103719 h 496315"/>
              <a:gd name="connsiteX81" fmla="*/ 167590 w 609243"/>
              <a:gd name="connsiteY81" fmla="*/ 84661 h 496315"/>
              <a:gd name="connsiteX82" fmla="*/ 211133 w 609243"/>
              <a:gd name="connsiteY82" fmla="*/ 79659 h 496315"/>
              <a:gd name="connsiteX83" fmla="*/ 198798 w 609243"/>
              <a:gd name="connsiteY83" fmla="*/ 22403 h 496315"/>
              <a:gd name="connsiteX84" fmla="*/ 27245 w 609243"/>
              <a:gd name="connsiteY84" fmla="*/ 79844 h 496315"/>
              <a:gd name="connsiteX85" fmla="*/ 26012 w 609243"/>
              <a:gd name="connsiteY85" fmla="*/ 387586 h 496315"/>
              <a:gd name="connsiteX86" fmla="*/ 306429 w 609243"/>
              <a:gd name="connsiteY86" fmla="*/ 408620 h 496315"/>
              <a:gd name="connsiteX87" fmla="*/ 586847 w 609243"/>
              <a:gd name="connsiteY87" fmla="*/ 387586 h 496315"/>
              <a:gd name="connsiteX88" fmla="*/ 585614 w 609243"/>
              <a:gd name="connsiteY88" fmla="*/ 79844 h 496315"/>
              <a:gd name="connsiteX89" fmla="*/ 315160 w 609243"/>
              <a:gd name="connsiteY89" fmla="*/ 68664 h 496315"/>
              <a:gd name="connsiteX90" fmla="*/ 306429 w 609243"/>
              <a:gd name="connsiteY90" fmla="*/ 71791 h 496315"/>
              <a:gd name="connsiteX91" fmla="*/ 297699 w 609243"/>
              <a:gd name="connsiteY91" fmla="*/ 68664 h 496315"/>
              <a:gd name="connsiteX92" fmla="*/ 198798 w 609243"/>
              <a:gd name="connsiteY92" fmla="*/ 22403 h 496315"/>
              <a:gd name="connsiteX93" fmla="*/ 197678 w 609243"/>
              <a:gd name="connsiteY93" fmla="*/ 346 h 496315"/>
              <a:gd name="connsiteX94" fmla="*/ 306429 w 609243"/>
              <a:gd name="connsiteY94" fmla="*/ 46209 h 496315"/>
              <a:gd name="connsiteX95" fmla="*/ 602505 w 609243"/>
              <a:gd name="connsiteY95" fmla="*/ 64779 h 496315"/>
              <a:gd name="connsiteX96" fmla="*/ 606016 w 609243"/>
              <a:gd name="connsiteY96" fmla="*/ 68948 h 496315"/>
              <a:gd name="connsiteX97" fmla="*/ 608009 w 609243"/>
              <a:gd name="connsiteY97" fmla="*/ 75581 h 496315"/>
              <a:gd name="connsiteX98" fmla="*/ 609243 w 609243"/>
              <a:gd name="connsiteY98" fmla="*/ 396113 h 496315"/>
              <a:gd name="connsiteX99" fmla="*/ 608199 w 609243"/>
              <a:gd name="connsiteY99" fmla="*/ 400945 h 496315"/>
              <a:gd name="connsiteX100" fmla="*/ 595103 w 609243"/>
              <a:gd name="connsiteY100" fmla="*/ 414210 h 496315"/>
              <a:gd name="connsiteX101" fmla="*/ 317437 w 609243"/>
              <a:gd name="connsiteY101" fmla="*/ 428043 h 496315"/>
              <a:gd name="connsiteX102" fmla="*/ 306429 w 609243"/>
              <a:gd name="connsiteY102" fmla="*/ 434675 h 496315"/>
              <a:gd name="connsiteX103" fmla="*/ 295422 w 609243"/>
              <a:gd name="connsiteY103" fmla="*/ 428043 h 496315"/>
              <a:gd name="connsiteX104" fmla="*/ 17756 w 609243"/>
              <a:gd name="connsiteY104" fmla="*/ 414210 h 496315"/>
              <a:gd name="connsiteX105" fmla="*/ 4660 w 609243"/>
              <a:gd name="connsiteY105" fmla="*/ 400945 h 496315"/>
              <a:gd name="connsiteX106" fmla="*/ 3616 w 609243"/>
              <a:gd name="connsiteY106" fmla="*/ 396113 h 496315"/>
              <a:gd name="connsiteX107" fmla="*/ 4850 w 609243"/>
              <a:gd name="connsiteY107" fmla="*/ 75581 h 496315"/>
              <a:gd name="connsiteX108" fmla="*/ 6843 w 609243"/>
              <a:gd name="connsiteY108" fmla="*/ 68948 h 496315"/>
              <a:gd name="connsiteX109" fmla="*/ 10354 w 609243"/>
              <a:gd name="connsiteY109" fmla="*/ 64779 h 496315"/>
              <a:gd name="connsiteX110" fmla="*/ 197678 w 609243"/>
              <a:gd name="connsiteY11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211133 w 609243"/>
              <a:gd name="connsiteY76" fmla="*/ 79659 h 496315"/>
              <a:gd name="connsiteX77" fmla="*/ 172811 w 609243"/>
              <a:gd name="connsiteY77" fmla="*/ 103719 h 496315"/>
              <a:gd name="connsiteX78" fmla="*/ 167590 w 609243"/>
              <a:gd name="connsiteY78" fmla="*/ 84661 h 496315"/>
              <a:gd name="connsiteX79" fmla="*/ 211133 w 609243"/>
              <a:gd name="connsiteY79" fmla="*/ 79659 h 496315"/>
              <a:gd name="connsiteX80" fmla="*/ 198798 w 609243"/>
              <a:gd name="connsiteY80" fmla="*/ 22403 h 496315"/>
              <a:gd name="connsiteX81" fmla="*/ 27245 w 609243"/>
              <a:gd name="connsiteY81" fmla="*/ 79844 h 496315"/>
              <a:gd name="connsiteX82" fmla="*/ 26012 w 609243"/>
              <a:gd name="connsiteY82" fmla="*/ 387586 h 496315"/>
              <a:gd name="connsiteX83" fmla="*/ 306429 w 609243"/>
              <a:gd name="connsiteY83" fmla="*/ 408620 h 496315"/>
              <a:gd name="connsiteX84" fmla="*/ 586847 w 609243"/>
              <a:gd name="connsiteY84" fmla="*/ 387586 h 496315"/>
              <a:gd name="connsiteX85" fmla="*/ 585614 w 609243"/>
              <a:gd name="connsiteY85" fmla="*/ 79844 h 496315"/>
              <a:gd name="connsiteX86" fmla="*/ 315160 w 609243"/>
              <a:gd name="connsiteY86" fmla="*/ 68664 h 496315"/>
              <a:gd name="connsiteX87" fmla="*/ 306429 w 609243"/>
              <a:gd name="connsiteY87" fmla="*/ 71791 h 496315"/>
              <a:gd name="connsiteX88" fmla="*/ 297699 w 609243"/>
              <a:gd name="connsiteY88" fmla="*/ 68664 h 496315"/>
              <a:gd name="connsiteX89" fmla="*/ 198798 w 609243"/>
              <a:gd name="connsiteY89" fmla="*/ 22403 h 496315"/>
              <a:gd name="connsiteX90" fmla="*/ 197678 w 609243"/>
              <a:gd name="connsiteY90" fmla="*/ 346 h 496315"/>
              <a:gd name="connsiteX91" fmla="*/ 306429 w 609243"/>
              <a:gd name="connsiteY91" fmla="*/ 46209 h 496315"/>
              <a:gd name="connsiteX92" fmla="*/ 602505 w 609243"/>
              <a:gd name="connsiteY92" fmla="*/ 64779 h 496315"/>
              <a:gd name="connsiteX93" fmla="*/ 606016 w 609243"/>
              <a:gd name="connsiteY93" fmla="*/ 68948 h 496315"/>
              <a:gd name="connsiteX94" fmla="*/ 608009 w 609243"/>
              <a:gd name="connsiteY94" fmla="*/ 75581 h 496315"/>
              <a:gd name="connsiteX95" fmla="*/ 609243 w 609243"/>
              <a:gd name="connsiteY95" fmla="*/ 396113 h 496315"/>
              <a:gd name="connsiteX96" fmla="*/ 608199 w 609243"/>
              <a:gd name="connsiteY96" fmla="*/ 400945 h 496315"/>
              <a:gd name="connsiteX97" fmla="*/ 595103 w 609243"/>
              <a:gd name="connsiteY97" fmla="*/ 414210 h 496315"/>
              <a:gd name="connsiteX98" fmla="*/ 317437 w 609243"/>
              <a:gd name="connsiteY98" fmla="*/ 428043 h 496315"/>
              <a:gd name="connsiteX99" fmla="*/ 306429 w 609243"/>
              <a:gd name="connsiteY99" fmla="*/ 434675 h 496315"/>
              <a:gd name="connsiteX100" fmla="*/ 295422 w 609243"/>
              <a:gd name="connsiteY100" fmla="*/ 428043 h 496315"/>
              <a:gd name="connsiteX101" fmla="*/ 17756 w 609243"/>
              <a:gd name="connsiteY101" fmla="*/ 414210 h 496315"/>
              <a:gd name="connsiteX102" fmla="*/ 4660 w 609243"/>
              <a:gd name="connsiteY102" fmla="*/ 400945 h 496315"/>
              <a:gd name="connsiteX103" fmla="*/ 3616 w 609243"/>
              <a:gd name="connsiteY103" fmla="*/ 396113 h 496315"/>
              <a:gd name="connsiteX104" fmla="*/ 4850 w 609243"/>
              <a:gd name="connsiteY104" fmla="*/ 75581 h 496315"/>
              <a:gd name="connsiteX105" fmla="*/ 6843 w 609243"/>
              <a:gd name="connsiteY105" fmla="*/ 68948 h 496315"/>
              <a:gd name="connsiteX106" fmla="*/ 10354 w 609243"/>
              <a:gd name="connsiteY106" fmla="*/ 64779 h 496315"/>
              <a:gd name="connsiteX107" fmla="*/ 197678 w 609243"/>
              <a:gd name="connsiteY10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211133 w 609243"/>
              <a:gd name="connsiteY76" fmla="*/ 79659 h 496315"/>
              <a:gd name="connsiteX77" fmla="*/ 172811 w 609243"/>
              <a:gd name="connsiteY77" fmla="*/ 103719 h 496315"/>
              <a:gd name="connsiteX78" fmla="*/ 211133 w 609243"/>
              <a:gd name="connsiteY78" fmla="*/ 79659 h 496315"/>
              <a:gd name="connsiteX79" fmla="*/ 198798 w 609243"/>
              <a:gd name="connsiteY79" fmla="*/ 22403 h 496315"/>
              <a:gd name="connsiteX80" fmla="*/ 27245 w 609243"/>
              <a:gd name="connsiteY80" fmla="*/ 79844 h 496315"/>
              <a:gd name="connsiteX81" fmla="*/ 26012 w 609243"/>
              <a:gd name="connsiteY81" fmla="*/ 387586 h 496315"/>
              <a:gd name="connsiteX82" fmla="*/ 306429 w 609243"/>
              <a:gd name="connsiteY82" fmla="*/ 408620 h 496315"/>
              <a:gd name="connsiteX83" fmla="*/ 586847 w 609243"/>
              <a:gd name="connsiteY83" fmla="*/ 387586 h 496315"/>
              <a:gd name="connsiteX84" fmla="*/ 585614 w 609243"/>
              <a:gd name="connsiteY84" fmla="*/ 79844 h 496315"/>
              <a:gd name="connsiteX85" fmla="*/ 315160 w 609243"/>
              <a:gd name="connsiteY85" fmla="*/ 68664 h 496315"/>
              <a:gd name="connsiteX86" fmla="*/ 306429 w 609243"/>
              <a:gd name="connsiteY86" fmla="*/ 71791 h 496315"/>
              <a:gd name="connsiteX87" fmla="*/ 297699 w 609243"/>
              <a:gd name="connsiteY87" fmla="*/ 68664 h 496315"/>
              <a:gd name="connsiteX88" fmla="*/ 198798 w 609243"/>
              <a:gd name="connsiteY88" fmla="*/ 22403 h 496315"/>
              <a:gd name="connsiteX89" fmla="*/ 197678 w 609243"/>
              <a:gd name="connsiteY89" fmla="*/ 346 h 496315"/>
              <a:gd name="connsiteX90" fmla="*/ 306429 w 609243"/>
              <a:gd name="connsiteY90" fmla="*/ 46209 h 496315"/>
              <a:gd name="connsiteX91" fmla="*/ 602505 w 609243"/>
              <a:gd name="connsiteY91" fmla="*/ 64779 h 496315"/>
              <a:gd name="connsiteX92" fmla="*/ 606016 w 609243"/>
              <a:gd name="connsiteY92" fmla="*/ 68948 h 496315"/>
              <a:gd name="connsiteX93" fmla="*/ 608009 w 609243"/>
              <a:gd name="connsiteY93" fmla="*/ 75581 h 496315"/>
              <a:gd name="connsiteX94" fmla="*/ 609243 w 609243"/>
              <a:gd name="connsiteY94" fmla="*/ 396113 h 496315"/>
              <a:gd name="connsiteX95" fmla="*/ 608199 w 609243"/>
              <a:gd name="connsiteY95" fmla="*/ 400945 h 496315"/>
              <a:gd name="connsiteX96" fmla="*/ 595103 w 609243"/>
              <a:gd name="connsiteY96" fmla="*/ 414210 h 496315"/>
              <a:gd name="connsiteX97" fmla="*/ 317437 w 609243"/>
              <a:gd name="connsiteY97" fmla="*/ 428043 h 496315"/>
              <a:gd name="connsiteX98" fmla="*/ 306429 w 609243"/>
              <a:gd name="connsiteY98" fmla="*/ 434675 h 496315"/>
              <a:gd name="connsiteX99" fmla="*/ 295422 w 609243"/>
              <a:gd name="connsiteY99" fmla="*/ 428043 h 496315"/>
              <a:gd name="connsiteX100" fmla="*/ 17756 w 609243"/>
              <a:gd name="connsiteY100" fmla="*/ 414210 h 496315"/>
              <a:gd name="connsiteX101" fmla="*/ 4660 w 609243"/>
              <a:gd name="connsiteY101" fmla="*/ 400945 h 496315"/>
              <a:gd name="connsiteX102" fmla="*/ 3616 w 609243"/>
              <a:gd name="connsiteY102" fmla="*/ 396113 h 496315"/>
              <a:gd name="connsiteX103" fmla="*/ 4850 w 609243"/>
              <a:gd name="connsiteY103" fmla="*/ 75581 h 496315"/>
              <a:gd name="connsiteX104" fmla="*/ 6843 w 609243"/>
              <a:gd name="connsiteY104" fmla="*/ 68948 h 496315"/>
              <a:gd name="connsiteX105" fmla="*/ 10354 w 609243"/>
              <a:gd name="connsiteY105" fmla="*/ 64779 h 496315"/>
              <a:gd name="connsiteX106" fmla="*/ 197678 w 609243"/>
              <a:gd name="connsiteY10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90933 h 496315"/>
              <a:gd name="connsiteX66" fmla="*/ 134152 w 609243"/>
              <a:gd name="connsiteY66" fmla="*/ 146734 h 496315"/>
              <a:gd name="connsiteX67" fmla="*/ 133773 w 609243"/>
              <a:gd name="connsiteY67" fmla="*/ 149292 h 496315"/>
              <a:gd name="connsiteX68" fmla="*/ 126842 w 609243"/>
              <a:gd name="connsiteY68" fmla="*/ 159523 h 496315"/>
              <a:gd name="connsiteX69" fmla="*/ 78234 w 609243"/>
              <a:gd name="connsiteY69" fmla="*/ 179892 h 496315"/>
              <a:gd name="connsiteX70" fmla="*/ 64658 w 609243"/>
              <a:gd name="connsiteY70" fmla="*/ 175439 h 496315"/>
              <a:gd name="connsiteX71" fmla="*/ 58392 w 609243"/>
              <a:gd name="connsiteY71" fmla="*/ 166439 h 496315"/>
              <a:gd name="connsiteX72" fmla="*/ 60101 w 609243"/>
              <a:gd name="connsiteY72" fmla="*/ 110638 h 496315"/>
              <a:gd name="connsiteX73" fmla="*/ 60765 w 609243"/>
              <a:gd name="connsiteY73" fmla="*/ 107796 h 496315"/>
              <a:gd name="connsiteX74" fmla="*/ 64943 w 609243"/>
              <a:gd name="connsiteY74" fmla="*/ 98796 h 496315"/>
              <a:gd name="connsiteX75" fmla="*/ 120956 w 609243"/>
              <a:gd name="connsiteY75" fmla="*/ 81080 h 496315"/>
              <a:gd name="connsiteX76" fmla="*/ 198798 w 609243"/>
              <a:gd name="connsiteY76" fmla="*/ 22403 h 496315"/>
              <a:gd name="connsiteX77" fmla="*/ 27245 w 609243"/>
              <a:gd name="connsiteY77" fmla="*/ 79844 h 496315"/>
              <a:gd name="connsiteX78" fmla="*/ 26012 w 609243"/>
              <a:gd name="connsiteY78" fmla="*/ 387586 h 496315"/>
              <a:gd name="connsiteX79" fmla="*/ 306429 w 609243"/>
              <a:gd name="connsiteY79" fmla="*/ 408620 h 496315"/>
              <a:gd name="connsiteX80" fmla="*/ 586847 w 609243"/>
              <a:gd name="connsiteY80" fmla="*/ 387586 h 496315"/>
              <a:gd name="connsiteX81" fmla="*/ 585614 w 609243"/>
              <a:gd name="connsiteY81" fmla="*/ 79844 h 496315"/>
              <a:gd name="connsiteX82" fmla="*/ 315160 w 609243"/>
              <a:gd name="connsiteY82" fmla="*/ 68664 h 496315"/>
              <a:gd name="connsiteX83" fmla="*/ 306429 w 609243"/>
              <a:gd name="connsiteY83" fmla="*/ 71791 h 496315"/>
              <a:gd name="connsiteX84" fmla="*/ 297699 w 609243"/>
              <a:gd name="connsiteY84" fmla="*/ 68664 h 496315"/>
              <a:gd name="connsiteX85" fmla="*/ 198798 w 609243"/>
              <a:gd name="connsiteY85" fmla="*/ 22403 h 496315"/>
              <a:gd name="connsiteX86" fmla="*/ 197678 w 609243"/>
              <a:gd name="connsiteY86" fmla="*/ 346 h 496315"/>
              <a:gd name="connsiteX87" fmla="*/ 306429 w 609243"/>
              <a:gd name="connsiteY87" fmla="*/ 46209 h 496315"/>
              <a:gd name="connsiteX88" fmla="*/ 602505 w 609243"/>
              <a:gd name="connsiteY88" fmla="*/ 64779 h 496315"/>
              <a:gd name="connsiteX89" fmla="*/ 606016 w 609243"/>
              <a:gd name="connsiteY89" fmla="*/ 68948 h 496315"/>
              <a:gd name="connsiteX90" fmla="*/ 608009 w 609243"/>
              <a:gd name="connsiteY90" fmla="*/ 75581 h 496315"/>
              <a:gd name="connsiteX91" fmla="*/ 609243 w 609243"/>
              <a:gd name="connsiteY91" fmla="*/ 396113 h 496315"/>
              <a:gd name="connsiteX92" fmla="*/ 608199 w 609243"/>
              <a:gd name="connsiteY92" fmla="*/ 400945 h 496315"/>
              <a:gd name="connsiteX93" fmla="*/ 595103 w 609243"/>
              <a:gd name="connsiteY93" fmla="*/ 414210 h 496315"/>
              <a:gd name="connsiteX94" fmla="*/ 317437 w 609243"/>
              <a:gd name="connsiteY94" fmla="*/ 428043 h 496315"/>
              <a:gd name="connsiteX95" fmla="*/ 306429 w 609243"/>
              <a:gd name="connsiteY95" fmla="*/ 434675 h 496315"/>
              <a:gd name="connsiteX96" fmla="*/ 295422 w 609243"/>
              <a:gd name="connsiteY96" fmla="*/ 428043 h 496315"/>
              <a:gd name="connsiteX97" fmla="*/ 17756 w 609243"/>
              <a:gd name="connsiteY97" fmla="*/ 414210 h 496315"/>
              <a:gd name="connsiteX98" fmla="*/ 4660 w 609243"/>
              <a:gd name="connsiteY98" fmla="*/ 400945 h 496315"/>
              <a:gd name="connsiteX99" fmla="*/ 3616 w 609243"/>
              <a:gd name="connsiteY99" fmla="*/ 396113 h 496315"/>
              <a:gd name="connsiteX100" fmla="*/ 4850 w 609243"/>
              <a:gd name="connsiteY100" fmla="*/ 75581 h 496315"/>
              <a:gd name="connsiteX101" fmla="*/ 6843 w 609243"/>
              <a:gd name="connsiteY101" fmla="*/ 68948 h 496315"/>
              <a:gd name="connsiteX102" fmla="*/ 10354 w 609243"/>
              <a:gd name="connsiteY102" fmla="*/ 64779 h 496315"/>
              <a:gd name="connsiteX103" fmla="*/ 197678 w 609243"/>
              <a:gd name="connsiteY10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23804 w 609243"/>
              <a:gd name="connsiteY64" fmla="*/ 81459 h 496315"/>
              <a:gd name="connsiteX65" fmla="*/ 134152 w 609243"/>
              <a:gd name="connsiteY65" fmla="*/ 146734 h 496315"/>
              <a:gd name="connsiteX66" fmla="*/ 133773 w 609243"/>
              <a:gd name="connsiteY66" fmla="*/ 149292 h 496315"/>
              <a:gd name="connsiteX67" fmla="*/ 126842 w 609243"/>
              <a:gd name="connsiteY67" fmla="*/ 159523 h 496315"/>
              <a:gd name="connsiteX68" fmla="*/ 78234 w 609243"/>
              <a:gd name="connsiteY68" fmla="*/ 179892 h 496315"/>
              <a:gd name="connsiteX69" fmla="*/ 64658 w 609243"/>
              <a:gd name="connsiteY69" fmla="*/ 175439 h 496315"/>
              <a:gd name="connsiteX70" fmla="*/ 58392 w 609243"/>
              <a:gd name="connsiteY70" fmla="*/ 166439 h 496315"/>
              <a:gd name="connsiteX71" fmla="*/ 60101 w 609243"/>
              <a:gd name="connsiteY71" fmla="*/ 110638 h 496315"/>
              <a:gd name="connsiteX72" fmla="*/ 60765 w 609243"/>
              <a:gd name="connsiteY72" fmla="*/ 107796 h 496315"/>
              <a:gd name="connsiteX73" fmla="*/ 64943 w 609243"/>
              <a:gd name="connsiteY73" fmla="*/ 98796 h 496315"/>
              <a:gd name="connsiteX74" fmla="*/ 120956 w 609243"/>
              <a:gd name="connsiteY74" fmla="*/ 81080 h 496315"/>
              <a:gd name="connsiteX75" fmla="*/ 198798 w 609243"/>
              <a:gd name="connsiteY75" fmla="*/ 22403 h 496315"/>
              <a:gd name="connsiteX76" fmla="*/ 27245 w 609243"/>
              <a:gd name="connsiteY76" fmla="*/ 79844 h 496315"/>
              <a:gd name="connsiteX77" fmla="*/ 26012 w 609243"/>
              <a:gd name="connsiteY77" fmla="*/ 387586 h 496315"/>
              <a:gd name="connsiteX78" fmla="*/ 306429 w 609243"/>
              <a:gd name="connsiteY78" fmla="*/ 408620 h 496315"/>
              <a:gd name="connsiteX79" fmla="*/ 586847 w 609243"/>
              <a:gd name="connsiteY79" fmla="*/ 387586 h 496315"/>
              <a:gd name="connsiteX80" fmla="*/ 585614 w 609243"/>
              <a:gd name="connsiteY80" fmla="*/ 79844 h 496315"/>
              <a:gd name="connsiteX81" fmla="*/ 315160 w 609243"/>
              <a:gd name="connsiteY81" fmla="*/ 68664 h 496315"/>
              <a:gd name="connsiteX82" fmla="*/ 306429 w 609243"/>
              <a:gd name="connsiteY82" fmla="*/ 71791 h 496315"/>
              <a:gd name="connsiteX83" fmla="*/ 297699 w 609243"/>
              <a:gd name="connsiteY83" fmla="*/ 68664 h 496315"/>
              <a:gd name="connsiteX84" fmla="*/ 198798 w 609243"/>
              <a:gd name="connsiteY84" fmla="*/ 22403 h 496315"/>
              <a:gd name="connsiteX85" fmla="*/ 197678 w 609243"/>
              <a:gd name="connsiteY85" fmla="*/ 346 h 496315"/>
              <a:gd name="connsiteX86" fmla="*/ 306429 w 609243"/>
              <a:gd name="connsiteY86" fmla="*/ 46209 h 496315"/>
              <a:gd name="connsiteX87" fmla="*/ 602505 w 609243"/>
              <a:gd name="connsiteY87" fmla="*/ 64779 h 496315"/>
              <a:gd name="connsiteX88" fmla="*/ 606016 w 609243"/>
              <a:gd name="connsiteY88" fmla="*/ 68948 h 496315"/>
              <a:gd name="connsiteX89" fmla="*/ 608009 w 609243"/>
              <a:gd name="connsiteY89" fmla="*/ 75581 h 496315"/>
              <a:gd name="connsiteX90" fmla="*/ 609243 w 609243"/>
              <a:gd name="connsiteY90" fmla="*/ 396113 h 496315"/>
              <a:gd name="connsiteX91" fmla="*/ 608199 w 609243"/>
              <a:gd name="connsiteY91" fmla="*/ 400945 h 496315"/>
              <a:gd name="connsiteX92" fmla="*/ 595103 w 609243"/>
              <a:gd name="connsiteY92" fmla="*/ 414210 h 496315"/>
              <a:gd name="connsiteX93" fmla="*/ 317437 w 609243"/>
              <a:gd name="connsiteY93" fmla="*/ 428043 h 496315"/>
              <a:gd name="connsiteX94" fmla="*/ 306429 w 609243"/>
              <a:gd name="connsiteY94" fmla="*/ 434675 h 496315"/>
              <a:gd name="connsiteX95" fmla="*/ 295422 w 609243"/>
              <a:gd name="connsiteY95" fmla="*/ 428043 h 496315"/>
              <a:gd name="connsiteX96" fmla="*/ 17756 w 609243"/>
              <a:gd name="connsiteY96" fmla="*/ 414210 h 496315"/>
              <a:gd name="connsiteX97" fmla="*/ 4660 w 609243"/>
              <a:gd name="connsiteY97" fmla="*/ 400945 h 496315"/>
              <a:gd name="connsiteX98" fmla="*/ 3616 w 609243"/>
              <a:gd name="connsiteY98" fmla="*/ 396113 h 496315"/>
              <a:gd name="connsiteX99" fmla="*/ 4850 w 609243"/>
              <a:gd name="connsiteY99" fmla="*/ 75581 h 496315"/>
              <a:gd name="connsiteX100" fmla="*/ 6843 w 609243"/>
              <a:gd name="connsiteY100" fmla="*/ 68948 h 496315"/>
              <a:gd name="connsiteX101" fmla="*/ 10354 w 609243"/>
              <a:gd name="connsiteY101" fmla="*/ 64779 h 496315"/>
              <a:gd name="connsiteX102" fmla="*/ 197678 w 609243"/>
              <a:gd name="connsiteY10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120956 w 609243"/>
              <a:gd name="connsiteY63" fmla="*/ 81080 h 496315"/>
              <a:gd name="connsiteX64" fmla="*/ 134152 w 609243"/>
              <a:gd name="connsiteY64" fmla="*/ 146734 h 496315"/>
              <a:gd name="connsiteX65" fmla="*/ 133773 w 609243"/>
              <a:gd name="connsiteY65" fmla="*/ 149292 h 496315"/>
              <a:gd name="connsiteX66" fmla="*/ 126842 w 609243"/>
              <a:gd name="connsiteY66" fmla="*/ 159523 h 496315"/>
              <a:gd name="connsiteX67" fmla="*/ 78234 w 609243"/>
              <a:gd name="connsiteY67" fmla="*/ 179892 h 496315"/>
              <a:gd name="connsiteX68" fmla="*/ 64658 w 609243"/>
              <a:gd name="connsiteY68" fmla="*/ 175439 h 496315"/>
              <a:gd name="connsiteX69" fmla="*/ 58392 w 609243"/>
              <a:gd name="connsiteY69" fmla="*/ 166439 h 496315"/>
              <a:gd name="connsiteX70" fmla="*/ 60101 w 609243"/>
              <a:gd name="connsiteY70" fmla="*/ 110638 h 496315"/>
              <a:gd name="connsiteX71" fmla="*/ 60765 w 609243"/>
              <a:gd name="connsiteY71" fmla="*/ 107796 h 496315"/>
              <a:gd name="connsiteX72" fmla="*/ 64943 w 609243"/>
              <a:gd name="connsiteY72" fmla="*/ 98796 h 496315"/>
              <a:gd name="connsiteX73" fmla="*/ 120956 w 609243"/>
              <a:gd name="connsiteY73" fmla="*/ 81080 h 496315"/>
              <a:gd name="connsiteX74" fmla="*/ 198798 w 609243"/>
              <a:gd name="connsiteY74" fmla="*/ 22403 h 496315"/>
              <a:gd name="connsiteX75" fmla="*/ 27245 w 609243"/>
              <a:gd name="connsiteY75" fmla="*/ 79844 h 496315"/>
              <a:gd name="connsiteX76" fmla="*/ 26012 w 609243"/>
              <a:gd name="connsiteY76" fmla="*/ 387586 h 496315"/>
              <a:gd name="connsiteX77" fmla="*/ 306429 w 609243"/>
              <a:gd name="connsiteY77" fmla="*/ 408620 h 496315"/>
              <a:gd name="connsiteX78" fmla="*/ 586847 w 609243"/>
              <a:gd name="connsiteY78" fmla="*/ 387586 h 496315"/>
              <a:gd name="connsiteX79" fmla="*/ 585614 w 609243"/>
              <a:gd name="connsiteY79" fmla="*/ 79844 h 496315"/>
              <a:gd name="connsiteX80" fmla="*/ 315160 w 609243"/>
              <a:gd name="connsiteY80" fmla="*/ 68664 h 496315"/>
              <a:gd name="connsiteX81" fmla="*/ 306429 w 609243"/>
              <a:gd name="connsiteY81" fmla="*/ 71791 h 496315"/>
              <a:gd name="connsiteX82" fmla="*/ 297699 w 609243"/>
              <a:gd name="connsiteY82" fmla="*/ 68664 h 496315"/>
              <a:gd name="connsiteX83" fmla="*/ 198798 w 609243"/>
              <a:gd name="connsiteY83" fmla="*/ 22403 h 496315"/>
              <a:gd name="connsiteX84" fmla="*/ 197678 w 609243"/>
              <a:gd name="connsiteY84" fmla="*/ 346 h 496315"/>
              <a:gd name="connsiteX85" fmla="*/ 306429 w 609243"/>
              <a:gd name="connsiteY85" fmla="*/ 46209 h 496315"/>
              <a:gd name="connsiteX86" fmla="*/ 602505 w 609243"/>
              <a:gd name="connsiteY86" fmla="*/ 64779 h 496315"/>
              <a:gd name="connsiteX87" fmla="*/ 606016 w 609243"/>
              <a:gd name="connsiteY87" fmla="*/ 68948 h 496315"/>
              <a:gd name="connsiteX88" fmla="*/ 608009 w 609243"/>
              <a:gd name="connsiteY88" fmla="*/ 75581 h 496315"/>
              <a:gd name="connsiteX89" fmla="*/ 609243 w 609243"/>
              <a:gd name="connsiteY89" fmla="*/ 396113 h 496315"/>
              <a:gd name="connsiteX90" fmla="*/ 608199 w 609243"/>
              <a:gd name="connsiteY90" fmla="*/ 400945 h 496315"/>
              <a:gd name="connsiteX91" fmla="*/ 595103 w 609243"/>
              <a:gd name="connsiteY91" fmla="*/ 414210 h 496315"/>
              <a:gd name="connsiteX92" fmla="*/ 317437 w 609243"/>
              <a:gd name="connsiteY92" fmla="*/ 428043 h 496315"/>
              <a:gd name="connsiteX93" fmla="*/ 306429 w 609243"/>
              <a:gd name="connsiteY93" fmla="*/ 434675 h 496315"/>
              <a:gd name="connsiteX94" fmla="*/ 295422 w 609243"/>
              <a:gd name="connsiteY94" fmla="*/ 428043 h 496315"/>
              <a:gd name="connsiteX95" fmla="*/ 17756 w 609243"/>
              <a:gd name="connsiteY95" fmla="*/ 414210 h 496315"/>
              <a:gd name="connsiteX96" fmla="*/ 4660 w 609243"/>
              <a:gd name="connsiteY96" fmla="*/ 400945 h 496315"/>
              <a:gd name="connsiteX97" fmla="*/ 3616 w 609243"/>
              <a:gd name="connsiteY97" fmla="*/ 396113 h 496315"/>
              <a:gd name="connsiteX98" fmla="*/ 4850 w 609243"/>
              <a:gd name="connsiteY98" fmla="*/ 75581 h 496315"/>
              <a:gd name="connsiteX99" fmla="*/ 6843 w 609243"/>
              <a:gd name="connsiteY99" fmla="*/ 68948 h 496315"/>
              <a:gd name="connsiteX100" fmla="*/ 10354 w 609243"/>
              <a:gd name="connsiteY100" fmla="*/ 64779 h 496315"/>
              <a:gd name="connsiteX101" fmla="*/ 197678 w 609243"/>
              <a:gd name="connsiteY10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01164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114405 w 609243"/>
              <a:gd name="connsiteY56" fmla="*/ 101164 h 496315"/>
              <a:gd name="connsiteX57" fmla="*/ 436157 w 609243"/>
              <a:gd name="connsiteY57" fmla="*/ 91941 h 496315"/>
              <a:gd name="connsiteX58" fmla="*/ 539058 w 609243"/>
              <a:gd name="connsiteY58" fmla="*/ 121643 h 496315"/>
              <a:gd name="connsiteX59" fmla="*/ 530612 w 609243"/>
              <a:gd name="connsiteY59" fmla="*/ 139462 h 496315"/>
              <a:gd name="connsiteX60" fmla="*/ 345546 w 609243"/>
              <a:gd name="connsiteY60" fmla="*/ 136808 h 496315"/>
              <a:gd name="connsiteX61" fmla="*/ 334252 w 609243"/>
              <a:gd name="connsiteY61" fmla="*/ 120601 h 496315"/>
              <a:gd name="connsiteX62" fmla="*/ 436157 w 609243"/>
              <a:gd name="connsiteY62" fmla="*/ 91941 h 496315"/>
              <a:gd name="connsiteX63" fmla="*/ 64943 w 609243"/>
              <a:gd name="connsiteY63" fmla="*/ 98796 h 496315"/>
              <a:gd name="connsiteX64" fmla="*/ 134152 w 609243"/>
              <a:gd name="connsiteY64" fmla="*/ 146734 h 496315"/>
              <a:gd name="connsiteX65" fmla="*/ 133773 w 609243"/>
              <a:gd name="connsiteY65" fmla="*/ 149292 h 496315"/>
              <a:gd name="connsiteX66" fmla="*/ 126842 w 609243"/>
              <a:gd name="connsiteY66" fmla="*/ 159523 h 496315"/>
              <a:gd name="connsiteX67" fmla="*/ 78234 w 609243"/>
              <a:gd name="connsiteY67" fmla="*/ 179892 h 496315"/>
              <a:gd name="connsiteX68" fmla="*/ 64658 w 609243"/>
              <a:gd name="connsiteY68" fmla="*/ 175439 h 496315"/>
              <a:gd name="connsiteX69" fmla="*/ 58392 w 609243"/>
              <a:gd name="connsiteY69" fmla="*/ 166439 h 496315"/>
              <a:gd name="connsiteX70" fmla="*/ 60101 w 609243"/>
              <a:gd name="connsiteY70" fmla="*/ 110638 h 496315"/>
              <a:gd name="connsiteX71" fmla="*/ 60765 w 609243"/>
              <a:gd name="connsiteY71" fmla="*/ 107796 h 496315"/>
              <a:gd name="connsiteX72" fmla="*/ 64943 w 609243"/>
              <a:gd name="connsiteY72" fmla="*/ 98796 h 496315"/>
              <a:gd name="connsiteX73" fmla="*/ 198798 w 609243"/>
              <a:gd name="connsiteY73" fmla="*/ 22403 h 496315"/>
              <a:gd name="connsiteX74" fmla="*/ 27245 w 609243"/>
              <a:gd name="connsiteY74" fmla="*/ 79844 h 496315"/>
              <a:gd name="connsiteX75" fmla="*/ 26012 w 609243"/>
              <a:gd name="connsiteY75" fmla="*/ 387586 h 496315"/>
              <a:gd name="connsiteX76" fmla="*/ 306429 w 609243"/>
              <a:gd name="connsiteY76" fmla="*/ 408620 h 496315"/>
              <a:gd name="connsiteX77" fmla="*/ 586847 w 609243"/>
              <a:gd name="connsiteY77" fmla="*/ 387586 h 496315"/>
              <a:gd name="connsiteX78" fmla="*/ 585614 w 609243"/>
              <a:gd name="connsiteY78" fmla="*/ 79844 h 496315"/>
              <a:gd name="connsiteX79" fmla="*/ 315160 w 609243"/>
              <a:gd name="connsiteY79" fmla="*/ 68664 h 496315"/>
              <a:gd name="connsiteX80" fmla="*/ 306429 w 609243"/>
              <a:gd name="connsiteY80" fmla="*/ 71791 h 496315"/>
              <a:gd name="connsiteX81" fmla="*/ 297699 w 609243"/>
              <a:gd name="connsiteY81" fmla="*/ 68664 h 496315"/>
              <a:gd name="connsiteX82" fmla="*/ 198798 w 609243"/>
              <a:gd name="connsiteY82" fmla="*/ 22403 h 496315"/>
              <a:gd name="connsiteX83" fmla="*/ 197678 w 609243"/>
              <a:gd name="connsiteY83" fmla="*/ 346 h 496315"/>
              <a:gd name="connsiteX84" fmla="*/ 306429 w 609243"/>
              <a:gd name="connsiteY84" fmla="*/ 46209 h 496315"/>
              <a:gd name="connsiteX85" fmla="*/ 602505 w 609243"/>
              <a:gd name="connsiteY85" fmla="*/ 64779 h 496315"/>
              <a:gd name="connsiteX86" fmla="*/ 606016 w 609243"/>
              <a:gd name="connsiteY86" fmla="*/ 68948 h 496315"/>
              <a:gd name="connsiteX87" fmla="*/ 608009 w 609243"/>
              <a:gd name="connsiteY87" fmla="*/ 75581 h 496315"/>
              <a:gd name="connsiteX88" fmla="*/ 609243 w 609243"/>
              <a:gd name="connsiteY88" fmla="*/ 396113 h 496315"/>
              <a:gd name="connsiteX89" fmla="*/ 608199 w 609243"/>
              <a:gd name="connsiteY89" fmla="*/ 400945 h 496315"/>
              <a:gd name="connsiteX90" fmla="*/ 595103 w 609243"/>
              <a:gd name="connsiteY90" fmla="*/ 414210 h 496315"/>
              <a:gd name="connsiteX91" fmla="*/ 317437 w 609243"/>
              <a:gd name="connsiteY91" fmla="*/ 428043 h 496315"/>
              <a:gd name="connsiteX92" fmla="*/ 306429 w 609243"/>
              <a:gd name="connsiteY92" fmla="*/ 434675 h 496315"/>
              <a:gd name="connsiteX93" fmla="*/ 295422 w 609243"/>
              <a:gd name="connsiteY93" fmla="*/ 428043 h 496315"/>
              <a:gd name="connsiteX94" fmla="*/ 17756 w 609243"/>
              <a:gd name="connsiteY94" fmla="*/ 414210 h 496315"/>
              <a:gd name="connsiteX95" fmla="*/ 4660 w 609243"/>
              <a:gd name="connsiteY95" fmla="*/ 400945 h 496315"/>
              <a:gd name="connsiteX96" fmla="*/ 3616 w 609243"/>
              <a:gd name="connsiteY96" fmla="*/ 396113 h 496315"/>
              <a:gd name="connsiteX97" fmla="*/ 4850 w 609243"/>
              <a:gd name="connsiteY97" fmla="*/ 75581 h 496315"/>
              <a:gd name="connsiteX98" fmla="*/ 6843 w 609243"/>
              <a:gd name="connsiteY98" fmla="*/ 68948 h 496315"/>
              <a:gd name="connsiteX99" fmla="*/ 10354 w 609243"/>
              <a:gd name="connsiteY99" fmla="*/ 64779 h 496315"/>
              <a:gd name="connsiteX100" fmla="*/ 197678 w 609243"/>
              <a:gd name="connsiteY10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42186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436157 w 609243"/>
              <a:gd name="connsiteY56" fmla="*/ 91941 h 496315"/>
              <a:gd name="connsiteX57" fmla="*/ 539058 w 609243"/>
              <a:gd name="connsiteY57" fmla="*/ 121643 h 496315"/>
              <a:gd name="connsiteX58" fmla="*/ 530612 w 609243"/>
              <a:gd name="connsiteY58" fmla="*/ 139462 h 496315"/>
              <a:gd name="connsiteX59" fmla="*/ 345546 w 609243"/>
              <a:gd name="connsiteY59" fmla="*/ 136808 h 496315"/>
              <a:gd name="connsiteX60" fmla="*/ 334252 w 609243"/>
              <a:gd name="connsiteY60" fmla="*/ 120601 h 496315"/>
              <a:gd name="connsiteX61" fmla="*/ 436157 w 609243"/>
              <a:gd name="connsiteY61" fmla="*/ 91941 h 496315"/>
              <a:gd name="connsiteX62" fmla="*/ 64943 w 609243"/>
              <a:gd name="connsiteY62" fmla="*/ 98796 h 496315"/>
              <a:gd name="connsiteX63" fmla="*/ 134152 w 609243"/>
              <a:gd name="connsiteY63" fmla="*/ 146734 h 496315"/>
              <a:gd name="connsiteX64" fmla="*/ 133773 w 609243"/>
              <a:gd name="connsiteY64" fmla="*/ 149292 h 496315"/>
              <a:gd name="connsiteX65" fmla="*/ 126842 w 609243"/>
              <a:gd name="connsiteY65" fmla="*/ 159523 h 496315"/>
              <a:gd name="connsiteX66" fmla="*/ 78234 w 609243"/>
              <a:gd name="connsiteY66" fmla="*/ 179892 h 496315"/>
              <a:gd name="connsiteX67" fmla="*/ 64658 w 609243"/>
              <a:gd name="connsiteY67" fmla="*/ 175439 h 496315"/>
              <a:gd name="connsiteX68" fmla="*/ 58392 w 609243"/>
              <a:gd name="connsiteY68" fmla="*/ 166439 h 496315"/>
              <a:gd name="connsiteX69" fmla="*/ 60101 w 609243"/>
              <a:gd name="connsiteY69" fmla="*/ 110638 h 496315"/>
              <a:gd name="connsiteX70" fmla="*/ 60765 w 609243"/>
              <a:gd name="connsiteY70" fmla="*/ 107796 h 496315"/>
              <a:gd name="connsiteX71" fmla="*/ 64943 w 609243"/>
              <a:gd name="connsiteY71" fmla="*/ 98796 h 496315"/>
              <a:gd name="connsiteX72" fmla="*/ 198798 w 609243"/>
              <a:gd name="connsiteY72" fmla="*/ 22403 h 496315"/>
              <a:gd name="connsiteX73" fmla="*/ 27245 w 609243"/>
              <a:gd name="connsiteY73" fmla="*/ 79844 h 496315"/>
              <a:gd name="connsiteX74" fmla="*/ 26012 w 609243"/>
              <a:gd name="connsiteY74" fmla="*/ 387586 h 496315"/>
              <a:gd name="connsiteX75" fmla="*/ 306429 w 609243"/>
              <a:gd name="connsiteY75" fmla="*/ 408620 h 496315"/>
              <a:gd name="connsiteX76" fmla="*/ 586847 w 609243"/>
              <a:gd name="connsiteY76" fmla="*/ 387586 h 496315"/>
              <a:gd name="connsiteX77" fmla="*/ 585614 w 609243"/>
              <a:gd name="connsiteY77" fmla="*/ 79844 h 496315"/>
              <a:gd name="connsiteX78" fmla="*/ 315160 w 609243"/>
              <a:gd name="connsiteY78" fmla="*/ 68664 h 496315"/>
              <a:gd name="connsiteX79" fmla="*/ 306429 w 609243"/>
              <a:gd name="connsiteY79" fmla="*/ 71791 h 496315"/>
              <a:gd name="connsiteX80" fmla="*/ 297699 w 609243"/>
              <a:gd name="connsiteY80" fmla="*/ 68664 h 496315"/>
              <a:gd name="connsiteX81" fmla="*/ 198798 w 609243"/>
              <a:gd name="connsiteY81" fmla="*/ 22403 h 496315"/>
              <a:gd name="connsiteX82" fmla="*/ 197678 w 609243"/>
              <a:gd name="connsiteY82" fmla="*/ 346 h 496315"/>
              <a:gd name="connsiteX83" fmla="*/ 306429 w 609243"/>
              <a:gd name="connsiteY83" fmla="*/ 46209 h 496315"/>
              <a:gd name="connsiteX84" fmla="*/ 602505 w 609243"/>
              <a:gd name="connsiteY84" fmla="*/ 64779 h 496315"/>
              <a:gd name="connsiteX85" fmla="*/ 606016 w 609243"/>
              <a:gd name="connsiteY85" fmla="*/ 68948 h 496315"/>
              <a:gd name="connsiteX86" fmla="*/ 608009 w 609243"/>
              <a:gd name="connsiteY86" fmla="*/ 75581 h 496315"/>
              <a:gd name="connsiteX87" fmla="*/ 609243 w 609243"/>
              <a:gd name="connsiteY87" fmla="*/ 396113 h 496315"/>
              <a:gd name="connsiteX88" fmla="*/ 608199 w 609243"/>
              <a:gd name="connsiteY88" fmla="*/ 400945 h 496315"/>
              <a:gd name="connsiteX89" fmla="*/ 595103 w 609243"/>
              <a:gd name="connsiteY89" fmla="*/ 414210 h 496315"/>
              <a:gd name="connsiteX90" fmla="*/ 317437 w 609243"/>
              <a:gd name="connsiteY90" fmla="*/ 428043 h 496315"/>
              <a:gd name="connsiteX91" fmla="*/ 306429 w 609243"/>
              <a:gd name="connsiteY91" fmla="*/ 434675 h 496315"/>
              <a:gd name="connsiteX92" fmla="*/ 295422 w 609243"/>
              <a:gd name="connsiteY92" fmla="*/ 428043 h 496315"/>
              <a:gd name="connsiteX93" fmla="*/ 17756 w 609243"/>
              <a:gd name="connsiteY93" fmla="*/ 414210 h 496315"/>
              <a:gd name="connsiteX94" fmla="*/ 4660 w 609243"/>
              <a:gd name="connsiteY94" fmla="*/ 400945 h 496315"/>
              <a:gd name="connsiteX95" fmla="*/ 3616 w 609243"/>
              <a:gd name="connsiteY95" fmla="*/ 396113 h 496315"/>
              <a:gd name="connsiteX96" fmla="*/ 4850 w 609243"/>
              <a:gd name="connsiteY96" fmla="*/ 75581 h 496315"/>
              <a:gd name="connsiteX97" fmla="*/ 6843 w 609243"/>
              <a:gd name="connsiteY97" fmla="*/ 68948 h 496315"/>
              <a:gd name="connsiteX98" fmla="*/ 10354 w 609243"/>
              <a:gd name="connsiteY98" fmla="*/ 64779 h 496315"/>
              <a:gd name="connsiteX99" fmla="*/ 197678 w 609243"/>
              <a:gd name="connsiteY9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42897 w 609243"/>
              <a:gd name="connsiteY47" fmla="*/ 167489 h 496315"/>
              <a:gd name="connsiteX48" fmla="*/ 534359 w 609243"/>
              <a:gd name="connsiteY48" fmla="*/ 185289 h 496315"/>
              <a:gd name="connsiteX49" fmla="*/ 349445 w 609243"/>
              <a:gd name="connsiteY49" fmla="*/ 182544 h 496315"/>
              <a:gd name="connsiteX50" fmla="*/ 338060 w 609243"/>
              <a:gd name="connsiteY50" fmla="*/ 166448 h 496315"/>
              <a:gd name="connsiteX51" fmla="*/ 439981 w 609243"/>
              <a:gd name="connsiteY51" fmla="*/ 137783 h 496315"/>
              <a:gd name="connsiteX52" fmla="*/ 114405 w 609243"/>
              <a:gd name="connsiteY52" fmla="*/ 142186 h 496315"/>
              <a:gd name="connsiteX53" fmla="*/ 79658 w 609243"/>
              <a:gd name="connsiteY53" fmla="*/ 112628 h 496315"/>
              <a:gd name="connsiteX54" fmla="*/ 78139 w 609243"/>
              <a:gd name="connsiteY54" fmla="*/ 156871 h 496315"/>
              <a:gd name="connsiteX55" fmla="*/ 114405 w 609243"/>
              <a:gd name="connsiteY55" fmla="*/ 142186 h 496315"/>
              <a:gd name="connsiteX56" fmla="*/ 436157 w 609243"/>
              <a:gd name="connsiteY56" fmla="*/ 91941 h 496315"/>
              <a:gd name="connsiteX57" fmla="*/ 530612 w 609243"/>
              <a:gd name="connsiteY57" fmla="*/ 139462 h 496315"/>
              <a:gd name="connsiteX58" fmla="*/ 345546 w 609243"/>
              <a:gd name="connsiteY58" fmla="*/ 136808 h 496315"/>
              <a:gd name="connsiteX59" fmla="*/ 334252 w 609243"/>
              <a:gd name="connsiteY59" fmla="*/ 120601 h 496315"/>
              <a:gd name="connsiteX60" fmla="*/ 436157 w 609243"/>
              <a:gd name="connsiteY60" fmla="*/ 91941 h 496315"/>
              <a:gd name="connsiteX61" fmla="*/ 64943 w 609243"/>
              <a:gd name="connsiteY61" fmla="*/ 98796 h 496315"/>
              <a:gd name="connsiteX62" fmla="*/ 134152 w 609243"/>
              <a:gd name="connsiteY62" fmla="*/ 146734 h 496315"/>
              <a:gd name="connsiteX63" fmla="*/ 133773 w 609243"/>
              <a:gd name="connsiteY63" fmla="*/ 149292 h 496315"/>
              <a:gd name="connsiteX64" fmla="*/ 126842 w 609243"/>
              <a:gd name="connsiteY64" fmla="*/ 159523 h 496315"/>
              <a:gd name="connsiteX65" fmla="*/ 78234 w 609243"/>
              <a:gd name="connsiteY65" fmla="*/ 179892 h 496315"/>
              <a:gd name="connsiteX66" fmla="*/ 64658 w 609243"/>
              <a:gd name="connsiteY66" fmla="*/ 175439 h 496315"/>
              <a:gd name="connsiteX67" fmla="*/ 58392 w 609243"/>
              <a:gd name="connsiteY67" fmla="*/ 166439 h 496315"/>
              <a:gd name="connsiteX68" fmla="*/ 60101 w 609243"/>
              <a:gd name="connsiteY68" fmla="*/ 110638 h 496315"/>
              <a:gd name="connsiteX69" fmla="*/ 60765 w 609243"/>
              <a:gd name="connsiteY69" fmla="*/ 107796 h 496315"/>
              <a:gd name="connsiteX70" fmla="*/ 64943 w 609243"/>
              <a:gd name="connsiteY70" fmla="*/ 98796 h 496315"/>
              <a:gd name="connsiteX71" fmla="*/ 198798 w 609243"/>
              <a:gd name="connsiteY71" fmla="*/ 22403 h 496315"/>
              <a:gd name="connsiteX72" fmla="*/ 27245 w 609243"/>
              <a:gd name="connsiteY72" fmla="*/ 79844 h 496315"/>
              <a:gd name="connsiteX73" fmla="*/ 26012 w 609243"/>
              <a:gd name="connsiteY73" fmla="*/ 387586 h 496315"/>
              <a:gd name="connsiteX74" fmla="*/ 306429 w 609243"/>
              <a:gd name="connsiteY74" fmla="*/ 408620 h 496315"/>
              <a:gd name="connsiteX75" fmla="*/ 586847 w 609243"/>
              <a:gd name="connsiteY75" fmla="*/ 387586 h 496315"/>
              <a:gd name="connsiteX76" fmla="*/ 585614 w 609243"/>
              <a:gd name="connsiteY76" fmla="*/ 79844 h 496315"/>
              <a:gd name="connsiteX77" fmla="*/ 315160 w 609243"/>
              <a:gd name="connsiteY77" fmla="*/ 68664 h 496315"/>
              <a:gd name="connsiteX78" fmla="*/ 306429 w 609243"/>
              <a:gd name="connsiteY78" fmla="*/ 71791 h 496315"/>
              <a:gd name="connsiteX79" fmla="*/ 297699 w 609243"/>
              <a:gd name="connsiteY79" fmla="*/ 68664 h 496315"/>
              <a:gd name="connsiteX80" fmla="*/ 198798 w 609243"/>
              <a:gd name="connsiteY80" fmla="*/ 22403 h 496315"/>
              <a:gd name="connsiteX81" fmla="*/ 197678 w 609243"/>
              <a:gd name="connsiteY81" fmla="*/ 346 h 496315"/>
              <a:gd name="connsiteX82" fmla="*/ 306429 w 609243"/>
              <a:gd name="connsiteY82" fmla="*/ 46209 h 496315"/>
              <a:gd name="connsiteX83" fmla="*/ 602505 w 609243"/>
              <a:gd name="connsiteY83" fmla="*/ 64779 h 496315"/>
              <a:gd name="connsiteX84" fmla="*/ 606016 w 609243"/>
              <a:gd name="connsiteY84" fmla="*/ 68948 h 496315"/>
              <a:gd name="connsiteX85" fmla="*/ 608009 w 609243"/>
              <a:gd name="connsiteY85" fmla="*/ 75581 h 496315"/>
              <a:gd name="connsiteX86" fmla="*/ 609243 w 609243"/>
              <a:gd name="connsiteY86" fmla="*/ 396113 h 496315"/>
              <a:gd name="connsiteX87" fmla="*/ 608199 w 609243"/>
              <a:gd name="connsiteY87" fmla="*/ 400945 h 496315"/>
              <a:gd name="connsiteX88" fmla="*/ 595103 w 609243"/>
              <a:gd name="connsiteY88" fmla="*/ 414210 h 496315"/>
              <a:gd name="connsiteX89" fmla="*/ 317437 w 609243"/>
              <a:gd name="connsiteY89" fmla="*/ 428043 h 496315"/>
              <a:gd name="connsiteX90" fmla="*/ 306429 w 609243"/>
              <a:gd name="connsiteY90" fmla="*/ 434675 h 496315"/>
              <a:gd name="connsiteX91" fmla="*/ 295422 w 609243"/>
              <a:gd name="connsiteY91" fmla="*/ 428043 h 496315"/>
              <a:gd name="connsiteX92" fmla="*/ 17756 w 609243"/>
              <a:gd name="connsiteY92" fmla="*/ 414210 h 496315"/>
              <a:gd name="connsiteX93" fmla="*/ 4660 w 609243"/>
              <a:gd name="connsiteY93" fmla="*/ 400945 h 496315"/>
              <a:gd name="connsiteX94" fmla="*/ 3616 w 609243"/>
              <a:gd name="connsiteY94" fmla="*/ 396113 h 496315"/>
              <a:gd name="connsiteX95" fmla="*/ 4850 w 609243"/>
              <a:gd name="connsiteY95" fmla="*/ 75581 h 496315"/>
              <a:gd name="connsiteX96" fmla="*/ 6843 w 609243"/>
              <a:gd name="connsiteY96" fmla="*/ 68948 h 496315"/>
              <a:gd name="connsiteX97" fmla="*/ 10354 w 609243"/>
              <a:gd name="connsiteY97" fmla="*/ 64779 h 496315"/>
              <a:gd name="connsiteX98" fmla="*/ 197678 w 609243"/>
              <a:gd name="connsiteY9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439981 w 609243"/>
              <a:gd name="connsiteY46" fmla="*/ 137783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439981 w 609243"/>
              <a:gd name="connsiteY50" fmla="*/ 137783 h 496315"/>
              <a:gd name="connsiteX51" fmla="*/ 114405 w 609243"/>
              <a:gd name="connsiteY51" fmla="*/ 142186 h 496315"/>
              <a:gd name="connsiteX52" fmla="*/ 79658 w 609243"/>
              <a:gd name="connsiteY52" fmla="*/ 112628 h 496315"/>
              <a:gd name="connsiteX53" fmla="*/ 78139 w 609243"/>
              <a:gd name="connsiteY53" fmla="*/ 156871 h 496315"/>
              <a:gd name="connsiteX54" fmla="*/ 114405 w 609243"/>
              <a:gd name="connsiteY54" fmla="*/ 142186 h 496315"/>
              <a:gd name="connsiteX55" fmla="*/ 436157 w 609243"/>
              <a:gd name="connsiteY55" fmla="*/ 91941 h 496315"/>
              <a:gd name="connsiteX56" fmla="*/ 530612 w 609243"/>
              <a:gd name="connsiteY56" fmla="*/ 139462 h 496315"/>
              <a:gd name="connsiteX57" fmla="*/ 345546 w 609243"/>
              <a:gd name="connsiteY57" fmla="*/ 136808 h 496315"/>
              <a:gd name="connsiteX58" fmla="*/ 334252 w 609243"/>
              <a:gd name="connsiteY58" fmla="*/ 120601 h 496315"/>
              <a:gd name="connsiteX59" fmla="*/ 436157 w 609243"/>
              <a:gd name="connsiteY59" fmla="*/ 91941 h 496315"/>
              <a:gd name="connsiteX60" fmla="*/ 64943 w 609243"/>
              <a:gd name="connsiteY60" fmla="*/ 98796 h 496315"/>
              <a:gd name="connsiteX61" fmla="*/ 134152 w 609243"/>
              <a:gd name="connsiteY61" fmla="*/ 146734 h 496315"/>
              <a:gd name="connsiteX62" fmla="*/ 133773 w 609243"/>
              <a:gd name="connsiteY62" fmla="*/ 149292 h 496315"/>
              <a:gd name="connsiteX63" fmla="*/ 126842 w 609243"/>
              <a:gd name="connsiteY63" fmla="*/ 159523 h 496315"/>
              <a:gd name="connsiteX64" fmla="*/ 78234 w 609243"/>
              <a:gd name="connsiteY64" fmla="*/ 179892 h 496315"/>
              <a:gd name="connsiteX65" fmla="*/ 64658 w 609243"/>
              <a:gd name="connsiteY65" fmla="*/ 175439 h 496315"/>
              <a:gd name="connsiteX66" fmla="*/ 58392 w 609243"/>
              <a:gd name="connsiteY66" fmla="*/ 166439 h 496315"/>
              <a:gd name="connsiteX67" fmla="*/ 60101 w 609243"/>
              <a:gd name="connsiteY67" fmla="*/ 110638 h 496315"/>
              <a:gd name="connsiteX68" fmla="*/ 60765 w 609243"/>
              <a:gd name="connsiteY68" fmla="*/ 107796 h 496315"/>
              <a:gd name="connsiteX69" fmla="*/ 64943 w 609243"/>
              <a:gd name="connsiteY69" fmla="*/ 98796 h 496315"/>
              <a:gd name="connsiteX70" fmla="*/ 198798 w 609243"/>
              <a:gd name="connsiteY70" fmla="*/ 22403 h 496315"/>
              <a:gd name="connsiteX71" fmla="*/ 27245 w 609243"/>
              <a:gd name="connsiteY71" fmla="*/ 79844 h 496315"/>
              <a:gd name="connsiteX72" fmla="*/ 26012 w 609243"/>
              <a:gd name="connsiteY72" fmla="*/ 387586 h 496315"/>
              <a:gd name="connsiteX73" fmla="*/ 306429 w 609243"/>
              <a:gd name="connsiteY73" fmla="*/ 408620 h 496315"/>
              <a:gd name="connsiteX74" fmla="*/ 586847 w 609243"/>
              <a:gd name="connsiteY74" fmla="*/ 387586 h 496315"/>
              <a:gd name="connsiteX75" fmla="*/ 585614 w 609243"/>
              <a:gd name="connsiteY75" fmla="*/ 79844 h 496315"/>
              <a:gd name="connsiteX76" fmla="*/ 315160 w 609243"/>
              <a:gd name="connsiteY76" fmla="*/ 68664 h 496315"/>
              <a:gd name="connsiteX77" fmla="*/ 306429 w 609243"/>
              <a:gd name="connsiteY77" fmla="*/ 71791 h 496315"/>
              <a:gd name="connsiteX78" fmla="*/ 297699 w 609243"/>
              <a:gd name="connsiteY78" fmla="*/ 68664 h 496315"/>
              <a:gd name="connsiteX79" fmla="*/ 198798 w 609243"/>
              <a:gd name="connsiteY79" fmla="*/ 22403 h 496315"/>
              <a:gd name="connsiteX80" fmla="*/ 197678 w 609243"/>
              <a:gd name="connsiteY80" fmla="*/ 346 h 496315"/>
              <a:gd name="connsiteX81" fmla="*/ 306429 w 609243"/>
              <a:gd name="connsiteY81" fmla="*/ 46209 h 496315"/>
              <a:gd name="connsiteX82" fmla="*/ 602505 w 609243"/>
              <a:gd name="connsiteY82" fmla="*/ 64779 h 496315"/>
              <a:gd name="connsiteX83" fmla="*/ 606016 w 609243"/>
              <a:gd name="connsiteY83" fmla="*/ 68948 h 496315"/>
              <a:gd name="connsiteX84" fmla="*/ 608009 w 609243"/>
              <a:gd name="connsiteY84" fmla="*/ 75581 h 496315"/>
              <a:gd name="connsiteX85" fmla="*/ 609243 w 609243"/>
              <a:gd name="connsiteY85" fmla="*/ 396113 h 496315"/>
              <a:gd name="connsiteX86" fmla="*/ 608199 w 609243"/>
              <a:gd name="connsiteY86" fmla="*/ 400945 h 496315"/>
              <a:gd name="connsiteX87" fmla="*/ 595103 w 609243"/>
              <a:gd name="connsiteY87" fmla="*/ 414210 h 496315"/>
              <a:gd name="connsiteX88" fmla="*/ 317437 w 609243"/>
              <a:gd name="connsiteY88" fmla="*/ 428043 h 496315"/>
              <a:gd name="connsiteX89" fmla="*/ 306429 w 609243"/>
              <a:gd name="connsiteY89" fmla="*/ 434675 h 496315"/>
              <a:gd name="connsiteX90" fmla="*/ 295422 w 609243"/>
              <a:gd name="connsiteY90" fmla="*/ 428043 h 496315"/>
              <a:gd name="connsiteX91" fmla="*/ 17756 w 609243"/>
              <a:gd name="connsiteY91" fmla="*/ 414210 h 496315"/>
              <a:gd name="connsiteX92" fmla="*/ 4660 w 609243"/>
              <a:gd name="connsiteY92" fmla="*/ 400945 h 496315"/>
              <a:gd name="connsiteX93" fmla="*/ 3616 w 609243"/>
              <a:gd name="connsiteY93" fmla="*/ 396113 h 496315"/>
              <a:gd name="connsiteX94" fmla="*/ 4850 w 609243"/>
              <a:gd name="connsiteY94" fmla="*/ 75581 h 496315"/>
              <a:gd name="connsiteX95" fmla="*/ 6843 w 609243"/>
              <a:gd name="connsiteY95" fmla="*/ 68948 h 496315"/>
              <a:gd name="connsiteX96" fmla="*/ 10354 w 609243"/>
              <a:gd name="connsiteY96" fmla="*/ 64779 h 496315"/>
              <a:gd name="connsiteX97" fmla="*/ 197678 w 609243"/>
              <a:gd name="connsiteY9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436157 w 609243"/>
              <a:gd name="connsiteY54" fmla="*/ 91941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334252 w 609243"/>
              <a:gd name="connsiteY57" fmla="*/ 120601 h 496315"/>
              <a:gd name="connsiteX58" fmla="*/ 436157 w 609243"/>
              <a:gd name="connsiteY58" fmla="*/ 91941 h 496315"/>
              <a:gd name="connsiteX59" fmla="*/ 64943 w 609243"/>
              <a:gd name="connsiteY59" fmla="*/ 98796 h 496315"/>
              <a:gd name="connsiteX60" fmla="*/ 134152 w 609243"/>
              <a:gd name="connsiteY60" fmla="*/ 146734 h 496315"/>
              <a:gd name="connsiteX61" fmla="*/ 133773 w 609243"/>
              <a:gd name="connsiteY61" fmla="*/ 149292 h 496315"/>
              <a:gd name="connsiteX62" fmla="*/ 126842 w 609243"/>
              <a:gd name="connsiteY62" fmla="*/ 159523 h 496315"/>
              <a:gd name="connsiteX63" fmla="*/ 78234 w 609243"/>
              <a:gd name="connsiteY63" fmla="*/ 179892 h 496315"/>
              <a:gd name="connsiteX64" fmla="*/ 64658 w 609243"/>
              <a:gd name="connsiteY64" fmla="*/ 175439 h 496315"/>
              <a:gd name="connsiteX65" fmla="*/ 58392 w 609243"/>
              <a:gd name="connsiteY65" fmla="*/ 166439 h 496315"/>
              <a:gd name="connsiteX66" fmla="*/ 60101 w 609243"/>
              <a:gd name="connsiteY66" fmla="*/ 110638 h 496315"/>
              <a:gd name="connsiteX67" fmla="*/ 60765 w 609243"/>
              <a:gd name="connsiteY67" fmla="*/ 107796 h 496315"/>
              <a:gd name="connsiteX68" fmla="*/ 64943 w 609243"/>
              <a:gd name="connsiteY68" fmla="*/ 98796 h 496315"/>
              <a:gd name="connsiteX69" fmla="*/ 198798 w 609243"/>
              <a:gd name="connsiteY69" fmla="*/ 22403 h 496315"/>
              <a:gd name="connsiteX70" fmla="*/ 27245 w 609243"/>
              <a:gd name="connsiteY70" fmla="*/ 79844 h 496315"/>
              <a:gd name="connsiteX71" fmla="*/ 26012 w 609243"/>
              <a:gd name="connsiteY71" fmla="*/ 387586 h 496315"/>
              <a:gd name="connsiteX72" fmla="*/ 306429 w 609243"/>
              <a:gd name="connsiteY72" fmla="*/ 408620 h 496315"/>
              <a:gd name="connsiteX73" fmla="*/ 586847 w 609243"/>
              <a:gd name="connsiteY73" fmla="*/ 387586 h 496315"/>
              <a:gd name="connsiteX74" fmla="*/ 585614 w 609243"/>
              <a:gd name="connsiteY74" fmla="*/ 79844 h 496315"/>
              <a:gd name="connsiteX75" fmla="*/ 315160 w 609243"/>
              <a:gd name="connsiteY75" fmla="*/ 68664 h 496315"/>
              <a:gd name="connsiteX76" fmla="*/ 306429 w 609243"/>
              <a:gd name="connsiteY76" fmla="*/ 71791 h 496315"/>
              <a:gd name="connsiteX77" fmla="*/ 297699 w 609243"/>
              <a:gd name="connsiteY77" fmla="*/ 68664 h 496315"/>
              <a:gd name="connsiteX78" fmla="*/ 198798 w 609243"/>
              <a:gd name="connsiteY78" fmla="*/ 22403 h 496315"/>
              <a:gd name="connsiteX79" fmla="*/ 197678 w 609243"/>
              <a:gd name="connsiteY79" fmla="*/ 346 h 496315"/>
              <a:gd name="connsiteX80" fmla="*/ 306429 w 609243"/>
              <a:gd name="connsiteY80" fmla="*/ 46209 h 496315"/>
              <a:gd name="connsiteX81" fmla="*/ 602505 w 609243"/>
              <a:gd name="connsiteY81" fmla="*/ 64779 h 496315"/>
              <a:gd name="connsiteX82" fmla="*/ 606016 w 609243"/>
              <a:gd name="connsiteY82" fmla="*/ 68948 h 496315"/>
              <a:gd name="connsiteX83" fmla="*/ 608009 w 609243"/>
              <a:gd name="connsiteY83" fmla="*/ 75581 h 496315"/>
              <a:gd name="connsiteX84" fmla="*/ 609243 w 609243"/>
              <a:gd name="connsiteY84" fmla="*/ 396113 h 496315"/>
              <a:gd name="connsiteX85" fmla="*/ 608199 w 609243"/>
              <a:gd name="connsiteY85" fmla="*/ 400945 h 496315"/>
              <a:gd name="connsiteX86" fmla="*/ 595103 w 609243"/>
              <a:gd name="connsiteY86" fmla="*/ 414210 h 496315"/>
              <a:gd name="connsiteX87" fmla="*/ 317437 w 609243"/>
              <a:gd name="connsiteY87" fmla="*/ 428043 h 496315"/>
              <a:gd name="connsiteX88" fmla="*/ 306429 w 609243"/>
              <a:gd name="connsiteY88" fmla="*/ 434675 h 496315"/>
              <a:gd name="connsiteX89" fmla="*/ 295422 w 609243"/>
              <a:gd name="connsiteY89" fmla="*/ 428043 h 496315"/>
              <a:gd name="connsiteX90" fmla="*/ 17756 w 609243"/>
              <a:gd name="connsiteY90" fmla="*/ 414210 h 496315"/>
              <a:gd name="connsiteX91" fmla="*/ 4660 w 609243"/>
              <a:gd name="connsiteY91" fmla="*/ 400945 h 496315"/>
              <a:gd name="connsiteX92" fmla="*/ 3616 w 609243"/>
              <a:gd name="connsiteY92" fmla="*/ 396113 h 496315"/>
              <a:gd name="connsiteX93" fmla="*/ 4850 w 609243"/>
              <a:gd name="connsiteY93" fmla="*/ 75581 h 496315"/>
              <a:gd name="connsiteX94" fmla="*/ 6843 w 609243"/>
              <a:gd name="connsiteY94" fmla="*/ 68948 h 496315"/>
              <a:gd name="connsiteX95" fmla="*/ 10354 w 609243"/>
              <a:gd name="connsiteY95" fmla="*/ 64779 h 496315"/>
              <a:gd name="connsiteX96" fmla="*/ 197678 w 609243"/>
              <a:gd name="connsiteY9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334252 w 609243"/>
              <a:gd name="connsiteY54" fmla="*/ 120601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334252 w 609243"/>
              <a:gd name="connsiteY57" fmla="*/ 120601 h 496315"/>
              <a:gd name="connsiteX58" fmla="*/ 64943 w 609243"/>
              <a:gd name="connsiteY58" fmla="*/ 98796 h 496315"/>
              <a:gd name="connsiteX59" fmla="*/ 134152 w 609243"/>
              <a:gd name="connsiteY59" fmla="*/ 146734 h 496315"/>
              <a:gd name="connsiteX60" fmla="*/ 133773 w 609243"/>
              <a:gd name="connsiteY60" fmla="*/ 149292 h 496315"/>
              <a:gd name="connsiteX61" fmla="*/ 126842 w 609243"/>
              <a:gd name="connsiteY61" fmla="*/ 159523 h 496315"/>
              <a:gd name="connsiteX62" fmla="*/ 78234 w 609243"/>
              <a:gd name="connsiteY62" fmla="*/ 179892 h 496315"/>
              <a:gd name="connsiteX63" fmla="*/ 64658 w 609243"/>
              <a:gd name="connsiteY63" fmla="*/ 175439 h 496315"/>
              <a:gd name="connsiteX64" fmla="*/ 58392 w 609243"/>
              <a:gd name="connsiteY64" fmla="*/ 166439 h 496315"/>
              <a:gd name="connsiteX65" fmla="*/ 60101 w 609243"/>
              <a:gd name="connsiteY65" fmla="*/ 110638 h 496315"/>
              <a:gd name="connsiteX66" fmla="*/ 60765 w 609243"/>
              <a:gd name="connsiteY66" fmla="*/ 107796 h 496315"/>
              <a:gd name="connsiteX67" fmla="*/ 64943 w 609243"/>
              <a:gd name="connsiteY67" fmla="*/ 98796 h 496315"/>
              <a:gd name="connsiteX68" fmla="*/ 198798 w 609243"/>
              <a:gd name="connsiteY68" fmla="*/ 22403 h 496315"/>
              <a:gd name="connsiteX69" fmla="*/ 27245 w 609243"/>
              <a:gd name="connsiteY69" fmla="*/ 79844 h 496315"/>
              <a:gd name="connsiteX70" fmla="*/ 26012 w 609243"/>
              <a:gd name="connsiteY70" fmla="*/ 387586 h 496315"/>
              <a:gd name="connsiteX71" fmla="*/ 306429 w 609243"/>
              <a:gd name="connsiteY71" fmla="*/ 408620 h 496315"/>
              <a:gd name="connsiteX72" fmla="*/ 586847 w 609243"/>
              <a:gd name="connsiteY72" fmla="*/ 387586 h 496315"/>
              <a:gd name="connsiteX73" fmla="*/ 585614 w 609243"/>
              <a:gd name="connsiteY73" fmla="*/ 79844 h 496315"/>
              <a:gd name="connsiteX74" fmla="*/ 315160 w 609243"/>
              <a:gd name="connsiteY74" fmla="*/ 68664 h 496315"/>
              <a:gd name="connsiteX75" fmla="*/ 306429 w 609243"/>
              <a:gd name="connsiteY75" fmla="*/ 71791 h 496315"/>
              <a:gd name="connsiteX76" fmla="*/ 297699 w 609243"/>
              <a:gd name="connsiteY76" fmla="*/ 68664 h 496315"/>
              <a:gd name="connsiteX77" fmla="*/ 198798 w 609243"/>
              <a:gd name="connsiteY77" fmla="*/ 22403 h 496315"/>
              <a:gd name="connsiteX78" fmla="*/ 197678 w 609243"/>
              <a:gd name="connsiteY78" fmla="*/ 346 h 496315"/>
              <a:gd name="connsiteX79" fmla="*/ 306429 w 609243"/>
              <a:gd name="connsiteY79" fmla="*/ 46209 h 496315"/>
              <a:gd name="connsiteX80" fmla="*/ 602505 w 609243"/>
              <a:gd name="connsiteY80" fmla="*/ 64779 h 496315"/>
              <a:gd name="connsiteX81" fmla="*/ 606016 w 609243"/>
              <a:gd name="connsiteY81" fmla="*/ 68948 h 496315"/>
              <a:gd name="connsiteX82" fmla="*/ 608009 w 609243"/>
              <a:gd name="connsiteY82" fmla="*/ 75581 h 496315"/>
              <a:gd name="connsiteX83" fmla="*/ 609243 w 609243"/>
              <a:gd name="connsiteY83" fmla="*/ 396113 h 496315"/>
              <a:gd name="connsiteX84" fmla="*/ 608199 w 609243"/>
              <a:gd name="connsiteY84" fmla="*/ 400945 h 496315"/>
              <a:gd name="connsiteX85" fmla="*/ 595103 w 609243"/>
              <a:gd name="connsiteY85" fmla="*/ 414210 h 496315"/>
              <a:gd name="connsiteX86" fmla="*/ 317437 w 609243"/>
              <a:gd name="connsiteY86" fmla="*/ 428043 h 496315"/>
              <a:gd name="connsiteX87" fmla="*/ 306429 w 609243"/>
              <a:gd name="connsiteY87" fmla="*/ 434675 h 496315"/>
              <a:gd name="connsiteX88" fmla="*/ 295422 w 609243"/>
              <a:gd name="connsiteY88" fmla="*/ 428043 h 496315"/>
              <a:gd name="connsiteX89" fmla="*/ 17756 w 609243"/>
              <a:gd name="connsiteY89" fmla="*/ 414210 h 496315"/>
              <a:gd name="connsiteX90" fmla="*/ 4660 w 609243"/>
              <a:gd name="connsiteY90" fmla="*/ 400945 h 496315"/>
              <a:gd name="connsiteX91" fmla="*/ 3616 w 609243"/>
              <a:gd name="connsiteY91" fmla="*/ 396113 h 496315"/>
              <a:gd name="connsiteX92" fmla="*/ 4850 w 609243"/>
              <a:gd name="connsiteY92" fmla="*/ 75581 h 496315"/>
              <a:gd name="connsiteX93" fmla="*/ 6843 w 609243"/>
              <a:gd name="connsiteY93" fmla="*/ 68948 h 496315"/>
              <a:gd name="connsiteX94" fmla="*/ 10354 w 609243"/>
              <a:gd name="connsiteY94" fmla="*/ 64779 h 496315"/>
              <a:gd name="connsiteX95" fmla="*/ 197678 w 609243"/>
              <a:gd name="connsiteY9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345546 w 609243"/>
              <a:gd name="connsiteY54" fmla="*/ 136808 h 496315"/>
              <a:gd name="connsiteX55" fmla="*/ 530612 w 609243"/>
              <a:gd name="connsiteY55" fmla="*/ 139462 h 496315"/>
              <a:gd name="connsiteX56" fmla="*/ 345546 w 609243"/>
              <a:gd name="connsiteY56" fmla="*/ 136808 h 496315"/>
              <a:gd name="connsiteX57" fmla="*/ 64943 w 609243"/>
              <a:gd name="connsiteY57" fmla="*/ 98796 h 496315"/>
              <a:gd name="connsiteX58" fmla="*/ 134152 w 609243"/>
              <a:gd name="connsiteY58" fmla="*/ 146734 h 496315"/>
              <a:gd name="connsiteX59" fmla="*/ 133773 w 609243"/>
              <a:gd name="connsiteY59" fmla="*/ 149292 h 496315"/>
              <a:gd name="connsiteX60" fmla="*/ 126842 w 609243"/>
              <a:gd name="connsiteY60" fmla="*/ 159523 h 496315"/>
              <a:gd name="connsiteX61" fmla="*/ 78234 w 609243"/>
              <a:gd name="connsiteY61" fmla="*/ 179892 h 496315"/>
              <a:gd name="connsiteX62" fmla="*/ 64658 w 609243"/>
              <a:gd name="connsiteY62" fmla="*/ 175439 h 496315"/>
              <a:gd name="connsiteX63" fmla="*/ 58392 w 609243"/>
              <a:gd name="connsiteY63" fmla="*/ 166439 h 496315"/>
              <a:gd name="connsiteX64" fmla="*/ 60101 w 609243"/>
              <a:gd name="connsiteY64" fmla="*/ 110638 h 496315"/>
              <a:gd name="connsiteX65" fmla="*/ 60765 w 609243"/>
              <a:gd name="connsiteY65" fmla="*/ 107796 h 496315"/>
              <a:gd name="connsiteX66" fmla="*/ 64943 w 609243"/>
              <a:gd name="connsiteY66" fmla="*/ 98796 h 496315"/>
              <a:gd name="connsiteX67" fmla="*/ 198798 w 609243"/>
              <a:gd name="connsiteY67" fmla="*/ 22403 h 496315"/>
              <a:gd name="connsiteX68" fmla="*/ 27245 w 609243"/>
              <a:gd name="connsiteY68" fmla="*/ 79844 h 496315"/>
              <a:gd name="connsiteX69" fmla="*/ 26012 w 609243"/>
              <a:gd name="connsiteY69" fmla="*/ 387586 h 496315"/>
              <a:gd name="connsiteX70" fmla="*/ 306429 w 609243"/>
              <a:gd name="connsiteY70" fmla="*/ 408620 h 496315"/>
              <a:gd name="connsiteX71" fmla="*/ 586847 w 609243"/>
              <a:gd name="connsiteY71" fmla="*/ 387586 h 496315"/>
              <a:gd name="connsiteX72" fmla="*/ 585614 w 609243"/>
              <a:gd name="connsiteY72" fmla="*/ 79844 h 496315"/>
              <a:gd name="connsiteX73" fmla="*/ 315160 w 609243"/>
              <a:gd name="connsiteY73" fmla="*/ 68664 h 496315"/>
              <a:gd name="connsiteX74" fmla="*/ 306429 w 609243"/>
              <a:gd name="connsiteY74" fmla="*/ 71791 h 496315"/>
              <a:gd name="connsiteX75" fmla="*/ 297699 w 609243"/>
              <a:gd name="connsiteY75" fmla="*/ 68664 h 496315"/>
              <a:gd name="connsiteX76" fmla="*/ 198798 w 609243"/>
              <a:gd name="connsiteY76" fmla="*/ 22403 h 496315"/>
              <a:gd name="connsiteX77" fmla="*/ 197678 w 609243"/>
              <a:gd name="connsiteY77" fmla="*/ 346 h 496315"/>
              <a:gd name="connsiteX78" fmla="*/ 306429 w 609243"/>
              <a:gd name="connsiteY78" fmla="*/ 46209 h 496315"/>
              <a:gd name="connsiteX79" fmla="*/ 602505 w 609243"/>
              <a:gd name="connsiteY79" fmla="*/ 64779 h 496315"/>
              <a:gd name="connsiteX80" fmla="*/ 606016 w 609243"/>
              <a:gd name="connsiteY80" fmla="*/ 68948 h 496315"/>
              <a:gd name="connsiteX81" fmla="*/ 608009 w 609243"/>
              <a:gd name="connsiteY81" fmla="*/ 75581 h 496315"/>
              <a:gd name="connsiteX82" fmla="*/ 609243 w 609243"/>
              <a:gd name="connsiteY82" fmla="*/ 396113 h 496315"/>
              <a:gd name="connsiteX83" fmla="*/ 608199 w 609243"/>
              <a:gd name="connsiteY83" fmla="*/ 400945 h 496315"/>
              <a:gd name="connsiteX84" fmla="*/ 595103 w 609243"/>
              <a:gd name="connsiteY84" fmla="*/ 414210 h 496315"/>
              <a:gd name="connsiteX85" fmla="*/ 317437 w 609243"/>
              <a:gd name="connsiteY85" fmla="*/ 428043 h 496315"/>
              <a:gd name="connsiteX86" fmla="*/ 306429 w 609243"/>
              <a:gd name="connsiteY86" fmla="*/ 434675 h 496315"/>
              <a:gd name="connsiteX87" fmla="*/ 295422 w 609243"/>
              <a:gd name="connsiteY87" fmla="*/ 428043 h 496315"/>
              <a:gd name="connsiteX88" fmla="*/ 17756 w 609243"/>
              <a:gd name="connsiteY88" fmla="*/ 414210 h 496315"/>
              <a:gd name="connsiteX89" fmla="*/ 4660 w 609243"/>
              <a:gd name="connsiteY89" fmla="*/ 400945 h 496315"/>
              <a:gd name="connsiteX90" fmla="*/ 3616 w 609243"/>
              <a:gd name="connsiteY90" fmla="*/ 396113 h 496315"/>
              <a:gd name="connsiteX91" fmla="*/ 4850 w 609243"/>
              <a:gd name="connsiteY91" fmla="*/ 75581 h 496315"/>
              <a:gd name="connsiteX92" fmla="*/ 6843 w 609243"/>
              <a:gd name="connsiteY92" fmla="*/ 68948 h 496315"/>
              <a:gd name="connsiteX93" fmla="*/ 10354 w 609243"/>
              <a:gd name="connsiteY93" fmla="*/ 64779 h 496315"/>
              <a:gd name="connsiteX94" fmla="*/ 197678 w 609243"/>
              <a:gd name="connsiteY9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38060 w 609243"/>
              <a:gd name="connsiteY46" fmla="*/ 166448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338060 w 609243"/>
              <a:gd name="connsiteY49" fmla="*/ 166448 h 496315"/>
              <a:gd name="connsiteX50" fmla="*/ 114405 w 609243"/>
              <a:gd name="connsiteY50" fmla="*/ 142186 h 496315"/>
              <a:gd name="connsiteX51" fmla="*/ 79658 w 609243"/>
              <a:gd name="connsiteY51" fmla="*/ 112628 h 496315"/>
              <a:gd name="connsiteX52" fmla="*/ 78139 w 609243"/>
              <a:gd name="connsiteY52" fmla="*/ 156871 h 496315"/>
              <a:gd name="connsiteX53" fmla="*/ 114405 w 609243"/>
              <a:gd name="connsiteY53" fmla="*/ 142186 h 496315"/>
              <a:gd name="connsiteX54" fmla="*/ 64943 w 609243"/>
              <a:gd name="connsiteY54" fmla="*/ 98796 h 496315"/>
              <a:gd name="connsiteX55" fmla="*/ 134152 w 609243"/>
              <a:gd name="connsiteY55" fmla="*/ 146734 h 496315"/>
              <a:gd name="connsiteX56" fmla="*/ 133773 w 609243"/>
              <a:gd name="connsiteY56" fmla="*/ 149292 h 496315"/>
              <a:gd name="connsiteX57" fmla="*/ 126842 w 609243"/>
              <a:gd name="connsiteY57" fmla="*/ 159523 h 496315"/>
              <a:gd name="connsiteX58" fmla="*/ 78234 w 609243"/>
              <a:gd name="connsiteY58" fmla="*/ 179892 h 496315"/>
              <a:gd name="connsiteX59" fmla="*/ 64658 w 609243"/>
              <a:gd name="connsiteY59" fmla="*/ 175439 h 496315"/>
              <a:gd name="connsiteX60" fmla="*/ 58392 w 609243"/>
              <a:gd name="connsiteY60" fmla="*/ 166439 h 496315"/>
              <a:gd name="connsiteX61" fmla="*/ 60101 w 609243"/>
              <a:gd name="connsiteY61" fmla="*/ 110638 h 496315"/>
              <a:gd name="connsiteX62" fmla="*/ 60765 w 609243"/>
              <a:gd name="connsiteY62" fmla="*/ 107796 h 496315"/>
              <a:gd name="connsiteX63" fmla="*/ 64943 w 609243"/>
              <a:gd name="connsiteY63" fmla="*/ 98796 h 496315"/>
              <a:gd name="connsiteX64" fmla="*/ 198798 w 609243"/>
              <a:gd name="connsiteY64" fmla="*/ 22403 h 496315"/>
              <a:gd name="connsiteX65" fmla="*/ 27245 w 609243"/>
              <a:gd name="connsiteY65" fmla="*/ 79844 h 496315"/>
              <a:gd name="connsiteX66" fmla="*/ 26012 w 609243"/>
              <a:gd name="connsiteY66" fmla="*/ 387586 h 496315"/>
              <a:gd name="connsiteX67" fmla="*/ 306429 w 609243"/>
              <a:gd name="connsiteY67" fmla="*/ 408620 h 496315"/>
              <a:gd name="connsiteX68" fmla="*/ 586847 w 609243"/>
              <a:gd name="connsiteY68" fmla="*/ 387586 h 496315"/>
              <a:gd name="connsiteX69" fmla="*/ 585614 w 609243"/>
              <a:gd name="connsiteY69" fmla="*/ 79844 h 496315"/>
              <a:gd name="connsiteX70" fmla="*/ 315160 w 609243"/>
              <a:gd name="connsiteY70" fmla="*/ 68664 h 496315"/>
              <a:gd name="connsiteX71" fmla="*/ 306429 w 609243"/>
              <a:gd name="connsiteY71" fmla="*/ 71791 h 496315"/>
              <a:gd name="connsiteX72" fmla="*/ 297699 w 609243"/>
              <a:gd name="connsiteY72" fmla="*/ 68664 h 496315"/>
              <a:gd name="connsiteX73" fmla="*/ 198798 w 609243"/>
              <a:gd name="connsiteY73" fmla="*/ 22403 h 496315"/>
              <a:gd name="connsiteX74" fmla="*/ 197678 w 609243"/>
              <a:gd name="connsiteY74" fmla="*/ 346 h 496315"/>
              <a:gd name="connsiteX75" fmla="*/ 306429 w 609243"/>
              <a:gd name="connsiteY75" fmla="*/ 46209 h 496315"/>
              <a:gd name="connsiteX76" fmla="*/ 602505 w 609243"/>
              <a:gd name="connsiteY76" fmla="*/ 64779 h 496315"/>
              <a:gd name="connsiteX77" fmla="*/ 606016 w 609243"/>
              <a:gd name="connsiteY77" fmla="*/ 68948 h 496315"/>
              <a:gd name="connsiteX78" fmla="*/ 608009 w 609243"/>
              <a:gd name="connsiteY78" fmla="*/ 75581 h 496315"/>
              <a:gd name="connsiteX79" fmla="*/ 609243 w 609243"/>
              <a:gd name="connsiteY79" fmla="*/ 396113 h 496315"/>
              <a:gd name="connsiteX80" fmla="*/ 608199 w 609243"/>
              <a:gd name="connsiteY80" fmla="*/ 400945 h 496315"/>
              <a:gd name="connsiteX81" fmla="*/ 595103 w 609243"/>
              <a:gd name="connsiteY81" fmla="*/ 414210 h 496315"/>
              <a:gd name="connsiteX82" fmla="*/ 317437 w 609243"/>
              <a:gd name="connsiteY82" fmla="*/ 428043 h 496315"/>
              <a:gd name="connsiteX83" fmla="*/ 306429 w 609243"/>
              <a:gd name="connsiteY83" fmla="*/ 434675 h 496315"/>
              <a:gd name="connsiteX84" fmla="*/ 295422 w 609243"/>
              <a:gd name="connsiteY84" fmla="*/ 428043 h 496315"/>
              <a:gd name="connsiteX85" fmla="*/ 17756 w 609243"/>
              <a:gd name="connsiteY85" fmla="*/ 414210 h 496315"/>
              <a:gd name="connsiteX86" fmla="*/ 4660 w 609243"/>
              <a:gd name="connsiteY86" fmla="*/ 400945 h 496315"/>
              <a:gd name="connsiteX87" fmla="*/ 3616 w 609243"/>
              <a:gd name="connsiteY87" fmla="*/ 396113 h 496315"/>
              <a:gd name="connsiteX88" fmla="*/ 4850 w 609243"/>
              <a:gd name="connsiteY88" fmla="*/ 75581 h 496315"/>
              <a:gd name="connsiteX89" fmla="*/ 6843 w 609243"/>
              <a:gd name="connsiteY89" fmla="*/ 68948 h 496315"/>
              <a:gd name="connsiteX90" fmla="*/ 10354 w 609243"/>
              <a:gd name="connsiteY90" fmla="*/ 64779 h 496315"/>
              <a:gd name="connsiteX91" fmla="*/ 197678 w 609243"/>
              <a:gd name="connsiteY9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349445 w 609243"/>
              <a:gd name="connsiteY46" fmla="*/ 182544 h 496315"/>
              <a:gd name="connsiteX47" fmla="*/ 534359 w 609243"/>
              <a:gd name="connsiteY47" fmla="*/ 185289 h 496315"/>
              <a:gd name="connsiteX48" fmla="*/ 349445 w 609243"/>
              <a:gd name="connsiteY48" fmla="*/ 182544 h 496315"/>
              <a:gd name="connsiteX49" fmla="*/ 114405 w 609243"/>
              <a:gd name="connsiteY49" fmla="*/ 142186 h 496315"/>
              <a:gd name="connsiteX50" fmla="*/ 79658 w 609243"/>
              <a:gd name="connsiteY50" fmla="*/ 112628 h 496315"/>
              <a:gd name="connsiteX51" fmla="*/ 78139 w 609243"/>
              <a:gd name="connsiteY51" fmla="*/ 156871 h 496315"/>
              <a:gd name="connsiteX52" fmla="*/ 114405 w 609243"/>
              <a:gd name="connsiteY52" fmla="*/ 142186 h 496315"/>
              <a:gd name="connsiteX53" fmla="*/ 64943 w 609243"/>
              <a:gd name="connsiteY53" fmla="*/ 98796 h 496315"/>
              <a:gd name="connsiteX54" fmla="*/ 134152 w 609243"/>
              <a:gd name="connsiteY54" fmla="*/ 146734 h 496315"/>
              <a:gd name="connsiteX55" fmla="*/ 133773 w 609243"/>
              <a:gd name="connsiteY55" fmla="*/ 149292 h 496315"/>
              <a:gd name="connsiteX56" fmla="*/ 126842 w 609243"/>
              <a:gd name="connsiteY56" fmla="*/ 159523 h 496315"/>
              <a:gd name="connsiteX57" fmla="*/ 78234 w 609243"/>
              <a:gd name="connsiteY57" fmla="*/ 179892 h 496315"/>
              <a:gd name="connsiteX58" fmla="*/ 64658 w 609243"/>
              <a:gd name="connsiteY58" fmla="*/ 175439 h 496315"/>
              <a:gd name="connsiteX59" fmla="*/ 58392 w 609243"/>
              <a:gd name="connsiteY59" fmla="*/ 166439 h 496315"/>
              <a:gd name="connsiteX60" fmla="*/ 60101 w 609243"/>
              <a:gd name="connsiteY60" fmla="*/ 110638 h 496315"/>
              <a:gd name="connsiteX61" fmla="*/ 60765 w 609243"/>
              <a:gd name="connsiteY61" fmla="*/ 107796 h 496315"/>
              <a:gd name="connsiteX62" fmla="*/ 64943 w 609243"/>
              <a:gd name="connsiteY62" fmla="*/ 98796 h 496315"/>
              <a:gd name="connsiteX63" fmla="*/ 198798 w 609243"/>
              <a:gd name="connsiteY63" fmla="*/ 22403 h 496315"/>
              <a:gd name="connsiteX64" fmla="*/ 27245 w 609243"/>
              <a:gd name="connsiteY64" fmla="*/ 79844 h 496315"/>
              <a:gd name="connsiteX65" fmla="*/ 26012 w 609243"/>
              <a:gd name="connsiteY65" fmla="*/ 387586 h 496315"/>
              <a:gd name="connsiteX66" fmla="*/ 306429 w 609243"/>
              <a:gd name="connsiteY66" fmla="*/ 408620 h 496315"/>
              <a:gd name="connsiteX67" fmla="*/ 586847 w 609243"/>
              <a:gd name="connsiteY67" fmla="*/ 387586 h 496315"/>
              <a:gd name="connsiteX68" fmla="*/ 585614 w 609243"/>
              <a:gd name="connsiteY68" fmla="*/ 79844 h 496315"/>
              <a:gd name="connsiteX69" fmla="*/ 315160 w 609243"/>
              <a:gd name="connsiteY69" fmla="*/ 68664 h 496315"/>
              <a:gd name="connsiteX70" fmla="*/ 306429 w 609243"/>
              <a:gd name="connsiteY70" fmla="*/ 71791 h 496315"/>
              <a:gd name="connsiteX71" fmla="*/ 297699 w 609243"/>
              <a:gd name="connsiteY71" fmla="*/ 68664 h 496315"/>
              <a:gd name="connsiteX72" fmla="*/ 198798 w 609243"/>
              <a:gd name="connsiteY72" fmla="*/ 22403 h 496315"/>
              <a:gd name="connsiteX73" fmla="*/ 197678 w 609243"/>
              <a:gd name="connsiteY73" fmla="*/ 346 h 496315"/>
              <a:gd name="connsiteX74" fmla="*/ 306429 w 609243"/>
              <a:gd name="connsiteY74" fmla="*/ 46209 h 496315"/>
              <a:gd name="connsiteX75" fmla="*/ 602505 w 609243"/>
              <a:gd name="connsiteY75" fmla="*/ 64779 h 496315"/>
              <a:gd name="connsiteX76" fmla="*/ 606016 w 609243"/>
              <a:gd name="connsiteY76" fmla="*/ 68948 h 496315"/>
              <a:gd name="connsiteX77" fmla="*/ 608009 w 609243"/>
              <a:gd name="connsiteY77" fmla="*/ 75581 h 496315"/>
              <a:gd name="connsiteX78" fmla="*/ 609243 w 609243"/>
              <a:gd name="connsiteY78" fmla="*/ 396113 h 496315"/>
              <a:gd name="connsiteX79" fmla="*/ 608199 w 609243"/>
              <a:gd name="connsiteY79" fmla="*/ 400945 h 496315"/>
              <a:gd name="connsiteX80" fmla="*/ 595103 w 609243"/>
              <a:gd name="connsiteY80" fmla="*/ 414210 h 496315"/>
              <a:gd name="connsiteX81" fmla="*/ 317437 w 609243"/>
              <a:gd name="connsiteY81" fmla="*/ 428043 h 496315"/>
              <a:gd name="connsiteX82" fmla="*/ 306429 w 609243"/>
              <a:gd name="connsiteY82" fmla="*/ 434675 h 496315"/>
              <a:gd name="connsiteX83" fmla="*/ 295422 w 609243"/>
              <a:gd name="connsiteY83" fmla="*/ 428043 h 496315"/>
              <a:gd name="connsiteX84" fmla="*/ 17756 w 609243"/>
              <a:gd name="connsiteY84" fmla="*/ 414210 h 496315"/>
              <a:gd name="connsiteX85" fmla="*/ 4660 w 609243"/>
              <a:gd name="connsiteY85" fmla="*/ 400945 h 496315"/>
              <a:gd name="connsiteX86" fmla="*/ 3616 w 609243"/>
              <a:gd name="connsiteY86" fmla="*/ 396113 h 496315"/>
              <a:gd name="connsiteX87" fmla="*/ 4850 w 609243"/>
              <a:gd name="connsiteY87" fmla="*/ 75581 h 496315"/>
              <a:gd name="connsiteX88" fmla="*/ 6843 w 609243"/>
              <a:gd name="connsiteY88" fmla="*/ 68948 h 496315"/>
              <a:gd name="connsiteX89" fmla="*/ 10354 w 609243"/>
              <a:gd name="connsiteY89" fmla="*/ 64779 h 496315"/>
              <a:gd name="connsiteX90" fmla="*/ 197678 w 609243"/>
              <a:gd name="connsiteY9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334252 w 609243"/>
              <a:gd name="connsiteY38" fmla="*/ 212598 h 496315"/>
              <a:gd name="connsiteX39" fmla="*/ 436157 w 609243"/>
              <a:gd name="connsiteY39" fmla="*/ 183933 h 496315"/>
              <a:gd name="connsiteX40" fmla="*/ 155189 w 609243"/>
              <a:gd name="connsiteY40" fmla="*/ 183880 h 496315"/>
              <a:gd name="connsiteX41" fmla="*/ 259126 w 609243"/>
              <a:gd name="connsiteY41" fmla="*/ 203976 h 496315"/>
              <a:gd name="connsiteX42" fmla="*/ 249162 w 609243"/>
              <a:gd name="connsiteY42" fmla="*/ 220933 h 496315"/>
              <a:gd name="connsiteX43" fmla="*/ 65059 w 609243"/>
              <a:gd name="connsiteY43" fmla="*/ 239028 h 496315"/>
              <a:gd name="connsiteX44" fmla="*/ 55095 w 609243"/>
              <a:gd name="connsiteY44" fmla="*/ 221975 h 496315"/>
              <a:gd name="connsiteX45" fmla="*/ 155189 w 609243"/>
              <a:gd name="connsiteY45" fmla="*/ 183880 h 496315"/>
              <a:gd name="connsiteX46" fmla="*/ 114405 w 609243"/>
              <a:gd name="connsiteY46" fmla="*/ 142186 h 496315"/>
              <a:gd name="connsiteX47" fmla="*/ 79658 w 609243"/>
              <a:gd name="connsiteY47" fmla="*/ 112628 h 496315"/>
              <a:gd name="connsiteX48" fmla="*/ 78139 w 609243"/>
              <a:gd name="connsiteY48" fmla="*/ 156871 h 496315"/>
              <a:gd name="connsiteX49" fmla="*/ 114405 w 609243"/>
              <a:gd name="connsiteY49" fmla="*/ 142186 h 496315"/>
              <a:gd name="connsiteX50" fmla="*/ 64943 w 609243"/>
              <a:gd name="connsiteY50" fmla="*/ 98796 h 496315"/>
              <a:gd name="connsiteX51" fmla="*/ 134152 w 609243"/>
              <a:gd name="connsiteY51" fmla="*/ 146734 h 496315"/>
              <a:gd name="connsiteX52" fmla="*/ 133773 w 609243"/>
              <a:gd name="connsiteY52" fmla="*/ 149292 h 496315"/>
              <a:gd name="connsiteX53" fmla="*/ 126842 w 609243"/>
              <a:gd name="connsiteY53" fmla="*/ 159523 h 496315"/>
              <a:gd name="connsiteX54" fmla="*/ 78234 w 609243"/>
              <a:gd name="connsiteY54" fmla="*/ 179892 h 496315"/>
              <a:gd name="connsiteX55" fmla="*/ 64658 w 609243"/>
              <a:gd name="connsiteY55" fmla="*/ 175439 h 496315"/>
              <a:gd name="connsiteX56" fmla="*/ 58392 w 609243"/>
              <a:gd name="connsiteY56" fmla="*/ 166439 h 496315"/>
              <a:gd name="connsiteX57" fmla="*/ 60101 w 609243"/>
              <a:gd name="connsiteY57" fmla="*/ 110638 h 496315"/>
              <a:gd name="connsiteX58" fmla="*/ 60765 w 609243"/>
              <a:gd name="connsiteY58" fmla="*/ 107796 h 496315"/>
              <a:gd name="connsiteX59" fmla="*/ 64943 w 609243"/>
              <a:gd name="connsiteY59" fmla="*/ 98796 h 496315"/>
              <a:gd name="connsiteX60" fmla="*/ 198798 w 609243"/>
              <a:gd name="connsiteY60" fmla="*/ 22403 h 496315"/>
              <a:gd name="connsiteX61" fmla="*/ 27245 w 609243"/>
              <a:gd name="connsiteY61" fmla="*/ 79844 h 496315"/>
              <a:gd name="connsiteX62" fmla="*/ 26012 w 609243"/>
              <a:gd name="connsiteY62" fmla="*/ 387586 h 496315"/>
              <a:gd name="connsiteX63" fmla="*/ 306429 w 609243"/>
              <a:gd name="connsiteY63" fmla="*/ 408620 h 496315"/>
              <a:gd name="connsiteX64" fmla="*/ 586847 w 609243"/>
              <a:gd name="connsiteY64" fmla="*/ 387586 h 496315"/>
              <a:gd name="connsiteX65" fmla="*/ 585614 w 609243"/>
              <a:gd name="connsiteY65" fmla="*/ 79844 h 496315"/>
              <a:gd name="connsiteX66" fmla="*/ 315160 w 609243"/>
              <a:gd name="connsiteY66" fmla="*/ 68664 h 496315"/>
              <a:gd name="connsiteX67" fmla="*/ 306429 w 609243"/>
              <a:gd name="connsiteY67" fmla="*/ 71791 h 496315"/>
              <a:gd name="connsiteX68" fmla="*/ 297699 w 609243"/>
              <a:gd name="connsiteY68" fmla="*/ 68664 h 496315"/>
              <a:gd name="connsiteX69" fmla="*/ 198798 w 609243"/>
              <a:gd name="connsiteY69" fmla="*/ 22403 h 496315"/>
              <a:gd name="connsiteX70" fmla="*/ 197678 w 609243"/>
              <a:gd name="connsiteY70" fmla="*/ 346 h 496315"/>
              <a:gd name="connsiteX71" fmla="*/ 306429 w 609243"/>
              <a:gd name="connsiteY71" fmla="*/ 46209 h 496315"/>
              <a:gd name="connsiteX72" fmla="*/ 602505 w 609243"/>
              <a:gd name="connsiteY72" fmla="*/ 64779 h 496315"/>
              <a:gd name="connsiteX73" fmla="*/ 606016 w 609243"/>
              <a:gd name="connsiteY73" fmla="*/ 68948 h 496315"/>
              <a:gd name="connsiteX74" fmla="*/ 608009 w 609243"/>
              <a:gd name="connsiteY74" fmla="*/ 75581 h 496315"/>
              <a:gd name="connsiteX75" fmla="*/ 609243 w 609243"/>
              <a:gd name="connsiteY75" fmla="*/ 396113 h 496315"/>
              <a:gd name="connsiteX76" fmla="*/ 608199 w 609243"/>
              <a:gd name="connsiteY76" fmla="*/ 400945 h 496315"/>
              <a:gd name="connsiteX77" fmla="*/ 595103 w 609243"/>
              <a:gd name="connsiteY77" fmla="*/ 414210 h 496315"/>
              <a:gd name="connsiteX78" fmla="*/ 317437 w 609243"/>
              <a:gd name="connsiteY78" fmla="*/ 428043 h 496315"/>
              <a:gd name="connsiteX79" fmla="*/ 306429 w 609243"/>
              <a:gd name="connsiteY79" fmla="*/ 434675 h 496315"/>
              <a:gd name="connsiteX80" fmla="*/ 295422 w 609243"/>
              <a:gd name="connsiteY80" fmla="*/ 428043 h 496315"/>
              <a:gd name="connsiteX81" fmla="*/ 17756 w 609243"/>
              <a:gd name="connsiteY81" fmla="*/ 414210 h 496315"/>
              <a:gd name="connsiteX82" fmla="*/ 4660 w 609243"/>
              <a:gd name="connsiteY82" fmla="*/ 400945 h 496315"/>
              <a:gd name="connsiteX83" fmla="*/ 3616 w 609243"/>
              <a:gd name="connsiteY83" fmla="*/ 396113 h 496315"/>
              <a:gd name="connsiteX84" fmla="*/ 4850 w 609243"/>
              <a:gd name="connsiteY84" fmla="*/ 75581 h 496315"/>
              <a:gd name="connsiteX85" fmla="*/ 6843 w 609243"/>
              <a:gd name="connsiteY85" fmla="*/ 68948 h 496315"/>
              <a:gd name="connsiteX86" fmla="*/ 10354 w 609243"/>
              <a:gd name="connsiteY86" fmla="*/ 64779 h 496315"/>
              <a:gd name="connsiteX87" fmla="*/ 197678 w 609243"/>
              <a:gd name="connsiteY8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345546 w 609243"/>
              <a:gd name="connsiteY37" fmla="*/ 228694 h 496315"/>
              <a:gd name="connsiteX38" fmla="*/ 436157 w 609243"/>
              <a:gd name="connsiteY38" fmla="*/ 183933 h 496315"/>
              <a:gd name="connsiteX39" fmla="*/ 155189 w 609243"/>
              <a:gd name="connsiteY39" fmla="*/ 183880 h 496315"/>
              <a:gd name="connsiteX40" fmla="*/ 259126 w 609243"/>
              <a:gd name="connsiteY40" fmla="*/ 203976 h 496315"/>
              <a:gd name="connsiteX41" fmla="*/ 249162 w 609243"/>
              <a:gd name="connsiteY41" fmla="*/ 220933 h 496315"/>
              <a:gd name="connsiteX42" fmla="*/ 65059 w 609243"/>
              <a:gd name="connsiteY42" fmla="*/ 239028 h 496315"/>
              <a:gd name="connsiteX43" fmla="*/ 55095 w 609243"/>
              <a:gd name="connsiteY43" fmla="*/ 221975 h 496315"/>
              <a:gd name="connsiteX44" fmla="*/ 155189 w 609243"/>
              <a:gd name="connsiteY44" fmla="*/ 183880 h 496315"/>
              <a:gd name="connsiteX45" fmla="*/ 114405 w 609243"/>
              <a:gd name="connsiteY45" fmla="*/ 142186 h 496315"/>
              <a:gd name="connsiteX46" fmla="*/ 79658 w 609243"/>
              <a:gd name="connsiteY46" fmla="*/ 112628 h 496315"/>
              <a:gd name="connsiteX47" fmla="*/ 78139 w 609243"/>
              <a:gd name="connsiteY47" fmla="*/ 156871 h 496315"/>
              <a:gd name="connsiteX48" fmla="*/ 114405 w 609243"/>
              <a:gd name="connsiteY48" fmla="*/ 142186 h 496315"/>
              <a:gd name="connsiteX49" fmla="*/ 64943 w 609243"/>
              <a:gd name="connsiteY49" fmla="*/ 98796 h 496315"/>
              <a:gd name="connsiteX50" fmla="*/ 134152 w 609243"/>
              <a:gd name="connsiteY50" fmla="*/ 146734 h 496315"/>
              <a:gd name="connsiteX51" fmla="*/ 133773 w 609243"/>
              <a:gd name="connsiteY51" fmla="*/ 149292 h 496315"/>
              <a:gd name="connsiteX52" fmla="*/ 126842 w 609243"/>
              <a:gd name="connsiteY52" fmla="*/ 159523 h 496315"/>
              <a:gd name="connsiteX53" fmla="*/ 78234 w 609243"/>
              <a:gd name="connsiteY53" fmla="*/ 179892 h 496315"/>
              <a:gd name="connsiteX54" fmla="*/ 64658 w 609243"/>
              <a:gd name="connsiteY54" fmla="*/ 175439 h 496315"/>
              <a:gd name="connsiteX55" fmla="*/ 58392 w 609243"/>
              <a:gd name="connsiteY55" fmla="*/ 166439 h 496315"/>
              <a:gd name="connsiteX56" fmla="*/ 60101 w 609243"/>
              <a:gd name="connsiteY56" fmla="*/ 110638 h 496315"/>
              <a:gd name="connsiteX57" fmla="*/ 60765 w 609243"/>
              <a:gd name="connsiteY57" fmla="*/ 107796 h 496315"/>
              <a:gd name="connsiteX58" fmla="*/ 64943 w 609243"/>
              <a:gd name="connsiteY58" fmla="*/ 98796 h 496315"/>
              <a:gd name="connsiteX59" fmla="*/ 198798 w 609243"/>
              <a:gd name="connsiteY59" fmla="*/ 22403 h 496315"/>
              <a:gd name="connsiteX60" fmla="*/ 27245 w 609243"/>
              <a:gd name="connsiteY60" fmla="*/ 79844 h 496315"/>
              <a:gd name="connsiteX61" fmla="*/ 26012 w 609243"/>
              <a:gd name="connsiteY61" fmla="*/ 387586 h 496315"/>
              <a:gd name="connsiteX62" fmla="*/ 306429 w 609243"/>
              <a:gd name="connsiteY62" fmla="*/ 408620 h 496315"/>
              <a:gd name="connsiteX63" fmla="*/ 586847 w 609243"/>
              <a:gd name="connsiteY63" fmla="*/ 387586 h 496315"/>
              <a:gd name="connsiteX64" fmla="*/ 585614 w 609243"/>
              <a:gd name="connsiteY64" fmla="*/ 79844 h 496315"/>
              <a:gd name="connsiteX65" fmla="*/ 315160 w 609243"/>
              <a:gd name="connsiteY65" fmla="*/ 68664 h 496315"/>
              <a:gd name="connsiteX66" fmla="*/ 306429 w 609243"/>
              <a:gd name="connsiteY66" fmla="*/ 71791 h 496315"/>
              <a:gd name="connsiteX67" fmla="*/ 297699 w 609243"/>
              <a:gd name="connsiteY67" fmla="*/ 68664 h 496315"/>
              <a:gd name="connsiteX68" fmla="*/ 198798 w 609243"/>
              <a:gd name="connsiteY68" fmla="*/ 22403 h 496315"/>
              <a:gd name="connsiteX69" fmla="*/ 197678 w 609243"/>
              <a:gd name="connsiteY69" fmla="*/ 346 h 496315"/>
              <a:gd name="connsiteX70" fmla="*/ 306429 w 609243"/>
              <a:gd name="connsiteY70" fmla="*/ 46209 h 496315"/>
              <a:gd name="connsiteX71" fmla="*/ 602505 w 609243"/>
              <a:gd name="connsiteY71" fmla="*/ 64779 h 496315"/>
              <a:gd name="connsiteX72" fmla="*/ 606016 w 609243"/>
              <a:gd name="connsiteY72" fmla="*/ 68948 h 496315"/>
              <a:gd name="connsiteX73" fmla="*/ 608009 w 609243"/>
              <a:gd name="connsiteY73" fmla="*/ 75581 h 496315"/>
              <a:gd name="connsiteX74" fmla="*/ 609243 w 609243"/>
              <a:gd name="connsiteY74" fmla="*/ 396113 h 496315"/>
              <a:gd name="connsiteX75" fmla="*/ 608199 w 609243"/>
              <a:gd name="connsiteY75" fmla="*/ 400945 h 496315"/>
              <a:gd name="connsiteX76" fmla="*/ 595103 w 609243"/>
              <a:gd name="connsiteY76" fmla="*/ 414210 h 496315"/>
              <a:gd name="connsiteX77" fmla="*/ 317437 w 609243"/>
              <a:gd name="connsiteY77" fmla="*/ 428043 h 496315"/>
              <a:gd name="connsiteX78" fmla="*/ 306429 w 609243"/>
              <a:gd name="connsiteY78" fmla="*/ 434675 h 496315"/>
              <a:gd name="connsiteX79" fmla="*/ 295422 w 609243"/>
              <a:gd name="connsiteY79" fmla="*/ 428043 h 496315"/>
              <a:gd name="connsiteX80" fmla="*/ 17756 w 609243"/>
              <a:gd name="connsiteY80" fmla="*/ 414210 h 496315"/>
              <a:gd name="connsiteX81" fmla="*/ 4660 w 609243"/>
              <a:gd name="connsiteY81" fmla="*/ 400945 h 496315"/>
              <a:gd name="connsiteX82" fmla="*/ 3616 w 609243"/>
              <a:gd name="connsiteY82" fmla="*/ 396113 h 496315"/>
              <a:gd name="connsiteX83" fmla="*/ 4850 w 609243"/>
              <a:gd name="connsiteY83" fmla="*/ 75581 h 496315"/>
              <a:gd name="connsiteX84" fmla="*/ 6843 w 609243"/>
              <a:gd name="connsiteY84" fmla="*/ 68948 h 496315"/>
              <a:gd name="connsiteX85" fmla="*/ 10354 w 609243"/>
              <a:gd name="connsiteY85" fmla="*/ 64779 h 496315"/>
              <a:gd name="connsiteX86" fmla="*/ 197678 w 609243"/>
              <a:gd name="connsiteY8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4943 w 609243"/>
              <a:gd name="connsiteY48" fmla="*/ 98796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60765 w 609243"/>
              <a:gd name="connsiteY56" fmla="*/ 107796 h 496315"/>
              <a:gd name="connsiteX57" fmla="*/ 64943 w 609243"/>
              <a:gd name="connsiteY57" fmla="*/ 98796 h 496315"/>
              <a:gd name="connsiteX58" fmla="*/ 198798 w 609243"/>
              <a:gd name="connsiteY58" fmla="*/ 22403 h 496315"/>
              <a:gd name="connsiteX59" fmla="*/ 27245 w 609243"/>
              <a:gd name="connsiteY59" fmla="*/ 79844 h 496315"/>
              <a:gd name="connsiteX60" fmla="*/ 26012 w 609243"/>
              <a:gd name="connsiteY60" fmla="*/ 387586 h 496315"/>
              <a:gd name="connsiteX61" fmla="*/ 306429 w 609243"/>
              <a:gd name="connsiteY61" fmla="*/ 408620 h 496315"/>
              <a:gd name="connsiteX62" fmla="*/ 586847 w 609243"/>
              <a:gd name="connsiteY62" fmla="*/ 387586 h 496315"/>
              <a:gd name="connsiteX63" fmla="*/ 585614 w 609243"/>
              <a:gd name="connsiteY63" fmla="*/ 79844 h 496315"/>
              <a:gd name="connsiteX64" fmla="*/ 315160 w 609243"/>
              <a:gd name="connsiteY64" fmla="*/ 68664 h 496315"/>
              <a:gd name="connsiteX65" fmla="*/ 306429 w 609243"/>
              <a:gd name="connsiteY65" fmla="*/ 71791 h 496315"/>
              <a:gd name="connsiteX66" fmla="*/ 297699 w 609243"/>
              <a:gd name="connsiteY66" fmla="*/ 68664 h 496315"/>
              <a:gd name="connsiteX67" fmla="*/ 198798 w 609243"/>
              <a:gd name="connsiteY67" fmla="*/ 22403 h 496315"/>
              <a:gd name="connsiteX68" fmla="*/ 197678 w 609243"/>
              <a:gd name="connsiteY68" fmla="*/ 346 h 496315"/>
              <a:gd name="connsiteX69" fmla="*/ 306429 w 609243"/>
              <a:gd name="connsiteY69" fmla="*/ 46209 h 496315"/>
              <a:gd name="connsiteX70" fmla="*/ 602505 w 609243"/>
              <a:gd name="connsiteY70" fmla="*/ 64779 h 496315"/>
              <a:gd name="connsiteX71" fmla="*/ 606016 w 609243"/>
              <a:gd name="connsiteY71" fmla="*/ 68948 h 496315"/>
              <a:gd name="connsiteX72" fmla="*/ 608009 w 609243"/>
              <a:gd name="connsiteY72" fmla="*/ 75581 h 496315"/>
              <a:gd name="connsiteX73" fmla="*/ 609243 w 609243"/>
              <a:gd name="connsiteY73" fmla="*/ 396113 h 496315"/>
              <a:gd name="connsiteX74" fmla="*/ 608199 w 609243"/>
              <a:gd name="connsiteY74" fmla="*/ 400945 h 496315"/>
              <a:gd name="connsiteX75" fmla="*/ 595103 w 609243"/>
              <a:gd name="connsiteY75" fmla="*/ 414210 h 496315"/>
              <a:gd name="connsiteX76" fmla="*/ 317437 w 609243"/>
              <a:gd name="connsiteY76" fmla="*/ 428043 h 496315"/>
              <a:gd name="connsiteX77" fmla="*/ 306429 w 609243"/>
              <a:gd name="connsiteY77" fmla="*/ 434675 h 496315"/>
              <a:gd name="connsiteX78" fmla="*/ 295422 w 609243"/>
              <a:gd name="connsiteY78" fmla="*/ 428043 h 496315"/>
              <a:gd name="connsiteX79" fmla="*/ 17756 w 609243"/>
              <a:gd name="connsiteY79" fmla="*/ 414210 h 496315"/>
              <a:gd name="connsiteX80" fmla="*/ 4660 w 609243"/>
              <a:gd name="connsiteY80" fmla="*/ 400945 h 496315"/>
              <a:gd name="connsiteX81" fmla="*/ 3616 w 609243"/>
              <a:gd name="connsiteY81" fmla="*/ 396113 h 496315"/>
              <a:gd name="connsiteX82" fmla="*/ 4850 w 609243"/>
              <a:gd name="connsiteY82" fmla="*/ 75581 h 496315"/>
              <a:gd name="connsiteX83" fmla="*/ 6843 w 609243"/>
              <a:gd name="connsiteY83" fmla="*/ 68948 h 496315"/>
              <a:gd name="connsiteX84" fmla="*/ 10354 w 609243"/>
              <a:gd name="connsiteY84" fmla="*/ 64779 h 496315"/>
              <a:gd name="connsiteX85" fmla="*/ 197678 w 609243"/>
              <a:gd name="connsiteY8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0765 w 609243"/>
              <a:gd name="connsiteY48" fmla="*/ 107796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60765 w 609243"/>
              <a:gd name="connsiteY56" fmla="*/ 107796 h 496315"/>
              <a:gd name="connsiteX57" fmla="*/ 198798 w 609243"/>
              <a:gd name="connsiteY57" fmla="*/ 22403 h 496315"/>
              <a:gd name="connsiteX58" fmla="*/ 27245 w 609243"/>
              <a:gd name="connsiteY58" fmla="*/ 79844 h 496315"/>
              <a:gd name="connsiteX59" fmla="*/ 26012 w 609243"/>
              <a:gd name="connsiteY59" fmla="*/ 387586 h 496315"/>
              <a:gd name="connsiteX60" fmla="*/ 306429 w 609243"/>
              <a:gd name="connsiteY60" fmla="*/ 408620 h 496315"/>
              <a:gd name="connsiteX61" fmla="*/ 586847 w 609243"/>
              <a:gd name="connsiteY61" fmla="*/ 387586 h 496315"/>
              <a:gd name="connsiteX62" fmla="*/ 585614 w 609243"/>
              <a:gd name="connsiteY62" fmla="*/ 79844 h 496315"/>
              <a:gd name="connsiteX63" fmla="*/ 315160 w 609243"/>
              <a:gd name="connsiteY63" fmla="*/ 68664 h 496315"/>
              <a:gd name="connsiteX64" fmla="*/ 306429 w 609243"/>
              <a:gd name="connsiteY64" fmla="*/ 71791 h 496315"/>
              <a:gd name="connsiteX65" fmla="*/ 297699 w 609243"/>
              <a:gd name="connsiteY65" fmla="*/ 68664 h 496315"/>
              <a:gd name="connsiteX66" fmla="*/ 198798 w 609243"/>
              <a:gd name="connsiteY66" fmla="*/ 22403 h 496315"/>
              <a:gd name="connsiteX67" fmla="*/ 197678 w 609243"/>
              <a:gd name="connsiteY67" fmla="*/ 346 h 496315"/>
              <a:gd name="connsiteX68" fmla="*/ 306429 w 609243"/>
              <a:gd name="connsiteY68" fmla="*/ 46209 h 496315"/>
              <a:gd name="connsiteX69" fmla="*/ 602505 w 609243"/>
              <a:gd name="connsiteY69" fmla="*/ 64779 h 496315"/>
              <a:gd name="connsiteX70" fmla="*/ 606016 w 609243"/>
              <a:gd name="connsiteY70" fmla="*/ 68948 h 496315"/>
              <a:gd name="connsiteX71" fmla="*/ 608009 w 609243"/>
              <a:gd name="connsiteY71" fmla="*/ 75581 h 496315"/>
              <a:gd name="connsiteX72" fmla="*/ 609243 w 609243"/>
              <a:gd name="connsiteY72" fmla="*/ 396113 h 496315"/>
              <a:gd name="connsiteX73" fmla="*/ 608199 w 609243"/>
              <a:gd name="connsiteY73" fmla="*/ 400945 h 496315"/>
              <a:gd name="connsiteX74" fmla="*/ 595103 w 609243"/>
              <a:gd name="connsiteY74" fmla="*/ 414210 h 496315"/>
              <a:gd name="connsiteX75" fmla="*/ 317437 w 609243"/>
              <a:gd name="connsiteY75" fmla="*/ 428043 h 496315"/>
              <a:gd name="connsiteX76" fmla="*/ 306429 w 609243"/>
              <a:gd name="connsiteY76" fmla="*/ 434675 h 496315"/>
              <a:gd name="connsiteX77" fmla="*/ 295422 w 609243"/>
              <a:gd name="connsiteY77" fmla="*/ 428043 h 496315"/>
              <a:gd name="connsiteX78" fmla="*/ 17756 w 609243"/>
              <a:gd name="connsiteY78" fmla="*/ 414210 h 496315"/>
              <a:gd name="connsiteX79" fmla="*/ 4660 w 609243"/>
              <a:gd name="connsiteY79" fmla="*/ 400945 h 496315"/>
              <a:gd name="connsiteX80" fmla="*/ 3616 w 609243"/>
              <a:gd name="connsiteY80" fmla="*/ 396113 h 496315"/>
              <a:gd name="connsiteX81" fmla="*/ 4850 w 609243"/>
              <a:gd name="connsiteY81" fmla="*/ 75581 h 496315"/>
              <a:gd name="connsiteX82" fmla="*/ 6843 w 609243"/>
              <a:gd name="connsiteY82" fmla="*/ 68948 h 496315"/>
              <a:gd name="connsiteX83" fmla="*/ 10354 w 609243"/>
              <a:gd name="connsiteY83" fmla="*/ 64779 h 496315"/>
              <a:gd name="connsiteX84" fmla="*/ 197678 w 609243"/>
              <a:gd name="connsiteY8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9658 w 609243"/>
              <a:gd name="connsiteY45" fmla="*/ 112628 h 496315"/>
              <a:gd name="connsiteX46" fmla="*/ 78139 w 609243"/>
              <a:gd name="connsiteY46" fmla="*/ 156871 h 496315"/>
              <a:gd name="connsiteX47" fmla="*/ 114405 w 609243"/>
              <a:gd name="connsiteY47" fmla="*/ 142186 h 496315"/>
              <a:gd name="connsiteX48" fmla="*/ 60101 w 609243"/>
              <a:gd name="connsiteY48" fmla="*/ 110638 h 496315"/>
              <a:gd name="connsiteX49" fmla="*/ 134152 w 609243"/>
              <a:gd name="connsiteY49" fmla="*/ 146734 h 496315"/>
              <a:gd name="connsiteX50" fmla="*/ 133773 w 609243"/>
              <a:gd name="connsiteY50" fmla="*/ 149292 h 496315"/>
              <a:gd name="connsiteX51" fmla="*/ 126842 w 609243"/>
              <a:gd name="connsiteY51" fmla="*/ 159523 h 496315"/>
              <a:gd name="connsiteX52" fmla="*/ 78234 w 609243"/>
              <a:gd name="connsiteY52" fmla="*/ 179892 h 496315"/>
              <a:gd name="connsiteX53" fmla="*/ 64658 w 609243"/>
              <a:gd name="connsiteY53" fmla="*/ 175439 h 496315"/>
              <a:gd name="connsiteX54" fmla="*/ 58392 w 609243"/>
              <a:gd name="connsiteY54" fmla="*/ 166439 h 496315"/>
              <a:gd name="connsiteX55" fmla="*/ 60101 w 609243"/>
              <a:gd name="connsiteY55" fmla="*/ 110638 h 496315"/>
              <a:gd name="connsiteX56" fmla="*/ 198798 w 609243"/>
              <a:gd name="connsiteY56" fmla="*/ 22403 h 496315"/>
              <a:gd name="connsiteX57" fmla="*/ 27245 w 609243"/>
              <a:gd name="connsiteY57" fmla="*/ 79844 h 496315"/>
              <a:gd name="connsiteX58" fmla="*/ 26012 w 609243"/>
              <a:gd name="connsiteY58" fmla="*/ 387586 h 496315"/>
              <a:gd name="connsiteX59" fmla="*/ 306429 w 609243"/>
              <a:gd name="connsiteY59" fmla="*/ 408620 h 496315"/>
              <a:gd name="connsiteX60" fmla="*/ 586847 w 609243"/>
              <a:gd name="connsiteY60" fmla="*/ 387586 h 496315"/>
              <a:gd name="connsiteX61" fmla="*/ 585614 w 609243"/>
              <a:gd name="connsiteY61" fmla="*/ 79844 h 496315"/>
              <a:gd name="connsiteX62" fmla="*/ 315160 w 609243"/>
              <a:gd name="connsiteY62" fmla="*/ 68664 h 496315"/>
              <a:gd name="connsiteX63" fmla="*/ 306429 w 609243"/>
              <a:gd name="connsiteY63" fmla="*/ 71791 h 496315"/>
              <a:gd name="connsiteX64" fmla="*/ 297699 w 609243"/>
              <a:gd name="connsiteY64" fmla="*/ 68664 h 496315"/>
              <a:gd name="connsiteX65" fmla="*/ 198798 w 609243"/>
              <a:gd name="connsiteY65" fmla="*/ 22403 h 496315"/>
              <a:gd name="connsiteX66" fmla="*/ 197678 w 609243"/>
              <a:gd name="connsiteY66" fmla="*/ 346 h 496315"/>
              <a:gd name="connsiteX67" fmla="*/ 306429 w 609243"/>
              <a:gd name="connsiteY67" fmla="*/ 46209 h 496315"/>
              <a:gd name="connsiteX68" fmla="*/ 602505 w 609243"/>
              <a:gd name="connsiteY68" fmla="*/ 64779 h 496315"/>
              <a:gd name="connsiteX69" fmla="*/ 606016 w 609243"/>
              <a:gd name="connsiteY69" fmla="*/ 68948 h 496315"/>
              <a:gd name="connsiteX70" fmla="*/ 608009 w 609243"/>
              <a:gd name="connsiteY70" fmla="*/ 75581 h 496315"/>
              <a:gd name="connsiteX71" fmla="*/ 609243 w 609243"/>
              <a:gd name="connsiteY71" fmla="*/ 396113 h 496315"/>
              <a:gd name="connsiteX72" fmla="*/ 608199 w 609243"/>
              <a:gd name="connsiteY72" fmla="*/ 400945 h 496315"/>
              <a:gd name="connsiteX73" fmla="*/ 595103 w 609243"/>
              <a:gd name="connsiteY73" fmla="*/ 414210 h 496315"/>
              <a:gd name="connsiteX74" fmla="*/ 317437 w 609243"/>
              <a:gd name="connsiteY74" fmla="*/ 428043 h 496315"/>
              <a:gd name="connsiteX75" fmla="*/ 306429 w 609243"/>
              <a:gd name="connsiteY75" fmla="*/ 434675 h 496315"/>
              <a:gd name="connsiteX76" fmla="*/ 295422 w 609243"/>
              <a:gd name="connsiteY76" fmla="*/ 428043 h 496315"/>
              <a:gd name="connsiteX77" fmla="*/ 17756 w 609243"/>
              <a:gd name="connsiteY77" fmla="*/ 414210 h 496315"/>
              <a:gd name="connsiteX78" fmla="*/ 4660 w 609243"/>
              <a:gd name="connsiteY78" fmla="*/ 400945 h 496315"/>
              <a:gd name="connsiteX79" fmla="*/ 3616 w 609243"/>
              <a:gd name="connsiteY79" fmla="*/ 396113 h 496315"/>
              <a:gd name="connsiteX80" fmla="*/ 4850 w 609243"/>
              <a:gd name="connsiteY80" fmla="*/ 75581 h 496315"/>
              <a:gd name="connsiteX81" fmla="*/ 6843 w 609243"/>
              <a:gd name="connsiteY81" fmla="*/ 68948 h 496315"/>
              <a:gd name="connsiteX82" fmla="*/ 10354 w 609243"/>
              <a:gd name="connsiteY82" fmla="*/ 64779 h 496315"/>
              <a:gd name="connsiteX83" fmla="*/ 197678 w 609243"/>
              <a:gd name="connsiteY8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60101 w 609243"/>
              <a:gd name="connsiteY47" fmla="*/ 110638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58392 w 609243"/>
              <a:gd name="connsiteY53" fmla="*/ 166439 h 496315"/>
              <a:gd name="connsiteX54" fmla="*/ 60101 w 609243"/>
              <a:gd name="connsiteY54" fmla="*/ 110638 h 496315"/>
              <a:gd name="connsiteX55" fmla="*/ 198798 w 609243"/>
              <a:gd name="connsiteY55" fmla="*/ 22403 h 496315"/>
              <a:gd name="connsiteX56" fmla="*/ 27245 w 609243"/>
              <a:gd name="connsiteY56" fmla="*/ 79844 h 496315"/>
              <a:gd name="connsiteX57" fmla="*/ 26012 w 609243"/>
              <a:gd name="connsiteY57" fmla="*/ 387586 h 496315"/>
              <a:gd name="connsiteX58" fmla="*/ 306429 w 609243"/>
              <a:gd name="connsiteY58" fmla="*/ 408620 h 496315"/>
              <a:gd name="connsiteX59" fmla="*/ 586847 w 609243"/>
              <a:gd name="connsiteY59" fmla="*/ 387586 h 496315"/>
              <a:gd name="connsiteX60" fmla="*/ 585614 w 609243"/>
              <a:gd name="connsiteY60" fmla="*/ 79844 h 496315"/>
              <a:gd name="connsiteX61" fmla="*/ 315160 w 609243"/>
              <a:gd name="connsiteY61" fmla="*/ 68664 h 496315"/>
              <a:gd name="connsiteX62" fmla="*/ 306429 w 609243"/>
              <a:gd name="connsiteY62" fmla="*/ 71791 h 496315"/>
              <a:gd name="connsiteX63" fmla="*/ 297699 w 609243"/>
              <a:gd name="connsiteY63" fmla="*/ 68664 h 496315"/>
              <a:gd name="connsiteX64" fmla="*/ 198798 w 609243"/>
              <a:gd name="connsiteY64" fmla="*/ 22403 h 496315"/>
              <a:gd name="connsiteX65" fmla="*/ 197678 w 609243"/>
              <a:gd name="connsiteY65" fmla="*/ 346 h 496315"/>
              <a:gd name="connsiteX66" fmla="*/ 306429 w 609243"/>
              <a:gd name="connsiteY66" fmla="*/ 46209 h 496315"/>
              <a:gd name="connsiteX67" fmla="*/ 602505 w 609243"/>
              <a:gd name="connsiteY67" fmla="*/ 64779 h 496315"/>
              <a:gd name="connsiteX68" fmla="*/ 606016 w 609243"/>
              <a:gd name="connsiteY68" fmla="*/ 68948 h 496315"/>
              <a:gd name="connsiteX69" fmla="*/ 608009 w 609243"/>
              <a:gd name="connsiteY69" fmla="*/ 75581 h 496315"/>
              <a:gd name="connsiteX70" fmla="*/ 609243 w 609243"/>
              <a:gd name="connsiteY70" fmla="*/ 396113 h 496315"/>
              <a:gd name="connsiteX71" fmla="*/ 608199 w 609243"/>
              <a:gd name="connsiteY71" fmla="*/ 400945 h 496315"/>
              <a:gd name="connsiteX72" fmla="*/ 595103 w 609243"/>
              <a:gd name="connsiteY72" fmla="*/ 414210 h 496315"/>
              <a:gd name="connsiteX73" fmla="*/ 317437 w 609243"/>
              <a:gd name="connsiteY73" fmla="*/ 428043 h 496315"/>
              <a:gd name="connsiteX74" fmla="*/ 306429 w 609243"/>
              <a:gd name="connsiteY74" fmla="*/ 434675 h 496315"/>
              <a:gd name="connsiteX75" fmla="*/ 295422 w 609243"/>
              <a:gd name="connsiteY75" fmla="*/ 428043 h 496315"/>
              <a:gd name="connsiteX76" fmla="*/ 17756 w 609243"/>
              <a:gd name="connsiteY76" fmla="*/ 414210 h 496315"/>
              <a:gd name="connsiteX77" fmla="*/ 4660 w 609243"/>
              <a:gd name="connsiteY77" fmla="*/ 400945 h 496315"/>
              <a:gd name="connsiteX78" fmla="*/ 3616 w 609243"/>
              <a:gd name="connsiteY78" fmla="*/ 396113 h 496315"/>
              <a:gd name="connsiteX79" fmla="*/ 4850 w 609243"/>
              <a:gd name="connsiteY79" fmla="*/ 75581 h 496315"/>
              <a:gd name="connsiteX80" fmla="*/ 6843 w 609243"/>
              <a:gd name="connsiteY80" fmla="*/ 68948 h 496315"/>
              <a:gd name="connsiteX81" fmla="*/ 10354 w 609243"/>
              <a:gd name="connsiteY81" fmla="*/ 64779 h 496315"/>
              <a:gd name="connsiteX82" fmla="*/ 197678 w 609243"/>
              <a:gd name="connsiteY8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58392 w 609243"/>
              <a:gd name="connsiteY47" fmla="*/ 166439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58392 w 609243"/>
              <a:gd name="connsiteY53" fmla="*/ 166439 h 496315"/>
              <a:gd name="connsiteX54" fmla="*/ 198798 w 609243"/>
              <a:gd name="connsiteY54" fmla="*/ 22403 h 496315"/>
              <a:gd name="connsiteX55" fmla="*/ 27245 w 609243"/>
              <a:gd name="connsiteY55" fmla="*/ 79844 h 496315"/>
              <a:gd name="connsiteX56" fmla="*/ 26012 w 609243"/>
              <a:gd name="connsiteY56" fmla="*/ 387586 h 496315"/>
              <a:gd name="connsiteX57" fmla="*/ 306429 w 609243"/>
              <a:gd name="connsiteY57" fmla="*/ 408620 h 496315"/>
              <a:gd name="connsiteX58" fmla="*/ 586847 w 609243"/>
              <a:gd name="connsiteY58" fmla="*/ 387586 h 496315"/>
              <a:gd name="connsiteX59" fmla="*/ 585614 w 609243"/>
              <a:gd name="connsiteY59" fmla="*/ 79844 h 496315"/>
              <a:gd name="connsiteX60" fmla="*/ 315160 w 609243"/>
              <a:gd name="connsiteY60" fmla="*/ 68664 h 496315"/>
              <a:gd name="connsiteX61" fmla="*/ 306429 w 609243"/>
              <a:gd name="connsiteY61" fmla="*/ 71791 h 496315"/>
              <a:gd name="connsiteX62" fmla="*/ 297699 w 609243"/>
              <a:gd name="connsiteY62" fmla="*/ 68664 h 496315"/>
              <a:gd name="connsiteX63" fmla="*/ 198798 w 609243"/>
              <a:gd name="connsiteY63" fmla="*/ 22403 h 496315"/>
              <a:gd name="connsiteX64" fmla="*/ 197678 w 609243"/>
              <a:gd name="connsiteY64" fmla="*/ 346 h 496315"/>
              <a:gd name="connsiteX65" fmla="*/ 306429 w 609243"/>
              <a:gd name="connsiteY65" fmla="*/ 46209 h 496315"/>
              <a:gd name="connsiteX66" fmla="*/ 602505 w 609243"/>
              <a:gd name="connsiteY66" fmla="*/ 64779 h 496315"/>
              <a:gd name="connsiteX67" fmla="*/ 606016 w 609243"/>
              <a:gd name="connsiteY67" fmla="*/ 68948 h 496315"/>
              <a:gd name="connsiteX68" fmla="*/ 608009 w 609243"/>
              <a:gd name="connsiteY68" fmla="*/ 75581 h 496315"/>
              <a:gd name="connsiteX69" fmla="*/ 609243 w 609243"/>
              <a:gd name="connsiteY69" fmla="*/ 396113 h 496315"/>
              <a:gd name="connsiteX70" fmla="*/ 608199 w 609243"/>
              <a:gd name="connsiteY70" fmla="*/ 400945 h 496315"/>
              <a:gd name="connsiteX71" fmla="*/ 595103 w 609243"/>
              <a:gd name="connsiteY71" fmla="*/ 414210 h 496315"/>
              <a:gd name="connsiteX72" fmla="*/ 317437 w 609243"/>
              <a:gd name="connsiteY72" fmla="*/ 428043 h 496315"/>
              <a:gd name="connsiteX73" fmla="*/ 306429 w 609243"/>
              <a:gd name="connsiteY73" fmla="*/ 434675 h 496315"/>
              <a:gd name="connsiteX74" fmla="*/ 295422 w 609243"/>
              <a:gd name="connsiteY74" fmla="*/ 428043 h 496315"/>
              <a:gd name="connsiteX75" fmla="*/ 17756 w 609243"/>
              <a:gd name="connsiteY75" fmla="*/ 414210 h 496315"/>
              <a:gd name="connsiteX76" fmla="*/ 4660 w 609243"/>
              <a:gd name="connsiteY76" fmla="*/ 400945 h 496315"/>
              <a:gd name="connsiteX77" fmla="*/ 3616 w 609243"/>
              <a:gd name="connsiteY77" fmla="*/ 396113 h 496315"/>
              <a:gd name="connsiteX78" fmla="*/ 4850 w 609243"/>
              <a:gd name="connsiteY78" fmla="*/ 75581 h 496315"/>
              <a:gd name="connsiteX79" fmla="*/ 6843 w 609243"/>
              <a:gd name="connsiteY79" fmla="*/ 68948 h 496315"/>
              <a:gd name="connsiteX80" fmla="*/ 10354 w 609243"/>
              <a:gd name="connsiteY80" fmla="*/ 64779 h 496315"/>
              <a:gd name="connsiteX81" fmla="*/ 197678 w 609243"/>
              <a:gd name="connsiteY8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64658 w 609243"/>
              <a:gd name="connsiteY47" fmla="*/ 175439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64658 w 609243"/>
              <a:gd name="connsiteY52" fmla="*/ 175439 h 496315"/>
              <a:gd name="connsiteX53" fmla="*/ 198798 w 609243"/>
              <a:gd name="connsiteY53" fmla="*/ 22403 h 496315"/>
              <a:gd name="connsiteX54" fmla="*/ 27245 w 609243"/>
              <a:gd name="connsiteY54" fmla="*/ 79844 h 496315"/>
              <a:gd name="connsiteX55" fmla="*/ 26012 w 609243"/>
              <a:gd name="connsiteY55" fmla="*/ 387586 h 496315"/>
              <a:gd name="connsiteX56" fmla="*/ 306429 w 609243"/>
              <a:gd name="connsiteY56" fmla="*/ 408620 h 496315"/>
              <a:gd name="connsiteX57" fmla="*/ 586847 w 609243"/>
              <a:gd name="connsiteY57" fmla="*/ 387586 h 496315"/>
              <a:gd name="connsiteX58" fmla="*/ 585614 w 609243"/>
              <a:gd name="connsiteY58" fmla="*/ 79844 h 496315"/>
              <a:gd name="connsiteX59" fmla="*/ 315160 w 609243"/>
              <a:gd name="connsiteY59" fmla="*/ 68664 h 496315"/>
              <a:gd name="connsiteX60" fmla="*/ 306429 w 609243"/>
              <a:gd name="connsiteY60" fmla="*/ 71791 h 496315"/>
              <a:gd name="connsiteX61" fmla="*/ 297699 w 609243"/>
              <a:gd name="connsiteY61" fmla="*/ 68664 h 496315"/>
              <a:gd name="connsiteX62" fmla="*/ 198798 w 609243"/>
              <a:gd name="connsiteY62" fmla="*/ 22403 h 496315"/>
              <a:gd name="connsiteX63" fmla="*/ 197678 w 609243"/>
              <a:gd name="connsiteY63" fmla="*/ 346 h 496315"/>
              <a:gd name="connsiteX64" fmla="*/ 306429 w 609243"/>
              <a:gd name="connsiteY64" fmla="*/ 46209 h 496315"/>
              <a:gd name="connsiteX65" fmla="*/ 602505 w 609243"/>
              <a:gd name="connsiteY65" fmla="*/ 64779 h 496315"/>
              <a:gd name="connsiteX66" fmla="*/ 606016 w 609243"/>
              <a:gd name="connsiteY66" fmla="*/ 68948 h 496315"/>
              <a:gd name="connsiteX67" fmla="*/ 608009 w 609243"/>
              <a:gd name="connsiteY67" fmla="*/ 75581 h 496315"/>
              <a:gd name="connsiteX68" fmla="*/ 609243 w 609243"/>
              <a:gd name="connsiteY68" fmla="*/ 396113 h 496315"/>
              <a:gd name="connsiteX69" fmla="*/ 608199 w 609243"/>
              <a:gd name="connsiteY69" fmla="*/ 400945 h 496315"/>
              <a:gd name="connsiteX70" fmla="*/ 595103 w 609243"/>
              <a:gd name="connsiteY70" fmla="*/ 414210 h 496315"/>
              <a:gd name="connsiteX71" fmla="*/ 317437 w 609243"/>
              <a:gd name="connsiteY71" fmla="*/ 428043 h 496315"/>
              <a:gd name="connsiteX72" fmla="*/ 306429 w 609243"/>
              <a:gd name="connsiteY72" fmla="*/ 434675 h 496315"/>
              <a:gd name="connsiteX73" fmla="*/ 295422 w 609243"/>
              <a:gd name="connsiteY73" fmla="*/ 428043 h 496315"/>
              <a:gd name="connsiteX74" fmla="*/ 17756 w 609243"/>
              <a:gd name="connsiteY74" fmla="*/ 414210 h 496315"/>
              <a:gd name="connsiteX75" fmla="*/ 4660 w 609243"/>
              <a:gd name="connsiteY75" fmla="*/ 400945 h 496315"/>
              <a:gd name="connsiteX76" fmla="*/ 3616 w 609243"/>
              <a:gd name="connsiteY76" fmla="*/ 396113 h 496315"/>
              <a:gd name="connsiteX77" fmla="*/ 4850 w 609243"/>
              <a:gd name="connsiteY77" fmla="*/ 75581 h 496315"/>
              <a:gd name="connsiteX78" fmla="*/ 6843 w 609243"/>
              <a:gd name="connsiteY78" fmla="*/ 68948 h 496315"/>
              <a:gd name="connsiteX79" fmla="*/ 10354 w 609243"/>
              <a:gd name="connsiteY79" fmla="*/ 64779 h 496315"/>
              <a:gd name="connsiteX80" fmla="*/ 197678 w 609243"/>
              <a:gd name="connsiteY8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14405 w 609243"/>
              <a:gd name="connsiteY44" fmla="*/ 142186 h 496315"/>
              <a:gd name="connsiteX45" fmla="*/ 78139 w 609243"/>
              <a:gd name="connsiteY45" fmla="*/ 156871 h 496315"/>
              <a:gd name="connsiteX46" fmla="*/ 114405 w 609243"/>
              <a:gd name="connsiteY46" fmla="*/ 142186 h 496315"/>
              <a:gd name="connsiteX47" fmla="*/ 78234 w 609243"/>
              <a:gd name="connsiteY47" fmla="*/ 179892 h 496315"/>
              <a:gd name="connsiteX48" fmla="*/ 134152 w 609243"/>
              <a:gd name="connsiteY48" fmla="*/ 146734 h 496315"/>
              <a:gd name="connsiteX49" fmla="*/ 133773 w 609243"/>
              <a:gd name="connsiteY49" fmla="*/ 149292 h 496315"/>
              <a:gd name="connsiteX50" fmla="*/ 126842 w 609243"/>
              <a:gd name="connsiteY50" fmla="*/ 159523 h 496315"/>
              <a:gd name="connsiteX51" fmla="*/ 78234 w 609243"/>
              <a:gd name="connsiteY51" fmla="*/ 179892 h 496315"/>
              <a:gd name="connsiteX52" fmla="*/ 198798 w 609243"/>
              <a:gd name="connsiteY52" fmla="*/ 22403 h 496315"/>
              <a:gd name="connsiteX53" fmla="*/ 27245 w 609243"/>
              <a:gd name="connsiteY53" fmla="*/ 79844 h 496315"/>
              <a:gd name="connsiteX54" fmla="*/ 26012 w 609243"/>
              <a:gd name="connsiteY54" fmla="*/ 387586 h 496315"/>
              <a:gd name="connsiteX55" fmla="*/ 306429 w 609243"/>
              <a:gd name="connsiteY55" fmla="*/ 408620 h 496315"/>
              <a:gd name="connsiteX56" fmla="*/ 586847 w 609243"/>
              <a:gd name="connsiteY56" fmla="*/ 387586 h 496315"/>
              <a:gd name="connsiteX57" fmla="*/ 585614 w 609243"/>
              <a:gd name="connsiteY57" fmla="*/ 79844 h 496315"/>
              <a:gd name="connsiteX58" fmla="*/ 315160 w 609243"/>
              <a:gd name="connsiteY58" fmla="*/ 68664 h 496315"/>
              <a:gd name="connsiteX59" fmla="*/ 306429 w 609243"/>
              <a:gd name="connsiteY59" fmla="*/ 71791 h 496315"/>
              <a:gd name="connsiteX60" fmla="*/ 297699 w 609243"/>
              <a:gd name="connsiteY60" fmla="*/ 68664 h 496315"/>
              <a:gd name="connsiteX61" fmla="*/ 198798 w 609243"/>
              <a:gd name="connsiteY61" fmla="*/ 22403 h 496315"/>
              <a:gd name="connsiteX62" fmla="*/ 197678 w 609243"/>
              <a:gd name="connsiteY62" fmla="*/ 346 h 496315"/>
              <a:gd name="connsiteX63" fmla="*/ 306429 w 609243"/>
              <a:gd name="connsiteY63" fmla="*/ 46209 h 496315"/>
              <a:gd name="connsiteX64" fmla="*/ 602505 w 609243"/>
              <a:gd name="connsiteY64" fmla="*/ 64779 h 496315"/>
              <a:gd name="connsiteX65" fmla="*/ 606016 w 609243"/>
              <a:gd name="connsiteY65" fmla="*/ 68948 h 496315"/>
              <a:gd name="connsiteX66" fmla="*/ 608009 w 609243"/>
              <a:gd name="connsiteY66" fmla="*/ 75581 h 496315"/>
              <a:gd name="connsiteX67" fmla="*/ 609243 w 609243"/>
              <a:gd name="connsiteY67" fmla="*/ 396113 h 496315"/>
              <a:gd name="connsiteX68" fmla="*/ 608199 w 609243"/>
              <a:gd name="connsiteY68" fmla="*/ 400945 h 496315"/>
              <a:gd name="connsiteX69" fmla="*/ 595103 w 609243"/>
              <a:gd name="connsiteY69" fmla="*/ 414210 h 496315"/>
              <a:gd name="connsiteX70" fmla="*/ 317437 w 609243"/>
              <a:gd name="connsiteY70" fmla="*/ 428043 h 496315"/>
              <a:gd name="connsiteX71" fmla="*/ 306429 w 609243"/>
              <a:gd name="connsiteY71" fmla="*/ 434675 h 496315"/>
              <a:gd name="connsiteX72" fmla="*/ 295422 w 609243"/>
              <a:gd name="connsiteY72" fmla="*/ 428043 h 496315"/>
              <a:gd name="connsiteX73" fmla="*/ 17756 w 609243"/>
              <a:gd name="connsiteY73" fmla="*/ 414210 h 496315"/>
              <a:gd name="connsiteX74" fmla="*/ 4660 w 609243"/>
              <a:gd name="connsiteY74" fmla="*/ 400945 h 496315"/>
              <a:gd name="connsiteX75" fmla="*/ 3616 w 609243"/>
              <a:gd name="connsiteY75" fmla="*/ 396113 h 496315"/>
              <a:gd name="connsiteX76" fmla="*/ 4850 w 609243"/>
              <a:gd name="connsiteY76" fmla="*/ 75581 h 496315"/>
              <a:gd name="connsiteX77" fmla="*/ 6843 w 609243"/>
              <a:gd name="connsiteY77" fmla="*/ 68948 h 496315"/>
              <a:gd name="connsiteX78" fmla="*/ 10354 w 609243"/>
              <a:gd name="connsiteY78" fmla="*/ 64779 h 496315"/>
              <a:gd name="connsiteX79" fmla="*/ 197678 w 609243"/>
              <a:gd name="connsiteY7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34152 w 609243"/>
              <a:gd name="connsiteY45" fmla="*/ 146734 h 496315"/>
              <a:gd name="connsiteX46" fmla="*/ 133773 w 609243"/>
              <a:gd name="connsiteY46" fmla="*/ 149292 h 496315"/>
              <a:gd name="connsiteX47" fmla="*/ 126842 w 609243"/>
              <a:gd name="connsiteY47" fmla="*/ 159523 h 496315"/>
              <a:gd name="connsiteX48" fmla="*/ 78234 w 609243"/>
              <a:gd name="connsiteY48" fmla="*/ 179892 h 496315"/>
              <a:gd name="connsiteX49" fmla="*/ 198798 w 609243"/>
              <a:gd name="connsiteY49" fmla="*/ 22403 h 496315"/>
              <a:gd name="connsiteX50" fmla="*/ 27245 w 609243"/>
              <a:gd name="connsiteY50" fmla="*/ 79844 h 496315"/>
              <a:gd name="connsiteX51" fmla="*/ 26012 w 609243"/>
              <a:gd name="connsiteY51" fmla="*/ 387586 h 496315"/>
              <a:gd name="connsiteX52" fmla="*/ 306429 w 609243"/>
              <a:gd name="connsiteY52" fmla="*/ 408620 h 496315"/>
              <a:gd name="connsiteX53" fmla="*/ 586847 w 609243"/>
              <a:gd name="connsiteY53" fmla="*/ 387586 h 496315"/>
              <a:gd name="connsiteX54" fmla="*/ 585614 w 609243"/>
              <a:gd name="connsiteY54" fmla="*/ 79844 h 496315"/>
              <a:gd name="connsiteX55" fmla="*/ 315160 w 609243"/>
              <a:gd name="connsiteY55" fmla="*/ 68664 h 496315"/>
              <a:gd name="connsiteX56" fmla="*/ 306429 w 609243"/>
              <a:gd name="connsiteY56" fmla="*/ 71791 h 496315"/>
              <a:gd name="connsiteX57" fmla="*/ 297699 w 609243"/>
              <a:gd name="connsiteY57" fmla="*/ 68664 h 496315"/>
              <a:gd name="connsiteX58" fmla="*/ 198798 w 609243"/>
              <a:gd name="connsiteY58" fmla="*/ 22403 h 496315"/>
              <a:gd name="connsiteX59" fmla="*/ 197678 w 609243"/>
              <a:gd name="connsiteY59" fmla="*/ 346 h 496315"/>
              <a:gd name="connsiteX60" fmla="*/ 306429 w 609243"/>
              <a:gd name="connsiteY60" fmla="*/ 46209 h 496315"/>
              <a:gd name="connsiteX61" fmla="*/ 602505 w 609243"/>
              <a:gd name="connsiteY61" fmla="*/ 64779 h 496315"/>
              <a:gd name="connsiteX62" fmla="*/ 606016 w 609243"/>
              <a:gd name="connsiteY62" fmla="*/ 68948 h 496315"/>
              <a:gd name="connsiteX63" fmla="*/ 608009 w 609243"/>
              <a:gd name="connsiteY63" fmla="*/ 75581 h 496315"/>
              <a:gd name="connsiteX64" fmla="*/ 609243 w 609243"/>
              <a:gd name="connsiteY64" fmla="*/ 396113 h 496315"/>
              <a:gd name="connsiteX65" fmla="*/ 608199 w 609243"/>
              <a:gd name="connsiteY65" fmla="*/ 400945 h 496315"/>
              <a:gd name="connsiteX66" fmla="*/ 595103 w 609243"/>
              <a:gd name="connsiteY66" fmla="*/ 414210 h 496315"/>
              <a:gd name="connsiteX67" fmla="*/ 317437 w 609243"/>
              <a:gd name="connsiteY67" fmla="*/ 428043 h 496315"/>
              <a:gd name="connsiteX68" fmla="*/ 306429 w 609243"/>
              <a:gd name="connsiteY68" fmla="*/ 434675 h 496315"/>
              <a:gd name="connsiteX69" fmla="*/ 295422 w 609243"/>
              <a:gd name="connsiteY69" fmla="*/ 428043 h 496315"/>
              <a:gd name="connsiteX70" fmla="*/ 17756 w 609243"/>
              <a:gd name="connsiteY70" fmla="*/ 414210 h 496315"/>
              <a:gd name="connsiteX71" fmla="*/ 4660 w 609243"/>
              <a:gd name="connsiteY71" fmla="*/ 400945 h 496315"/>
              <a:gd name="connsiteX72" fmla="*/ 3616 w 609243"/>
              <a:gd name="connsiteY72" fmla="*/ 396113 h 496315"/>
              <a:gd name="connsiteX73" fmla="*/ 4850 w 609243"/>
              <a:gd name="connsiteY73" fmla="*/ 75581 h 496315"/>
              <a:gd name="connsiteX74" fmla="*/ 6843 w 609243"/>
              <a:gd name="connsiteY74" fmla="*/ 68948 h 496315"/>
              <a:gd name="connsiteX75" fmla="*/ 10354 w 609243"/>
              <a:gd name="connsiteY75" fmla="*/ 64779 h 496315"/>
              <a:gd name="connsiteX76" fmla="*/ 197678 w 609243"/>
              <a:gd name="connsiteY7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34152 w 609243"/>
              <a:gd name="connsiteY45" fmla="*/ 146734 h 496315"/>
              <a:gd name="connsiteX46" fmla="*/ 126842 w 609243"/>
              <a:gd name="connsiteY46" fmla="*/ 159523 h 496315"/>
              <a:gd name="connsiteX47" fmla="*/ 78234 w 609243"/>
              <a:gd name="connsiteY47" fmla="*/ 179892 h 496315"/>
              <a:gd name="connsiteX48" fmla="*/ 198798 w 609243"/>
              <a:gd name="connsiteY48" fmla="*/ 22403 h 496315"/>
              <a:gd name="connsiteX49" fmla="*/ 27245 w 609243"/>
              <a:gd name="connsiteY49" fmla="*/ 79844 h 496315"/>
              <a:gd name="connsiteX50" fmla="*/ 26012 w 609243"/>
              <a:gd name="connsiteY50" fmla="*/ 387586 h 496315"/>
              <a:gd name="connsiteX51" fmla="*/ 306429 w 609243"/>
              <a:gd name="connsiteY51" fmla="*/ 408620 h 496315"/>
              <a:gd name="connsiteX52" fmla="*/ 586847 w 609243"/>
              <a:gd name="connsiteY52" fmla="*/ 387586 h 496315"/>
              <a:gd name="connsiteX53" fmla="*/ 585614 w 609243"/>
              <a:gd name="connsiteY53" fmla="*/ 79844 h 496315"/>
              <a:gd name="connsiteX54" fmla="*/ 315160 w 609243"/>
              <a:gd name="connsiteY54" fmla="*/ 68664 h 496315"/>
              <a:gd name="connsiteX55" fmla="*/ 306429 w 609243"/>
              <a:gd name="connsiteY55" fmla="*/ 71791 h 496315"/>
              <a:gd name="connsiteX56" fmla="*/ 297699 w 609243"/>
              <a:gd name="connsiteY56" fmla="*/ 68664 h 496315"/>
              <a:gd name="connsiteX57" fmla="*/ 198798 w 609243"/>
              <a:gd name="connsiteY57" fmla="*/ 22403 h 496315"/>
              <a:gd name="connsiteX58" fmla="*/ 197678 w 609243"/>
              <a:gd name="connsiteY58" fmla="*/ 346 h 496315"/>
              <a:gd name="connsiteX59" fmla="*/ 306429 w 609243"/>
              <a:gd name="connsiteY59" fmla="*/ 46209 h 496315"/>
              <a:gd name="connsiteX60" fmla="*/ 602505 w 609243"/>
              <a:gd name="connsiteY60" fmla="*/ 64779 h 496315"/>
              <a:gd name="connsiteX61" fmla="*/ 606016 w 609243"/>
              <a:gd name="connsiteY61" fmla="*/ 68948 h 496315"/>
              <a:gd name="connsiteX62" fmla="*/ 608009 w 609243"/>
              <a:gd name="connsiteY62" fmla="*/ 75581 h 496315"/>
              <a:gd name="connsiteX63" fmla="*/ 609243 w 609243"/>
              <a:gd name="connsiteY63" fmla="*/ 396113 h 496315"/>
              <a:gd name="connsiteX64" fmla="*/ 608199 w 609243"/>
              <a:gd name="connsiteY64" fmla="*/ 400945 h 496315"/>
              <a:gd name="connsiteX65" fmla="*/ 595103 w 609243"/>
              <a:gd name="connsiteY65" fmla="*/ 414210 h 496315"/>
              <a:gd name="connsiteX66" fmla="*/ 317437 w 609243"/>
              <a:gd name="connsiteY66" fmla="*/ 428043 h 496315"/>
              <a:gd name="connsiteX67" fmla="*/ 306429 w 609243"/>
              <a:gd name="connsiteY67" fmla="*/ 434675 h 496315"/>
              <a:gd name="connsiteX68" fmla="*/ 295422 w 609243"/>
              <a:gd name="connsiteY68" fmla="*/ 428043 h 496315"/>
              <a:gd name="connsiteX69" fmla="*/ 17756 w 609243"/>
              <a:gd name="connsiteY69" fmla="*/ 414210 h 496315"/>
              <a:gd name="connsiteX70" fmla="*/ 4660 w 609243"/>
              <a:gd name="connsiteY70" fmla="*/ 400945 h 496315"/>
              <a:gd name="connsiteX71" fmla="*/ 3616 w 609243"/>
              <a:gd name="connsiteY71" fmla="*/ 396113 h 496315"/>
              <a:gd name="connsiteX72" fmla="*/ 4850 w 609243"/>
              <a:gd name="connsiteY72" fmla="*/ 75581 h 496315"/>
              <a:gd name="connsiteX73" fmla="*/ 6843 w 609243"/>
              <a:gd name="connsiteY73" fmla="*/ 68948 h 496315"/>
              <a:gd name="connsiteX74" fmla="*/ 10354 w 609243"/>
              <a:gd name="connsiteY74" fmla="*/ 64779 h 496315"/>
              <a:gd name="connsiteX75" fmla="*/ 197678 w 609243"/>
              <a:gd name="connsiteY75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78234 w 609243"/>
              <a:gd name="connsiteY44" fmla="*/ 179892 h 496315"/>
              <a:gd name="connsiteX45" fmla="*/ 126842 w 609243"/>
              <a:gd name="connsiteY45" fmla="*/ 159523 h 496315"/>
              <a:gd name="connsiteX46" fmla="*/ 78234 w 609243"/>
              <a:gd name="connsiteY46" fmla="*/ 179892 h 496315"/>
              <a:gd name="connsiteX47" fmla="*/ 198798 w 609243"/>
              <a:gd name="connsiteY47" fmla="*/ 22403 h 496315"/>
              <a:gd name="connsiteX48" fmla="*/ 27245 w 609243"/>
              <a:gd name="connsiteY48" fmla="*/ 79844 h 496315"/>
              <a:gd name="connsiteX49" fmla="*/ 26012 w 609243"/>
              <a:gd name="connsiteY49" fmla="*/ 387586 h 496315"/>
              <a:gd name="connsiteX50" fmla="*/ 306429 w 609243"/>
              <a:gd name="connsiteY50" fmla="*/ 408620 h 496315"/>
              <a:gd name="connsiteX51" fmla="*/ 586847 w 609243"/>
              <a:gd name="connsiteY51" fmla="*/ 387586 h 496315"/>
              <a:gd name="connsiteX52" fmla="*/ 585614 w 609243"/>
              <a:gd name="connsiteY52" fmla="*/ 79844 h 496315"/>
              <a:gd name="connsiteX53" fmla="*/ 315160 w 609243"/>
              <a:gd name="connsiteY53" fmla="*/ 68664 h 496315"/>
              <a:gd name="connsiteX54" fmla="*/ 306429 w 609243"/>
              <a:gd name="connsiteY54" fmla="*/ 71791 h 496315"/>
              <a:gd name="connsiteX55" fmla="*/ 297699 w 609243"/>
              <a:gd name="connsiteY55" fmla="*/ 68664 h 496315"/>
              <a:gd name="connsiteX56" fmla="*/ 198798 w 609243"/>
              <a:gd name="connsiteY56" fmla="*/ 22403 h 496315"/>
              <a:gd name="connsiteX57" fmla="*/ 197678 w 609243"/>
              <a:gd name="connsiteY57" fmla="*/ 346 h 496315"/>
              <a:gd name="connsiteX58" fmla="*/ 306429 w 609243"/>
              <a:gd name="connsiteY58" fmla="*/ 46209 h 496315"/>
              <a:gd name="connsiteX59" fmla="*/ 602505 w 609243"/>
              <a:gd name="connsiteY59" fmla="*/ 64779 h 496315"/>
              <a:gd name="connsiteX60" fmla="*/ 606016 w 609243"/>
              <a:gd name="connsiteY60" fmla="*/ 68948 h 496315"/>
              <a:gd name="connsiteX61" fmla="*/ 608009 w 609243"/>
              <a:gd name="connsiteY61" fmla="*/ 75581 h 496315"/>
              <a:gd name="connsiteX62" fmla="*/ 609243 w 609243"/>
              <a:gd name="connsiteY62" fmla="*/ 396113 h 496315"/>
              <a:gd name="connsiteX63" fmla="*/ 608199 w 609243"/>
              <a:gd name="connsiteY63" fmla="*/ 400945 h 496315"/>
              <a:gd name="connsiteX64" fmla="*/ 595103 w 609243"/>
              <a:gd name="connsiteY64" fmla="*/ 414210 h 496315"/>
              <a:gd name="connsiteX65" fmla="*/ 317437 w 609243"/>
              <a:gd name="connsiteY65" fmla="*/ 428043 h 496315"/>
              <a:gd name="connsiteX66" fmla="*/ 306429 w 609243"/>
              <a:gd name="connsiteY66" fmla="*/ 434675 h 496315"/>
              <a:gd name="connsiteX67" fmla="*/ 295422 w 609243"/>
              <a:gd name="connsiteY67" fmla="*/ 428043 h 496315"/>
              <a:gd name="connsiteX68" fmla="*/ 17756 w 609243"/>
              <a:gd name="connsiteY68" fmla="*/ 414210 h 496315"/>
              <a:gd name="connsiteX69" fmla="*/ 4660 w 609243"/>
              <a:gd name="connsiteY69" fmla="*/ 400945 h 496315"/>
              <a:gd name="connsiteX70" fmla="*/ 3616 w 609243"/>
              <a:gd name="connsiteY70" fmla="*/ 396113 h 496315"/>
              <a:gd name="connsiteX71" fmla="*/ 4850 w 609243"/>
              <a:gd name="connsiteY71" fmla="*/ 75581 h 496315"/>
              <a:gd name="connsiteX72" fmla="*/ 6843 w 609243"/>
              <a:gd name="connsiteY72" fmla="*/ 68948 h 496315"/>
              <a:gd name="connsiteX73" fmla="*/ 10354 w 609243"/>
              <a:gd name="connsiteY73" fmla="*/ 64779 h 496315"/>
              <a:gd name="connsiteX74" fmla="*/ 197678 w 609243"/>
              <a:gd name="connsiteY74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55095 w 609243"/>
              <a:gd name="connsiteY42" fmla="*/ 221975 h 496315"/>
              <a:gd name="connsiteX43" fmla="*/ 155189 w 609243"/>
              <a:gd name="connsiteY43" fmla="*/ 183880 h 496315"/>
              <a:gd name="connsiteX44" fmla="*/ 198798 w 609243"/>
              <a:gd name="connsiteY44" fmla="*/ 22403 h 496315"/>
              <a:gd name="connsiteX45" fmla="*/ 27245 w 609243"/>
              <a:gd name="connsiteY45" fmla="*/ 79844 h 496315"/>
              <a:gd name="connsiteX46" fmla="*/ 26012 w 609243"/>
              <a:gd name="connsiteY46" fmla="*/ 387586 h 496315"/>
              <a:gd name="connsiteX47" fmla="*/ 306429 w 609243"/>
              <a:gd name="connsiteY47" fmla="*/ 408620 h 496315"/>
              <a:gd name="connsiteX48" fmla="*/ 586847 w 609243"/>
              <a:gd name="connsiteY48" fmla="*/ 387586 h 496315"/>
              <a:gd name="connsiteX49" fmla="*/ 585614 w 609243"/>
              <a:gd name="connsiteY49" fmla="*/ 79844 h 496315"/>
              <a:gd name="connsiteX50" fmla="*/ 315160 w 609243"/>
              <a:gd name="connsiteY50" fmla="*/ 68664 h 496315"/>
              <a:gd name="connsiteX51" fmla="*/ 306429 w 609243"/>
              <a:gd name="connsiteY51" fmla="*/ 71791 h 496315"/>
              <a:gd name="connsiteX52" fmla="*/ 297699 w 609243"/>
              <a:gd name="connsiteY52" fmla="*/ 68664 h 496315"/>
              <a:gd name="connsiteX53" fmla="*/ 198798 w 609243"/>
              <a:gd name="connsiteY53" fmla="*/ 22403 h 496315"/>
              <a:gd name="connsiteX54" fmla="*/ 197678 w 609243"/>
              <a:gd name="connsiteY54" fmla="*/ 346 h 496315"/>
              <a:gd name="connsiteX55" fmla="*/ 306429 w 609243"/>
              <a:gd name="connsiteY55" fmla="*/ 46209 h 496315"/>
              <a:gd name="connsiteX56" fmla="*/ 602505 w 609243"/>
              <a:gd name="connsiteY56" fmla="*/ 64779 h 496315"/>
              <a:gd name="connsiteX57" fmla="*/ 606016 w 609243"/>
              <a:gd name="connsiteY57" fmla="*/ 68948 h 496315"/>
              <a:gd name="connsiteX58" fmla="*/ 608009 w 609243"/>
              <a:gd name="connsiteY58" fmla="*/ 75581 h 496315"/>
              <a:gd name="connsiteX59" fmla="*/ 609243 w 609243"/>
              <a:gd name="connsiteY59" fmla="*/ 396113 h 496315"/>
              <a:gd name="connsiteX60" fmla="*/ 608199 w 609243"/>
              <a:gd name="connsiteY60" fmla="*/ 400945 h 496315"/>
              <a:gd name="connsiteX61" fmla="*/ 595103 w 609243"/>
              <a:gd name="connsiteY61" fmla="*/ 414210 h 496315"/>
              <a:gd name="connsiteX62" fmla="*/ 317437 w 609243"/>
              <a:gd name="connsiteY62" fmla="*/ 428043 h 496315"/>
              <a:gd name="connsiteX63" fmla="*/ 306429 w 609243"/>
              <a:gd name="connsiteY63" fmla="*/ 434675 h 496315"/>
              <a:gd name="connsiteX64" fmla="*/ 295422 w 609243"/>
              <a:gd name="connsiteY64" fmla="*/ 428043 h 496315"/>
              <a:gd name="connsiteX65" fmla="*/ 17756 w 609243"/>
              <a:gd name="connsiteY65" fmla="*/ 414210 h 496315"/>
              <a:gd name="connsiteX66" fmla="*/ 4660 w 609243"/>
              <a:gd name="connsiteY66" fmla="*/ 400945 h 496315"/>
              <a:gd name="connsiteX67" fmla="*/ 3616 w 609243"/>
              <a:gd name="connsiteY67" fmla="*/ 396113 h 496315"/>
              <a:gd name="connsiteX68" fmla="*/ 4850 w 609243"/>
              <a:gd name="connsiteY68" fmla="*/ 75581 h 496315"/>
              <a:gd name="connsiteX69" fmla="*/ 6843 w 609243"/>
              <a:gd name="connsiteY69" fmla="*/ 68948 h 496315"/>
              <a:gd name="connsiteX70" fmla="*/ 10354 w 609243"/>
              <a:gd name="connsiteY70" fmla="*/ 64779 h 496315"/>
              <a:gd name="connsiteX71" fmla="*/ 197678 w 609243"/>
              <a:gd name="connsiteY7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65059 w 609243"/>
              <a:gd name="connsiteY41" fmla="*/ 239028 h 496315"/>
              <a:gd name="connsiteX42" fmla="*/ 155189 w 609243"/>
              <a:gd name="connsiteY42" fmla="*/ 183880 h 496315"/>
              <a:gd name="connsiteX43" fmla="*/ 198798 w 609243"/>
              <a:gd name="connsiteY43" fmla="*/ 22403 h 496315"/>
              <a:gd name="connsiteX44" fmla="*/ 27245 w 609243"/>
              <a:gd name="connsiteY44" fmla="*/ 79844 h 496315"/>
              <a:gd name="connsiteX45" fmla="*/ 26012 w 609243"/>
              <a:gd name="connsiteY45" fmla="*/ 387586 h 496315"/>
              <a:gd name="connsiteX46" fmla="*/ 306429 w 609243"/>
              <a:gd name="connsiteY46" fmla="*/ 408620 h 496315"/>
              <a:gd name="connsiteX47" fmla="*/ 586847 w 609243"/>
              <a:gd name="connsiteY47" fmla="*/ 387586 h 496315"/>
              <a:gd name="connsiteX48" fmla="*/ 585614 w 609243"/>
              <a:gd name="connsiteY48" fmla="*/ 79844 h 496315"/>
              <a:gd name="connsiteX49" fmla="*/ 315160 w 609243"/>
              <a:gd name="connsiteY49" fmla="*/ 68664 h 496315"/>
              <a:gd name="connsiteX50" fmla="*/ 306429 w 609243"/>
              <a:gd name="connsiteY50" fmla="*/ 71791 h 496315"/>
              <a:gd name="connsiteX51" fmla="*/ 297699 w 609243"/>
              <a:gd name="connsiteY51" fmla="*/ 68664 h 496315"/>
              <a:gd name="connsiteX52" fmla="*/ 198798 w 609243"/>
              <a:gd name="connsiteY52" fmla="*/ 22403 h 496315"/>
              <a:gd name="connsiteX53" fmla="*/ 197678 w 609243"/>
              <a:gd name="connsiteY53" fmla="*/ 346 h 496315"/>
              <a:gd name="connsiteX54" fmla="*/ 306429 w 609243"/>
              <a:gd name="connsiteY54" fmla="*/ 46209 h 496315"/>
              <a:gd name="connsiteX55" fmla="*/ 602505 w 609243"/>
              <a:gd name="connsiteY55" fmla="*/ 64779 h 496315"/>
              <a:gd name="connsiteX56" fmla="*/ 606016 w 609243"/>
              <a:gd name="connsiteY56" fmla="*/ 68948 h 496315"/>
              <a:gd name="connsiteX57" fmla="*/ 608009 w 609243"/>
              <a:gd name="connsiteY57" fmla="*/ 75581 h 496315"/>
              <a:gd name="connsiteX58" fmla="*/ 609243 w 609243"/>
              <a:gd name="connsiteY58" fmla="*/ 396113 h 496315"/>
              <a:gd name="connsiteX59" fmla="*/ 608199 w 609243"/>
              <a:gd name="connsiteY59" fmla="*/ 400945 h 496315"/>
              <a:gd name="connsiteX60" fmla="*/ 595103 w 609243"/>
              <a:gd name="connsiteY60" fmla="*/ 414210 h 496315"/>
              <a:gd name="connsiteX61" fmla="*/ 317437 w 609243"/>
              <a:gd name="connsiteY61" fmla="*/ 428043 h 496315"/>
              <a:gd name="connsiteX62" fmla="*/ 306429 w 609243"/>
              <a:gd name="connsiteY62" fmla="*/ 434675 h 496315"/>
              <a:gd name="connsiteX63" fmla="*/ 295422 w 609243"/>
              <a:gd name="connsiteY63" fmla="*/ 428043 h 496315"/>
              <a:gd name="connsiteX64" fmla="*/ 17756 w 609243"/>
              <a:gd name="connsiteY64" fmla="*/ 414210 h 496315"/>
              <a:gd name="connsiteX65" fmla="*/ 4660 w 609243"/>
              <a:gd name="connsiteY65" fmla="*/ 400945 h 496315"/>
              <a:gd name="connsiteX66" fmla="*/ 3616 w 609243"/>
              <a:gd name="connsiteY66" fmla="*/ 396113 h 496315"/>
              <a:gd name="connsiteX67" fmla="*/ 4850 w 609243"/>
              <a:gd name="connsiteY67" fmla="*/ 75581 h 496315"/>
              <a:gd name="connsiteX68" fmla="*/ 6843 w 609243"/>
              <a:gd name="connsiteY68" fmla="*/ 68948 h 496315"/>
              <a:gd name="connsiteX69" fmla="*/ 10354 w 609243"/>
              <a:gd name="connsiteY69" fmla="*/ 64779 h 496315"/>
              <a:gd name="connsiteX70" fmla="*/ 197678 w 609243"/>
              <a:gd name="connsiteY7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55095 w 609243"/>
              <a:gd name="connsiteY26" fmla="*/ 268008 h 496315"/>
              <a:gd name="connsiteX27" fmla="*/ 155189 w 609243"/>
              <a:gd name="connsiteY27" fmla="*/ 229830 h 496315"/>
              <a:gd name="connsiteX28" fmla="*/ 439981 w 609243"/>
              <a:gd name="connsiteY28" fmla="*/ 229743 h 496315"/>
              <a:gd name="connsiteX29" fmla="*/ 542897 w 609243"/>
              <a:gd name="connsiteY29" fmla="*/ 259481 h 496315"/>
              <a:gd name="connsiteX30" fmla="*/ 534359 w 609243"/>
              <a:gd name="connsiteY30" fmla="*/ 277206 h 496315"/>
              <a:gd name="connsiteX31" fmla="*/ 349445 w 609243"/>
              <a:gd name="connsiteY31" fmla="*/ 274552 h 496315"/>
              <a:gd name="connsiteX32" fmla="*/ 338060 w 609243"/>
              <a:gd name="connsiteY32" fmla="*/ 258438 h 496315"/>
              <a:gd name="connsiteX33" fmla="*/ 439981 w 609243"/>
              <a:gd name="connsiteY33" fmla="*/ 229743 h 496315"/>
              <a:gd name="connsiteX34" fmla="*/ 436157 w 609243"/>
              <a:gd name="connsiteY34" fmla="*/ 183933 h 496315"/>
              <a:gd name="connsiteX35" fmla="*/ 539058 w 609243"/>
              <a:gd name="connsiteY35" fmla="*/ 213639 h 496315"/>
              <a:gd name="connsiteX36" fmla="*/ 530612 w 609243"/>
              <a:gd name="connsiteY36" fmla="*/ 231439 h 496315"/>
              <a:gd name="connsiteX37" fmla="*/ 436157 w 609243"/>
              <a:gd name="connsiteY37" fmla="*/ 183933 h 496315"/>
              <a:gd name="connsiteX38" fmla="*/ 155189 w 609243"/>
              <a:gd name="connsiteY38" fmla="*/ 183880 h 496315"/>
              <a:gd name="connsiteX39" fmla="*/ 259126 w 609243"/>
              <a:gd name="connsiteY39" fmla="*/ 203976 h 496315"/>
              <a:gd name="connsiteX40" fmla="*/ 249162 w 609243"/>
              <a:gd name="connsiteY40" fmla="*/ 220933 h 496315"/>
              <a:gd name="connsiteX41" fmla="*/ 155189 w 609243"/>
              <a:gd name="connsiteY41" fmla="*/ 183880 h 496315"/>
              <a:gd name="connsiteX42" fmla="*/ 198798 w 609243"/>
              <a:gd name="connsiteY42" fmla="*/ 22403 h 496315"/>
              <a:gd name="connsiteX43" fmla="*/ 27245 w 609243"/>
              <a:gd name="connsiteY43" fmla="*/ 79844 h 496315"/>
              <a:gd name="connsiteX44" fmla="*/ 26012 w 609243"/>
              <a:gd name="connsiteY44" fmla="*/ 387586 h 496315"/>
              <a:gd name="connsiteX45" fmla="*/ 306429 w 609243"/>
              <a:gd name="connsiteY45" fmla="*/ 408620 h 496315"/>
              <a:gd name="connsiteX46" fmla="*/ 586847 w 609243"/>
              <a:gd name="connsiteY46" fmla="*/ 387586 h 496315"/>
              <a:gd name="connsiteX47" fmla="*/ 585614 w 609243"/>
              <a:gd name="connsiteY47" fmla="*/ 79844 h 496315"/>
              <a:gd name="connsiteX48" fmla="*/ 315160 w 609243"/>
              <a:gd name="connsiteY48" fmla="*/ 68664 h 496315"/>
              <a:gd name="connsiteX49" fmla="*/ 306429 w 609243"/>
              <a:gd name="connsiteY49" fmla="*/ 71791 h 496315"/>
              <a:gd name="connsiteX50" fmla="*/ 297699 w 609243"/>
              <a:gd name="connsiteY50" fmla="*/ 68664 h 496315"/>
              <a:gd name="connsiteX51" fmla="*/ 198798 w 609243"/>
              <a:gd name="connsiteY51" fmla="*/ 22403 h 496315"/>
              <a:gd name="connsiteX52" fmla="*/ 197678 w 609243"/>
              <a:gd name="connsiteY52" fmla="*/ 346 h 496315"/>
              <a:gd name="connsiteX53" fmla="*/ 306429 w 609243"/>
              <a:gd name="connsiteY53" fmla="*/ 46209 h 496315"/>
              <a:gd name="connsiteX54" fmla="*/ 602505 w 609243"/>
              <a:gd name="connsiteY54" fmla="*/ 64779 h 496315"/>
              <a:gd name="connsiteX55" fmla="*/ 606016 w 609243"/>
              <a:gd name="connsiteY55" fmla="*/ 68948 h 496315"/>
              <a:gd name="connsiteX56" fmla="*/ 608009 w 609243"/>
              <a:gd name="connsiteY56" fmla="*/ 75581 h 496315"/>
              <a:gd name="connsiteX57" fmla="*/ 609243 w 609243"/>
              <a:gd name="connsiteY57" fmla="*/ 396113 h 496315"/>
              <a:gd name="connsiteX58" fmla="*/ 608199 w 609243"/>
              <a:gd name="connsiteY58" fmla="*/ 400945 h 496315"/>
              <a:gd name="connsiteX59" fmla="*/ 595103 w 609243"/>
              <a:gd name="connsiteY59" fmla="*/ 414210 h 496315"/>
              <a:gd name="connsiteX60" fmla="*/ 317437 w 609243"/>
              <a:gd name="connsiteY60" fmla="*/ 428043 h 496315"/>
              <a:gd name="connsiteX61" fmla="*/ 306429 w 609243"/>
              <a:gd name="connsiteY61" fmla="*/ 434675 h 496315"/>
              <a:gd name="connsiteX62" fmla="*/ 295422 w 609243"/>
              <a:gd name="connsiteY62" fmla="*/ 428043 h 496315"/>
              <a:gd name="connsiteX63" fmla="*/ 17756 w 609243"/>
              <a:gd name="connsiteY63" fmla="*/ 414210 h 496315"/>
              <a:gd name="connsiteX64" fmla="*/ 4660 w 609243"/>
              <a:gd name="connsiteY64" fmla="*/ 400945 h 496315"/>
              <a:gd name="connsiteX65" fmla="*/ 3616 w 609243"/>
              <a:gd name="connsiteY65" fmla="*/ 396113 h 496315"/>
              <a:gd name="connsiteX66" fmla="*/ 4850 w 609243"/>
              <a:gd name="connsiteY66" fmla="*/ 75581 h 496315"/>
              <a:gd name="connsiteX67" fmla="*/ 6843 w 609243"/>
              <a:gd name="connsiteY67" fmla="*/ 68948 h 496315"/>
              <a:gd name="connsiteX68" fmla="*/ 10354 w 609243"/>
              <a:gd name="connsiteY68" fmla="*/ 64779 h 496315"/>
              <a:gd name="connsiteX69" fmla="*/ 197678 w 609243"/>
              <a:gd name="connsiteY6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155189 w 609243"/>
              <a:gd name="connsiteY22" fmla="*/ 229830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155189 w 609243"/>
              <a:gd name="connsiteY26" fmla="*/ 229830 h 496315"/>
              <a:gd name="connsiteX27" fmla="*/ 439981 w 609243"/>
              <a:gd name="connsiteY27" fmla="*/ 229743 h 496315"/>
              <a:gd name="connsiteX28" fmla="*/ 542897 w 609243"/>
              <a:gd name="connsiteY28" fmla="*/ 259481 h 496315"/>
              <a:gd name="connsiteX29" fmla="*/ 534359 w 609243"/>
              <a:gd name="connsiteY29" fmla="*/ 277206 h 496315"/>
              <a:gd name="connsiteX30" fmla="*/ 349445 w 609243"/>
              <a:gd name="connsiteY30" fmla="*/ 274552 h 496315"/>
              <a:gd name="connsiteX31" fmla="*/ 338060 w 609243"/>
              <a:gd name="connsiteY31" fmla="*/ 258438 h 496315"/>
              <a:gd name="connsiteX32" fmla="*/ 439981 w 609243"/>
              <a:gd name="connsiteY32" fmla="*/ 229743 h 496315"/>
              <a:gd name="connsiteX33" fmla="*/ 436157 w 609243"/>
              <a:gd name="connsiteY33" fmla="*/ 183933 h 496315"/>
              <a:gd name="connsiteX34" fmla="*/ 539058 w 609243"/>
              <a:gd name="connsiteY34" fmla="*/ 213639 h 496315"/>
              <a:gd name="connsiteX35" fmla="*/ 530612 w 609243"/>
              <a:gd name="connsiteY35" fmla="*/ 231439 h 496315"/>
              <a:gd name="connsiteX36" fmla="*/ 436157 w 609243"/>
              <a:gd name="connsiteY36" fmla="*/ 183933 h 496315"/>
              <a:gd name="connsiteX37" fmla="*/ 155189 w 609243"/>
              <a:gd name="connsiteY37" fmla="*/ 183880 h 496315"/>
              <a:gd name="connsiteX38" fmla="*/ 259126 w 609243"/>
              <a:gd name="connsiteY38" fmla="*/ 203976 h 496315"/>
              <a:gd name="connsiteX39" fmla="*/ 249162 w 609243"/>
              <a:gd name="connsiteY39" fmla="*/ 220933 h 496315"/>
              <a:gd name="connsiteX40" fmla="*/ 155189 w 609243"/>
              <a:gd name="connsiteY40" fmla="*/ 183880 h 496315"/>
              <a:gd name="connsiteX41" fmla="*/ 198798 w 609243"/>
              <a:gd name="connsiteY41" fmla="*/ 22403 h 496315"/>
              <a:gd name="connsiteX42" fmla="*/ 27245 w 609243"/>
              <a:gd name="connsiteY42" fmla="*/ 79844 h 496315"/>
              <a:gd name="connsiteX43" fmla="*/ 26012 w 609243"/>
              <a:gd name="connsiteY43" fmla="*/ 387586 h 496315"/>
              <a:gd name="connsiteX44" fmla="*/ 306429 w 609243"/>
              <a:gd name="connsiteY44" fmla="*/ 408620 h 496315"/>
              <a:gd name="connsiteX45" fmla="*/ 586847 w 609243"/>
              <a:gd name="connsiteY45" fmla="*/ 387586 h 496315"/>
              <a:gd name="connsiteX46" fmla="*/ 585614 w 609243"/>
              <a:gd name="connsiteY46" fmla="*/ 79844 h 496315"/>
              <a:gd name="connsiteX47" fmla="*/ 315160 w 609243"/>
              <a:gd name="connsiteY47" fmla="*/ 68664 h 496315"/>
              <a:gd name="connsiteX48" fmla="*/ 306429 w 609243"/>
              <a:gd name="connsiteY48" fmla="*/ 71791 h 496315"/>
              <a:gd name="connsiteX49" fmla="*/ 297699 w 609243"/>
              <a:gd name="connsiteY49" fmla="*/ 68664 h 496315"/>
              <a:gd name="connsiteX50" fmla="*/ 198798 w 609243"/>
              <a:gd name="connsiteY50" fmla="*/ 22403 h 496315"/>
              <a:gd name="connsiteX51" fmla="*/ 197678 w 609243"/>
              <a:gd name="connsiteY51" fmla="*/ 346 h 496315"/>
              <a:gd name="connsiteX52" fmla="*/ 306429 w 609243"/>
              <a:gd name="connsiteY52" fmla="*/ 46209 h 496315"/>
              <a:gd name="connsiteX53" fmla="*/ 602505 w 609243"/>
              <a:gd name="connsiteY53" fmla="*/ 64779 h 496315"/>
              <a:gd name="connsiteX54" fmla="*/ 606016 w 609243"/>
              <a:gd name="connsiteY54" fmla="*/ 68948 h 496315"/>
              <a:gd name="connsiteX55" fmla="*/ 608009 w 609243"/>
              <a:gd name="connsiteY55" fmla="*/ 75581 h 496315"/>
              <a:gd name="connsiteX56" fmla="*/ 609243 w 609243"/>
              <a:gd name="connsiteY56" fmla="*/ 396113 h 496315"/>
              <a:gd name="connsiteX57" fmla="*/ 608199 w 609243"/>
              <a:gd name="connsiteY57" fmla="*/ 400945 h 496315"/>
              <a:gd name="connsiteX58" fmla="*/ 595103 w 609243"/>
              <a:gd name="connsiteY58" fmla="*/ 414210 h 496315"/>
              <a:gd name="connsiteX59" fmla="*/ 317437 w 609243"/>
              <a:gd name="connsiteY59" fmla="*/ 428043 h 496315"/>
              <a:gd name="connsiteX60" fmla="*/ 306429 w 609243"/>
              <a:gd name="connsiteY60" fmla="*/ 434675 h 496315"/>
              <a:gd name="connsiteX61" fmla="*/ 295422 w 609243"/>
              <a:gd name="connsiteY61" fmla="*/ 428043 h 496315"/>
              <a:gd name="connsiteX62" fmla="*/ 17756 w 609243"/>
              <a:gd name="connsiteY62" fmla="*/ 414210 h 496315"/>
              <a:gd name="connsiteX63" fmla="*/ 4660 w 609243"/>
              <a:gd name="connsiteY63" fmla="*/ 400945 h 496315"/>
              <a:gd name="connsiteX64" fmla="*/ 3616 w 609243"/>
              <a:gd name="connsiteY64" fmla="*/ 396113 h 496315"/>
              <a:gd name="connsiteX65" fmla="*/ 4850 w 609243"/>
              <a:gd name="connsiteY65" fmla="*/ 75581 h 496315"/>
              <a:gd name="connsiteX66" fmla="*/ 6843 w 609243"/>
              <a:gd name="connsiteY66" fmla="*/ 68948 h 496315"/>
              <a:gd name="connsiteX67" fmla="*/ 10354 w 609243"/>
              <a:gd name="connsiteY67" fmla="*/ 64779 h 496315"/>
              <a:gd name="connsiteX68" fmla="*/ 197678 w 609243"/>
              <a:gd name="connsiteY6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55189 w 609243"/>
              <a:gd name="connsiteY36" fmla="*/ 183880 h 496315"/>
              <a:gd name="connsiteX37" fmla="*/ 259126 w 609243"/>
              <a:gd name="connsiteY37" fmla="*/ 203976 h 496315"/>
              <a:gd name="connsiteX38" fmla="*/ 249162 w 609243"/>
              <a:gd name="connsiteY38" fmla="*/ 220933 h 496315"/>
              <a:gd name="connsiteX39" fmla="*/ 155189 w 609243"/>
              <a:gd name="connsiteY39" fmla="*/ 183880 h 496315"/>
              <a:gd name="connsiteX40" fmla="*/ 198798 w 609243"/>
              <a:gd name="connsiteY40" fmla="*/ 22403 h 496315"/>
              <a:gd name="connsiteX41" fmla="*/ 27245 w 609243"/>
              <a:gd name="connsiteY41" fmla="*/ 79844 h 496315"/>
              <a:gd name="connsiteX42" fmla="*/ 26012 w 609243"/>
              <a:gd name="connsiteY42" fmla="*/ 387586 h 496315"/>
              <a:gd name="connsiteX43" fmla="*/ 306429 w 609243"/>
              <a:gd name="connsiteY43" fmla="*/ 408620 h 496315"/>
              <a:gd name="connsiteX44" fmla="*/ 586847 w 609243"/>
              <a:gd name="connsiteY44" fmla="*/ 387586 h 496315"/>
              <a:gd name="connsiteX45" fmla="*/ 585614 w 609243"/>
              <a:gd name="connsiteY45" fmla="*/ 79844 h 496315"/>
              <a:gd name="connsiteX46" fmla="*/ 315160 w 609243"/>
              <a:gd name="connsiteY46" fmla="*/ 68664 h 496315"/>
              <a:gd name="connsiteX47" fmla="*/ 306429 w 609243"/>
              <a:gd name="connsiteY47" fmla="*/ 71791 h 496315"/>
              <a:gd name="connsiteX48" fmla="*/ 297699 w 609243"/>
              <a:gd name="connsiteY48" fmla="*/ 68664 h 496315"/>
              <a:gd name="connsiteX49" fmla="*/ 198798 w 609243"/>
              <a:gd name="connsiteY49" fmla="*/ 22403 h 496315"/>
              <a:gd name="connsiteX50" fmla="*/ 197678 w 609243"/>
              <a:gd name="connsiteY50" fmla="*/ 346 h 496315"/>
              <a:gd name="connsiteX51" fmla="*/ 306429 w 609243"/>
              <a:gd name="connsiteY51" fmla="*/ 46209 h 496315"/>
              <a:gd name="connsiteX52" fmla="*/ 602505 w 609243"/>
              <a:gd name="connsiteY52" fmla="*/ 64779 h 496315"/>
              <a:gd name="connsiteX53" fmla="*/ 606016 w 609243"/>
              <a:gd name="connsiteY53" fmla="*/ 68948 h 496315"/>
              <a:gd name="connsiteX54" fmla="*/ 608009 w 609243"/>
              <a:gd name="connsiteY54" fmla="*/ 75581 h 496315"/>
              <a:gd name="connsiteX55" fmla="*/ 609243 w 609243"/>
              <a:gd name="connsiteY55" fmla="*/ 396113 h 496315"/>
              <a:gd name="connsiteX56" fmla="*/ 608199 w 609243"/>
              <a:gd name="connsiteY56" fmla="*/ 400945 h 496315"/>
              <a:gd name="connsiteX57" fmla="*/ 595103 w 609243"/>
              <a:gd name="connsiteY57" fmla="*/ 414210 h 496315"/>
              <a:gd name="connsiteX58" fmla="*/ 317437 w 609243"/>
              <a:gd name="connsiteY58" fmla="*/ 428043 h 496315"/>
              <a:gd name="connsiteX59" fmla="*/ 306429 w 609243"/>
              <a:gd name="connsiteY59" fmla="*/ 434675 h 496315"/>
              <a:gd name="connsiteX60" fmla="*/ 295422 w 609243"/>
              <a:gd name="connsiteY60" fmla="*/ 428043 h 496315"/>
              <a:gd name="connsiteX61" fmla="*/ 17756 w 609243"/>
              <a:gd name="connsiteY61" fmla="*/ 414210 h 496315"/>
              <a:gd name="connsiteX62" fmla="*/ 4660 w 609243"/>
              <a:gd name="connsiteY62" fmla="*/ 400945 h 496315"/>
              <a:gd name="connsiteX63" fmla="*/ 3616 w 609243"/>
              <a:gd name="connsiteY63" fmla="*/ 396113 h 496315"/>
              <a:gd name="connsiteX64" fmla="*/ 4850 w 609243"/>
              <a:gd name="connsiteY64" fmla="*/ 75581 h 496315"/>
              <a:gd name="connsiteX65" fmla="*/ 6843 w 609243"/>
              <a:gd name="connsiteY65" fmla="*/ 68948 h 496315"/>
              <a:gd name="connsiteX66" fmla="*/ 10354 w 609243"/>
              <a:gd name="connsiteY66" fmla="*/ 64779 h 496315"/>
              <a:gd name="connsiteX67" fmla="*/ 197678 w 609243"/>
              <a:gd name="connsiteY6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55189 w 609243"/>
              <a:gd name="connsiteY36" fmla="*/ 183880 h 496315"/>
              <a:gd name="connsiteX37" fmla="*/ 249162 w 609243"/>
              <a:gd name="connsiteY37" fmla="*/ 220933 h 496315"/>
              <a:gd name="connsiteX38" fmla="*/ 155189 w 609243"/>
              <a:gd name="connsiteY38" fmla="*/ 183880 h 496315"/>
              <a:gd name="connsiteX39" fmla="*/ 198798 w 609243"/>
              <a:gd name="connsiteY39" fmla="*/ 22403 h 496315"/>
              <a:gd name="connsiteX40" fmla="*/ 27245 w 609243"/>
              <a:gd name="connsiteY40" fmla="*/ 79844 h 496315"/>
              <a:gd name="connsiteX41" fmla="*/ 26012 w 609243"/>
              <a:gd name="connsiteY41" fmla="*/ 387586 h 496315"/>
              <a:gd name="connsiteX42" fmla="*/ 306429 w 609243"/>
              <a:gd name="connsiteY42" fmla="*/ 408620 h 496315"/>
              <a:gd name="connsiteX43" fmla="*/ 586847 w 609243"/>
              <a:gd name="connsiteY43" fmla="*/ 387586 h 496315"/>
              <a:gd name="connsiteX44" fmla="*/ 585614 w 609243"/>
              <a:gd name="connsiteY44" fmla="*/ 79844 h 496315"/>
              <a:gd name="connsiteX45" fmla="*/ 315160 w 609243"/>
              <a:gd name="connsiteY45" fmla="*/ 68664 h 496315"/>
              <a:gd name="connsiteX46" fmla="*/ 306429 w 609243"/>
              <a:gd name="connsiteY46" fmla="*/ 71791 h 496315"/>
              <a:gd name="connsiteX47" fmla="*/ 297699 w 609243"/>
              <a:gd name="connsiteY47" fmla="*/ 68664 h 496315"/>
              <a:gd name="connsiteX48" fmla="*/ 198798 w 609243"/>
              <a:gd name="connsiteY48" fmla="*/ 22403 h 496315"/>
              <a:gd name="connsiteX49" fmla="*/ 197678 w 609243"/>
              <a:gd name="connsiteY49" fmla="*/ 346 h 496315"/>
              <a:gd name="connsiteX50" fmla="*/ 306429 w 609243"/>
              <a:gd name="connsiteY50" fmla="*/ 46209 h 496315"/>
              <a:gd name="connsiteX51" fmla="*/ 602505 w 609243"/>
              <a:gd name="connsiteY51" fmla="*/ 64779 h 496315"/>
              <a:gd name="connsiteX52" fmla="*/ 606016 w 609243"/>
              <a:gd name="connsiteY52" fmla="*/ 68948 h 496315"/>
              <a:gd name="connsiteX53" fmla="*/ 608009 w 609243"/>
              <a:gd name="connsiteY53" fmla="*/ 75581 h 496315"/>
              <a:gd name="connsiteX54" fmla="*/ 609243 w 609243"/>
              <a:gd name="connsiteY54" fmla="*/ 396113 h 496315"/>
              <a:gd name="connsiteX55" fmla="*/ 608199 w 609243"/>
              <a:gd name="connsiteY55" fmla="*/ 400945 h 496315"/>
              <a:gd name="connsiteX56" fmla="*/ 595103 w 609243"/>
              <a:gd name="connsiteY56" fmla="*/ 414210 h 496315"/>
              <a:gd name="connsiteX57" fmla="*/ 317437 w 609243"/>
              <a:gd name="connsiteY57" fmla="*/ 428043 h 496315"/>
              <a:gd name="connsiteX58" fmla="*/ 306429 w 609243"/>
              <a:gd name="connsiteY58" fmla="*/ 434675 h 496315"/>
              <a:gd name="connsiteX59" fmla="*/ 295422 w 609243"/>
              <a:gd name="connsiteY59" fmla="*/ 428043 h 496315"/>
              <a:gd name="connsiteX60" fmla="*/ 17756 w 609243"/>
              <a:gd name="connsiteY60" fmla="*/ 414210 h 496315"/>
              <a:gd name="connsiteX61" fmla="*/ 4660 w 609243"/>
              <a:gd name="connsiteY61" fmla="*/ 400945 h 496315"/>
              <a:gd name="connsiteX62" fmla="*/ 3616 w 609243"/>
              <a:gd name="connsiteY62" fmla="*/ 396113 h 496315"/>
              <a:gd name="connsiteX63" fmla="*/ 4850 w 609243"/>
              <a:gd name="connsiteY63" fmla="*/ 75581 h 496315"/>
              <a:gd name="connsiteX64" fmla="*/ 6843 w 609243"/>
              <a:gd name="connsiteY64" fmla="*/ 68948 h 496315"/>
              <a:gd name="connsiteX65" fmla="*/ 10354 w 609243"/>
              <a:gd name="connsiteY65" fmla="*/ 64779 h 496315"/>
              <a:gd name="connsiteX66" fmla="*/ 197678 w 609243"/>
              <a:gd name="connsiteY6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59126 w 609243"/>
              <a:gd name="connsiteY23" fmla="*/ 249914 h 496315"/>
              <a:gd name="connsiteX24" fmla="*/ 249162 w 609243"/>
              <a:gd name="connsiteY24" fmla="*/ 266966 h 496315"/>
              <a:gd name="connsiteX25" fmla="*/ 65059 w 609243"/>
              <a:gd name="connsiteY25" fmla="*/ 284966 h 496315"/>
              <a:gd name="connsiteX26" fmla="*/ 439981 w 609243"/>
              <a:gd name="connsiteY26" fmla="*/ 229743 h 496315"/>
              <a:gd name="connsiteX27" fmla="*/ 542897 w 609243"/>
              <a:gd name="connsiteY27" fmla="*/ 259481 h 496315"/>
              <a:gd name="connsiteX28" fmla="*/ 534359 w 609243"/>
              <a:gd name="connsiteY28" fmla="*/ 277206 h 496315"/>
              <a:gd name="connsiteX29" fmla="*/ 349445 w 609243"/>
              <a:gd name="connsiteY29" fmla="*/ 274552 h 496315"/>
              <a:gd name="connsiteX30" fmla="*/ 338060 w 609243"/>
              <a:gd name="connsiteY30" fmla="*/ 258438 h 496315"/>
              <a:gd name="connsiteX31" fmla="*/ 439981 w 609243"/>
              <a:gd name="connsiteY31" fmla="*/ 229743 h 496315"/>
              <a:gd name="connsiteX32" fmla="*/ 436157 w 609243"/>
              <a:gd name="connsiteY32" fmla="*/ 183933 h 496315"/>
              <a:gd name="connsiteX33" fmla="*/ 539058 w 609243"/>
              <a:gd name="connsiteY33" fmla="*/ 213639 h 496315"/>
              <a:gd name="connsiteX34" fmla="*/ 530612 w 609243"/>
              <a:gd name="connsiteY34" fmla="*/ 231439 h 496315"/>
              <a:gd name="connsiteX35" fmla="*/ 436157 w 609243"/>
              <a:gd name="connsiteY35" fmla="*/ 183933 h 496315"/>
              <a:gd name="connsiteX36" fmla="*/ 198798 w 609243"/>
              <a:gd name="connsiteY36" fmla="*/ 22403 h 496315"/>
              <a:gd name="connsiteX37" fmla="*/ 27245 w 609243"/>
              <a:gd name="connsiteY37" fmla="*/ 79844 h 496315"/>
              <a:gd name="connsiteX38" fmla="*/ 26012 w 609243"/>
              <a:gd name="connsiteY38" fmla="*/ 387586 h 496315"/>
              <a:gd name="connsiteX39" fmla="*/ 306429 w 609243"/>
              <a:gd name="connsiteY39" fmla="*/ 408620 h 496315"/>
              <a:gd name="connsiteX40" fmla="*/ 586847 w 609243"/>
              <a:gd name="connsiteY40" fmla="*/ 387586 h 496315"/>
              <a:gd name="connsiteX41" fmla="*/ 585614 w 609243"/>
              <a:gd name="connsiteY41" fmla="*/ 79844 h 496315"/>
              <a:gd name="connsiteX42" fmla="*/ 315160 w 609243"/>
              <a:gd name="connsiteY42" fmla="*/ 68664 h 496315"/>
              <a:gd name="connsiteX43" fmla="*/ 306429 w 609243"/>
              <a:gd name="connsiteY43" fmla="*/ 71791 h 496315"/>
              <a:gd name="connsiteX44" fmla="*/ 297699 w 609243"/>
              <a:gd name="connsiteY44" fmla="*/ 68664 h 496315"/>
              <a:gd name="connsiteX45" fmla="*/ 198798 w 609243"/>
              <a:gd name="connsiteY45" fmla="*/ 22403 h 496315"/>
              <a:gd name="connsiteX46" fmla="*/ 197678 w 609243"/>
              <a:gd name="connsiteY46" fmla="*/ 346 h 496315"/>
              <a:gd name="connsiteX47" fmla="*/ 306429 w 609243"/>
              <a:gd name="connsiteY47" fmla="*/ 46209 h 496315"/>
              <a:gd name="connsiteX48" fmla="*/ 602505 w 609243"/>
              <a:gd name="connsiteY48" fmla="*/ 64779 h 496315"/>
              <a:gd name="connsiteX49" fmla="*/ 606016 w 609243"/>
              <a:gd name="connsiteY49" fmla="*/ 68948 h 496315"/>
              <a:gd name="connsiteX50" fmla="*/ 608009 w 609243"/>
              <a:gd name="connsiteY50" fmla="*/ 75581 h 496315"/>
              <a:gd name="connsiteX51" fmla="*/ 609243 w 609243"/>
              <a:gd name="connsiteY51" fmla="*/ 396113 h 496315"/>
              <a:gd name="connsiteX52" fmla="*/ 608199 w 609243"/>
              <a:gd name="connsiteY52" fmla="*/ 400945 h 496315"/>
              <a:gd name="connsiteX53" fmla="*/ 595103 w 609243"/>
              <a:gd name="connsiteY53" fmla="*/ 414210 h 496315"/>
              <a:gd name="connsiteX54" fmla="*/ 317437 w 609243"/>
              <a:gd name="connsiteY54" fmla="*/ 428043 h 496315"/>
              <a:gd name="connsiteX55" fmla="*/ 306429 w 609243"/>
              <a:gd name="connsiteY55" fmla="*/ 434675 h 496315"/>
              <a:gd name="connsiteX56" fmla="*/ 295422 w 609243"/>
              <a:gd name="connsiteY56" fmla="*/ 428043 h 496315"/>
              <a:gd name="connsiteX57" fmla="*/ 17756 w 609243"/>
              <a:gd name="connsiteY57" fmla="*/ 414210 h 496315"/>
              <a:gd name="connsiteX58" fmla="*/ 4660 w 609243"/>
              <a:gd name="connsiteY58" fmla="*/ 400945 h 496315"/>
              <a:gd name="connsiteX59" fmla="*/ 3616 w 609243"/>
              <a:gd name="connsiteY59" fmla="*/ 396113 h 496315"/>
              <a:gd name="connsiteX60" fmla="*/ 4850 w 609243"/>
              <a:gd name="connsiteY60" fmla="*/ 75581 h 496315"/>
              <a:gd name="connsiteX61" fmla="*/ 6843 w 609243"/>
              <a:gd name="connsiteY61" fmla="*/ 68948 h 496315"/>
              <a:gd name="connsiteX62" fmla="*/ 10354 w 609243"/>
              <a:gd name="connsiteY62" fmla="*/ 64779 h 496315"/>
              <a:gd name="connsiteX63" fmla="*/ 197678 w 609243"/>
              <a:gd name="connsiteY6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65059 w 609243"/>
              <a:gd name="connsiteY22" fmla="*/ 284966 h 496315"/>
              <a:gd name="connsiteX23" fmla="*/ 249162 w 609243"/>
              <a:gd name="connsiteY23" fmla="*/ 266966 h 496315"/>
              <a:gd name="connsiteX24" fmla="*/ 65059 w 609243"/>
              <a:gd name="connsiteY24" fmla="*/ 284966 h 496315"/>
              <a:gd name="connsiteX25" fmla="*/ 439981 w 609243"/>
              <a:gd name="connsiteY25" fmla="*/ 229743 h 496315"/>
              <a:gd name="connsiteX26" fmla="*/ 542897 w 609243"/>
              <a:gd name="connsiteY26" fmla="*/ 259481 h 496315"/>
              <a:gd name="connsiteX27" fmla="*/ 534359 w 609243"/>
              <a:gd name="connsiteY27" fmla="*/ 277206 h 496315"/>
              <a:gd name="connsiteX28" fmla="*/ 349445 w 609243"/>
              <a:gd name="connsiteY28" fmla="*/ 274552 h 496315"/>
              <a:gd name="connsiteX29" fmla="*/ 338060 w 609243"/>
              <a:gd name="connsiteY29" fmla="*/ 258438 h 496315"/>
              <a:gd name="connsiteX30" fmla="*/ 439981 w 609243"/>
              <a:gd name="connsiteY30" fmla="*/ 229743 h 496315"/>
              <a:gd name="connsiteX31" fmla="*/ 436157 w 609243"/>
              <a:gd name="connsiteY31" fmla="*/ 183933 h 496315"/>
              <a:gd name="connsiteX32" fmla="*/ 539058 w 609243"/>
              <a:gd name="connsiteY32" fmla="*/ 213639 h 496315"/>
              <a:gd name="connsiteX33" fmla="*/ 530612 w 609243"/>
              <a:gd name="connsiteY33" fmla="*/ 231439 h 496315"/>
              <a:gd name="connsiteX34" fmla="*/ 436157 w 609243"/>
              <a:gd name="connsiteY34" fmla="*/ 183933 h 496315"/>
              <a:gd name="connsiteX35" fmla="*/ 198798 w 609243"/>
              <a:gd name="connsiteY35" fmla="*/ 22403 h 496315"/>
              <a:gd name="connsiteX36" fmla="*/ 27245 w 609243"/>
              <a:gd name="connsiteY36" fmla="*/ 79844 h 496315"/>
              <a:gd name="connsiteX37" fmla="*/ 26012 w 609243"/>
              <a:gd name="connsiteY37" fmla="*/ 387586 h 496315"/>
              <a:gd name="connsiteX38" fmla="*/ 306429 w 609243"/>
              <a:gd name="connsiteY38" fmla="*/ 408620 h 496315"/>
              <a:gd name="connsiteX39" fmla="*/ 586847 w 609243"/>
              <a:gd name="connsiteY39" fmla="*/ 387586 h 496315"/>
              <a:gd name="connsiteX40" fmla="*/ 585614 w 609243"/>
              <a:gd name="connsiteY40" fmla="*/ 79844 h 496315"/>
              <a:gd name="connsiteX41" fmla="*/ 315160 w 609243"/>
              <a:gd name="connsiteY41" fmla="*/ 68664 h 496315"/>
              <a:gd name="connsiteX42" fmla="*/ 306429 w 609243"/>
              <a:gd name="connsiteY42" fmla="*/ 71791 h 496315"/>
              <a:gd name="connsiteX43" fmla="*/ 297699 w 609243"/>
              <a:gd name="connsiteY43" fmla="*/ 68664 h 496315"/>
              <a:gd name="connsiteX44" fmla="*/ 198798 w 609243"/>
              <a:gd name="connsiteY44" fmla="*/ 22403 h 496315"/>
              <a:gd name="connsiteX45" fmla="*/ 197678 w 609243"/>
              <a:gd name="connsiteY45" fmla="*/ 346 h 496315"/>
              <a:gd name="connsiteX46" fmla="*/ 306429 w 609243"/>
              <a:gd name="connsiteY46" fmla="*/ 46209 h 496315"/>
              <a:gd name="connsiteX47" fmla="*/ 602505 w 609243"/>
              <a:gd name="connsiteY47" fmla="*/ 64779 h 496315"/>
              <a:gd name="connsiteX48" fmla="*/ 606016 w 609243"/>
              <a:gd name="connsiteY48" fmla="*/ 68948 h 496315"/>
              <a:gd name="connsiteX49" fmla="*/ 608009 w 609243"/>
              <a:gd name="connsiteY49" fmla="*/ 75581 h 496315"/>
              <a:gd name="connsiteX50" fmla="*/ 609243 w 609243"/>
              <a:gd name="connsiteY50" fmla="*/ 396113 h 496315"/>
              <a:gd name="connsiteX51" fmla="*/ 608199 w 609243"/>
              <a:gd name="connsiteY51" fmla="*/ 400945 h 496315"/>
              <a:gd name="connsiteX52" fmla="*/ 595103 w 609243"/>
              <a:gd name="connsiteY52" fmla="*/ 414210 h 496315"/>
              <a:gd name="connsiteX53" fmla="*/ 317437 w 609243"/>
              <a:gd name="connsiteY53" fmla="*/ 428043 h 496315"/>
              <a:gd name="connsiteX54" fmla="*/ 306429 w 609243"/>
              <a:gd name="connsiteY54" fmla="*/ 434675 h 496315"/>
              <a:gd name="connsiteX55" fmla="*/ 295422 w 609243"/>
              <a:gd name="connsiteY55" fmla="*/ 428043 h 496315"/>
              <a:gd name="connsiteX56" fmla="*/ 17756 w 609243"/>
              <a:gd name="connsiteY56" fmla="*/ 414210 h 496315"/>
              <a:gd name="connsiteX57" fmla="*/ 4660 w 609243"/>
              <a:gd name="connsiteY57" fmla="*/ 400945 h 496315"/>
              <a:gd name="connsiteX58" fmla="*/ 3616 w 609243"/>
              <a:gd name="connsiteY58" fmla="*/ 396113 h 496315"/>
              <a:gd name="connsiteX59" fmla="*/ 4850 w 609243"/>
              <a:gd name="connsiteY59" fmla="*/ 75581 h 496315"/>
              <a:gd name="connsiteX60" fmla="*/ 6843 w 609243"/>
              <a:gd name="connsiteY60" fmla="*/ 68948 h 496315"/>
              <a:gd name="connsiteX61" fmla="*/ 10354 w 609243"/>
              <a:gd name="connsiteY61" fmla="*/ 64779 h 496315"/>
              <a:gd name="connsiteX62" fmla="*/ 197678 w 609243"/>
              <a:gd name="connsiteY6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59126 w 609243"/>
              <a:gd name="connsiteY11" fmla="*/ 295874 h 496315"/>
              <a:gd name="connsiteX12" fmla="*/ 249162 w 609243"/>
              <a:gd name="connsiteY12" fmla="*/ 312936 h 496315"/>
              <a:gd name="connsiteX13" fmla="*/ 65059 w 609243"/>
              <a:gd name="connsiteY13" fmla="*/ 331041 h 496315"/>
              <a:gd name="connsiteX14" fmla="*/ 55095 w 609243"/>
              <a:gd name="connsiteY14" fmla="*/ 313979 h 496315"/>
              <a:gd name="connsiteX15" fmla="*/ 155189 w 609243"/>
              <a:gd name="connsiteY15" fmla="*/ 275778 h 496315"/>
              <a:gd name="connsiteX16" fmla="*/ 443849 w 609243"/>
              <a:gd name="connsiteY16" fmla="*/ 275552 h 496315"/>
              <a:gd name="connsiteX17" fmla="*/ 546751 w 609243"/>
              <a:gd name="connsiteY17" fmla="*/ 305255 h 496315"/>
              <a:gd name="connsiteX18" fmla="*/ 538211 w 609243"/>
              <a:gd name="connsiteY18" fmla="*/ 323074 h 496315"/>
              <a:gd name="connsiteX19" fmla="*/ 353260 w 609243"/>
              <a:gd name="connsiteY19" fmla="*/ 320420 h 496315"/>
              <a:gd name="connsiteX20" fmla="*/ 341872 w 609243"/>
              <a:gd name="connsiteY20" fmla="*/ 304212 h 496315"/>
              <a:gd name="connsiteX21" fmla="*/ 443849 w 609243"/>
              <a:gd name="connsiteY21" fmla="*/ 275552 h 496315"/>
              <a:gd name="connsiteX22" fmla="*/ 439981 w 609243"/>
              <a:gd name="connsiteY22" fmla="*/ 229743 h 496315"/>
              <a:gd name="connsiteX23" fmla="*/ 542897 w 609243"/>
              <a:gd name="connsiteY23" fmla="*/ 259481 h 496315"/>
              <a:gd name="connsiteX24" fmla="*/ 534359 w 609243"/>
              <a:gd name="connsiteY24" fmla="*/ 277206 h 496315"/>
              <a:gd name="connsiteX25" fmla="*/ 349445 w 609243"/>
              <a:gd name="connsiteY25" fmla="*/ 274552 h 496315"/>
              <a:gd name="connsiteX26" fmla="*/ 338060 w 609243"/>
              <a:gd name="connsiteY26" fmla="*/ 258438 h 496315"/>
              <a:gd name="connsiteX27" fmla="*/ 439981 w 609243"/>
              <a:gd name="connsiteY27" fmla="*/ 229743 h 496315"/>
              <a:gd name="connsiteX28" fmla="*/ 436157 w 609243"/>
              <a:gd name="connsiteY28" fmla="*/ 183933 h 496315"/>
              <a:gd name="connsiteX29" fmla="*/ 539058 w 609243"/>
              <a:gd name="connsiteY29" fmla="*/ 213639 h 496315"/>
              <a:gd name="connsiteX30" fmla="*/ 530612 w 609243"/>
              <a:gd name="connsiteY30" fmla="*/ 231439 h 496315"/>
              <a:gd name="connsiteX31" fmla="*/ 436157 w 609243"/>
              <a:gd name="connsiteY31" fmla="*/ 183933 h 496315"/>
              <a:gd name="connsiteX32" fmla="*/ 198798 w 609243"/>
              <a:gd name="connsiteY32" fmla="*/ 22403 h 496315"/>
              <a:gd name="connsiteX33" fmla="*/ 27245 w 609243"/>
              <a:gd name="connsiteY33" fmla="*/ 79844 h 496315"/>
              <a:gd name="connsiteX34" fmla="*/ 26012 w 609243"/>
              <a:gd name="connsiteY34" fmla="*/ 387586 h 496315"/>
              <a:gd name="connsiteX35" fmla="*/ 306429 w 609243"/>
              <a:gd name="connsiteY35" fmla="*/ 408620 h 496315"/>
              <a:gd name="connsiteX36" fmla="*/ 586847 w 609243"/>
              <a:gd name="connsiteY36" fmla="*/ 387586 h 496315"/>
              <a:gd name="connsiteX37" fmla="*/ 585614 w 609243"/>
              <a:gd name="connsiteY37" fmla="*/ 79844 h 496315"/>
              <a:gd name="connsiteX38" fmla="*/ 315160 w 609243"/>
              <a:gd name="connsiteY38" fmla="*/ 68664 h 496315"/>
              <a:gd name="connsiteX39" fmla="*/ 306429 w 609243"/>
              <a:gd name="connsiteY39" fmla="*/ 71791 h 496315"/>
              <a:gd name="connsiteX40" fmla="*/ 297699 w 609243"/>
              <a:gd name="connsiteY40" fmla="*/ 68664 h 496315"/>
              <a:gd name="connsiteX41" fmla="*/ 198798 w 609243"/>
              <a:gd name="connsiteY41" fmla="*/ 22403 h 496315"/>
              <a:gd name="connsiteX42" fmla="*/ 197678 w 609243"/>
              <a:gd name="connsiteY42" fmla="*/ 346 h 496315"/>
              <a:gd name="connsiteX43" fmla="*/ 306429 w 609243"/>
              <a:gd name="connsiteY43" fmla="*/ 46209 h 496315"/>
              <a:gd name="connsiteX44" fmla="*/ 602505 w 609243"/>
              <a:gd name="connsiteY44" fmla="*/ 64779 h 496315"/>
              <a:gd name="connsiteX45" fmla="*/ 606016 w 609243"/>
              <a:gd name="connsiteY45" fmla="*/ 68948 h 496315"/>
              <a:gd name="connsiteX46" fmla="*/ 608009 w 609243"/>
              <a:gd name="connsiteY46" fmla="*/ 75581 h 496315"/>
              <a:gd name="connsiteX47" fmla="*/ 609243 w 609243"/>
              <a:gd name="connsiteY47" fmla="*/ 396113 h 496315"/>
              <a:gd name="connsiteX48" fmla="*/ 608199 w 609243"/>
              <a:gd name="connsiteY48" fmla="*/ 400945 h 496315"/>
              <a:gd name="connsiteX49" fmla="*/ 595103 w 609243"/>
              <a:gd name="connsiteY49" fmla="*/ 414210 h 496315"/>
              <a:gd name="connsiteX50" fmla="*/ 317437 w 609243"/>
              <a:gd name="connsiteY50" fmla="*/ 428043 h 496315"/>
              <a:gd name="connsiteX51" fmla="*/ 306429 w 609243"/>
              <a:gd name="connsiteY51" fmla="*/ 434675 h 496315"/>
              <a:gd name="connsiteX52" fmla="*/ 295422 w 609243"/>
              <a:gd name="connsiteY52" fmla="*/ 428043 h 496315"/>
              <a:gd name="connsiteX53" fmla="*/ 17756 w 609243"/>
              <a:gd name="connsiteY53" fmla="*/ 414210 h 496315"/>
              <a:gd name="connsiteX54" fmla="*/ 4660 w 609243"/>
              <a:gd name="connsiteY54" fmla="*/ 400945 h 496315"/>
              <a:gd name="connsiteX55" fmla="*/ 3616 w 609243"/>
              <a:gd name="connsiteY55" fmla="*/ 396113 h 496315"/>
              <a:gd name="connsiteX56" fmla="*/ 4850 w 609243"/>
              <a:gd name="connsiteY56" fmla="*/ 75581 h 496315"/>
              <a:gd name="connsiteX57" fmla="*/ 6843 w 609243"/>
              <a:gd name="connsiteY57" fmla="*/ 68948 h 496315"/>
              <a:gd name="connsiteX58" fmla="*/ 10354 w 609243"/>
              <a:gd name="connsiteY58" fmla="*/ 64779 h 496315"/>
              <a:gd name="connsiteX59" fmla="*/ 197678 w 609243"/>
              <a:gd name="connsiteY5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55189 w 609243"/>
              <a:gd name="connsiteY10" fmla="*/ 275778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55095 w 609243"/>
              <a:gd name="connsiteY13" fmla="*/ 313979 h 496315"/>
              <a:gd name="connsiteX14" fmla="*/ 155189 w 609243"/>
              <a:gd name="connsiteY14" fmla="*/ 275778 h 496315"/>
              <a:gd name="connsiteX15" fmla="*/ 443849 w 609243"/>
              <a:gd name="connsiteY15" fmla="*/ 275552 h 496315"/>
              <a:gd name="connsiteX16" fmla="*/ 546751 w 609243"/>
              <a:gd name="connsiteY16" fmla="*/ 305255 h 496315"/>
              <a:gd name="connsiteX17" fmla="*/ 538211 w 609243"/>
              <a:gd name="connsiteY17" fmla="*/ 323074 h 496315"/>
              <a:gd name="connsiteX18" fmla="*/ 353260 w 609243"/>
              <a:gd name="connsiteY18" fmla="*/ 320420 h 496315"/>
              <a:gd name="connsiteX19" fmla="*/ 341872 w 609243"/>
              <a:gd name="connsiteY19" fmla="*/ 304212 h 496315"/>
              <a:gd name="connsiteX20" fmla="*/ 443849 w 609243"/>
              <a:gd name="connsiteY20" fmla="*/ 275552 h 496315"/>
              <a:gd name="connsiteX21" fmla="*/ 439981 w 609243"/>
              <a:gd name="connsiteY21" fmla="*/ 229743 h 496315"/>
              <a:gd name="connsiteX22" fmla="*/ 542897 w 609243"/>
              <a:gd name="connsiteY22" fmla="*/ 259481 h 496315"/>
              <a:gd name="connsiteX23" fmla="*/ 534359 w 609243"/>
              <a:gd name="connsiteY23" fmla="*/ 277206 h 496315"/>
              <a:gd name="connsiteX24" fmla="*/ 349445 w 609243"/>
              <a:gd name="connsiteY24" fmla="*/ 274552 h 496315"/>
              <a:gd name="connsiteX25" fmla="*/ 338060 w 609243"/>
              <a:gd name="connsiteY25" fmla="*/ 258438 h 496315"/>
              <a:gd name="connsiteX26" fmla="*/ 439981 w 609243"/>
              <a:gd name="connsiteY26" fmla="*/ 229743 h 496315"/>
              <a:gd name="connsiteX27" fmla="*/ 436157 w 609243"/>
              <a:gd name="connsiteY27" fmla="*/ 183933 h 496315"/>
              <a:gd name="connsiteX28" fmla="*/ 539058 w 609243"/>
              <a:gd name="connsiteY28" fmla="*/ 213639 h 496315"/>
              <a:gd name="connsiteX29" fmla="*/ 530612 w 609243"/>
              <a:gd name="connsiteY29" fmla="*/ 231439 h 496315"/>
              <a:gd name="connsiteX30" fmla="*/ 436157 w 609243"/>
              <a:gd name="connsiteY30" fmla="*/ 183933 h 496315"/>
              <a:gd name="connsiteX31" fmla="*/ 198798 w 609243"/>
              <a:gd name="connsiteY31" fmla="*/ 22403 h 496315"/>
              <a:gd name="connsiteX32" fmla="*/ 27245 w 609243"/>
              <a:gd name="connsiteY32" fmla="*/ 79844 h 496315"/>
              <a:gd name="connsiteX33" fmla="*/ 26012 w 609243"/>
              <a:gd name="connsiteY33" fmla="*/ 387586 h 496315"/>
              <a:gd name="connsiteX34" fmla="*/ 306429 w 609243"/>
              <a:gd name="connsiteY34" fmla="*/ 408620 h 496315"/>
              <a:gd name="connsiteX35" fmla="*/ 586847 w 609243"/>
              <a:gd name="connsiteY35" fmla="*/ 387586 h 496315"/>
              <a:gd name="connsiteX36" fmla="*/ 585614 w 609243"/>
              <a:gd name="connsiteY36" fmla="*/ 79844 h 496315"/>
              <a:gd name="connsiteX37" fmla="*/ 315160 w 609243"/>
              <a:gd name="connsiteY37" fmla="*/ 68664 h 496315"/>
              <a:gd name="connsiteX38" fmla="*/ 306429 w 609243"/>
              <a:gd name="connsiteY38" fmla="*/ 71791 h 496315"/>
              <a:gd name="connsiteX39" fmla="*/ 297699 w 609243"/>
              <a:gd name="connsiteY39" fmla="*/ 68664 h 496315"/>
              <a:gd name="connsiteX40" fmla="*/ 198798 w 609243"/>
              <a:gd name="connsiteY40" fmla="*/ 22403 h 496315"/>
              <a:gd name="connsiteX41" fmla="*/ 197678 w 609243"/>
              <a:gd name="connsiteY41" fmla="*/ 346 h 496315"/>
              <a:gd name="connsiteX42" fmla="*/ 306429 w 609243"/>
              <a:gd name="connsiteY42" fmla="*/ 46209 h 496315"/>
              <a:gd name="connsiteX43" fmla="*/ 602505 w 609243"/>
              <a:gd name="connsiteY43" fmla="*/ 64779 h 496315"/>
              <a:gd name="connsiteX44" fmla="*/ 606016 w 609243"/>
              <a:gd name="connsiteY44" fmla="*/ 68948 h 496315"/>
              <a:gd name="connsiteX45" fmla="*/ 608009 w 609243"/>
              <a:gd name="connsiteY45" fmla="*/ 75581 h 496315"/>
              <a:gd name="connsiteX46" fmla="*/ 609243 w 609243"/>
              <a:gd name="connsiteY46" fmla="*/ 396113 h 496315"/>
              <a:gd name="connsiteX47" fmla="*/ 608199 w 609243"/>
              <a:gd name="connsiteY47" fmla="*/ 400945 h 496315"/>
              <a:gd name="connsiteX48" fmla="*/ 595103 w 609243"/>
              <a:gd name="connsiteY48" fmla="*/ 414210 h 496315"/>
              <a:gd name="connsiteX49" fmla="*/ 317437 w 609243"/>
              <a:gd name="connsiteY49" fmla="*/ 428043 h 496315"/>
              <a:gd name="connsiteX50" fmla="*/ 306429 w 609243"/>
              <a:gd name="connsiteY50" fmla="*/ 434675 h 496315"/>
              <a:gd name="connsiteX51" fmla="*/ 295422 w 609243"/>
              <a:gd name="connsiteY51" fmla="*/ 428043 h 496315"/>
              <a:gd name="connsiteX52" fmla="*/ 17756 w 609243"/>
              <a:gd name="connsiteY52" fmla="*/ 414210 h 496315"/>
              <a:gd name="connsiteX53" fmla="*/ 4660 w 609243"/>
              <a:gd name="connsiteY53" fmla="*/ 400945 h 496315"/>
              <a:gd name="connsiteX54" fmla="*/ 3616 w 609243"/>
              <a:gd name="connsiteY54" fmla="*/ 396113 h 496315"/>
              <a:gd name="connsiteX55" fmla="*/ 4850 w 609243"/>
              <a:gd name="connsiteY55" fmla="*/ 75581 h 496315"/>
              <a:gd name="connsiteX56" fmla="*/ 6843 w 609243"/>
              <a:gd name="connsiteY56" fmla="*/ 68948 h 496315"/>
              <a:gd name="connsiteX57" fmla="*/ 10354 w 609243"/>
              <a:gd name="connsiteY57" fmla="*/ 64779 h 496315"/>
              <a:gd name="connsiteX58" fmla="*/ 197678 w 609243"/>
              <a:gd name="connsiteY5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5095 w 609243"/>
              <a:gd name="connsiteY10" fmla="*/ 313979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55095 w 609243"/>
              <a:gd name="connsiteY13" fmla="*/ 313979 h 496315"/>
              <a:gd name="connsiteX14" fmla="*/ 443849 w 609243"/>
              <a:gd name="connsiteY14" fmla="*/ 275552 h 496315"/>
              <a:gd name="connsiteX15" fmla="*/ 546751 w 609243"/>
              <a:gd name="connsiteY15" fmla="*/ 305255 h 496315"/>
              <a:gd name="connsiteX16" fmla="*/ 538211 w 609243"/>
              <a:gd name="connsiteY16" fmla="*/ 323074 h 496315"/>
              <a:gd name="connsiteX17" fmla="*/ 353260 w 609243"/>
              <a:gd name="connsiteY17" fmla="*/ 320420 h 496315"/>
              <a:gd name="connsiteX18" fmla="*/ 341872 w 609243"/>
              <a:gd name="connsiteY18" fmla="*/ 304212 h 496315"/>
              <a:gd name="connsiteX19" fmla="*/ 443849 w 609243"/>
              <a:gd name="connsiteY19" fmla="*/ 275552 h 496315"/>
              <a:gd name="connsiteX20" fmla="*/ 439981 w 609243"/>
              <a:gd name="connsiteY20" fmla="*/ 229743 h 496315"/>
              <a:gd name="connsiteX21" fmla="*/ 542897 w 609243"/>
              <a:gd name="connsiteY21" fmla="*/ 259481 h 496315"/>
              <a:gd name="connsiteX22" fmla="*/ 534359 w 609243"/>
              <a:gd name="connsiteY22" fmla="*/ 277206 h 496315"/>
              <a:gd name="connsiteX23" fmla="*/ 349445 w 609243"/>
              <a:gd name="connsiteY23" fmla="*/ 274552 h 496315"/>
              <a:gd name="connsiteX24" fmla="*/ 338060 w 609243"/>
              <a:gd name="connsiteY24" fmla="*/ 258438 h 496315"/>
              <a:gd name="connsiteX25" fmla="*/ 439981 w 609243"/>
              <a:gd name="connsiteY25" fmla="*/ 229743 h 496315"/>
              <a:gd name="connsiteX26" fmla="*/ 436157 w 609243"/>
              <a:gd name="connsiteY26" fmla="*/ 183933 h 496315"/>
              <a:gd name="connsiteX27" fmla="*/ 539058 w 609243"/>
              <a:gd name="connsiteY27" fmla="*/ 213639 h 496315"/>
              <a:gd name="connsiteX28" fmla="*/ 530612 w 609243"/>
              <a:gd name="connsiteY28" fmla="*/ 231439 h 496315"/>
              <a:gd name="connsiteX29" fmla="*/ 436157 w 609243"/>
              <a:gd name="connsiteY29" fmla="*/ 183933 h 496315"/>
              <a:gd name="connsiteX30" fmla="*/ 198798 w 609243"/>
              <a:gd name="connsiteY30" fmla="*/ 22403 h 496315"/>
              <a:gd name="connsiteX31" fmla="*/ 27245 w 609243"/>
              <a:gd name="connsiteY31" fmla="*/ 79844 h 496315"/>
              <a:gd name="connsiteX32" fmla="*/ 26012 w 609243"/>
              <a:gd name="connsiteY32" fmla="*/ 387586 h 496315"/>
              <a:gd name="connsiteX33" fmla="*/ 306429 w 609243"/>
              <a:gd name="connsiteY33" fmla="*/ 408620 h 496315"/>
              <a:gd name="connsiteX34" fmla="*/ 586847 w 609243"/>
              <a:gd name="connsiteY34" fmla="*/ 387586 h 496315"/>
              <a:gd name="connsiteX35" fmla="*/ 585614 w 609243"/>
              <a:gd name="connsiteY35" fmla="*/ 79844 h 496315"/>
              <a:gd name="connsiteX36" fmla="*/ 315160 w 609243"/>
              <a:gd name="connsiteY36" fmla="*/ 68664 h 496315"/>
              <a:gd name="connsiteX37" fmla="*/ 306429 w 609243"/>
              <a:gd name="connsiteY37" fmla="*/ 71791 h 496315"/>
              <a:gd name="connsiteX38" fmla="*/ 297699 w 609243"/>
              <a:gd name="connsiteY38" fmla="*/ 68664 h 496315"/>
              <a:gd name="connsiteX39" fmla="*/ 198798 w 609243"/>
              <a:gd name="connsiteY39" fmla="*/ 22403 h 496315"/>
              <a:gd name="connsiteX40" fmla="*/ 197678 w 609243"/>
              <a:gd name="connsiteY40" fmla="*/ 346 h 496315"/>
              <a:gd name="connsiteX41" fmla="*/ 306429 w 609243"/>
              <a:gd name="connsiteY41" fmla="*/ 46209 h 496315"/>
              <a:gd name="connsiteX42" fmla="*/ 602505 w 609243"/>
              <a:gd name="connsiteY42" fmla="*/ 64779 h 496315"/>
              <a:gd name="connsiteX43" fmla="*/ 606016 w 609243"/>
              <a:gd name="connsiteY43" fmla="*/ 68948 h 496315"/>
              <a:gd name="connsiteX44" fmla="*/ 608009 w 609243"/>
              <a:gd name="connsiteY44" fmla="*/ 75581 h 496315"/>
              <a:gd name="connsiteX45" fmla="*/ 609243 w 609243"/>
              <a:gd name="connsiteY45" fmla="*/ 396113 h 496315"/>
              <a:gd name="connsiteX46" fmla="*/ 608199 w 609243"/>
              <a:gd name="connsiteY46" fmla="*/ 400945 h 496315"/>
              <a:gd name="connsiteX47" fmla="*/ 595103 w 609243"/>
              <a:gd name="connsiteY47" fmla="*/ 414210 h 496315"/>
              <a:gd name="connsiteX48" fmla="*/ 317437 w 609243"/>
              <a:gd name="connsiteY48" fmla="*/ 428043 h 496315"/>
              <a:gd name="connsiteX49" fmla="*/ 306429 w 609243"/>
              <a:gd name="connsiteY49" fmla="*/ 434675 h 496315"/>
              <a:gd name="connsiteX50" fmla="*/ 295422 w 609243"/>
              <a:gd name="connsiteY50" fmla="*/ 428043 h 496315"/>
              <a:gd name="connsiteX51" fmla="*/ 17756 w 609243"/>
              <a:gd name="connsiteY51" fmla="*/ 414210 h 496315"/>
              <a:gd name="connsiteX52" fmla="*/ 4660 w 609243"/>
              <a:gd name="connsiteY52" fmla="*/ 400945 h 496315"/>
              <a:gd name="connsiteX53" fmla="*/ 3616 w 609243"/>
              <a:gd name="connsiteY53" fmla="*/ 396113 h 496315"/>
              <a:gd name="connsiteX54" fmla="*/ 4850 w 609243"/>
              <a:gd name="connsiteY54" fmla="*/ 75581 h 496315"/>
              <a:gd name="connsiteX55" fmla="*/ 6843 w 609243"/>
              <a:gd name="connsiteY55" fmla="*/ 68948 h 496315"/>
              <a:gd name="connsiteX56" fmla="*/ 10354 w 609243"/>
              <a:gd name="connsiteY56" fmla="*/ 64779 h 496315"/>
              <a:gd name="connsiteX57" fmla="*/ 197678 w 609243"/>
              <a:gd name="connsiteY5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65059 w 609243"/>
              <a:gd name="connsiteY10" fmla="*/ 331041 h 496315"/>
              <a:gd name="connsiteX11" fmla="*/ 249162 w 609243"/>
              <a:gd name="connsiteY11" fmla="*/ 312936 h 496315"/>
              <a:gd name="connsiteX12" fmla="*/ 65059 w 609243"/>
              <a:gd name="connsiteY12" fmla="*/ 331041 h 496315"/>
              <a:gd name="connsiteX13" fmla="*/ 443849 w 609243"/>
              <a:gd name="connsiteY13" fmla="*/ 275552 h 496315"/>
              <a:gd name="connsiteX14" fmla="*/ 546751 w 609243"/>
              <a:gd name="connsiteY14" fmla="*/ 305255 h 496315"/>
              <a:gd name="connsiteX15" fmla="*/ 538211 w 609243"/>
              <a:gd name="connsiteY15" fmla="*/ 323074 h 496315"/>
              <a:gd name="connsiteX16" fmla="*/ 353260 w 609243"/>
              <a:gd name="connsiteY16" fmla="*/ 320420 h 496315"/>
              <a:gd name="connsiteX17" fmla="*/ 341872 w 609243"/>
              <a:gd name="connsiteY17" fmla="*/ 304212 h 496315"/>
              <a:gd name="connsiteX18" fmla="*/ 443849 w 609243"/>
              <a:gd name="connsiteY18" fmla="*/ 275552 h 496315"/>
              <a:gd name="connsiteX19" fmla="*/ 439981 w 609243"/>
              <a:gd name="connsiteY19" fmla="*/ 229743 h 496315"/>
              <a:gd name="connsiteX20" fmla="*/ 542897 w 609243"/>
              <a:gd name="connsiteY20" fmla="*/ 259481 h 496315"/>
              <a:gd name="connsiteX21" fmla="*/ 534359 w 609243"/>
              <a:gd name="connsiteY21" fmla="*/ 277206 h 496315"/>
              <a:gd name="connsiteX22" fmla="*/ 349445 w 609243"/>
              <a:gd name="connsiteY22" fmla="*/ 274552 h 496315"/>
              <a:gd name="connsiteX23" fmla="*/ 338060 w 609243"/>
              <a:gd name="connsiteY23" fmla="*/ 258438 h 496315"/>
              <a:gd name="connsiteX24" fmla="*/ 439981 w 609243"/>
              <a:gd name="connsiteY24" fmla="*/ 229743 h 496315"/>
              <a:gd name="connsiteX25" fmla="*/ 436157 w 609243"/>
              <a:gd name="connsiteY25" fmla="*/ 183933 h 496315"/>
              <a:gd name="connsiteX26" fmla="*/ 539058 w 609243"/>
              <a:gd name="connsiteY26" fmla="*/ 213639 h 496315"/>
              <a:gd name="connsiteX27" fmla="*/ 530612 w 609243"/>
              <a:gd name="connsiteY27" fmla="*/ 231439 h 496315"/>
              <a:gd name="connsiteX28" fmla="*/ 436157 w 609243"/>
              <a:gd name="connsiteY28" fmla="*/ 183933 h 496315"/>
              <a:gd name="connsiteX29" fmla="*/ 198798 w 609243"/>
              <a:gd name="connsiteY29" fmla="*/ 22403 h 496315"/>
              <a:gd name="connsiteX30" fmla="*/ 27245 w 609243"/>
              <a:gd name="connsiteY30" fmla="*/ 79844 h 496315"/>
              <a:gd name="connsiteX31" fmla="*/ 26012 w 609243"/>
              <a:gd name="connsiteY31" fmla="*/ 387586 h 496315"/>
              <a:gd name="connsiteX32" fmla="*/ 306429 w 609243"/>
              <a:gd name="connsiteY32" fmla="*/ 408620 h 496315"/>
              <a:gd name="connsiteX33" fmla="*/ 586847 w 609243"/>
              <a:gd name="connsiteY33" fmla="*/ 387586 h 496315"/>
              <a:gd name="connsiteX34" fmla="*/ 585614 w 609243"/>
              <a:gd name="connsiteY34" fmla="*/ 79844 h 496315"/>
              <a:gd name="connsiteX35" fmla="*/ 315160 w 609243"/>
              <a:gd name="connsiteY35" fmla="*/ 68664 h 496315"/>
              <a:gd name="connsiteX36" fmla="*/ 306429 w 609243"/>
              <a:gd name="connsiteY36" fmla="*/ 71791 h 496315"/>
              <a:gd name="connsiteX37" fmla="*/ 297699 w 609243"/>
              <a:gd name="connsiteY37" fmla="*/ 68664 h 496315"/>
              <a:gd name="connsiteX38" fmla="*/ 198798 w 609243"/>
              <a:gd name="connsiteY38" fmla="*/ 22403 h 496315"/>
              <a:gd name="connsiteX39" fmla="*/ 197678 w 609243"/>
              <a:gd name="connsiteY39" fmla="*/ 346 h 496315"/>
              <a:gd name="connsiteX40" fmla="*/ 306429 w 609243"/>
              <a:gd name="connsiteY40" fmla="*/ 46209 h 496315"/>
              <a:gd name="connsiteX41" fmla="*/ 602505 w 609243"/>
              <a:gd name="connsiteY41" fmla="*/ 64779 h 496315"/>
              <a:gd name="connsiteX42" fmla="*/ 606016 w 609243"/>
              <a:gd name="connsiteY42" fmla="*/ 68948 h 496315"/>
              <a:gd name="connsiteX43" fmla="*/ 608009 w 609243"/>
              <a:gd name="connsiteY43" fmla="*/ 75581 h 496315"/>
              <a:gd name="connsiteX44" fmla="*/ 609243 w 609243"/>
              <a:gd name="connsiteY44" fmla="*/ 396113 h 496315"/>
              <a:gd name="connsiteX45" fmla="*/ 608199 w 609243"/>
              <a:gd name="connsiteY45" fmla="*/ 400945 h 496315"/>
              <a:gd name="connsiteX46" fmla="*/ 595103 w 609243"/>
              <a:gd name="connsiteY46" fmla="*/ 414210 h 496315"/>
              <a:gd name="connsiteX47" fmla="*/ 317437 w 609243"/>
              <a:gd name="connsiteY47" fmla="*/ 428043 h 496315"/>
              <a:gd name="connsiteX48" fmla="*/ 306429 w 609243"/>
              <a:gd name="connsiteY48" fmla="*/ 434675 h 496315"/>
              <a:gd name="connsiteX49" fmla="*/ 295422 w 609243"/>
              <a:gd name="connsiteY49" fmla="*/ 428043 h 496315"/>
              <a:gd name="connsiteX50" fmla="*/ 17756 w 609243"/>
              <a:gd name="connsiteY50" fmla="*/ 414210 h 496315"/>
              <a:gd name="connsiteX51" fmla="*/ 4660 w 609243"/>
              <a:gd name="connsiteY51" fmla="*/ 400945 h 496315"/>
              <a:gd name="connsiteX52" fmla="*/ 3616 w 609243"/>
              <a:gd name="connsiteY52" fmla="*/ 396113 h 496315"/>
              <a:gd name="connsiteX53" fmla="*/ 4850 w 609243"/>
              <a:gd name="connsiteY53" fmla="*/ 75581 h 496315"/>
              <a:gd name="connsiteX54" fmla="*/ 6843 w 609243"/>
              <a:gd name="connsiteY54" fmla="*/ 68948 h 496315"/>
              <a:gd name="connsiteX55" fmla="*/ 10354 w 609243"/>
              <a:gd name="connsiteY55" fmla="*/ 64779 h 496315"/>
              <a:gd name="connsiteX56" fmla="*/ 197678 w 609243"/>
              <a:gd name="connsiteY5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341872 w 609243"/>
              <a:gd name="connsiteY14" fmla="*/ 304212 h 496315"/>
              <a:gd name="connsiteX15" fmla="*/ 443849 w 609243"/>
              <a:gd name="connsiteY15" fmla="*/ 275552 h 496315"/>
              <a:gd name="connsiteX16" fmla="*/ 439981 w 609243"/>
              <a:gd name="connsiteY16" fmla="*/ 229743 h 496315"/>
              <a:gd name="connsiteX17" fmla="*/ 542897 w 609243"/>
              <a:gd name="connsiteY17" fmla="*/ 259481 h 496315"/>
              <a:gd name="connsiteX18" fmla="*/ 534359 w 609243"/>
              <a:gd name="connsiteY18" fmla="*/ 277206 h 496315"/>
              <a:gd name="connsiteX19" fmla="*/ 349445 w 609243"/>
              <a:gd name="connsiteY19" fmla="*/ 274552 h 496315"/>
              <a:gd name="connsiteX20" fmla="*/ 338060 w 609243"/>
              <a:gd name="connsiteY20" fmla="*/ 258438 h 496315"/>
              <a:gd name="connsiteX21" fmla="*/ 439981 w 609243"/>
              <a:gd name="connsiteY21" fmla="*/ 229743 h 496315"/>
              <a:gd name="connsiteX22" fmla="*/ 436157 w 609243"/>
              <a:gd name="connsiteY22" fmla="*/ 183933 h 496315"/>
              <a:gd name="connsiteX23" fmla="*/ 539058 w 609243"/>
              <a:gd name="connsiteY23" fmla="*/ 213639 h 496315"/>
              <a:gd name="connsiteX24" fmla="*/ 530612 w 609243"/>
              <a:gd name="connsiteY24" fmla="*/ 231439 h 496315"/>
              <a:gd name="connsiteX25" fmla="*/ 436157 w 609243"/>
              <a:gd name="connsiteY25" fmla="*/ 183933 h 496315"/>
              <a:gd name="connsiteX26" fmla="*/ 198798 w 609243"/>
              <a:gd name="connsiteY26" fmla="*/ 22403 h 496315"/>
              <a:gd name="connsiteX27" fmla="*/ 27245 w 609243"/>
              <a:gd name="connsiteY27" fmla="*/ 79844 h 496315"/>
              <a:gd name="connsiteX28" fmla="*/ 26012 w 609243"/>
              <a:gd name="connsiteY28" fmla="*/ 387586 h 496315"/>
              <a:gd name="connsiteX29" fmla="*/ 306429 w 609243"/>
              <a:gd name="connsiteY29" fmla="*/ 408620 h 496315"/>
              <a:gd name="connsiteX30" fmla="*/ 586847 w 609243"/>
              <a:gd name="connsiteY30" fmla="*/ 387586 h 496315"/>
              <a:gd name="connsiteX31" fmla="*/ 585614 w 609243"/>
              <a:gd name="connsiteY31" fmla="*/ 79844 h 496315"/>
              <a:gd name="connsiteX32" fmla="*/ 315160 w 609243"/>
              <a:gd name="connsiteY32" fmla="*/ 68664 h 496315"/>
              <a:gd name="connsiteX33" fmla="*/ 306429 w 609243"/>
              <a:gd name="connsiteY33" fmla="*/ 71791 h 496315"/>
              <a:gd name="connsiteX34" fmla="*/ 297699 w 609243"/>
              <a:gd name="connsiteY34" fmla="*/ 68664 h 496315"/>
              <a:gd name="connsiteX35" fmla="*/ 198798 w 609243"/>
              <a:gd name="connsiteY35" fmla="*/ 22403 h 496315"/>
              <a:gd name="connsiteX36" fmla="*/ 197678 w 609243"/>
              <a:gd name="connsiteY36" fmla="*/ 346 h 496315"/>
              <a:gd name="connsiteX37" fmla="*/ 306429 w 609243"/>
              <a:gd name="connsiteY37" fmla="*/ 46209 h 496315"/>
              <a:gd name="connsiteX38" fmla="*/ 602505 w 609243"/>
              <a:gd name="connsiteY38" fmla="*/ 64779 h 496315"/>
              <a:gd name="connsiteX39" fmla="*/ 606016 w 609243"/>
              <a:gd name="connsiteY39" fmla="*/ 68948 h 496315"/>
              <a:gd name="connsiteX40" fmla="*/ 608009 w 609243"/>
              <a:gd name="connsiteY40" fmla="*/ 75581 h 496315"/>
              <a:gd name="connsiteX41" fmla="*/ 609243 w 609243"/>
              <a:gd name="connsiteY41" fmla="*/ 396113 h 496315"/>
              <a:gd name="connsiteX42" fmla="*/ 608199 w 609243"/>
              <a:gd name="connsiteY42" fmla="*/ 400945 h 496315"/>
              <a:gd name="connsiteX43" fmla="*/ 595103 w 609243"/>
              <a:gd name="connsiteY43" fmla="*/ 414210 h 496315"/>
              <a:gd name="connsiteX44" fmla="*/ 317437 w 609243"/>
              <a:gd name="connsiteY44" fmla="*/ 428043 h 496315"/>
              <a:gd name="connsiteX45" fmla="*/ 306429 w 609243"/>
              <a:gd name="connsiteY45" fmla="*/ 434675 h 496315"/>
              <a:gd name="connsiteX46" fmla="*/ 295422 w 609243"/>
              <a:gd name="connsiteY46" fmla="*/ 428043 h 496315"/>
              <a:gd name="connsiteX47" fmla="*/ 17756 w 609243"/>
              <a:gd name="connsiteY47" fmla="*/ 414210 h 496315"/>
              <a:gd name="connsiteX48" fmla="*/ 4660 w 609243"/>
              <a:gd name="connsiteY48" fmla="*/ 400945 h 496315"/>
              <a:gd name="connsiteX49" fmla="*/ 3616 w 609243"/>
              <a:gd name="connsiteY49" fmla="*/ 396113 h 496315"/>
              <a:gd name="connsiteX50" fmla="*/ 4850 w 609243"/>
              <a:gd name="connsiteY50" fmla="*/ 75581 h 496315"/>
              <a:gd name="connsiteX51" fmla="*/ 6843 w 609243"/>
              <a:gd name="connsiteY51" fmla="*/ 68948 h 496315"/>
              <a:gd name="connsiteX52" fmla="*/ 10354 w 609243"/>
              <a:gd name="connsiteY52" fmla="*/ 64779 h 496315"/>
              <a:gd name="connsiteX53" fmla="*/ 197678 w 609243"/>
              <a:gd name="connsiteY5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349445 w 609243"/>
              <a:gd name="connsiteY18" fmla="*/ 274552 h 496315"/>
              <a:gd name="connsiteX19" fmla="*/ 338060 w 609243"/>
              <a:gd name="connsiteY19" fmla="*/ 258438 h 496315"/>
              <a:gd name="connsiteX20" fmla="*/ 439981 w 609243"/>
              <a:gd name="connsiteY20" fmla="*/ 229743 h 496315"/>
              <a:gd name="connsiteX21" fmla="*/ 436157 w 609243"/>
              <a:gd name="connsiteY21" fmla="*/ 183933 h 496315"/>
              <a:gd name="connsiteX22" fmla="*/ 539058 w 609243"/>
              <a:gd name="connsiteY22" fmla="*/ 213639 h 496315"/>
              <a:gd name="connsiteX23" fmla="*/ 530612 w 609243"/>
              <a:gd name="connsiteY23" fmla="*/ 231439 h 496315"/>
              <a:gd name="connsiteX24" fmla="*/ 436157 w 609243"/>
              <a:gd name="connsiteY24" fmla="*/ 183933 h 496315"/>
              <a:gd name="connsiteX25" fmla="*/ 198798 w 609243"/>
              <a:gd name="connsiteY25" fmla="*/ 22403 h 496315"/>
              <a:gd name="connsiteX26" fmla="*/ 27245 w 609243"/>
              <a:gd name="connsiteY26" fmla="*/ 79844 h 496315"/>
              <a:gd name="connsiteX27" fmla="*/ 26012 w 609243"/>
              <a:gd name="connsiteY27" fmla="*/ 387586 h 496315"/>
              <a:gd name="connsiteX28" fmla="*/ 306429 w 609243"/>
              <a:gd name="connsiteY28" fmla="*/ 408620 h 496315"/>
              <a:gd name="connsiteX29" fmla="*/ 586847 w 609243"/>
              <a:gd name="connsiteY29" fmla="*/ 387586 h 496315"/>
              <a:gd name="connsiteX30" fmla="*/ 585614 w 609243"/>
              <a:gd name="connsiteY30" fmla="*/ 79844 h 496315"/>
              <a:gd name="connsiteX31" fmla="*/ 315160 w 609243"/>
              <a:gd name="connsiteY31" fmla="*/ 68664 h 496315"/>
              <a:gd name="connsiteX32" fmla="*/ 306429 w 609243"/>
              <a:gd name="connsiteY32" fmla="*/ 71791 h 496315"/>
              <a:gd name="connsiteX33" fmla="*/ 297699 w 609243"/>
              <a:gd name="connsiteY33" fmla="*/ 68664 h 496315"/>
              <a:gd name="connsiteX34" fmla="*/ 198798 w 609243"/>
              <a:gd name="connsiteY34" fmla="*/ 22403 h 496315"/>
              <a:gd name="connsiteX35" fmla="*/ 197678 w 609243"/>
              <a:gd name="connsiteY35" fmla="*/ 346 h 496315"/>
              <a:gd name="connsiteX36" fmla="*/ 306429 w 609243"/>
              <a:gd name="connsiteY36" fmla="*/ 46209 h 496315"/>
              <a:gd name="connsiteX37" fmla="*/ 602505 w 609243"/>
              <a:gd name="connsiteY37" fmla="*/ 64779 h 496315"/>
              <a:gd name="connsiteX38" fmla="*/ 606016 w 609243"/>
              <a:gd name="connsiteY38" fmla="*/ 68948 h 496315"/>
              <a:gd name="connsiteX39" fmla="*/ 608009 w 609243"/>
              <a:gd name="connsiteY39" fmla="*/ 75581 h 496315"/>
              <a:gd name="connsiteX40" fmla="*/ 609243 w 609243"/>
              <a:gd name="connsiteY40" fmla="*/ 396113 h 496315"/>
              <a:gd name="connsiteX41" fmla="*/ 608199 w 609243"/>
              <a:gd name="connsiteY41" fmla="*/ 400945 h 496315"/>
              <a:gd name="connsiteX42" fmla="*/ 595103 w 609243"/>
              <a:gd name="connsiteY42" fmla="*/ 414210 h 496315"/>
              <a:gd name="connsiteX43" fmla="*/ 317437 w 609243"/>
              <a:gd name="connsiteY43" fmla="*/ 428043 h 496315"/>
              <a:gd name="connsiteX44" fmla="*/ 306429 w 609243"/>
              <a:gd name="connsiteY44" fmla="*/ 434675 h 496315"/>
              <a:gd name="connsiteX45" fmla="*/ 295422 w 609243"/>
              <a:gd name="connsiteY45" fmla="*/ 428043 h 496315"/>
              <a:gd name="connsiteX46" fmla="*/ 17756 w 609243"/>
              <a:gd name="connsiteY46" fmla="*/ 414210 h 496315"/>
              <a:gd name="connsiteX47" fmla="*/ 4660 w 609243"/>
              <a:gd name="connsiteY47" fmla="*/ 400945 h 496315"/>
              <a:gd name="connsiteX48" fmla="*/ 3616 w 609243"/>
              <a:gd name="connsiteY48" fmla="*/ 396113 h 496315"/>
              <a:gd name="connsiteX49" fmla="*/ 4850 w 609243"/>
              <a:gd name="connsiteY49" fmla="*/ 75581 h 496315"/>
              <a:gd name="connsiteX50" fmla="*/ 6843 w 609243"/>
              <a:gd name="connsiteY50" fmla="*/ 68948 h 496315"/>
              <a:gd name="connsiteX51" fmla="*/ 10354 w 609243"/>
              <a:gd name="connsiteY51" fmla="*/ 64779 h 496315"/>
              <a:gd name="connsiteX52" fmla="*/ 197678 w 609243"/>
              <a:gd name="connsiteY52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338060 w 609243"/>
              <a:gd name="connsiteY18" fmla="*/ 258438 h 496315"/>
              <a:gd name="connsiteX19" fmla="*/ 439981 w 609243"/>
              <a:gd name="connsiteY19" fmla="*/ 229743 h 496315"/>
              <a:gd name="connsiteX20" fmla="*/ 436157 w 609243"/>
              <a:gd name="connsiteY20" fmla="*/ 183933 h 496315"/>
              <a:gd name="connsiteX21" fmla="*/ 539058 w 609243"/>
              <a:gd name="connsiteY21" fmla="*/ 213639 h 496315"/>
              <a:gd name="connsiteX22" fmla="*/ 530612 w 609243"/>
              <a:gd name="connsiteY22" fmla="*/ 231439 h 496315"/>
              <a:gd name="connsiteX23" fmla="*/ 436157 w 609243"/>
              <a:gd name="connsiteY23" fmla="*/ 183933 h 496315"/>
              <a:gd name="connsiteX24" fmla="*/ 198798 w 609243"/>
              <a:gd name="connsiteY24" fmla="*/ 22403 h 496315"/>
              <a:gd name="connsiteX25" fmla="*/ 27245 w 609243"/>
              <a:gd name="connsiteY25" fmla="*/ 79844 h 496315"/>
              <a:gd name="connsiteX26" fmla="*/ 26012 w 609243"/>
              <a:gd name="connsiteY26" fmla="*/ 387586 h 496315"/>
              <a:gd name="connsiteX27" fmla="*/ 306429 w 609243"/>
              <a:gd name="connsiteY27" fmla="*/ 408620 h 496315"/>
              <a:gd name="connsiteX28" fmla="*/ 586847 w 609243"/>
              <a:gd name="connsiteY28" fmla="*/ 387586 h 496315"/>
              <a:gd name="connsiteX29" fmla="*/ 585614 w 609243"/>
              <a:gd name="connsiteY29" fmla="*/ 79844 h 496315"/>
              <a:gd name="connsiteX30" fmla="*/ 315160 w 609243"/>
              <a:gd name="connsiteY30" fmla="*/ 68664 h 496315"/>
              <a:gd name="connsiteX31" fmla="*/ 306429 w 609243"/>
              <a:gd name="connsiteY31" fmla="*/ 71791 h 496315"/>
              <a:gd name="connsiteX32" fmla="*/ 297699 w 609243"/>
              <a:gd name="connsiteY32" fmla="*/ 68664 h 496315"/>
              <a:gd name="connsiteX33" fmla="*/ 198798 w 609243"/>
              <a:gd name="connsiteY33" fmla="*/ 22403 h 496315"/>
              <a:gd name="connsiteX34" fmla="*/ 197678 w 609243"/>
              <a:gd name="connsiteY34" fmla="*/ 346 h 496315"/>
              <a:gd name="connsiteX35" fmla="*/ 306429 w 609243"/>
              <a:gd name="connsiteY35" fmla="*/ 46209 h 496315"/>
              <a:gd name="connsiteX36" fmla="*/ 602505 w 609243"/>
              <a:gd name="connsiteY36" fmla="*/ 64779 h 496315"/>
              <a:gd name="connsiteX37" fmla="*/ 606016 w 609243"/>
              <a:gd name="connsiteY37" fmla="*/ 68948 h 496315"/>
              <a:gd name="connsiteX38" fmla="*/ 608009 w 609243"/>
              <a:gd name="connsiteY38" fmla="*/ 75581 h 496315"/>
              <a:gd name="connsiteX39" fmla="*/ 609243 w 609243"/>
              <a:gd name="connsiteY39" fmla="*/ 396113 h 496315"/>
              <a:gd name="connsiteX40" fmla="*/ 608199 w 609243"/>
              <a:gd name="connsiteY40" fmla="*/ 400945 h 496315"/>
              <a:gd name="connsiteX41" fmla="*/ 595103 w 609243"/>
              <a:gd name="connsiteY41" fmla="*/ 414210 h 496315"/>
              <a:gd name="connsiteX42" fmla="*/ 317437 w 609243"/>
              <a:gd name="connsiteY42" fmla="*/ 428043 h 496315"/>
              <a:gd name="connsiteX43" fmla="*/ 306429 w 609243"/>
              <a:gd name="connsiteY43" fmla="*/ 434675 h 496315"/>
              <a:gd name="connsiteX44" fmla="*/ 295422 w 609243"/>
              <a:gd name="connsiteY44" fmla="*/ 428043 h 496315"/>
              <a:gd name="connsiteX45" fmla="*/ 17756 w 609243"/>
              <a:gd name="connsiteY45" fmla="*/ 414210 h 496315"/>
              <a:gd name="connsiteX46" fmla="*/ 4660 w 609243"/>
              <a:gd name="connsiteY46" fmla="*/ 400945 h 496315"/>
              <a:gd name="connsiteX47" fmla="*/ 3616 w 609243"/>
              <a:gd name="connsiteY47" fmla="*/ 396113 h 496315"/>
              <a:gd name="connsiteX48" fmla="*/ 4850 w 609243"/>
              <a:gd name="connsiteY48" fmla="*/ 75581 h 496315"/>
              <a:gd name="connsiteX49" fmla="*/ 6843 w 609243"/>
              <a:gd name="connsiteY49" fmla="*/ 68948 h 496315"/>
              <a:gd name="connsiteX50" fmla="*/ 10354 w 609243"/>
              <a:gd name="connsiteY50" fmla="*/ 64779 h 496315"/>
              <a:gd name="connsiteX51" fmla="*/ 197678 w 609243"/>
              <a:gd name="connsiteY51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353260 w 609243"/>
              <a:gd name="connsiteY13" fmla="*/ 320420 h 496315"/>
              <a:gd name="connsiteX14" fmla="*/ 443849 w 609243"/>
              <a:gd name="connsiteY14" fmla="*/ 275552 h 496315"/>
              <a:gd name="connsiteX15" fmla="*/ 439981 w 609243"/>
              <a:gd name="connsiteY15" fmla="*/ 229743 h 496315"/>
              <a:gd name="connsiteX16" fmla="*/ 542897 w 609243"/>
              <a:gd name="connsiteY16" fmla="*/ 259481 h 496315"/>
              <a:gd name="connsiteX17" fmla="*/ 534359 w 609243"/>
              <a:gd name="connsiteY17" fmla="*/ 277206 h 496315"/>
              <a:gd name="connsiteX18" fmla="*/ 439981 w 609243"/>
              <a:gd name="connsiteY18" fmla="*/ 229743 h 496315"/>
              <a:gd name="connsiteX19" fmla="*/ 436157 w 609243"/>
              <a:gd name="connsiteY19" fmla="*/ 183933 h 496315"/>
              <a:gd name="connsiteX20" fmla="*/ 539058 w 609243"/>
              <a:gd name="connsiteY20" fmla="*/ 213639 h 496315"/>
              <a:gd name="connsiteX21" fmla="*/ 530612 w 609243"/>
              <a:gd name="connsiteY21" fmla="*/ 231439 h 496315"/>
              <a:gd name="connsiteX22" fmla="*/ 436157 w 609243"/>
              <a:gd name="connsiteY22" fmla="*/ 183933 h 496315"/>
              <a:gd name="connsiteX23" fmla="*/ 198798 w 609243"/>
              <a:gd name="connsiteY23" fmla="*/ 22403 h 496315"/>
              <a:gd name="connsiteX24" fmla="*/ 27245 w 609243"/>
              <a:gd name="connsiteY24" fmla="*/ 79844 h 496315"/>
              <a:gd name="connsiteX25" fmla="*/ 26012 w 609243"/>
              <a:gd name="connsiteY25" fmla="*/ 387586 h 496315"/>
              <a:gd name="connsiteX26" fmla="*/ 306429 w 609243"/>
              <a:gd name="connsiteY26" fmla="*/ 408620 h 496315"/>
              <a:gd name="connsiteX27" fmla="*/ 586847 w 609243"/>
              <a:gd name="connsiteY27" fmla="*/ 387586 h 496315"/>
              <a:gd name="connsiteX28" fmla="*/ 585614 w 609243"/>
              <a:gd name="connsiteY28" fmla="*/ 79844 h 496315"/>
              <a:gd name="connsiteX29" fmla="*/ 315160 w 609243"/>
              <a:gd name="connsiteY29" fmla="*/ 68664 h 496315"/>
              <a:gd name="connsiteX30" fmla="*/ 306429 w 609243"/>
              <a:gd name="connsiteY30" fmla="*/ 71791 h 496315"/>
              <a:gd name="connsiteX31" fmla="*/ 297699 w 609243"/>
              <a:gd name="connsiteY31" fmla="*/ 68664 h 496315"/>
              <a:gd name="connsiteX32" fmla="*/ 198798 w 609243"/>
              <a:gd name="connsiteY32" fmla="*/ 22403 h 496315"/>
              <a:gd name="connsiteX33" fmla="*/ 197678 w 609243"/>
              <a:gd name="connsiteY33" fmla="*/ 346 h 496315"/>
              <a:gd name="connsiteX34" fmla="*/ 306429 w 609243"/>
              <a:gd name="connsiteY34" fmla="*/ 46209 h 496315"/>
              <a:gd name="connsiteX35" fmla="*/ 602505 w 609243"/>
              <a:gd name="connsiteY35" fmla="*/ 64779 h 496315"/>
              <a:gd name="connsiteX36" fmla="*/ 606016 w 609243"/>
              <a:gd name="connsiteY36" fmla="*/ 68948 h 496315"/>
              <a:gd name="connsiteX37" fmla="*/ 608009 w 609243"/>
              <a:gd name="connsiteY37" fmla="*/ 75581 h 496315"/>
              <a:gd name="connsiteX38" fmla="*/ 609243 w 609243"/>
              <a:gd name="connsiteY38" fmla="*/ 396113 h 496315"/>
              <a:gd name="connsiteX39" fmla="*/ 608199 w 609243"/>
              <a:gd name="connsiteY39" fmla="*/ 400945 h 496315"/>
              <a:gd name="connsiteX40" fmla="*/ 595103 w 609243"/>
              <a:gd name="connsiteY40" fmla="*/ 414210 h 496315"/>
              <a:gd name="connsiteX41" fmla="*/ 317437 w 609243"/>
              <a:gd name="connsiteY41" fmla="*/ 428043 h 496315"/>
              <a:gd name="connsiteX42" fmla="*/ 306429 w 609243"/>
              <a:gd name="connsiteY42" fmla="*/ 434675 h 496315"/>
              <a:gd name="connsiteX43" fmla="*/ 295422 w 609243"/>
              <a:gd name="connsiteY43" fmla="*/ 428043 h 496315"/>
              <a:gd name="connsiteX44" fmla="*/ 17756 w 609243"/>
              <a:gd name="connsiteY44" fmla="*/ 414210 h 496315"/>
              <a:gd name="connsiteX45" fmla="*/ 4660 w 609243"/>
              <a:gd name="connsiteY45" fmla="*/ 400945 h 496315"/>
              <a:gd name="connsiteX46" fmla="*/ 3616 w 609243"/>
              <a:gd name="connsiteY46" fmla="*/ 396113 h 496315"/>
              <a:gd name="connsiteX47" fmla="*/ 4850 w 609243"/>
              <a:gd name="connsiteY47" fmla="*/ 75581 h 496315"/>
              <a:gd name="connsiteX48" fmla="*/ 6843 w 609243"/>
              <a:gd name="connsiteY48" fmla="*/ 68948 h 496315"/>
              <a:gd name="connsiteX49" fmla="*/ 10354 w 609243"/>
              <a:gd name="connsiteY49" fmla="*/ 64779 h 496315"/>
              <a:gd name="connsiteX50" fmla="*/ 197678 w 609243"/>
              <a:gd name="connsiteY5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443849 w 609243"/>
              <a:gd name="connsiteY10" fmla="*/ 275552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443849 w 609243"/>
              <a:gd name="connsiteY13" fmla="*/ 275552 h 496315"/>
              <a:gd name="connsiteX14" fmla="*/ 439981 w 609243"/>
              <a:gd name="connsiteY14" fmla="*/ 229743 h 496315"/>
              <a:gd name="connsiteX15" fmla="*/ 542897 w 609243"/>
              <a:gd name="connsiteY15" fmla="*/ 259481 h 496315"/>
              <a:gd name="connsiteX16" fmla="*/ 534359 w 609243"/>
              <a:gd name="connsiteY16" fmla="*/ 277206 h 496315"/>
              <a:gd name="connsiteX17" fmla="*/ 439981 w 609243"/>
              <a:gd name="connsiteY17" fmla="*/ 229743 h 496315"/>
              <a:gd name="connsiteX18" fmla="*/ 436157 w 609243"/>
              <a:gd name="connsiteY18" fmla="*/ 183933 h 496315"/>
              <a:gd name="connsiteX19" fmla="*/ 539058 w 609243"/>
              <a:gd name="connsiteY19" fmla="*/ 213639 h 496315"/>
              <a:gd name="connsiteX20" fmla="*/ 530612 w 609243"/>
              <a:gd name="connsiteY20" fmla="*/ 231439 h 496315"/>
              <a:gd name="connsiteX21" fmla="*/ 436157 w 609243"/>
              <a:gd name="connsiteY21" fmla="*/ 183933 h 496315"/>
              <a:gd name="connsiteX22" fmla="*/ 198798 w 609243"/>
              <a:gd name="connsiteY22" fmla="*/ 22403 h 496315"/>
              <a:gd name="connsiteX23" fmla="*/ 27245 w 609243"/>
              <a:gd name="connsiteY23" fmla="*/ 79844 h 496315"/>
              <a:gd name="connsiteX24" fmla="*/ 26012 w 609243"/>
              <a:gd name="connsiteY24" fmla="*/ 387586 h 496315"/>
              <a:gd name="connsiteX25" fmla="*/ 306429 w 609243"/>
              <a:gd name="connsiteY25" fmla="*/ 408620 h 496315"/>
              <a:gd name="connsiteX26" fmla="*/ 586847 w 609243"/>
              <a:gd name="connsiteY26" fmla="*/ 387586 h 496315"/>
              <a:gd name="connsiteX27" fmla="*/ 585614 w 609243"/>
              <a:gd name="connsiteY27" fmla="*/ 79844 h 496315"/>
              <a:gd name="connsiteX28" fmla="*/ 315160 w 609243"/>
              <a:gd name="connsiteY28" fmla="*/ 68664 h 496315"/>
              <a:gd name="connsiteX29" fmla="*/ 306429 w 609243"/>
              <a:gd name="connsiteY29" fmla="*/ 71791 h 496315"/>
              <a:gd name="connsiteX30" fmla="*/ 297699 w 609243"/>
              <a:gd name="connsiteY30" fmla="*/ 68664 h 496315"/>
              <a:gd name="connsiteX31" fmla="*/ 198798 w 609243"/>
              <a:gd name="connsiteY31" fmla="*/ 22403 h 496315"/>
              <a:gd name="connsiteX32" fmla="*/ 197678 w 609243"/>
              <a:gd name="connsiteY32" fmla="*/ 346 h 496315"/>
              <a:gd name="connsiteX33" fmla="*/ 306429 w 609243"/>
              <a:gd name="connsiteY33" fmla="*/ 46209 h 496315"/>
              <a:gd name="connsiteX34" fmla="*/ 602505 w 609243"/>
              <a:gd name="connsiteY34" fmla="*/ 64779 h 496315"/>
              <a:gd name="connsiteX35" fmla="*/ 606016 w 609243"/>
              <a:gd name="connsiteY35" fmla="*/ 68948 h 496315"/>
              <a:gd name="connsiteX36" fmla="*/ 608009 w 609243"/>
              <a:gd name="connsiteY36" fmla="*/ 75581 h 496315"/>
              <a:gd name="connsiteX37" fmla="*/ 609243 w 609243"/>
              <a:gd name="connsiteY37" fmla="*/ 396113 h 496315"/>
              <a:gd name="connsiteX38" fmla="*/ 608199 w 609243"/>
              <a:gd name="connsiteY38" fmla="*/ 400945 h 496315"/>
              <a:gd name="connsiteX39" fmla="*/ 595103 w 609243"/>
              <a:gd name="connsiteY39" fmla="*/ 414210 h 496315"/>
              <a:gd name="connsiteX40" fmla="*/ 317437 w 609243"/>
              <a:gd name="connsiteY40" fmla="*/ 428043 h 496315"/>
              <a:gd name="connsiteX41" fmla="*/ 306429 w 609243"/>
              <a:gd name="connsiteY41" fmla="*/ 434675 h 496315"/>
              <a:gd name="connsiteX42" fmla="*/ 295422 w 609243"/>
              <a:gd name="connsiteY42" fmla="*/ 428043 h 496315"/>
              <a:gd name="connsiteX43" fmla="*/ 17756 w 609243"/>
              <a:gd name="connsiteY43" fmla="*/ 414210 h 496315"/>
              <a:gd name="connsiteX44" fmla="*/ 4660 w 609243"/>
              <a:gd name="connsiteY44" fmla="*/ 400945 h 496315"/>
              <a:gd name="connsiteX45" fmla="*/ 3616 w 609243"/>
              <a:gd name="connsiteY45" fmla="*/ 396113 h 496315"/>
              <a:gd name="connsiteX46" fmla="*/ 4850 w 609243"/>
              <a:gd name="connsiteY46" fmla="*/ 75581 h 496315"/>
              <a:gd name="connsiteX47" fmla="*/ 6843 w 609243"/>
              <a:gd name="connsiteY47" fmla="*/ 68948 h 496315"/>
              <a:gd name="connsiteX48" fmla="*/ 10354 w 609243"/>
              <a:gd name="connsiteY48" fmla="*/ 64779 h 496315"/>
              <a:gd name="connsiteX49" fmla="*/ 197678 w 609243"/>
              <a:gd name="connsiteY49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439981 w 609243"/>
              <a:gd name="connsiteY13" fmla="*/ 229743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439981 w 609243"/>
              <a:gd name="connsiteY16" fmla="*/ 229743 h 496315"/>
              <a:gd name="connsiteX17" fmla="*/ 436157 w 609243"/>
              <a:gd name="connsiteY17" fmla="*/ 183933 h 496315"/>
              <a:gd name="connsiteX18" fmla="*/ 539058 w 609243"/>
              <a:gd name="connsiteY18" fmla="*/ 213639 h 496315"/>
              <a:gd name="connsiteX19" fmla="*/ 530612 w 609243"/>
              <a:gd name="connsiteY19" fmla="*/ 231439 h 496315"/>
              <a:gd name="connsiteX20" fmla="*/ 436157 w 609243"/>
              <a:gd name="connsiteY20" fmla="*/ 183933 h 496315"/>
              <a:gd name="connsiteX21" fmla="*/ 198798 w 609243"/>
              <a:gd name="connsiteY21" fmla="*/ 22403 h 496315"/>
              <a:gd name="connsiteX22" fmla="*/ 27245 w 609243"/>
              <a:gd name="connsiteY22" fmla="*/ 79844 h 496315"/>
              <a:gd name="connsiteX23" fmla="*/ 26012 w 609243"/>
              <a:gd name="connsiteY23" fmla="*/ 387586 h 496315"/>
              <a:gd name="connsiteX24" fmla="*/ 306429 w 609243"/>
              <a:gd name="connsiteY24" fmla="*/ 408620 h 496315"/>
              <a:gd name="connsiteX25" fmla="*/ 586847 w 609243"/>
              <a:gd name="connsiteY25" fmla="*/ 387586 h 496315"/>
              <a:gd name="connsiteX26" fmla="*/ 585614 w 609243"/>
              <a:gd name="connsiteY26" fmla="*/ 79844 h 496315"/>
              <a:gd name="connsiteX27" fmla="*/ 315160 w 609243"/>
              <a:gd name="connsiteY27" fmla="*/ 68664 h 496315"/>
              <a:gd name="connsiteX28" fmla="*/ 306429 w 609243"/>
              <a:gd name="connsiteY28" fmla="*/ 71791 h 496315"/>
              <a:gd name="connsiteX29" fmla="*/ 297699 w 609243"/>
              <a:gd name="connsiteY29" fmla="*/ 68664 h 496315"/>
              <a:gd name="connsiteX30" fmla="*/ 198798 w 609243"/>
              <a:gd name="connsiteY30" fmla="*/ 22403 h 496315"/>
              <a:gd name="connsiteX31" fmla="*/ 197678 w 609243"/>
              <a:gd name="connsiteY31" fmla="*/ 346 h 496315"/>
              <a:gd name="connsiteX32" fmla="*/ 306429 w 609243"/>
              <a:gd name="connsiteY32" fmla="*/ 46209 h 496315"/>
              <a:gd name="connsiteX33" fmla="*/ 602505 w 609243"/>
              <a:gd name="connsiteY33" fmla="*/ 64779 h 496315"/>
              <a:gd name="connsiteX34" fmla="*/ 606016 w 609243"/>
              <a:gd name="connsiteY34" fmla="*/ 68948 h 496315"/>
              <a:gd name="connsiteX35" fmla="*/ 608009 w 609243"/>
              <a:gd name="connsiteY35" fmla="*/ 75581 h 496315"/>
              <a:gd name="connsiteX36" fmla="*/ 609243 w 609243"/>
              <a:gd name="connsiteY36" fmla="*/ 396113 h 496315"/>
              <a:gd name="connsiteX37" fmla="*/ 608199 w 609243"/>
              <a:gd name="connsiteY37" fmla="*/ 400945 h 496315"/>
              <a:gd name="connsiteX38" fmla="*/ 595103 w 609243"/>
              <a:gd name="connsiteY38" fmla="*/ 414210 h 496315"/>
              <a:gd name="connsiteX39" fmla="*/ 317437 w 609243"/>
              <a:gd name="connsiteY39" fmla="*/ 428043 h 496315"/>
              <a:gd name="connsiteX40" fmla="*/ 306429 w 609243"/>
              <a:gd name="connsiteY40" fmla="*/ 434675 h 496315"/>
              <a:gd name="connsiteX41" fmla="*/ 295422 w 609243"/>
              <a:gd name="connsiteY41" fmla="*/ 428043 h 496315"/>
              <a:gd name="connsiteX42" fmla="*/ 17756 w 609243"/>
              <a:gd name="connsiteY42" fmla="*/ 414210 h 496315"/>
              <a:gd name="connsiteX43" fmla="*/ 4660 w 609243"/>
              <a:gd name="connsiteY43" fmla="*/ 400945 h 496315"/>
              <a:gd name="connsiteX44" fmla="*/ 3616 w 609243"/>
              <a:gd name="connsiteY44" fmla="*/ 396113 h 496315"/>
              <a:gd name="connsiteX45" fmla="*/ 4850 w 609243"/>
              <a:gd name="connsiteY45" fmla="*/ 75581 h 496315"/>
              <a:gd name="connsiteX46" fmla="*/ 6843 w 609243"/>
              <a:gd name="connsiteY46" fmla="*/ 68948 h 496315"/>
              <a:gd name="connsiteX47" fmla="*/ 10354 w 609243"/>
              <a:gd name="connsiteY47" fmla="*/ 64779 h 496315"/>
              <a:gd name="connsiteX48" fmla="*/ 197678 w 609243"/>
              <a:gd name="connsiteY48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436157 w 609243"/>
              <a:gd name="connsiteY16" fmla="*/ 183933 h 496315"/>
              <a:gd name="connsiteX17" fmla="*/ 539058 w 609243"/>
              <a:gd name="connsiteY17" fmla="*/ 213639 h 496315"/>
              <a:gd name="connsiteX18" fmla="*/ 530612 w 609243"/>
              <a:gd name="connsiteY18" fmla="*/ 231439 h 496315"/>
              <a:gd name="connsiteX19" fmla="*/ 436157 w 609243"/>
              <a:gd name="connsiteY19" fmla="*/ 183933 h 496315"/>
              <a:gd name="connsiteX20" fmla="*/ 198798 w 609243"/>
              <a:gd name="connsiteY20" fmla="*/ 22403 h 496315"/>
              <a:gd name="connsiteX21" fmla="*/ 27245 w 609243"/>
              <a:gd name="connsiteY21" fmla="*/ 79844 h 496315"/>
              <a:gd name="connsiteX22" fmla="*/ 26012 w 609243"/>
              <a:gd name="connsiteY22" fmla="*/ 387586 h 496315"/>
              <a:gd name="connsiteX23" fmla="*/ 306429 w 609243"/>
              <a:gd name="connsiteY23" fmla="*/ 408620 h 496315"/>
              <a:gd name="connsiteX24" fmla="*/ 586847 w 609243"/>
              <a:gd name="connsiteY24" fmla="*/ 387586 h 496315"/>
              <a:gd name="connsiteX25" fmla="*/ 585614 w 609243"/>
              <a:gd name="connsiteY25" fmla="*/ 79844 h 496315"/>
              <a:gd name="connsiteX26" fmla="*/ 315160 w 609243"/>
              <a:gd name="connsiteY26" fmla="*/ 68664 h 496315"/>
              <a:gd name="connsiteX27" fmla="*/ 306429 w 609243"/>
              <a:gd name="connsiteY27" fmla="*/ 71791 h 496315"/>
              <a:gd name="connsiteX28" fmla="*/ 297699 w 609243"/>
              <a:gd name="connsiteY28" fmla="*/ 68664 h 496315"/>
              <a:gd name="connsiteX29" fmla="*/ 198798 w 609243"/>
              <a:gd name="connsiteY29" fmla="*/ 22403 h 496315"/>
              <a:gd name="connsiteX30" fmla="*/ 197678 w 609243"/>
              <a:gd name="connsiteY30" fmla="*/ 346 h 496315"/>
              <a:gd name="connsiteX31" fmla="*/ 306429 w 609243"/>
              <a:gd name="connsiteY31" fmla="*/ 46209 h 496315"/>
              <a:gd name="connsiteX32" fmla="*/ 602505 w 609243"/>
              <a:gd name="connsiteY32" fmla="*/ 64779 h 496315"/>
              <a:gd name="connsiteX33" fmla="*/ 606016 w 609243"/>
              <a:gd name="connsiteY33" fmla="*/ 68948 h 496315"/>
              <a:gd name="connsiteX34" fmla="*/ 608009 w 609243"/>
              <a:gd name="connsiteY34" fmla="*/ 75581 h 496315"/>
              <a:gd name="connsiteX35" fmla="*/ 609243 w 609243"/>
              <a:gd name="connsiteY35" fmla="*/ 396113 h 496315"/>
              <a:gd name="connsiteX36" fmla="*/ 608199 w 609243"/>
              <a:gd name="connsiteY36" fmla="*/ 400945 h 496315"/>
              <a:gd name="connsiteX37" fmla="*/ 595103 w 609243"/>
              <a:gd name="connsiteY37" fmla="*/ 414210 h 496315"/>
              <a:gd name="connsiteX38" fmla="*/ 317437 w 609243"/>
              <a:gd name="connsiteY38" fmla="*/ 428043 h 496315"/>
              <a:gd name="connsiteX39" fmla="*/ 306429 w 609243"/>
              <a:gd name="connsiteY39" fmla="*/ 434675 h 496315"/>
              <a:gd name="connsiteX40" fmla="*/ 295422 w 609243"/>
              <a:gd name="connsiteY40" fmla="*/ 428043 h 496315"/>
              <a:gd name="connsiteX41" fmla="*/ 17756 w 609243"/>
              <a:gd name="connsiteY41" fmla="*/ 414210 h 496315"/>
              <a:gd name="connsiteX42" fmla="*/ 4660 w 609243"/>
              <a:gd name="connsiteY42" fmla="*/ 400945 h 496315"/>
              <a:gd name="connsiteX43" fmla="*/ 3616 w 609243"/>
              <a:gd name="connsiteY43" fmla="*/ 396113 h 496315"/>
              <a:gd name="connsiteX44" fmla="*/ 4850 w 609243"/>
              <a:gd name="connsiteY44" fmla="*/ 75581 h 496315"/>
              <a:gd name="connsiteX45" fmla="*/ 6843 w 609243"/>
              <a:gd name="connsiteY45" fmla="*/ 68948 h 496315"/>
              <a:gd name="connsiteX46" fmla="*/ 10354 w 609243"/>
              <a:gd name="connsiteY46" fmla="*/ 64779 h 496315"/>
              <a:gd name="connsiteX47" fmla="*/ 197678 w 609243"/>
              <a:gd name="connsiteY47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530612 w 609243"/>
              <a:gd name="connsiteY16" fmla="*/ 231439 h 496315"/>
              <a:gd name="connsiteX17" fmla="*/ 539058 w 609243"/>
              <a:gd name="connsiteY17" fmla="*/ 213639 h 496315"/>
              <a:gd name="connsiteX18" fmla="*/ 530612 w 609243"/>
              <a:gd name="connsiteY18" fmla="*/ 231439 h 496315"/>
              <a:gd name="connsiteX19" fmla="*/ 198798 w 609243"/>
              <a:gd name="connsiteY19" fmla="*/ 22403 h 496315"/>
              <a:gd name="connsiteX20" fmla="*/ 27245 w 609243"/>
              <a:gd name="connsiteY20" fmla="*/ 79844 h 496315"/>
              <a:gd name="connsiteX21" fmla="*/ 26012 w 609243"/>
              <a:gd name="connsiteY21" fmla="*/ 387586 h 496315"/>
              <a:gd name="connsiteX22" fmla="*/ 306429 w 609243"/>
              <a:gd name="connsiteY22" fmla="*/ 408620 h 496315"/>
              <a:gd name="connsiteX23" fmla="*/ 586847 w 609243"/>
              <a:gd name="connsiteY23" fmla="*/ 387586 h 496315"/>
              <a:gd name="connsiteX24" fmla="*/ 585614 w 609243"/>
              <a:gd name="connsiteY24" fmla="*/ 79844 h 496315"/>
              <a:gd name="connsiteX25" fmla="*/ 315160 w 609243"/>
              <a:gd name="connsiteY25" fmla="*/ 68664 h 496315"/>
              <a:gd name="connsiteX26" fmla="*/ 306429 w 609243"/>
              <a:gd name="connsiteY26" fmla="*/ 71791 h 496315"/>
              <a:gd name="connsiteX27" fmla="*/ 297699 w 609243"/>
              <a:gd name="connsiteY27" fmla="*/ 68664 h 496315"/>
              <a:gd name="connsiteX28" fmla="*/ 198798 w 609243"/>
              <a:gd name="connsiteY28" fmla="*/ 22403 h 496315"/>
              <a:gd name="connsiteX29" fmla="*/ 197678 w 609243"/>
              <a:gd name="connsiteY29" fmla="*/ 346 h 496315"/>
              <a:gd name="connsiteX30" fmla="*/ 306429 w 609243"/>
              <a:gd name="connsiteY30" fmla="*/ 46209 h 496315"/>
              <a:gd name="connsiteX31" fmla="*/ 602505 w 609243"/>
              <a:gd name="connsiteY31" fmla="*/ 64779 h 496315"/>
              <a:gd name="connsiteX32" fmla="*/ 606016 w 609243"/>
              <a:gd name="connsiteY32" fmla="*/ 68948 h 496315"/>
              <a:gd name="connsiteX33" fmla="*/ 608009 w 609243"/>
              <a:gd name="connsiteY33" fmla="*/ 75581 h 496315"/>
              <a:gd name="connsiteX34" fmla="*/ 609243 w 609243"/>
              <a:gd name="connsiteY34" fmla="*/ 396113 h 496315"/>
              <a:gd name="connsiteX35" fmla="*/ 608199 w 609243"/>
              <a:gd name="connsiteY35" fmla="*/ 400945 h 496315"/>
              <a:gd name="connsiteX36" fmla="*/ 595103 w 609243"/>
              <a:gd name="connsiteY36" fmla="*/ 414210 h 496315"/>
              <a:gd name="connsiteX37" fmla="*/ 317437 w 609243"/>
              <a:gd name="connsiteY37" fmla="*/ 428043 h 496315"/>
              <a:gd name="connsiteX38" fmla="*/ 306429 w 609243"/>
              <a:gd name="connsiteY38" fmla="*/ 434675 h 496315"/>
              <a:gd name="connsiteX39" fmla="*/ 295422 w 609243"/>
              <a:gd name="connsiteY39" fmla="*/ 428043 h 496315"/>
              <a:gd name="connsiteX40" fmla="*/ 17756 w 609243"/>
              <a:gd name="connsiteY40" fmla="*/ 414210 h 496315"/>
              <a:gd name="connsiteX41" fmla="*/ 4660 w 609243"/>
              <a:gd name="connsiteY41" fmla="*/ 400945 h 496315"/>
              <a:gd name="connsiteX42" fmla="*/ 3616 w 609243"/>
              <a:gd name="connsiteY42" fmla="*/ 396113 h 496315"/>
              <a:gd name="connsiteX43" fmla="*/ 4850 w 609243"/>
              <a:gd name="connsiteY43" fmla="*/ 75581 h 496315"/>
              <a:gd name="connsiteX44" fmla="*/ 6843 w 609243"/>
              <a:gd name="connsiteY44" fmla="*/ 68948 h 496315"/>
              <a:gd name="connsiteX45" fmla="*/ 10354 w 609243"/>
              <a:gd name="connsiteY45" fmla="*/ 64779 h 496315"/>
              <a:gd name="connsiteX46" fmla="*/ 197678 w 609243"/>
              <a:gd name="connsiteY46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534359 w 609243"/>
              <a:gd name="connsiteY13" fmla="*/ 277206 h 496315"/>
              <a:gd name="connsiteX14" fmla="*/ 542897 w 609243"/>
              <a:gd name="connsiteY14" fmla="*/ 259481 h 496315"/>
              <a:gd name="connsiteX15" fmla="*/ 534359 w 609243"/>
              <a:gd name="connsiteY15" fmla="*/ 277206 h 496315"/>
              <a:gd name="connsiteX16" fmla="*/ 198798 w 609243"/>
              <a:gd name="connsiteY16" fmla="*/ 22403 h 496315"/>
              <a:gd name="connsiteX17" fmla="*/ 27245 w 609243"/>
              <a:gd name="connsiteY17" fmla="*/ 79844 h 496315"/>
              <a:gd name="connsiteX18" fmla="*/ 26012 w 609243"/>
              <a:gd name="connsiteY18" fmla="*/ 387586 h 496315"/>
              <a:gd name="connsiteX19" fmla="*/ 306429 w 609243"/>
              <a:gd name="connsiteY19" fmla="*/ 408620 h 496315"/>
              <a:gd name="connsiteX20" fmla="*/ 586847 w 609243"/>
              <a:gd name="connsiteY20" fmla="*/ 387586 h 496315"/>
              <a:gd name="connsiteX21" fmla="*/ 585614 w 609243"/>
              <a:gd name="connsiteY21" fmla="*/ 79844 h 496315"/>
              <a:gd name="connsiteX22" fmla="*/ 315160 w 609243"/>
              <a:gd name="connsiteY22" fmla="*/ 68664 h 496315"/>
              <a:gd name="connsiteX23" fmla="*/ 306429 w 609243"/>
              <a:gd name="connsiteY23" fmla="*/ 71791 h 496315"/>
              <a:gd name="connsiteX24" fmla="*/ 297699 w 609243"/>
              <a:gd name="connsiteY24" fmla="*/ 68664 h 496315"/>
              <a:gd name="connsiteX25" fmla="*/ 198798 w 609243"/>
              <a:gd name="connsiteY25" fmla="*/ 22403 h 496315"/>
              <a:gd name="connsiteX26" fmla="*/ 197678 w 609243"/>
              <a:gd name="connsiteY26" fmla="*/ 346 h 496315"/>
              <a:gd name="connsiteX27" fmla="*/ 306429 w 609243"/>
              <a:gd name="connsiteY27" fmla="*/ 46209 h 496315"/>
              <a:gd name="connsiteX28" fmla="*/ 602505 w 609243"/>
              <a:gd name="connsiteY28" fmla="*/ 64779 h 496315"/>
              <a:gd name="connsiteX29" fmla="*/ 606016 w 609243"/>
              <a:gd name="connsiteY29" fmla="*/ 68948 h 496315"/>
              <a:gd name="connsiteX30" fmla="*/ 608009 w 609243"/>
              <a:gd name="connsiteY30" fmla="*/ 75581 h 496315"/>
              <a:gd name="connsiteX31" fmla="*/ 609243 w 609243"/>
              <a:gd name="connsiteY31" fmla="*/ 396113 h 496315"/>
              <a:gd name="connsiteX32" fmla="*/ 608199 w 609243"/>
              <a:gd name="connsiteY32" fmla="*/ 400945 h 496315"/>
              <a:gd name="connsiteX33" fmla="*/ 595103 w 609243"/>
              <a:gd name="connsiteY33" fmla="*/ 414210 h 496315"/>
              <a:gd name="connsiteX34" fmla="*/ 317437 w 609243"/>
              <a:gd name="connsiteY34" fmla="*/ 428043 h 496315"/>
              <a:gd name="connsiteX35" fmla="*/ 306429 w 609243"/>
              <a:gd name="connsiteY35" fmla="*/ 434675 h 496315"/>
              <a:gd name="connsiteX36" fmla="*/ 295422 w 609243"/>
              <a:gd name="connsiteY36" fmla="*/ 428043 h 496315"/>
              <a:gd name="connsiteX37" fmla="*/ 17756 w 609243"/>
              <a:gd name="connsiteY37" fmla="*/ 414210 h 496315"/>
              <a:gd name="connsiteX38" fmla="*/ 4660 w 609243"/>
              <a:gd name="connsiteY38" fmla="*/ 400945 h 496315"/>
              <a:gd name="connsiteX39" fmla="*/ 3616 w 609243"/>
              <a:gd name="connsiteY39" fmla="*/ 396113 h 496315"/>
              <a:gd name="connsiteX40" fmla="*/ 4850 w 609243"/>
              <a:gd name="connsiteY40" fmla="*/ 75581 h 496315"/>
              <a:gd name="connsiteX41" fmla="*/ 6843 w 609243"/>
              <a:gd name="connsiteY41" fmla="*/ 68948 h 496315"/>
              <a:gd name="connsiteX42" fmla="*/ 10354 w 609243"/>
              <a:gd name="connsiteY42" fmla="*/ 64779 h 496315"/>
              <a:gd name="connsiteX43" fmla="*/ 197678 w 609243"/>
              <a:gd name="connsiteY43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538211 w 609243"/>
              <a:gd name="connsiteY10" fmla="*/ 323074 h 496315"/>
              <a:gd name="connsiteX11" fmla="*/ 546751 w 609243"/>
              <a:gd name="connsiteY11" fmla="*/ 305255 h 496315"/>
              <a:gd name="connsiteX12" fmla="*/ 538211 w 609243"/>
              <a:gd name="connsiteY12" fmla="*/ 323074 h 496315"/>
              <a:gd name="connsiteX13" fmla="*/ 198798 w 609243"/>
              <a:gd name="connsiteY13" fmla="*/ 22403 h 496315"/>
              <a:gd name="connsiteX14" fmla="*/ 27245 w 609243"/>
              <a:gd name="connsiteY14" fmla="*/ 79844 h 496315"/>
              <a:gd name="connsiteX15" fmla="*/ 26012 w 609243"/>
              <a:gd name="connsiteY15" fmla="*/ 387586 h 496315"/>
              <a:gd name="connsiteX16" fmla="*/ 306429 w 609243"/>
              <a:gd name="connsiteY16" fmla="*/ 408620 h 496315"/>
              <a:gd name="connsiteX17" fmla="*/ 586847 w 609243"/>
              <a:gd name="connsiteY17" fmla="*/ 387586 h 496315"/>
              <a:gd name="connsiteX18" fmla="*/ 585614 w 609243"/>
              <a:gd name="connsiteY18" fmla="*/ 79844 h 496315"/>
              <a:gd name="connsiteX19" fmla="*/ 315160 w 609243"/>
              <a:gd name="connsiteY19" fmla="*/ 68664 h 496315"/>
              <a:gd name="connsiteX20" fmla="*/ 306429 w 609243"/>
              <a:gd name="connsiteY20" fmla="*/ 71791 h 496315"/>
              <a:gd name="connsiteX21" fmla="*/ 297699 w 609243"/>
              <a:gd name="connsiteY21" fmla="*/ 68664 h 496315"/>
              <a:gd name="connsiteX22" fmla="*/ 198798 w 609243"/>
              <a:gd name="connsiteY22" fmla="*/ 22403 h 496315"/>
              <a:gd name="connsiteX23" fmla="*/ 197678 w 609243"/>
              <a:gd name="connsiteY23" fmla="*/ 346 h 496315"/>
              <a:gd name="connsiteX24" fmla="*/ 306429 w 609243"/>
              <a:gd name="connsiteY24" fmla="*/ 46209 h 496315"/>
              <a:gd name="connsiteX25" fmla="*/ 602505 w 609243"/>
              <a:gd name="connsiteY25" fmla="*/ 64779 h 496315"/>
              <a:gd name="connsiteX26" fmla="*/ 606016 w 609243"/>
              <a:gd name="connsiteY26" fmla="*/ 68948 h 496315"/>
              <a:gd name="connsiteX27" fmla="*/ 608009 w 609243"/>
              <a:gd name="connsiteY27" fmla="*/ 75581 h 496315"/>
              <a:gd name="connsiteX28" fmla="*/ 609243 w 609243"/>
              <a:gd name="connsiteY28" fmla="*/ 396113 h 496315"/>
              <a:gd name="connsiteX29" fmla="*/ 608199 w 609243"/>
              <a:gd name="connsiteY29" fmla="*/ 400945 h 496315"/>
              <a:gd name="connsiteX30" fmla="*/ 595103 w 609243"/>
              <a:gd name="connsiteY30" fmla="*/ 414210 h 496315"/>
              <a:gd name="connsiteX31" fmla="*/ 317437 w 609243"/>
              <a:gd name="connsiteY31" fmla="*/ 428043 h 496315"/>
              <a:gd name="connsiteX32" fmla="*/ 306429 w 609243"/>
              <a:gd name="connsiteY32" fmla="*/ 434675 h 496315"/>
              <a:gd name="connsiteX33" fmla="*/ 295422 w 609243"/>
              <a:gd name="connsiteY33" fmla="*/ 428043 h 496315"/>
              <a:gd name="connsiteX34" fmla="*/ 17756 w 609243"/>
              <a:gd name="connsiteY34" fmla="*/ 414210 h 496315"/>
              <a:gd name="connsiteX35" fmla="*/ 4660 w 609243"/>
              <a:gd name="connsiteY35" fmla="*/ 400945 h 496315"/>
              <a:gd name="connsiteX36" fmla="*/ 3616 w 609243"/>
              <a:gd name="connsiteY36" fmla="*/ 396113 h 496315"/>
              <a:gd name="connsiteX37" fmla="*/ 4850 w 609243"/>
              <a:gd name="connsiteY37" fmla="*/ 75581 h 496315"/>
              <a:gd name="connsiteX38" fmla="*/ 6843 w 609243"/>
              <a:gd name="connsiteY38" fmla="*/ 68948 h 496315"/>
              <a:gd name="connsiteX39" fmla="*/ 10354 w 609243"/>
              <a:gd name="connsiteY39" fmla="*/ 64779 h 496315"/>
              <a:gd name="connsiteX40" fmla="*/ 197678 w 609243"/>
              <a:gd name="connsiteY40" fmla="*/ 346 h 496315"/>
              <a:gd name="connsiteX0" fmla="*/ 165033 w 609243"/>
              <a:gd name="connsiteY0" fmla="*/ 400904 h 496315"/>
              <a:gd name="connsiteX1" fmla="*/ 303783 w 609243"/>
              <a:gd name="connsiteY1" fmla="*/ 460951 h 496315"/>
              <a:gd name="connsiteX2" fmla="*/ 600145 w 609243"/>
              <a:gd name="connsiteY2" fmla="*/ 431016 h 496315"/>
              <a:gd name="connsiteX3" fmla="*/ 585911 w 609243"/>
              <a:gd name="connsiteY3" fmla="*/ 453751 h 496315"/>
              <a:gd name="connsiteX4" fmla="*/ 316310 w 609243"/>
              <a:gd name="connsiteY4" fmla="*/ 490033 h 496315"/>
              <a:gd name="connsiteX5" fmla="*/ 303783 w 609243"/>
              <a:gd name="connsiteY5" fmla="*/ 496285 h 496315"/>
              <a:gd name="connsiteX6" fmla="*/ 291257 w 609243"/>
              <a:gd name="connsiteY6" fmla="*/ 490033 h 496315"/>
              <a:gd name="connsiteX7" fmla="*/ 21751 w 609243"/>
              <a:gd name="connsiteY7" fmla="*/ 453751 h 496315"/>
              <a:gd name="connsiteX8" fmla="*/ 7422 w 609243"/>
              <a:gd name="connsiteY8" fmla="*/ 431016 h 496315"/>
              <a:gd name="connsiteX9" fmla="*/ 165033 w 609243"/>
              <a:gd name="connsiteY9" fmla="*/ 400904 h 496315"/>
              <a:gd name="connsiteX10" fmla="*/ 198798 w 609243"/>
              <a:gd name="connsiteY10" fmla="*/ 22403 h 496315"/>
              <a:gd name="connsiteX11" fmla="*/ 27245 w 609243"/>
              <a:gd name="connsiteY11" fmla="*/ 79844 h 496315"/>
              <a:gd name="connsiteX12" fmla="*/ 26012 w 609243"/>
              <a:gd name="connsiteY12" fmla="*/ 387586 h 496315"/>
              <a:gd name="connsiteX13" fmla="*/ 306429 w 609243"/>
              <a:gd name="connsiteY13" fmla="*/ 408620 h 496315"/>
              <a:gd name="connsiteX14" fmla="*/ 586847 w 609243"/>
              <a:gd name="connsiteY14" fmla="*/ 387586 h 496315"/>
              <a:gd name="connsiteX15" fmla="*/ 585614 w 609243"/>
              <a:gd name="connsiteY15" fmla="*/ 79844 h 496315"/>
              <a:gd name="connsiteX16" fmla="*/ 315160 w 609243"/>
              <a:gd name="connsiteY16" fmla="*/ 68664 h 496315"/>
              <a:gd name="connsiteX17" fmla="*/ 306429 w 609243"/>
              <a:gd name="connsiteY17" fmla="*/ 71791 h 496315"/>
              <a:gd name="connsiteX18" fmla="*/ 297699 w 609243"/>
              <a:gd name="connsiteY18" fmla="*/ 68664 h 496315"/>
              <a:gd name="connsiteX19" fmla="*/ 198798 w 609243"/>
              <a:gd name="connsiteY19" fmla="*/ 22403 h 496315"/>
              <a:gd name="connsiteX20" fmla="*/ 197678 w 609243"/>
              <a:gd name="connsiteY20" fmla="*/ 346 h 496315"/>
              <a:gd name="connsiteX21" fmla="*/ 306429 w 609243"/>
              <a:gd name="connsiteY21" fmla="*/ 46209 h 496315"/>
              <a:gd name="connsiteX22" fmla="*/ 602505 w 609243"/>
              <a:gd name="connsiteY22" fmla="*/ 64779 h 496315"/>
              <a:gd name="connsiteX23" fmla="*/ 606016 w 609243"/>
              <a:gd name="connsiteY23" fmla="*/ 68948 h 496315"/>
              <a:gd name="connsiteX24" fmla="*/ 608009 w 609243"/>
              <a:gd name="connsiteY24" fmla="*/ 75581 h 496315"/>
              <a:gd name="connsiteX25" fmla="*/ 609243 w 609243"/>
              <a:gd name="connsiteY25" fmla="*/ 396113 h 496315"/>
              <a:gd name="connsiteX26" fmla="*/ 608199 w 609243"/>
              <a:gd name="connsiteY26" fmla="*/ 400945 h 496315"/>
              <a:gd name="connsiteX27" fmla="*/ 595103 w 609243"/>
              <a:gd name="connsiteY27" fmla="*/ 414210 h 496315"/>
              <a:gd name="connsiteX28" fmla="*/ 317437 w 609243"/>
              <a:gd name="connsiteY28" fmla="*/ 428043 h 496315"/>
              <a:gd name="connsiteX29" fmla="*/ 306429 w 609243"/>
              <a:gd name="connsiteY29" fmla="*/ 434675 h 496315"/>
              <a:gd name="connsiteX30" fmla="*/ 295422 w 609243"/>
              <a:gd name="connsiteY30" fmla="*/ 428043 h 496315"/>
              <a:gd name="connsiteX31" fmla="*/ 17756 w 609243"/>
              <a:gd name="connsiteY31" fmla="*/ 414210 h 496315"/>
              <a:gd name="connsiteX32" fmla="*/ 4660 w 609243"/>
              <a:gd name="connsiteY32" fmla="*/ 400945 h 496315"/>
              <a:gd name="connsiteX33" fmla="*/ 3616 w 609243"/>
              <a:gd name="connsiteY33" fmla="*/ 396113 h 496315"/>
              <a:gd name="connsiteX34" fmla="*/ 4850 w 609243"/>
              <a:gd name="connsiteY34" fmla="*/ 75581 h 496315"/>
              <a:gd name="connsiteX35" fmla="*/ 6843 w 609243"/>
              <a:gd name="connsiteY35" fmla="*/ 68948 h 496315"/>
              <a:gd name="connsiteX36" fmla="*/ 10354 w 609243"/>
              <a:gd name="connsiteY36" fmla="*/ 64779 h 496315"/>
              <a:gd name="connsiteX37" fmla="*/ 197678 w 609243"/>
              <a:gd name="connsiteY37" fmla="*/ 346 h 4963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609243" h="496315">
                <a:moveTo>
                  <a:pt x="165033" y="400904"/>
                </a:moveTo>
                <a:cubicBezTo>
                  <a:pt x="218614" y="402858"/>
                  <a:pt x="269051" y="419838"/>
                  <a:pt x="303783" y="460951"/>
                </a:cubicBezTo>
                <a:cubicBezTo>
                  <a:pt x="373248" y="378725"/>
                  <a:pt x="505628" y="393029"/>
                  <a:pt x="600145" y="431016"/>
                </a:cubicBezTo>
                <a:cubicBezTo>
                  <a:pt x="616847" y="437742"/>
                  <a:pt x="602423" y="460382"/>
                  <a:pt x="585911" y="453751"/>
                </a:cubicBezTo>
                <a:cubicBezTo>
                  <a:pt x="500314" y="419364"/>
                  <a:pt x="372583" y="404018"/>
                  <a:pt x="316310" y="490033"/>
                </a:cubicBezTo>
                <a:cubicBezTo>
                  <a:pt x="313178" y="494864"/>
                  <a:pt x="308433" y="496569"/>
                  <a:pt x="303783" y="496285"/>
                </a:cubicBezTo>
                <a:cubicBezTo>
                  <a:pt x="299134" y="496569"/>
                  <a:pt x="294389" y="494864"/>
                  <a:pt x="291257" y="490033"/>
                </a:cubicBezTo>
                <a:cubicBezTo>
                  <a:pt x="234984" y="404018"/>
                  <a:pt x="107253" y="419364"/>
                  <a:pt x="21751" y="453751"/>
                </a:cubicBezTo>
                <a:cubicBezTo>
                  <a:pt x="5144" y="460382"/>
                  <a:pt x="-9280" y="437742"/>
                  <a:pt x="7422" y="431016"/>
                </a:cubicBezTo>
                <a:cubicBezTo>
                  <a:pt x="54728" y="412023"/>
                  <a:pt x="111452" y="398950"/>
                  <a:pt x="165033" y="400904"/>
                </a:cubicBezTo>
                <a:close/>
                <a:moveTo>
                  <a:pt x="198798" y="22403"/>
                </a:moveTo>
                <a:cubicBezTo>
                  <a:pt x="139593" y="17888"/>
                  <a:pt x="76710" y="44314"/>
                  <a:pt x="27245" y="79844"/>
                </a:cubicBezTo>
                <a:cubicBezTo>
                  <a:pt x="29238" y="182456"/>
                  <a:pt x="26296" y="284974"/>
                  <a:pt x="26012" y="387586"/>
                </a:cubicBezTo>
                <a:cubicBezTo>
                  <a:pt x="118725" y="354898"/>
                  <a:pt x="223111" y="351392"/>
                  <a:pt x="306429" y="408620"/>
                </a:cubicBezTo>
                <a:cubicBezTo>
                  <a:pt x="389653" y="351392"/>
                  <a:pt x="494134" y="354898"/>
                  <a:pt x="586847" y="387586"/>
                </a:cubicBezTo>
                <a:cubicBezTo>
                  <a:pt x="586563" y="284974"/>
                  <a:pt x="583621" y="182456"/>
                  <a:pt x="585614" y="79844"/>
                </a:cubicBezTo>
                <a:cubicBezTo>
                  <a:pt x="506470" y="22995"/>
                  <a:pt x="392975" y="-10545"/>
                  <a:pt x="315160" y="68664"/>
                </a:cubicBezTo>
                <a:cubicBezTo>
                  <a:pt x="312503" y="71412"/>
                  <a:pt x="309371" y="72264"/>
                  <a:pt x="306429" y="71791"/>
                </a:cubicBezTo>
                <a:cubicBezTo>
                  <a:pt x="303488" y="72264"/>
                  <a:pt x="300356" y="71412"/>
                  <a:pt x="297699" y="68664"/>
                </a:cubicBezTo>
                <a:cubicBezTo>
                  <a:pt x="268518" y="38960"/>
                  <a:pt x="234320" y="25112"/>
                  <a:pt x="198798" y="22403"/>
                </a:cubicBezTo>
                <a:close/>
                <a:moveTo>
                  <a:pt x="197678" y="346"/>
                </a:moveTo>
                <a:cubicBezTo>
                  <a:pt x="236561" y="2640"/>
                  <a:pt x="274117" y="16470"/>
                  <a:pt x="306429" y="46209"/>
                </a:cubicBezTo>
                <a:cubicBezTo>
                  <a:pt x="392595" y="-33095"/>
                  <a:pt x="516055" y="730"/>
                  <a:pt x="602505" y="64779"/>
                </a:cubicBezTo>
                <a:cubicBezTo>
                  <a:pt x="604118" y="66011"/>
                  <a:pt x="605257" y="67432"/>
                  <a:pt x="606016" y="68948"/>
                </a:cubicBezTo>
                <a:cubicBezTo>
                  <a:pt x="607250" y="70654"/>
                  <a:pt x="608104" y="72833"/>
                  <a:pt x="608009" y="75581"/>
                </a:cubicBezTo>
                <a:cubicBezTo>
                  <a:pt x="605827" y="182456"/>
                  <a:pt x="609053" y="289237"/>
                  <a:pt x="609243" y="396113"/>
                </a:cubicBezTo>
                <a:cubicBezTo>
                  <a:pt x="609243" y="397913"/>
                  <a:pt x="608863" y="399524"/>
                  <a:pt x="608199" y="400945"/>
                </a:cubicBezTo>
                <a:cubicBezTo>
                  <a:pt x="610002" y="408620"/>
                  <a:pt x="604403" y="417810"/>
                  <a:pt x="595103" y="414210"/>
                </a:cubicBezTo>
                <a:cubicBezTo>
                  <a:pt x="503813" y="378679"/>
                  <a:pt x="400661" y="370815"/>
                  <a:pt x="317437" y="428043"/>
                </a:cubicBezTo>
                <a:cubicBezTo>
                  <a:pt x="315540" y="432591"/>
                  <a:pt x="311269" y="435812"/>
                  <a:pt x="306429" y="434675"/>
                </a:cubicBezTo>
                <a:cubicBezTo>
                  <a:pt x="301590" y="435812"/>
                  <a:pt x="297319" y="432591"/>
                  <a:pt x="295422" y="428043"/>
                </a:cubicBezTo>
                <a:cubicBezTo>
                  <a:pt x="212198" y="370815"/>
                  <a:pt x="109046" y="378679"/>
                  <a:pt x="17756" y="414210"/>
                </a:cubicBezTo>
                <a:cubicBezTo>
                  <a:pt x="8456" y="417810"/>
                  <a:pt x="2857" y="408620"/>
                  <a:pt x="4660" y="400945"/>
                </a:cubicBezTo>
                <a:cubicBezTo>
                  <a:pt x="3996" y="399524"/>
                  <a:pt x="3616" y="397913"/>
                  <a:pt x="3616" y="396113"/>
                </a:cubicBezTo>
                <a:cubicBezTo>
                  <a:pt x="3806" y="289237"/>
                  <a:pt x="7032" y="182456"/>
                  <a:pt x="4850" y="75581"/>
                </a:cubicBezTo>
                <a:cubicBezTo>
                  <a:pt x="4755" y="72833"/>
                  <a:pt x="5514" y="70654"/>
                  <a:pt x="6843" y="68948"/>
                </a:cubicBezTo>
                <a:cubicBezTo>
                  <a:pt x="7602" y="67432"/>
                  <a:pt x="8741" y="66011"/>
                  <a:pt x="10354" y="64779"/>
                </a:cubicBezTo>
                <a:cubicBezTo>
                  <a:pt x="64385" y="24748"/>
                  <a:pt x="132874" y="-3476"/>
                  <a:pt x="197678" y="346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/>
              <a:ea typeface="微軟正黑體"/>
              <a:sym typeface="微軟正黑體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8" r:id="rId3"/>
    <p:sldLayoutId id="2147483666" r:id="rId4"/>
    <p:sldLayoutId id="2147483687" r:id="rId5"/>
    <p:sldLayoutId id="2147483690" r:id="rId6"/>
    <p:sldLayoutId id="2147483691" r:id="rId7"/>
    <p:sldLayoutId id="2147483651" r:id="rId8"/>
    <p:sldLayoutId id="2147483663" r:id="rId9"/>
    <p:sldLayoutId id="2147483664" r:id="rId10"/>
    <p:sldLayoutId id="2147483669" r:id="rId11"/>
    <p:sldLayoutId id="2147483692" r:id="rId12"/>
    <p:sldLayoutId id="2147483689" r:id="rId13"/>
    <p:sldLayoutId id="2147483665" r:id="rId14"/>
    <p:sldLayoutId id="2147483693" r:id="rId15"/>
  </p:sldLayoutIdLst>
  <p:hf hdr="0" ftr="0" dt="0"/>
  <p:txStyles>
    <p:titleStyle>
      <a:lvl1pPr algn="ctr" defTabSz="1219122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j-cs"/>
        </a:defRPr>
      </a:lvl1pPr>
    </p:titleStyle>
    <p:bodyStyle>
      <a:lvl1pPr marL="457171" indent="-457171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36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1pPr>
      <a:lvl2pPr marL="990535" indent="-380974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2pPr>
      <a:lvl3pPr marL="1523901" indent="-304780" algn="l" defTabSz="1219122" rtl="0" eaLnBrk="1" latinLnBrk="0" hangingPunct="1">
        <a:lnSpc>
          <a:spcPct val="130000"/>
        </a:lnSpc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微軟正黑體" panose="020B0604030504040204" pitchFamily="34" charset="-120"/>
          <a:ea typeface="微軟正黑體" panose="020B0604030504040204" pitchFamily="34" charset="-120"/>
          <a:cs typeface="+mn-cs"/>
        </a:defRPr>
      </a:lvl3pPr>
      <a:lvl4pPr marL="2133463" indent="-304780" algn="l" defTabSz="1219122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023" indent="-304780" algn="l" defTabSz="1219122" rtl="0" eaLnBrk="1" latinLnBrk="0" hangingPunct="1">
        <a:spcBef>
          <a:spcPct val="20000"/>
        </a:spcBef>
        <a:buFont typeface="Arial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58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14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04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266" indent="-304780" algn="l" defTabSz="1219122" rtl="0" eaLnBrk="1" latinLnBrk="0" hangingPunct="1">
        <a:spcBef>
          <a:spcPct val="20000"/>
        </a:spcBef>
        <a:buFont typeface="Aria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61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2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682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43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04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36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25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486" algn="l" defTabSz="1219122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slide" Target="slide5.xml"/><Relationship Id="rId1" Type="http://schemas.openxmlformats.org/officeDocument/2006/relationships/slideLayout" Target="../slideLayouts/slideLayout1.xml"/><Relationship Id="rId4" Type="http://schemas.openxmlformats.org/officeDocument/2006/relationships/slide" Target="slide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data.gov.tw/" TargetMode="Externa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zh-TW" altLang="en-US" dirty="0">
                <a:hlinkClick r:id="rId2" action="ppaction://hlinksldjump"/>
              </a:rPr>
              <a:t>開放文件格式</a:t>
            </a:r>
            <a:endParaRPr lang="en-US" altLang="zh-TW" dirty="0"/>
          </a:p>
          <a:p>
            <a:r>
              <a:rPr lang="zh-TW" altLang="en-US" dirty="0">
                <a:hlinkClick r:id="rId3" action="ppaction://hlinksldjump"/>
              </a:rPr>
              <a:t>加密</a:t>
            </a:r>
            <a:endParaRPr lang="en-US" altLang="zh-TW" dirty="0"/>
          </a:p>
          <a:p>
            <a:r>
              <a:rPr lang="zh-TW" altLang="en-US" dirty="0">
                <a:hlinkClick r:id="rId4" action="ppaction://hlinksldjump"/>
              </a:rPr>
              <a:t>文字與語音轉換</a:t>
            </a:r>
            <a:endParaRPr lang="zh-HK" altLang="en-US" dirty="0"/>
          </a:p>
        </p:txBody>
      </p:sp>
      <p:sp>
        <p:nvSpPr>
          <p:cNvPr id="8" name="副標題 2">
            <a:extLst>
              <a:ext uri="{FF2B5EF4-FFF2-40B4-BE49-F238E27FC236}">
                <a16:creationId xmlns="" xmlns:a16="http://schemas.microsoft.com/office/drawing/2014/main" id="{66CDD31E-BD07-4D9C-81E4-66C3F9443A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sz="6000" dirty="0"/>
              <a:t>2-2</a:t>
            </a:r>
            <a:endParaRPr lang="zh-TW" altLang="en-US" sz="6000" dirty="0"/>
          </a:p>
        </p:txBody>
      </p:sp>
      <p:sp>
        <p:nvSpPr>
          <p:cNvPr id="4" name="標題 3">
            <a:extLst>
              <a:ext uri="{FF2B5EF4-FFF2-40B4-BE49-F238E27FC236}">
                <a16:creationId xmlns="" xmlns:a16="http://schemas.microsoft.com/office/drawing/2014/main" id="{A1E6C7B9-8214-4FD5-852E-4A8C505A8E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sz="5400" dirty="0"/>
              <a:t>資料轉換</a:t>
            </a:r>
          </a:p>
        </p:txBody>
      </p:sp>
      <p:sp>
        <p:nvSpPr>
          <p:cNvPr id="2" name="文字版面配置區 1">
            <a:extLst>
              <a:ext uri="{FF2B5EF4-FFF2-40B4-BE49-F238E27FC236}">
                <a16:creationId xmlns="" xmlns:a16="http://schemas.microsoft.com/office/drawing/2014/main" id="{738DE608-CEE0-487A-BD21-6156FDF17D5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56</a:t>
            </a:r>
          </a:p>
        </p:txBody>
      </p:sp>
    </p:spTree>
    <p:extLst>
      <p:ext uri="{BB962C8B-B14F-4D97-AF65-F5344CB8AC3E}">
        <p14:creationId xmlns:p14="http://schemas.microsoft.com/office/powerpoint/2010/main" val="4062805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D1B9CBA0-3B65-4D34-A8D2-ED92BD589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10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F8584F4-EA8D-4CAA-BEA9-3FF449C05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4" y="931742"/>
            <a:ext cx="5467858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dirty="0"/>
              <a:t>2.</a:t>
            </a:r>
            <a:r>
              <a:rPr lang="zh-TW" altLang="en-US" dirty="0"/>
              <a:t> 將檔案存成</a:t>
            </a:r>
            <a:r>
              <a:rPr lang="en-US" altLang="zh-TW" dirty="0"/>
              <a:t>ODF </a:t>
            </a:r>
            <a:r>
              <a:rPr lang="zh-TW" altLang="en-US" dirty="0"/>
              <a:t>格式：</a:t>
            </a:r>
          </a:p>
          <a:p>
            <a:pPr marL="114295" indent="0">
              <a:buNone/>
            </a:pPr>
            <a:r>
              <a:rPr lang="en-US" altLang="zh-TW" dirty="0"/>
              <a:t>(2) Google </a:t>
            </a:r>
            <a:r>
              <a:rPr lang="zh-TW" altLang="en-US" dirty="0"/>
              <a:t>雲端工具：</a:t>
            </a:r>
            <a:endParaRPr lang="en-US" altLang="zh-TW" dirty="0"/>
          </a:p>
          <a:p>
            <a:pPr marL="714375" indent="0">
              <a:buNone/>
            </a:pPr>
            <a:r>
              <a:rPr lang="zh-TW" altLang="en-US" dirty="0"/>
              <a:t>執行 檔案 ／ 下載，</a:t>
            </a:r>
            <a:endParaRPr lang="en-US" altLang="zh-TW" dirty="0"/>
          </a:p>
          <a:p>
            <a:pPr marL="714375" indent="0">
              <a:buNone/>
            </a:pPr>
            <a:r>
              <a:rPr lang="zh-TW" altLang="en-US" dirty="0" smtClean="0"/>
              <a:t>並選擇 </a:t>
            </a:r>
            <a:r>
              <a:rPr lang="en-US" altLang="zh-TW" dirty="0"/>
              <a:t>OpenDocument </a:t>
            </a:r>
            <a:r>
              <a:rPr lang="zh-TW" altLang="en-US" dirty="0"/>
              <a:t>格式</a:t>
            </a:r>
            <a:r>
              <a:rPr lang="zh-TW" altLang="en-US" sz="3200" dirty="0"/>
              <a:t>（</a:t>
            </a:r>
            <a:r>
              <a:rPr lang="en-US" altLang="zh-TW" sz="3200" dirty="0"/>
              <a:t>.</a:t>
            </a:r>
            <a:r>
              <a:rPr lang="en-US" altLang="zh-TW" sz="3200" dirty="0" err="1"/>
              <a:t>ods</a:t>
            </a:r>
            <a:r>
              <a:rPr lang="zh-TW" altLang="en-US" sz="3200" dirty="0"/>
              <a:t>）</a:t>
            </a:r>
            <a:r>
              <a:rPr lang="zh-TW" altLang="en-US" dirty="0"/>
              <a:t>類型。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2712B9C2-C2AB-48E7-9EC2-3CCCF947AB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57</a:t>
            </a:r>
            <a:endParaRPr lang="zh-TW" altLang="en-US" dirty="0"/>
          </a:p>
        </p:txBody>
      </p:sp>
      <p:grpSp>
        <p:nvGrpSpPr>
          <p:cNvPr id="18" name="群組 17">
            <a:extLst>
              <a:ext uri="{FF2B5EF4-FFF2-40B4-BE49-F238E27FC236}">
                <a16:creationId xmlns="" xmlns:a16="http://schemas.microsoft.com/office/drawing/2014/main" id="{4734D84F-E1CA-44CC-B005-5B129F4B0B5C}"/>
              </a:ext>
            </a:extLst>
          </p:cNvPr>
          <p:cNvGrpSpPr/>
          <p:nvPr/>
        </p:nvGrpSpPr>
        <p:grpSpPr>
          <a:xfrm>
            <a:off x="5840662" y="1881247"/>
            <a:ext cx="6172149" cy="4684570"/>
            <a:chOff x="1651249" y="2183430"/>
            <a:chExt cx="7285714" cy="5676190"/>
          </a:xfrm>
        </p:grpSpPr>
        <p:grpSp>
          <p:nvGrpSpPr>
            <p:cNvPr id="17" name="群組 16">
              <a:extLst>
                <a:ext uri="{FF2B5EF4-FFF2-40B4-BE49-F238E27FC236}">
                  <a16:creationId xmlns="" xmlns:a16="http://schemas.microsoft.com/office/drawing/2014/main" id="{A1547254-2859-4BB8-8157-FDD5A8E54D7D}"/>
                </a:ext>
              </a:extLst>
            </p:cNvPr>
            <p:cNvGrpSpPr/>
            <p:nvPr/>
          </p:nvGrpSpPr>
          <p:grpSpPr>
            <a:xfrm>
              <a:off x="1651249" y="2183430"/>
              <a:ext cx="7285714" cy="5676190"/>
              <a:chOff x="2452349" y="591699"/>
              <a:chExt cx="7285714" cy="5676190"/>
            </a:xfrm>
          </p:grpSpPr>
          <p:pic>
            <p:nvPicPr>
              <p:cNvPr id="14" name="圖片 13">
                <a:extLst>
                  <a:ext uri="{FF2B5EF4-FFF2-40B4-BE49-F238E27FC236}">
                    <a16:creationId xmlns="" xmlns:a16="http://schemas.microsoft.com/office/drawing/2014/main" id="{F3ED748F-C92D-42E4-A73E-FD50A3AE22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2452349" y="591699"/>
                <a:ext cx="7285714" cy="5676190"/>
              </a:xfrm>
              <a:prstGeom prst="rect">
                <a:avLst/>
              </a:prstGeom>
            </p:spPr>
          </p:pic>
          <p:pic>
            <p:nvPicPr>
              <p:cNvPr id="5124" name="Picture 4">
                <a:extLst>
                  <a:ext uri="{FF2B5EF4-FFF2-40B4-BE49-F238E27FC236}">
                    <a16:creationId xmlns="" xmlns:a16="http://schemas.microsoft.com/office/drawing/2014/main" id="{2FDAFAA8-AF9F-4156-AF59-80910E4AD6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430910" y="1629594"/>
                <a:ext cx="2610218" cy="45179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6" name="圖片 15">
                <a:extLst>
                  <a:ext uri="{FF2B5EF4-FFF2-40B4-BE49-F238E27FC236}">
                    <a16:creationId xmlns="" xmlns:a16="http://schemas.microsoft.com/office/drawing/2014/main" id="{0D5C5DF0-B24F-4651-AE00-8C62509C5A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713495" y="3183097"/>
                <a:ext cx="3838095" cy="2942857"/>
              </a:xfrm>
              <a:prstGeom prst="rect">
                <a:avLst/>
              </a:prstGeom>
              <a:ln w="28575">
                <a:solidFill>
                  <a:schemeClr val="bg1">
                    <a:lumMod val="75000"/>
                  </a:schemeClr>
                </a:solidFill>
              </a:ln>
            </p:spPr>
          </p:pic>
        </p:grpSp>
        <p:sp>
          <p:nvSpPr>
            <p:cNvPr id="8" name="矩形: 圓角 7">
              <a:extLst>
                <a:ext uri="{FF2B5EF4-FFF2-40B4-BE49-F238E27FC236}">
                  <a16:creationId xmlns="" xmlns:a16="http://schemas.microsoft.com/office/drawing/2014/main" id="{469D73D4-7827-4D33-86C2-E3FE99A2FE34}"/>
                </a:ext>
              </a:extLst>
            </p:cNvPr>
            <p:cNvSpPr/>
            <p:nvPr/>
          </p:nvSpPr>
          <p:spPr>
            <a:xfrm>
              <a:off x="2643551" y="4829137"/>
              <a:ext cx="2319392" cy="517226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矩形: 圓角 8">
              <a:extLst>
                <a:ext uri="{FF2B5EF4-FFF2-40B4-BE49-F238E27FC236}">
                  <a16:creationId xmlns="" xmlns:a16="http://schemas.microsoft.com/office/drawing/2014/main" id="{BFE0D741-30A1-4F0A-BED3-3CF6A704EA5C}"/>
                </a:ext>
              </a:extLst>
            </p:cNvPr>
            <p:cNvSpPr/>
            <p:nvPr/>
          </p:nvSpPr>
          <p:spPr>
            <a:xfrm>
              <a:off x="5159102" y="5288832"/>
              <a:ext cx="2806464" cy="517226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" name="語音泡泡: 橢圓形 6">
              <a:extLst>
                <a:ext uri="{FF2B5EF4-FFF2-40B4-BE49-F238E27FC236}">
                  <a16:creationId xmlns="" xmlns:a16="http://schemas.microsoft.com/office/drawing/2014/main" id="{DB847A9B-417B-4BF1-9F09-722B76AED63C}"/>
                </a:ext>
              </a:extLst>
            </p:cNvPr>
            <p:cNvSpPr/>
            <p:nvPr/>
          </p:nvSpPr>
          <p:spPr>
            <a:xfrm>
              <a:off x="7997411" y="4674676"/>
              <a:ext cx="584269" cy="519351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zh-TW" altLang="en-US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！</a:t>
              </a:r>
            </a:p>
          </p:txBody>
        </p:sp>
        <p:sp>
          <p:nvSpPr>
            <p:cNvPr id="20" name="矩形: 圓角 19">
              <a:extLst>
                <a:ext uri="{FF2B5EF4-FFF2-40B4-BE49-F238E27FC236}">
                  <a16:creationId xmlns="" xmlns:a16="http://schemas.microsoft.com/office/drawing/2014/main" id="{707180C1-F14B-48A5-8E8E-9FA83F4F62F6}"/>
                </a:ext>
              </a:extLst>
            </p:cNvPr>
            <p:cNvSpPr/>
            <p:nvPr/>
          </p:nvSpPr>
          <p:spPr>
            <a:xfrm>
              <a:off x="2391506" y="2587926"/>
              <a:ext cx="983649" cy="625844"/>
            </a:xfrm>
            <a:prstGeom prst="roundRect">
              <a:avLst/>
            </a:prstGeom>
            <a:noFill/>
            <a:ln w="76200">
              <a:solidFill>
                <a:srgbClr val="FF0000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9" name="矩形: 圓角 18">
            <a:extLst>
              <a:ext uri="{FF2B5EF4-FFF2-40B4-BE49-F238E27FC236}">
                <a16:creationId xmlns="" xmlns:a16="http://schemas.microsoft.com/office/drawing/2014/main" id="{96B26F39-71B0-48D7-BB2B-02186830E425}"/>
              </a:ext>
            </a:extLst>
          </p:cNvPr>
          <p:cNvSpPr/>
          <p:nvPr/>
        </p:nvSpPr>
        <p:spPr>
          <a:xfrm>
            <a:off x="2001901" y="2587278"/>
            <a:ext cx="1080120" cy="654618"/>
          </a:xfrm>
          <a:prstGeom prst="roundRect">
            <a:avLst/>
          </a:prstGeom>
          <a:noFill/>
          <a:ln w="38100">
            <a:solidFill>
              <a:schemeClr val="bg1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矩形: 圓角 22">
            <a:extLst>
              <a:ext uri="{FF2B5EF4-FFF2-40B4-BE49-F238E27FC236}">
                <a16:creationId xmlns="" xmlns:a16="http://schemas.microsoft.com/office/drawing/2014/main" id="{C0C14951-9B18-49D7-96DC-967F285A5B84}"/>
              </a:ext>
            </a:extLst>
          </p:cNvPr>
          <p:cNvSpPr/>
          <p:nvPr/>
        </p:nvSpPr>
        <p:spPr>
          <a:xfrm>
            <a:off x="3561652" y="2587278"/>
            <a:ext cx="1080120" cy="654618"/>
          </a:xfrm>
          <a:prstGeom prst="roundRect">
            <a:avLst/>
          </a:prstGeom>
          <a:noFill/>
          <a:ln w="38100">
            <a:solidFill>
              <a:schemeClr val="bg1">
                <a:lumMod val="75000"/>
              </a:schemeClr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="" xmlns:a16="http://schemas.microsoft.com/office/drawing/2014/main" id="{842EF0F8-AA04-4E7C-9D8D-BACFD378A411}"/>
              </a:ext>
            </a:extLst>
          </p:cNvPr>
          <p:cNvSpPr/>
          <p:nvPr/>
        </p:nvSpPr>
        <p:spPr>
          <a:xfrm>
            <a:off x="2470381" y="3435441"/>
            <a:ext cx="3135546" cy="654618"/>
          </a:xfrm>
          <a:prstGeom prst="roundRect">
            <a:avLst/>
          </a:prstGeom>
          <a:noFill/>
          <a:ln w="3810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: 圓角 24">
            <a:extLst>
              <a:ext uri="{FF2B5EF4-FFF2-40B4-BE49-F238E27FC236}">
                <a16:creationId xmlns="" xmlns:a16="http://schemas.microsoft.com/office/drawing/2014/main" id="{A48EF2FD-D5E4-44A4-94D0-5500BC3569BC}"/>
              </a:ext>
            </a:extLst>
          </p:cNvPr>
          <p:cNvSpPr/>
          <p:nvPr/>
        </p:nvSpPr>
        <p:spPr>
          <a:xfrm>
            <a:off x="963467" y="4145958"/>
            <a:ext cx="2417138" cy="654618"/>
          </a:xfrm>
          <a:prstGeom prst="roundRect">
            <a:avLst/>
          </a:prstGeom>
          <a:noFill/>
          <a:ln w="38100">
            <a:solidFill>
              <a:schemeClr val="bg1">
                <a:lumMod val="75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519142" y="3321882"/>
            <a:ext cx="288032" cy="90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766614" y="3971009"/>
            <a:ext cx="288032" cy="90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91838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0138D52-A0A4-4348-8683-AD5C3AF37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我國推動</a:t>
            </a:r>
            <a:r>
              <a:rPr lang="en-US" altLang="zh-TW" dirty="0"/>
              <a:t>ODF</a:t>
            </a:r>
            <a:r>
              <a:rPr lang="zh-TW" altLang="en-US" dirty="0"/>
              <a:t>歷程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7DC9C1EE-2DDB-4E16-B3F3-3211F81833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11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EA6C2E11-4211-4F96-A54E-24F07E99C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 err="1" smtClean="0"/>
              <a:t>ODF</a:t>
            </a:r>
            <a:r>
              <a:rPr lang="zh-TW" altLang="en-US" dirty="0"/>
              <a:t>優點：</a:t>
            </a:r>
            <a:endParaRPr lang="en-US" altLang="zh-TW" dirty="0"/>
          </a:p>
          <a:p>
            <a:pPr marL="490538" indent="0">
              <a:buNone/>
            </a:pPr>
            <a:r>
              <a:rPr lang="zh-TW" altLang="en-US" dirty="0"/>
              <a:t> 跨</a:t>
            </a:r>
            <a:r>
              <a:rPr lang="zh-TW" altLang="en-US" dirty="0" smtClean="0"/>
              <a:t>平台、跨應用程式、避免</a:t>
            </a:r>
            <a:r>
              <a:rPr lang="zh-TW" altLang="en-US" dirty="0"/>
              <a:t>版本升級</a:t>
            </a:r>
            <a:r>
              <a:rPr lang="zh-TW" altLang="en-US" dirty="0" smtClean="0"/>
              <a:t>衝突</a:t>
            </a:r>
            <a:endParaRPr lang="en-US" altLang="zh-TW" dirty="0" smtClean="0"/>
          </a:p>
          <a:p>
            <a:r>
              <a:rPr lang="zh-TW" altLang="en-US" dirty="0"/>
              <a:t>許多國家、企業都改用</a:t>
            </a:r>
            <a:r>
              <a:rPr lang="en-US" altLang="zh-TW" dirty="0" err="1"/>
              <a:t>ODF</a:t>
            </a:r>
            <a:r>
              <a:rPr lang="zh-TW" altLang="en-US" dirty="0"/>
              <a:t>做為標準格式</a:t>
            </a:r>
            <a:endParaRPr lang="en-US" altLang="zh-TW" dirty="0"/>
          </a:p>
          <a:p>
            <a:r>
              <a:rPr lang="zh-TW" altLang="en-US" dirty="0"/>
              <a:t>我國目前也已全面採用</a:t>
            </a:r>
            <a:r>
              <a:rPr lang="en-US" altLang="zh-TW" dirty="0" err="1"/>
              <a:t>ODF</a:t>
            </a:r>
            <a:r>
              <a:rPr lang="zh-TW" altLang="en-US" dirty="0"/>
              <a:t>格式</a:t>
            </a:r>
            <a:endParaRPr lang="en-US" altLang="zh-TW" dirty="0"/>
          </a:p>
          <a:p>
            <a:pPr marL="855663" indent="-365125">
              <a:buFont typeface="+mj-lt"/>
              <a:buAutoNum type="arabicPeriod"/>
            </a:pPr>
            <a:endParaRPr lang="en-US" altLang="zh-TW" dirty="0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70389E92-439E-4C6E-B44C-C94F958EAD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50424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40138D52-A0A4-4348-8683-AD5C3AF37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我國推動</a:t>
            </a:r>
            <a:r>
              <a:rPr lang="en-US" altLang="zh-TW" dirty="0"/>
              <a:t>ODF</a:t>
            </a:r>
            <a:r>
              <a:rPr lang="zh-TW" altLang="en-US" dirty="0"/>
              <a:t>歷程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7DC9C1EE-2DDB-4E16-B3F3-3211F818338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EA6C2E11-4211-4F96-A54E-24F07E99C3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855450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b="1" dirty="0">
                <a:solidFill>
                  <a:srgbClr val="746DAE"/>
                </a:solidFill>
              </a:rPr>
              <a:t>2006</a:t>
            </a:r>
            <a:r>
              <a:rPr lang="zh-TW" altLang="en-US" b="1" dirty="0">
                <a:solidFill>
                  <a:srgbClr val="746DAE"/>
                </a:solidFill>
              </a:rPr>
              <a:t>年 </a:t>
            </a:r>
            <a:r>
              <a:rPr lang="en-US" altLang="zh-TW" dirty="0"/>
              <a:t>ODF</a:t>
            </a:r>
            <a:r>
              <a:rPr lang="zh-TW" altLang="en-US" dirty="0"/>
              <a:t>成為</a:t>
            </a:r>
            <a:r>
              <a:rPr lang="en-US" altLang="zh-TW" dirty="0"/>
              <a:t>ISO</a:t>
            </a:r>
            <a:r>
              <a:rPr lang="zh-TW" altLang="en-US" dirty="0"/>
              <a:t>國際標準（</a:t>
            </a:r>
            <a:r>
              <a:rPr lang="en-US" altLang="zh-TW" dirty="0"/>
              <a:t>ISO/IEC26300</a:t>
            </a:r>
            <a:r>
              <a:rPr lang="zh-TW" altLang="en-US" dirty="0"/>
              <a:t>）。</a:t>
            </a:r>
          </a:p>
          <a:p>
            <a:pPr marL="114295" indent="0">
              <a:buNone/>
            </a:pPr>
            <a:r>
              <a:rPr lang="en-US" altLang="zh-TW" b="1" dirty="0">
                <a:solidFill>
                  <a:srgbClr val="746DAE"/>
                </a:solidFill>
              </a:rPr>
              <a:t>2009</a:t>
            </a:r>
            <a:r>
              <a:rPr lang="zh-TW" altLang="en-US" b="1" dirty="0">
                <a:solidFill>
                  <a:srgbClr val="746DAE"/>
                </a:solidFill>
              </a:rPr>
              <a:t>年 </a:t>
            </a:r>
            <a:r>
              <a:rPr lang="zh-TW" altLang="en-US" dirty="0"/>
              <a:t>我國將</a:t>
            </a:r>
            <a:r>
              <a:rPr lang="en-US" altLang="zh-TW" dirty="0"/>
              <a:t>ODF</a:t>
            </a:r>
            <a:r>
              <a:rPr lang="zh-TW" altLang="en-US" dirty="0"/>
              <a:t>標準訂為國家標準</a:t>
            </a:r>
            <a:r>
              <a:rPr lang="en-US" altLang="zh-TW" dirty="0"/>
              <a:t>CNS15251</a:t>
            </a:r>
            <a:r>
              <a:rPr lang="zh-TW" altLang="en-US" dirty="0"/>
              <a:t>。</a:t>
            </a:r>
          </a:p>
          <a:p>
            <a:pPr marL="114295" indent="0">
              <a:buNone/>
            </a:pPr>
            <a:r>
              <a:rPr lang="en-US" altLang="zh-TW" b="1" dirty="0">
                <a:solidFill>
                  <a:srgbClr val="746DAE"/>
                </a:solidFill>
              </a:rPr>
              <a:t>2015</a:t>
            </a:r>
            <a:r>
              <a:rPr lang="zh-TW" altLang="en-US" b="1" dirty="0">
                <a:solidFill>
                  <a:srgbClr val="746DAE"/>
                </a:solidFill>
              </a:rPr>
              <a:t>年 </a:t>
            </a:r>
            <a:r>
              <a:rPr lang="zh-TW" altLang="en-US" dirty="0"/>
              <a:t>我國各機關網站提供下載檔案規範：</a:t>
            </a:r>
          </a:p>
          <a:p>
            <a:pPr marL="112713" indent="1504950">
              <a:buNone/>
            </a:pPr>
            <a:r>
              <a:rPr lang="en-US" altLang="zh-TW" dirty="0"/>
              <a:t>1.</a:t>
            </a:r>
            <a:r>
              <a:rPr lang="zh-TW" altLang="en-US" dirty="0"/>
              <a:t>可編輯文件：應支援</a:t>
            </a:r>
            <a:r>
              <a:rPr lang="en-US" altLang="zh-TW" dirty="0"/>
              <a:t>ODF</a:t>
            </a:r>
            <a:r>
              <a:rPr lang="zh-TW" altLang="en-US" dirty="0"/>
              <a:t>文書格式。</a:t>
            </a:r>
          </a:p>
          <a:p>
            <a:pPr marL="112713" indent="1504950">
              <a:buNone/>
            </a:pPr>
            <a:r>
              <a:rPr lang="en-US" altLang="zh-TW" dirty="0"/>
              <a:t>2.</a:t>
            </a:r>
            <a:r>
              <a:rPr lang="zh-TW" altLang="en-US" dirty="0"/>
              <a:t>非可編輯文件：採用</a:t>
            </a:r>
            <a:r>
              <a:rPr lang="en-US" altLang="zh-TW" dirty="0"/>
              <a:t>PDF</a:t>
            </a:r>
            <a:r>
              <a:rPr lang="zh-TW" altLang="en-US" dirty="0"/>
              <a:t>文書格式。</a:t>
            </a:r>
          </a:p>
          <a:p>
            <a:pPr marL="114295" indent="0">
              <a:buNone/>
            </a:pPr>
            <a:r>
              <a:rPr lang="en-US" altLang="zh-TW" b="1" dirty="0">
                <a:solidFill>
                  <a:srgbClr val="746DAE"/>
                </a:solidFill>
              </a:rPr>
              <a:t>2016</a:t>
            </a:r>
            <a:r>
              <a:rPr lang="zh-TW" altLang="en-US" b="1" dirty="0">
                <a:solidFill>
                  <a:srgbClr val="746DAE"/>
                </a:solidFill>
              </a:rPr>
              <a:t>年 </a:t>
            </a:r>
            <a:r>
              <a:rPr lang="zh-TW" altLang="en-US" dirty="0"/>
              <a:t>我國各政府機關的資料交換，須支援</a:t>
            </a:r>
            <a:r>
              <a:rPr lang="en-US" altLang="zh-TW" dirty="0"/>
              <a:t>ODF</a:t>
            </a:r>
            <a:r>
              <a:rPr lang="zh-TW" altLang="en-US" dirty="0"/>
              <a:t>文書格式。</a:t>
            </a:r>
          </a:p>
          <a:p>
            <a:pPr marL="114295" indent="0">
              <a:buNone/>
            </a:pPr>
            <a:r>
              <a:rPr lang="en-US" altLang="zh-TW" b="1" dirty="0">
                <a:solidFill>
                  <a:srgbClr val="746DAE"/>
                </a:solidFill>
              </a:rPr>
              <a:t>2017</a:t>
            </a:r>
            <a:r>
              <a:rPr lang="zh-TW" altLang="en-US" b="1" dirty="0">
                <a:solidFill>
                  <a:srgbClr val="746DAE"/>
                </a:solidFill>
              </a:rPr>
              <a:t>年 </a:t>
            </a:r>
            <a:r>
              <a:rPr lang="zh-TW" altLang="en-US" dirty="0"/>
              <a:t>我國全面推動各機關使用可編輯</a:t>
            </a:r>
            <a:r>
              <a:rPr lang="en-US" altLang="zh-TW" dirty="0"/>
              <a:t>ODF</a:t>
            </a:r>
            <a:r>
              <a:rPr lang="zh-TW" altLang="en-US" dirty="0"/>
              <a:t>文書軟體。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70389E92-439E-4C6E-B44C-C94F958EAD1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24178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27990047-208B-4941-A939-1AA16C07B8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3794196"/>
          </a:xfrm>
        </p:spPr>
        <p:txBody>
          <a:bodyPr/>
          <a:lstStyle/>
          <a:p>
            <a:r>
              <a:rPr lang="zh-TW" altLang="en-US" dirty="0" smtClean="0"/>
              <a:t>為了</a:t>
            </a:r>
            <a:r>
              <a:rPr lang="zh-TW" altLang="en-US" dirty="0"/>
              <a:t>促使國家機關資料流通，我國政府開放涵蓋食、醫、住、行、育樂、就業、文化、經濟發展等面向的統計資料，以</a:t>
            </a:r>
            <a:r>
              <a:rPr lang="en-US" altLang="zh-TW" dirty="0"/>
              <a:t>ODF</a:t>
            </a:r>
            <a:r>
              <a:rPr lang="zh-TW" altLang="en-US" dirty="0"/>
              <a:t>檔案供人民下載、應用。</a:t>
            </a:r>
            <a:endParaRPr lang="en-US" altLang="zh-TW" dirty="0"/>
          </a:p>
          <a:p>
            <a:r>
              <a:rPr lang="zh-TW" altLang="en-US" dirty="0" smtClean="0"/>
              <a:t>政府</a:t>
            </a:r>
            <a:r>
              <a:rPr lang="zh-TW" altLang="en-US" dirty="0"/>
              <a:t>資料開放平</a:t>
            </a:r>
            <a:r>
              <a:rPr lang="zh-TW" altLang="en-US" dirty="0" smtClean="0"/>
              <a:t>臺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網址 </a:t>
            </a:r>
            <a:r>
              <a:rPr lang="en-US" altLang="zh-TW" sz="3200" dirty="0" smtClean="0">
                <a:hlinkClick r:id="rId2"/>
              </a:rPr>
              <a:t>https</a:t>
            </a:r>
            <a:r>
              <a:rPr lang="en-US" altLang="zh-TW" sz="3200" dirty="0">
                <a:hlinkClick r:id="rId2"/>
              </a:rPr>
              <a:t>://</a:t>
            </a:r>
            <a:r>
              <a:rPr lang="en-US" altLang="zh-TW" sz="3200" dirty="0" err="1">
                <a:hlinkClick r:id="rId2"/>
              </a:rPr>
              <a:t>data.gov.tw</a:t>
            </a:r>
            <a:r>
              <a:rPr lang="en-US" altLang="zh-TW" sz="3200" dirty="0" smtClean="0">
                <a:hlinkClick r:id="rId2"/>
              </a:rPr>
              <a:t>/</a:t>
            </a:r>
            <a:endParaRPr lang="en-US" altLang="zh-TW" sz="3200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831B06A-04FD-4B8F-9E2B-0EA6A2DE0B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AB7A9BE-4E77-409C-8F82-58755DAD5C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58</a:t>
            </a:r>
            <a:endParaRPr lang="zh-TW" altLang="en-US" dirty="0"/>
          </a:p>
        </p:txBody>
      </p:sp>
      <p:pic>
        <p:nvPicPr>
          <p:cNvPr id="6" name="內容版面配置區 6">
            <a:extLst>
              <a:ext uri="{FF2B5EF4-FFF2-40B4-BE49-F238E27FC236}">
                <a16:creationId xmlns="" xmlns:a16="http://schemas.microsoft.com/office/drawing/2014/main" id="{820C88AE-5F85-4C27-B632-0859384D46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9142" y="3069754"/>
            <a:ext cx="5653421" cy="3289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681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D7263FF5-FFFE-49FE-BF01-3D80F5BFD2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2066004"/>
          </a:xfrm>
        </p:spPr>
        <p:txBody>
          <a:bodyPr/>
          <a:lstStyle/>
          <a:p>
            <a:r>
              <a:rPr lang="zh-TW" altLang="en-US" dirty="0"/>
              <a:t>想一想，如果想知道</a:t>
            </a:r>
            <a:r>
              <a:rPr lang="en-US" altLang="zh-TW" dirty="0"/>
              <a:t>2002</a:t>
            </a:r>
            <a:r>
              <a:rPr lang="zh-TW" altLang="en-US" dirty="0"/>
              <a:t>年到</a:t>
            </a:r>
            <a:r>
              <a:rPr lang="en-US" altLang="zh-TW" dirty="0"/>
              <a:t>2018</a:t>
            </a:r>
            <a:r>
              <a:rPr lang="zh-TW" altLang="en-US" dirty="0"/>
              <a:t>年間，新北市國民中學學生裸視不良率的變化情形，你要如何獲取資料？取得資料後，你會如何處理分析，以呈現相關資訊？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3B694E8B-6433-4ED6-B9E1-A3BCDCCBE7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AD75F9D-84D1-48C0-BDF5-6B98E6DB6D5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58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37978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加密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15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59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693427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EEE6E95-C54F-493B-A668-5DFAE3F941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加密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561815E-1410-4B1F-B0BC-28A727EE9F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zh-TW" altLang="en-US" dirty="0"/>
              <a:t>目的</a:t>
            </a:r>
            <a:r>
              <a:rPr lang="zh-TW" altLang="en-US" dirty="0" smtClean="0"/>
              <a:t>：掩蓋</a:t>
            </a:r>
            <a:r>
              <a:rPr lang="zh-TW" altLang="en-US" dirty="0"/>
              <a:t>訊息的真實</a:t>
            </a:r>
            <a:r>
              <a:rPr lang="zh-TW" altLang="en-US" dirty="0" smtClean="0"/>
              <a:t>意義，保障</a:t>
            </a:r>
            <a:r>
              <a:rPr lang="zh-TW" altLang="en-US" dirty="0"/>
              <a:t>情報訊息不外</a:t>
            </a:r>
            <a:r>
              <a:rPr lang="zh-TW" altLang="en-US" dirty="0" smtClean="0"/>
              <a:t>洩。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3DA9CCB-F4DF-443D-8BCE-743EE2A50F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28343818-2966-40DF-8AC1-610C1F3DC55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59</a:t>
            </a:r>
            <a:endParaRPr lang="zh-TW" altLang="en-US" dirty="0"/>
          </a:p>
        </p:txBody>
      </p:sp>
      <p:grpSp>
        <p:nvGrpSpPr>
          <p:cNvPr id="6" name="群組 5">
            <a:extLst>
              <a:ext uri="{FF2B5EF4-FFF2-40B4-BE49-F238E27FC236}">
                <a16:creationId xmlns="" xmlns:a16="http://schemas.microsoft.com/office/drawing/2014/main" id="{CAD23631-53F3-4913-8523-138163B23014}"/>
              </a:ext>
            </a:extLst>
          </p:cNvPr>
          <p:cNvGrpSpPr/>
          <p:nvPr/>
        </p:nvGrpSpPr>
        <p:grpSpPr>
          <a:xfrm>
            <a:off x="1214667" y="2205658"/>
            <a:ext cx="10018948" cy="4148170"/>
            <a:chOff x="509763" y="1299704"/>
            <a:chExt cx="11291891" cy="4675210"/>
          </a:xfrm>
        </p:grpSpPr>
        <p:pic>
          <p:nvPicPr>
            <p:cNvPr id="26" name="Picture 4">
              <a:extLst>
                <a:ext uri="{FF2B5EF4-FFF2-40B4-BE49-F238E27FC236}">
                  <a16:creationId xmlns="" xmlns:a16="http://schemas.microsoft.com/office/drawing/2014/main" id="{C2BCA632-C0EA-41A7-A982-F868771653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60938" y="2226927"/>
              <a:ext cx="2680378" cy="37479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8" name="群組 7">
              <a:extLst>
                <a:ext uri="{FF2B5EF4-FFF2-40B4-BE49-F238E27FC236}">
                  <a16:creationId xmlns="" xmlns:a16="http://schemas.microsoft.com/office/drawing/2014/main" id="{76BE8E8C-A911-4B78-9BCD-B731D8E9FEBF}"/>
                </a:ext>
              </a:extLst>
            </p:cNvPr>
            <p:cNvGrpSpPr/>
            <p:nvPr/>
          </p:nvGrpSpPr>
          <p:grpSpPr>
            <a:xfrm>
              <a:off x="509763" y="3111586"/>
              <a:ext cx="11291891" cy="933929"/>
              <a:chOff x="509763" y="3111586"/>
              <a:chExt cx="11291891" cy="933929"/>
            </a:xfrm>
          </p:grpSpPr>
          <p:sp>
            <p:nvSpPr>
              <p:cNvPr id="24" name="矩形: 圓角 11">
                <a:extLst>
                  <a:ext uri="{FF2B5EF4-FFF2-40B4-BE49-F238E27FC236}">
                    <a16:creationId xmlns="" xmlns:a16="http://schemas.microsoft.com/office/drawing/2014/main" id="{F340D0BA-9E7D-45A0-81E0-6F40B25C2E97}"/>
                  </a:ext>
                </a:extLst>
              </p:cNvPr>
              <p:cNvSpPr/>
              <p:nvPr/>
            </p:nvSpPr>
            <p:spPr>
              <a:xfrm>
                <a:off x="509763" y="3111586"/>
                <a:ext cx="1689857" cy="920840"/>
              </a:xfrm>
              <a:prstGeom prst="roundRect">
                <a:avLst/>
              </a:prstGeom>
              <a:solidFill>
                <a:srgbClr val="D7F0FD"/>
              </a:solidFill>
              <a:ln w="28575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TW" sz="3600" b="1" dirty="0" smtClean="0">
                    <a:solidFill>
                      <a:schemeClr val="tx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apple</a:t>
                </a:r>
                <a:endParaRPr lang="en-US" altLang="zh-TW" sz="3600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8" name="矩形: 圓角 11">
                <a:extLst>
                  <a:ext uri="{FF2B5EF4-FFF2-40B4-BE49-F238E27FC236}">
                    <a16:creationId xmlns="" xmlns:a16="http://schemas.microsoft.com/office/drawing/2014/main" id="{F340D0BA-9E7D-45A0-81E0-6F40B25C2E97}"/>
                  </a:ext>
                </a:extLst>
              </p:cNvPr>
              <p:cNvSpPr/>
              <p:nvPr/>
            </p:nvSpPr>
            <p:spPr>
              <a:xfrm rot="20899092">
                <a:off x="5381283" y="3377732"/>
                <a:ext cx="1439697" cy="667783"/>
              </a:xfrm>
              <a:prstGeom prst="roundRect">
                <a:avLst/>
              </a:prstGeom>
              <a:noFill/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zh-TW" sz="3600" b="1" dirty="0" err="1" smtClean="0">
                    <a:solidFill>
                      <a:schemeClr val="tx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ettpi</a:t>
                </a:r>
                <a:endParaRPr lang="en-US" altLang="zh-TW" sz="3600" b="1" dirty="0" smtClean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9" name="矩形: 圓角 11">
                <a:extLst>
                  <a:ext uri="{FF2B5EF4-FFF2-40B4-BE49-F238E27FC236}">
                    <a16:creationId xmlns="" xmlns:a16="http://schemas.microsoft.com/office/drawing/2014/main" id="{F340D0BA-9E7D-45A0-81E0-6F40B25C2E97}"/>
                  </a:ext>
                </a:extLst>
              </p:cNvPr>
              <p:cNvSpPr/>
              <p:nvPr/>
            </p:nvSpPr>
            <p:spPr>
              <a:xfrm>
                <a:off x="10111797" y="3111586"/>
                <a:ext cx="1689857" cy="920840"/>
              </a:xfrm>
              <a:prstGeom prst="roundRect">
                <a:avLst/>
              </a:prstGeom>
              <a:solidFill>
                <a:srgbClr val="D7F0FD"/>
              </a:solidFill>
              <a:ln w="28575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TW" sz="3600" b="1" dirty="0" smtClean="0">
                    <a:solidFill>
                      <a:schemeClr val="tx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apple</a:t>
                </a:r>
                <a:endParaRPr lang="en-US" altLang="zh-TW" sz="3600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0" name="群組 9">
              <a:extLst>
                <a:ext uri="{FF2B5EF4-FFF2-40B4-BE49-F238E27FC236}">
                  <a16:creationId xmlns="" xmlns:a16="http://schemas.microsoft.com/office/drawing/2014/main" id="{5DE65AA3-229A-439A-A177-7741C16AD794}"/>
                </a:ext>
              </a:extLst>
            </p:cNvPr>
            <p:cNvGrpSpPr/>
            <p:nvPr/>
          </p:nvGrpSpPr>
          <p:grpSpPr>
            <a:xfrm>
              <a:off x="2802805" y="1299704"/>
              <a:ext cx="1535300" cy="3415257"/>
              <a:chOff x="2883822" y="1299704"/>
              <a:chExt cx="1535300" cy="3415257"/>
            </a:xfrm>
          </p:grpSpPr>
          <p:sp>
            <p:nvSpPr>
              <p:cNvPr id="17" name="文字方塊 16">
                <a:extLst>
                  <a:ext uri="{FF2B5EF4-FFF2-40B4-BE49-F238E27FC236}">
                    <a16:creationId xmlns="" xmlns:a16="http://schemas.microsoft.com/office/drawing/2014/main" id="{3F686F04-F789-4F7B-B563-A65E8BAB85B9}"/>
                  </a:ext>
                </a:extLst>
              </p:cNvPr>
              <p:cNvSpPr txBox="1"/>
              <p:nvPr/>
            </p:nvSpPr>
            <p:spPr>
              <a:xfrm>
                <a:off x="3097474" y="4068630"/>
                <a:ext cx="110799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3600" b="1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加密</a:t>
                </a:r>
              </a:p>
            </p:txBody>
          </p:sp>
          <p:pic>
            <p:nvPicPr>
              <p:cNvPr id="20" name="Picture 2">
                <a:extLst>
                  <a:ext uri="{FF2B5EF4-FFF2-40B4-BE49-F238E27FC236}">
                    <a16:creationId xmlns="" xmlns:a16="http://schemas.microsoft.com/office/drawing/2014/main" id="{EDF44E35-8F2F-4DE7-8503-DA81A0F6AB9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08311" y="1299704"/>
                <a:ext cx="1086323" cy="22434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19" name="直線單箭頭接點 18">
                <a:extLst>
                  <a:ext uri="{FF2B5EF4-FFF2-40B4-BE49-F238E27FC236}">
                    <a16:creationId xmlns="" xmlns:a16="http://schemas.microsoft.com/office/drawing/2014/main" id="{7C225BC5-262B-4669-8541-0FE32C04F3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83822" y="3805913"/>
                <a:ext cx="1535300" cy="0"/>
              </a:xfrm>
              <a:prstGeom prst="straightConnector1">
                <a:avLst/>
              </a:prstGeom>
              <a:ln w="76200" cap="rnd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" name="群組 10">
              <a:extLst>
                <a:ext uri="{FF2B5EF4-FFF2-40B4-BE49-F238E27FC236}">
                  <a16:creationId xmlns="" xmlns:a16="http://schemas.microsoft.com/office/drawing/2014/main" id="{9B408C22-826C-4729-B725-9A408F251210}"/>
                </a:ext>
              </a:extLst>
            </p:cNvPr>
            <p:cNvGrpSpPr/>
            <p:nvPr/>
          </p:nvGrpSpPr>
          <p:grpSpPr>
            <a:xfrm>
              <a:off x="7864149" y="1299704"/>
              <a:ext cx="1535300" cy="3415257"/>
              <a:chOff x="7500188" y="1299704"/>
              <a:chExt cx="1535300" cy="3415257"/>
            </a:xfrm>
          </p:grpSpPr>
          <p:sp>
            <p:nvSpPr>
              <p:cNvPr id="12" name="文字方塊 11">
                <a:extLst>
                  <a:ext uri="{FF2B5EF4-FFF2-40B4-BE49-F238E27FC236}">
                    <a16:creationId xmlns="" xmlns:a16="http://schemas.microsoft.com/office/drawing/2014/main" id="{6B89BCEC-E202-45F0-B19B-7F11A22FD689}"/>
                  </a:ext>
                </a:extLst>
              </p:cNvPr>
              <p:cNvSpPr txBox="1"/>
              <p:nvPr/>
            </p:nvSpPr>
            <p:spPr>
              <a:xfrm>
                <a:off x="7713840" y="4068630"/>
                <a:ext cx="1107996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3600" b="1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解密</a:t>
                </a:r>
              </a:p>
            </p:txBody>
          </p:sp>
          <p:pic>
            <p:nvPicPr>
              <p:cNvPr id="15" name="Picture 2">
                <a:extLst>
                  <a:ext uri="{FF2B5EF4-FFF2-40B4-BE49-F238E27FC236}">
                    <a16:creationId xmlns="" xmlns:a16="http://schemas.microsoft.com/office/drawing/2014/main" id="{3EC9C181-281E-4232-868F-A8A6C2BDE74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724677" y="1299704"/>
                <a:ext cx="1086323" cy="22434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cxnSp>
            <p:nvCxnSpPr>
              <p:cNvPr id="14" name="直線單箭頭接點 13">
                <a:extLst>
                  <a:ext uri="{FF2B5EF4-FFF2-40B4-BE49-F238E27FC236}">
                    <a16:creationId xmlns="" xmlns:a16="http://schemas.microsoft.com/office/drawing/2014/main" id="{73748CE3-3D7C-4D1E-8B43-EAFEE687F9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00188" y="3805913"/>
                <a:ext cx="1535300" cy="0"/>
              </a:xfrm>
              <a:prstGeom prst="straightConnector1">
                <a:avLst/>
              </a:prstGeom>
              <a:ln w="76200" cap="rnd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332234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圓角矩形 51"/>
          <p:cNvSpPr/>
          <p:nvPr/>
        </p:nvSpPr>
        <p:spPr>
          <a:xfrm>
            <a:off x="766614" y="3286138"/>
            <a:ext cx="10729192" cy="3240000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BB757ED5-0815-4BC7-A680-FF3F3382B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凱薩密碼（</a:t>
            </a:r>
            <a:r>
              <a:rPr lang="en-US" altLang="zh-TW" dirty="0"/>
              <a:t>Caesar Cipher</a:t>
            </a:r>
            <a:r>
              <a:rPr lang="zh-TW" altLang="en-US" dirty="0"/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65F2976E-3F90-4688-A7D2-EDD5054581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460163" cy="5521446"/>
          </a:xfrm>
        </p:spPr>
        <p:txBody>
          <a:bodyPr/>
          <a:lstStyle/>
          <a:p>
            <a:r>
              <a:rPr lang="zh-TW" altLang="en-US" b="1" dirty="0">
                <a:solidFill>
                  <a:srgbClr val="0070C0"/>
                </a:solidFill>
              </a:rPr>
              <a:t>加密</a:t>
            </a:r>
            <a:r>
              <a:rPr lang="zh-TW" altLang="en-US" dirty="0" smtClean="0"/>
              <a:t>：原始</a:t>
            </a:r>
            <a:r>
              <a:rPr lang="zh-TW" altLang="en-US" dirty="0"/>
              <a:t>訊息（明文</a:t>
            </a:r>
            <a:r>
              <a:rPr lang="zh-TW" altLang="en-US" dirty="0" smtClean="0"/>
              <a:t>），</a:t>
            </a:r>
            <a:r>
              <a:rPr lang="zh-TW" altLang="en-US" dirty="0"/>
              <a:t>以</a:t>
            </a:r>
            <a:r>
              <a:rPr lang="zh-TW" altLang="en-US" b="1" dirty="0" smtClean="0">
                <a:solidFill>
                  <a:srgbClr val="0070C0"/>
                </a:solidFill>
              </a:rPr>
              <a:t>固定</a:t>
            </a:r>
            <a:r>
              <a:rPr lang="zh-TW" altLang="en-US" b="1" dirty="0">
                <a:solidFill>
                  <a:srgbClr val="0070C0"/>
                </a:solidFill>
              </a:rPr>
              <a:t>偏移量</a:t>
            </a:r>
            <a:r>
              <a:rPr lang="zh-TW" altLang="en-US" dirty="0"/>
              <a:t>（加密金鑰）</a:t>
            </a:r>
            <a:r>
              <a:rPr lang="zh-TW" altLang="en-US" dirty="0" smtClean="0"/>
              <a:t>，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en-US" dirty="0" smtClean="0"/>
              <a:t>　　　替換</a:t>
            </a:r>
            <a:r>
              <a:rPr lang="zh-TW" altLang="en-US" dirty="0"/>
              <a:t>成另一個字母（密文）。</a:t>
            </a:r>
            <a:endParaRPr lang="en-US" altLang="zh-TW" dirty="0"/>
          </a:p>
          <a:p>
            <a:r>
              <a:rPr lang="zh-TW" altLang="en-US" b="1" dirty="0">
                <a:solidFill>
                  <a:srgbClr val="0070C0"/>
                </a:solidFill>
              </a:rPr>
              <a:t>解密</a:t>
            </a:r>
            <a:r>
              <a:rPr lang="zh-TW" altLang="en-US" dirty="0" smtClean="0"/>
              <a:t>：以</a:t>
            </a:r>
            <a:r>
              <a:rPr lang="zh-TW" altLang="en-US" dirty="0"/>
              <a:t>相同的金鑰回推（解密），以獲得原始訊息。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609683FD-4A53-4A81-AE13-CBE2E4C95C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E91AC287-3D99-4C8B-9D52-9C6DAFC3ED0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59</a:t>
            </a:r>
            <a:endParaRPr lang="zh-TW" altLang="en-US" dirty="0"/>
          </a:p>
        </p:txBody>
      </p:sp>
      <p:grpSp>
        <p:nvGrpSpPr>
          <p:cNvPr id="29" name="群組 28">
            <a:extLst>
              <a:ext uri="{FF2B5EF4-FFF2-40B4-BE49-F238E27FC236}">
                <a16:creationId xmlns="" xmlns:a16="http://schemas.microsoft.com/office/drawing/2014/main" id="{CAD23631-53F3-4913-8523-138163B23014}"/>
              </a:ext>
            </a:extLst>
          </p:cNvPr>
          <p:cNvGrpSpPr/>
          <p:nvPr/>
        </p:nvGrpSpPr>
        <p:grpSpPr>
          <a:xfrm>
            <a:off x="2229491" y="3558835"/>
            <a:ext cx="7613255" cy="3111319"/>
            <a:chOff x="435696" y="1299704"/>
            <a:chExt cx="11440025" cy="4675210"/>
          </a:xfrm>
        </p:grpSpPr>
        <p:grpSp>
          <p:nvGrpSpPr>
            <p:cNvPr id="30" name="群組 29">
              <a:extLst>
                <a:ext uri="{FF2B5EF4-FFF2-40B4-BE49-F238E27FC236}">
                  <a16:creationId xmlns="" xmlns:a16="http://schemas.microsoft.com/office/drawing/2014/main" id="{646BD5B8-C4A8-48A1-844F-C845A82703D1}"/>
                </a:ext>
              </a:extLst>
            </p:cNvPr>
            <p:cNvGrpSpPr/>
            <p:nvPr/>
          </p:nvGrpSpPr>
          <p:grpSpPr>
            <a:xfrm>
              <a:off x="4760938" y="1485578"/>
              <a:ext cx="2680378" cy="4489336"/>
              <a:chOff x="4350659" y="1485578"/>
              <a:chExt cx="2680378" cy="4489336"/>
            </a:xfrm>
          </p:grpSpPr>
          <p:pic>
            <p:nvPicPr>
              <p:cNvPr id="49" name="Picture 4">
                <a:extLst>
                  <a:ext uri="{FF2B5EF4-FFF2-40B4-BE49-F238E27FC236}">
                    <a16:creationId xmlns="" xmlns:a16="http://schemas.microsoft.com/office/drawing/2014/main" id="{C2BCA632-C0EA-41A7-A982-F868771653C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50659" y="2226927"/>
                <a:ext cx="2680378" cy="3747987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0" name="文字方塊 49">
                <a:extLst>
                  <a:ext uri="{FF2B5EF4-FFF2-40B4-BE49-F238E27FC236}">
                    <a16:creationId xmlns="" xmlns:a16="http://schemas.microsoft.com/office/drawing/2014/main" id="{E1E4D54D-7DFF-431B-A449-3317450B798B}"/>
                  </a:ext>
                </a:extLst>
              </p:cNvPr>
              <p:cNvSpPr txBox="1"/>
              <p:nvPr/>
            </p:nvSpPr>
            <p:spPr>
              <a:xfrm>
                <a:off x="5136849" y="1485578"/>
                <a:ext cx="1356605" cy="7862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密文</a:t>
                </a:r>
              </a:p>
            </p:txBody>
          </p:sp>
        </p:grpSp>
        <p:grpSp>
          <p:nvGrpSpPr>
            <p:cNvPr id="31" name="群組 30">
              <a:extLst>
                <a:ext uri="{FF2B5EF4-FFF2-40B4-BE49-F238E27FC236}">
                  <a16:creationId xmlns="" xmlns:a16="http://schemas.microsoft.com/office/drawing/2014/main" id="{76BE8E8C-A911-4B78-9BCD-B731D8E9FEBF}"/>
                </a:ext>
              </a:extLst>
            </p:cNvPr>
            <p:cNvGrpSpPr/>
            <p:nvPr/>
          </p:nvGrpSpPr>
          <p:grpSpPr>
            <a:xfrm>
              <a:off x="435696" y="1462018"/>
              <a:ext cx="11440025" cy="2694768"/>
              <a:chOff x="435696" y="1462018"/>
              <a:chExt cx="11440025" cy="2694768"/>
            </a:xfrm>
          </p:grpSpPr>
          <p:sp>
            <p:nvSpPr>
              <p:cNvPr id="45" name="矩形: 圓角 11">
                <a:extLst>
                  <a:ext uri="{FF2B5EF4-FFF2-40B4-BE49-F238E27FC236}">
                    <a16:creationId xmlns="" xmlns:a16="http://schemas.microsoft.com/office/drawing/2014/main" id="{F340D0BA-9E7D-45A0-81E0-6F40B25C2E97}"/>
                  </a:ext>
                </a:extLst>
              </p:cNvPr>
              <p:cNvSpPr/>
              <p:nvPr/>
            </p:nvSpPr>
            <p:spPr>
              <a:xfrm>
                <a:off x="435696" y="3029626"/>
                <a:ext cx="1837991" cy="1084760"/>
              </a:xfrm>
              <a:prstGeom prst="roundRect">
                <a:avLst/>
              </a:prstGeom>
              <a:solidFill>
                <a:srgbClr val="D7F0FD"/>
              </a:solidFill>
              <a:ln w="28575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TW" sz="2800" b="1" dirty="0" smtClean="0">
                    <a:solidFill>
                      <a:schemeClr val="tx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apple</a:t>
                </a:r>
                <a:endParaRPr lang="en-US" altLang="zh-TW" sz="2800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6" name="文字方塊 45">
                <a:extLst>
                  <a:ext uri="{FF2B5EF4-FFF2-40B4-BE49-F238E27FC236}">
                    <a16:creationId xmlns="" xmlns:a16="http://schemas.microsoft.com/office/drawing/2014/main" id="{FD7B41F7-0169-45CA-A38B-BE5220C70580}"/>
                  </a:ext>
                </a:extLst>
              </p:cNvPr>
              <p:cNvSpPr txBox="1"/>
              <p:nvPr/>
            </p:nvSpPr>
            <p:spPr>
              <a:xfrm>
                <a:off x="800693" y="1462018"/>
                <a:ext cx="1356605" cy="7862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800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明文</a:t>
                </a:r>
              </a:p>
            </p:txBody>
          </p:sp>
          <p:sp>
            <p:nvSpPr>
              <p:cNvPr id="47" name="矩形: 圓角 11">
                <a:extLst>
                  <a:ext uri="{FF2B5EF4-FFF2-40B4-BE49-F238E27FC236}">
                    <a16:creationId xmlns="" xmlns:a16="http://schemas.microsoft.com/office/drawing/2014/main" id="{F340D0BA-9E7D-45A0-81E0-6F40B25C2E97}"/>
                  </a:ext>
                </a:extLst>
              </p:cNvPr>
              <p:cNvSpPr/>
              <p:nvPr/>
            </p:nvSpPr>
            <p:spPr>
              <a:xfrm rot="20899092">
                <a:off x="5141392" y="3266464"/>
                <a:ext cx="1919480" cy="890322"/>
              </a:xfrm>
              <a:prstGeom prst="roundRect">
                <a:avLst/>
              </a:prstGeom>
              <a:noFill/>
              <a:ln>
                <a:noFill/>
              </a:ln>
            </p:spPr>
            <p:txBody>
              <a:bodyPr wrap="none" rtlCol="0" anchor="ctr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altLang="zh-TW" sz="3600" b="1" dirty="0" err="1" smtClean="0">
                    <a:solidFill>
                      <a:schemeClr val="tx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ettpi</a:t>
                </a:r>
                <a:endParaRPr lang="en-US" altLang="zh-TW" sz="3600" b="1" dirty="0" smtClean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48" name="矩形: 圓角 11">
                <a:extLst>
                  <a:ext uri="{FF2B5EF4-FFF2-40B4-BE49-F238E27FC236}">
                    <a16:creationId xmlns="" xmlns:a16="http://schemas.microsoft.com/office/drawing/2014/main" id="{F340D0BA-9E7D-45A0-81E0-6F40B25C2E97}"/>
                  </a:ext>
                </a:extLst>
              </p:cNvPr>
              <p:cNvSpPr/>
              <p:nvPr/>
            </p:nvSpPr>
            <p:spPr>
              <a:xfrm>
                <a:off x="10037730" y="3029626"/>
                <a:ext cx="1837991" cy="1084760"/>
              </a:xfrm>
              <a:prstGeom prst="roundRect">
                <a:avLst/>
              </a:prstGeom>
              <a:solidFill>
                <a:srgbClr val="D7F0FD"/>
              </a:solidFill>
              <a:ln w="28575">
                <a:solidFill>
                  <a:schemeClr val="tx2">
                    <a:lumMod val="50000"/>
                  </a:schemeClr>
                </a:solidFill>
              </a:ln>
            </p:spPr>
            <p:txBody>
              <a:bodyPr wrap="none" rtlCol="0" anchor="ctr">
                <a:spAutoFit/>
              </a:bodyPr>
              <a:lstStyle/>
              <a:p>
                <a:pPr algn="ctr">
                  <a:lnSpc>
                    <a:spcPct val="130000"/>
                  </a:lnSpc>
                </a:pPr>
                <a:r>
                  <a:rPr lang="en-US" altLang="zh-TW" sz="2800" b="1" dirty="0" smtClean="0">
                    <a:solidFill>
                      <a:schemeClr val="tx2">
                        <a:lumMod val="50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apple</a:t>
                </a:r>
                <a:endParaRPr lang="en-US" altLang="zh-TW" sz="2800" b="1" dirty="0">
                  <a:solidFill>
                    <a:schemeClr val="tx2">
                      <a:lumMod val="50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32" name="文字方塊 31">
              <a:extLst>
                <a:ext uri="{FF2B5EF4-FFF2-40B4-BE49-F238E27FC236}">
                  <a16:creationId xmlns="" xmlns:a16="http://schemas.microsoft.com/office/drawing/2014/main" id="{ABC750CF-8F5A-447B-9FA4-136E926E10D9}"/>
                </a:ext>
              </a:extLst>
            </p:cNvPr>
            <p:cNvSpPr txBox="1"/>
            <p:nvPr/>
          </p:nvSpPr>
          <p:spPr>
            <a:xfrm>
              <a:off x="10293564" y="1462018"/>
              <a:ext cx="1356605" cy="78621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TW" altLang="en-US" sz="28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明文</a:t>
              </a:r>
            </a:p>
          </p:txBody>
        </p:sp>
        <p:grpSp>
          <p:nvGrpSpPr>
            <p:cNvPr id="33" name="群組 32">
              <a:extLst>
                <a:ext uri="{FF2B5EF4-FFF2-40B4-BE49-F238E27FC236}">
                  <a16:creationId xmlns="" xmlns:a16="http://schemas.microsoft.com/office/drawing/2014/main" id="{5DE65AA3-229A-439A-A177-7741C16AD794}"/>
                </a:ext>
              </a:extLst>
            </p:cNvPr>
            <p:cNvGrpSpPr/>
            <p:nvPr/>
          </p:nvGrpSpPr>
          <p:grpSpPr>
            <a:xfrm>
              <a:off x="2802805" y="1299704"/>
              <a:ext cx="1570257" cy="3555139"/>
              <a:chOff x="2883822" y="1299704"/>
              <a:chExt cx="1570257" cy="3555139"/>
            </a:xfrm>
          </p:grpSpPr>
          <p:sp>
            <p:nvSpPr>
              <p:cNvPr id="40" name="文字方塊 39">
                <a:extLst>
                  <a:ext uri="{FF2B5EF4-FFF2-40B4-BE49-F238E27FC236}">
                    <a16:creationId xmlns="" xmlns:a16="http://schemas.microsoft.com/office/drawing/2014/main" id="{3F686F04-F789-4F7B-B563-A65E8BAB85B9}"/>
                  </a:ext>
                </a:extLst>
              </p:cNvPr>
              <p:cNvSpPr txBox="1"/>
              <p:nvPr/>
            </p:nvSpPr>
            <p:spPr>
              <a:xfrm>
                <a:off x="3097474" y="4068629"/>
                <a:ext cx="1356605" cy="7862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800" b="1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加密</a:t>
                </a:r>
              </a:p>
            </p:txBody>
          </p:sp>
          <p:grpSp>
            <p:nvGrpSpPr>
              <p:cNvPr id="41" name="群組 40">
                <a:extLst>
                  <a:ext uri="{FF2B5EF4-FFF2-40B4-BE49-F238E27FC236}">
                    <a16:creationId xmlns="" xmlns:a16="http://schemas.microsoft.com/office/drawing/2014/main" id="{E5067AC2-F808-4F66-9104-39F6202B3778}"/>
                  </a:ext>
                </a:extLst>
              </p:cNvPr>
              <p:cNvGrpSpPr/>
              <p:nvPr/>
            </p:nvGrpSpPr>
            <p:grpSpPr>
              <a:xfrm>
                <a:off x="3079438" y="1299704"/>
                <a:ext cx="1115199" cy="2243492"/>
                <a:chOff x="3611995" y="1386296"/>
                <a:chExt cx="1349389" cy="2714625"/>
              </a:xfrm>
            </p:grpSpPr>
            <p:pic>
              <p:nvPicPr>
                <p:cNvPr id="43" name="Picture 2">
                  <a:extLst>
                    <a:ext uri="{FF2B5EF4-FFF2-40B4-BE49-F238E27FC236}">
                      <a16:creationId xmlns="" xmlns:a16="http://schemas.microsoft.com/office/drawing/2014/main" id="{EDF44E35-8F2F-4DE7-8503-DA81A0F6AB93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46934" y="1386296"/>
                  <a:ext cx="1314450" cy="271462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44" name="文字方塊 43">
                  <a:extLst>
                    <a:ext uri="{FF2B5EF4-FFF2-40B4-BE49-F238E27FC236}">
                      <a16:creationId xmlns="" xmlns:a16="http://schemas.microsoft.com/office/drawing/2014/main" id="{0FA43816-1A4E-4F9A-BDEE-8F560021331D}"/>
                    </a:ext>
                  </a:extLst>
                </p:cNvPr>
                <p:cNvSpPr txBox="1"/>
                <p:nvPr/>
              </p:nvSpPr>
              <p:spPr>
                <a:xfrm>
                  <a:off x="3611995" y="1845617"/>
                  <a:ext cx="1268425" cy="7274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TW" altLang="en-US" sz="20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金鑰</a:t>
                  </a:r>
                </a:p>
              </p:txBody>
            </p:sp>
          </p:grpSp>
          <p:cxnSp>
            <p:nvCxnSpPr>
              <p:cNvPr id="42" name="直線單箭頭接點 41">
                <a:extLst>
                  <a:ext uri="{FF2B5EF4-FFF2-40B4-BE49-F238E27FC236}">
                    <a16:creationId xmlns="" xmlns:a16="http://schemas.microsoft.com/office/drawing/2014/main" id="{7C225BC5-262B-4669-8541-0FE32C04F39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83822" y="3805913"/>
                <a:ext cx="1535300" cy="0"/>
              </a:xfrm>
              <a:prstGeom prst="straightConnector1">
                <a:avLst/>
              </a:prstGeom>
              <a:ln w="76200" cap="rnd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34" name="群組 33">
              <a:extLst>
                <a:ext uri="{FF2B5EF4-FFF2-40B4-BE49-F238E27FC236}">
                  <a16:creationId xmlns="" xmlns:a16="http://schemas.microsoft.com/office/drawing/2014/main" id="{9B408C22-826C-4729-B725-9A408F251210}"/>
                </a:ext>
              </a:extLst>
            </p:cNvPr>
            <p:cNvGrpSpPr/>
            <p:nvPr/>
          </p:nvGrpSpPr>
          <p:grpSpPr>
            <a:xfrm>
              <a:off x="7864149" y="1299704"/>
              <a:ext cx="1570257" cy="3555139"/>
              <a:chOff x="7500188" y="1299704"/>
              <a:chExt cx="1570257" cy="3555139"/>
            </a:xfrm>
          </p:grpSpPr>
          <p:sp>
            <p:nvSpPr>
              <p:cNvPr id="35" name="文字方塊 34">
                <a:extLst>
                  <a:ext uri="{FF2B5EF4-FFF2-40B4-BE49-F238E27FC236}">
                    <a16:creationId xmlns="" xmlns:a16="http://schemas.microsoft.com/office/drawing/2014/main" id="{6B89BCEC-E202-45F0-B19B-7F11A22FD689}"/>
                  </a:ext>
                </a:extLst>
              </p:cNvPr>
              <p:cNvSpPr txBox="1"/>
              <p:nvPr/>
            </p:nvSpPr>
            <p:spPr>
              <a:xfrm>
                <a:off x="7713840" y="4068629"/>
                <a:ext cx="1356605" cy="7862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zh-TW" altLang="en-US" sz="2800" b="1" dirty="0">
                    <a:solidFill>
                      <a:srgbClr val="FF000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解密</a:t>
                </a:r>
              </a:p>
            </p:txBody>
          </p:sp>
          <p:grpSp>
            <p:nvGrpSpPr>
              <p:cNvPr id="36" name="群組 35">
                <a:extLst>
                  <a:ext uri="{FF2B5EF4-FFF2-40B4-BE49-F238E27FC236}">
                    <a16:creationId xmlns="" xmlns:a16="http://schemas.microsoft.com/office/drawing/2014/main" id="{A98BF3A7-3740-44A3-9DE2-560F373C232C}"/>
                  </a:ext>
                </a:extLst>
              </p:cNvPr>
              <p:cNvGrpSpPr/>
              <p:nvPr/>
            </p:nvGrpSpPr>
            <p:grpSpPr>
              <a:xfrm>
                <a:off x="7719977" y="1299704"/>
                <a:ext cx="1091023" cy="2243492"/>
                <a:chOff x="3641247" y="1386296"/>
                <a:chExt cx="1320137" cy="2714625"/>
              </a:xfrm>
            </p:grpSpPr>
            <p:pic>
              <p:nvPicPr>
                <p:cNvPr id="38" name="Picture 2">
                  <a:extLst>
                    <a:ext uri="{FF2B5EF4-FFF2-40B4-BE49-F238E27FC236}">
                      <a16:creationId xmlns="" xmlns:a16="http://schemas.microsoft.com/office/drawing/2014/main" id="{3EC9C181-281E-4232-868F-A8A6C2BDE746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46934" y="1386296"/>
                  <a:ext cx="1314450" cy="271462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  <p:sp>
              <p:nvSpPr>
                <p:cNvPr id="39" name="文字方塊 38">
                  <a:extLst>
                    <a:ext uri="{FF2B5EF4-FFF2-40B4-BE49-F238E27FC236}">
                      <a16:creationId xmlns="" xmlns:a16="http://schemas.microsoft.com/office/drawing/2014/main" id="{D64C9EF4-7F67-4227-B708-E27515FBCEF8}"/>
                    </a:ext>
                  </a:extLst>
                </p:cNvPr>
                <p:cNvSpPr txBox="1"/>
                <p:nvPr/>
              </p:nvSpPr>
              <p:spPr>
                <a:xfrm>
                  <a:off x="3641247" y="1845617"/>
                  <a:ext cx="1268425" cy="72748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zh-TW" altLang="en-US" sz="2000" b="1" dirty="0"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金鑰</a:t>
                  </a:r>
                </a:p>
              </p:txBody>
            </p:sp>
          </p:grpSp>
          <p:cxnSp>
            <p:nvCxnSpPr>
              <p:cNvPr id="37" name="直線單箭頭接點 36">
                <a:extLst>
                  <a:ext uri="{FF2B5EF4-FFF2-40B4-BE49-F238E27FC236}">
                    <a16:creationId xmlns="" xmlns:a16="http://schemas.microsoft.com/office/drawing/2014/main" id="{73748CE3-3D7C-4D1E-8B43-EAFEE687F96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500188" y="3805913"/>
                <a:ext cx="1535300" cy="0"/>
              </a:xfrm>
              <a:prstGeom prst="straightConnector1">
                <a:avLst/>
              </a:prstGeom>
              <a:ln w="76200" cap="rnd">
                <a:solidFill>
                  <a:srgbClr val="FF00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487794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>
            <a:extLst>
              <a:ext uri="{FF2B5EF4-FFF2-40B4-BE49-F238E27FC236}">
                <a16:creationId xmlns="" xmlns:a16="http://schemas.microsoft.com/office/drawing/2014/main" id="{538279BE-234D-49D1-9113-9A8B4B84D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12" y="1125538"/>
            <a:ext cx="11513107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5F24C8A-2D05-43B6-9FA9-125597C0D0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凱薩密碼（</a:t>
            </a:r>
            <a:r>
              <a:rPr lang="en-US" altLang="zh-TW" dirty="0"/>
              <a:t>Caesar Cipher</a:t>
            </a:r>
            <a:r>
              <a:rPr lang="zh-TW" altLang="en-US" dirty="0"/>
              <a:t>）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CE6648BE-35F4-4FAF-BCD5-DBC84A9607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045C108-473D-4528-8DDB-2A2FA70191B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59</a:t>
            </a:r>
            <a:endParaRPr lang="zh-TW" altLang="en-US" dirty="0"/>
          </a:p>
        </p:txBody>
      </p:sp>
      <p:sp>
        <p:nvSpPr>
          <p:cNvPr id="11" name="流程圖: 結束點 10">
            <a:extLst>
              <a:ext uri="{FF2B5EF4-FFF2-40B4-BE49-F238E27FC236}">
                <a16:creationId xmlns="" xmlns:a16="http://schemas.microsoft.com/office/drawing/2014/main" id="{5B0E895E-3544-4AB6-AE6D-3E819DE12A64}"/>
              </a:ext>
            </a:extLst>
          </p:cNvPr>
          <p:cNvSpPr/>
          <p:nvPr/>
        </p:nvSpPr>
        <p:spPr>
          <a:xfrm>
            <a:off x="478582" y="1963044"/>
            <a:ext cx="1080120" cy="674662"/>
          </a:xfrm>
          <a:prstGeom prst="flowChartTerminator">
            <a:avLst/>
          </a:prstGeom>
          <a:solidFill>
            <a:srgbClr val="F89E49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流程圖: 結束點 11">
            <a:extLst>
              <a:ext uri="{FF2B5EF4-FFF2-40B4-BE49-F238E27FC236}">
                <a16:creationId xmlns="" xmlns:a16="http://schemas.microsoft.com/office/drawing/2014/main" id="{A8CCD219-8BF7-4322-A23A-A85F64DC7B86}"/>
              </a:ext>
            </a:extLst>
          </p:cNvPr>
          <p:cNvSpPr/>
          <p:nvPr/>
        </p:nvSpPr>
        <p:spPr>
          <a:xfrm>
            <a:off x="478582" y="2780115"/>
            <a:ext cx="1080120" cy="674662"/>
          </a:xfrm>
          <a:prstGeom prst="flowChartTerminator">
            <a:avLst/>
          </a:prstGeom>
          <a:solidFill>
            <a:srgbClr val="F89E49"/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內容版面配置區 8">
            <a:extLst>
              <a:ext uri="{FF2B5EF4-FFF2-40B4-BE49-F238E27FC236}">
                <a16:creationId xmlns="" xmlns:a16="http://schemas.microsoft.com/office/drawing/2014/main" id="{0A45E74D-57FF-4BDE-B294-F063C2CABE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1125538"/>
            <a:ext cx="11160843" cy="5327650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dirty="0"/>
              <a:t>【</a:t>
            </a:r>
            <a:r>
              <a:rPr lang="zh-TW" altLang="en-US" dirty="0"/>
              <a:t>規則</a:t>
            </a:r>
            <a:r>
              <a:rPr lang="en-US" altLang="zh-TW" dirty="0"/>
              <a:t>】</a:t>
            </a:r>
            <a:r>
              <a:rPr lang="zh-TW" altLang="en-US" dirty="0"/>
              <a:t>將明文依金鑰的數字偏移。</a:t>
            </a:r>
          </a:p>
          <a:p>
            <a:pPr marL="114295" indent="0"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 加密  </a:t>
            </a:r>
            <a:r>
              <a:rPr lang="zh-TW" altLang="en-US" dirty="0"/>
              <a:t>以「</a:t>
            </a:r>
            <a:r>
              <a:rPr lang="en-US" altLang="zh-TW" dirty="0"/>
              <a:t>3</a:t>
            </a:r>
            <a:r>
              <a:rPr lang="zh-TW" altLang="en-US" dirty="0"/>
              <a:t>」為金鑰，明文為</a:t>
            </a:r>
            <a:r>
              <a:rPr lang="en-US" altLang="zh-TW" dirty="0"/>
              <a:t>A</a:t>
            </a:r>
            <a:r>
              <a:rPr lang="zh-TW" altLang="en-US" dirty="0"/>
              <a:t>，密文就變成</a:t>
            </a:r>
            <a:r>
              <a:rPr lang="en-US" altLang="zh-TW" dirty="0"/>
              <a:t>D</a:t>
            </a:r>
            <a:r>
              <a:rPr lang="zh-TW" altLang="en-US" dirty="0"/>
              <a:t>。</a:t>
            </a:r>
          </a:p>
          <a:p>
            <a:pPr marL="114295" indent="0">
              <a:buNone/>
            </a:pPr>
            <a:r>
              <a:rPr lang="zh-TW" altLang="en-US" dirty="0"/>
              <a:t> </a:t>
            </a:r>
            <a:r>
              <a:rPr lang="zh-TW" altLang="en-US" b="1" dirty="0">
                <a:solidFill>
                  <a:schemeClr val="bg1"/>
                </a:solidFill>
              </a:rPr>
              <a:t>解密  </a:t>
            </a:r>
            <a:r>
              <a:rPr lang="zh-TW" altLang="en-US" dirty="0"/>
              <a:t>依金鑰「</a:t>
            </a:r>
            <a:r>
              <a:rPr lang="en-US" altLang="zh-TW" dirty="0"/>
              <a:t>3</a:t>
            </a:r>
            <a:r>
              <a:rPr lang="zh-TW" altLang="en-US" dirty="0"/>
              <a:t>」往回推，密文是</a:t>
            </a:r>
            <a:r>
              <a:rPr lang="en-US" altLang="zh-TW" dirty="0"/>
              <a:t>D</a:t>
            </a:r>
            <a:r>
              <a:rPr lang="zh-TW" altLang="en-US" dirty="0"/>
              <a:t>，代表明文為</a:t>
            </a:r>
            <a:r>
              <a:rPr lang="en-US" altLang="zh-TW" dirty="0"/>
              <a:t>A</a:t>
            </a:r>
            <a:r>
              <a:rPr lang="zh-TW" altLang="en-US" dirty="0"/>
              <a:t>。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="" xmlns:a16="http://schemas.microsoft.com/office/drawing/2014/main" id="{D39A9BE5-BAB5-479F-9882-59B7CC2BD311}"/>
              </a:ext>
            </a:extLst>
          </p:cNvPr>
          <p:cNvSpPr/>
          <p:nvPr/>
        </p:nvSpPr>
        <p:spPr>
          <a:xfrm>
            <a:off x="687058" y="3795369"/>
            <a:ext cx="2031326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明文　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="" xmlns:a16="http://schemas.microsoft.com/office/drawing/2014/main" id="{31474E7B-0EDA-40A4-AE8D-8034F413DD07}"/>
              </a:ext>
            </a:extLst>
          </p:cNvPr>
          <p:cNvSpPr/>
          <p:nvPr/>
        </p:nvSpPr>
        <p:spPr>
          <a:xfrm>
            <a:off x="687055" y="4709011"/>
            <a:ext cx="2031325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金鑰：３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="" xmlns:a16="http://schemas.microsoft.com/office/drawing/2014/main" id="{629F24B3-8FF2-4504-9A1E-F58BEA78B0E0}"/>
              </a:ext>
            </a:extLst>
          </p:cNvPr>
          <p:cNvSpPr/>
          <p:nvPr/>
        </p:nvSpPr>
        <p:spPr>
          <a:xfrm>
            <a:off x="687056" y="5622653"/>
            <a:ext cx="2031326" cy="646331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密文　</a:t>
            </a:r>
          </a:p>
        </p:txBody>
      </p:sp>
      <p:graphicFrame>
        <p:nvGraphicFramePr>
          <p:cNvPr id="17" name="表格 16">
            <a:extLst>
              <a:ext uri="{FF2B5EF4-FFF2-40B4-BE49-F238E27FC236}">
                <a16:creationId xmlns="" xmlns:a16="http://schemas.microsoft.com/office/drawing/2014/main" id="{A552A2D3-9C3F-4FE4-B755-BE4273673D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64118715"/>
              </p:ext>
            </p:extLst>
          </p:nvPr>
        </p:nvGraphicFramePr>
        <p:xfrm>
          <a:off x="5176205" y="5622653"/>
          <a:ext cx="6337098" cy="646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122">
                  <a:extLst>
                    <a:ext uri="{9D8B030D-6E8A-4147-A177-3AD203B41FA5}">
                      <a16:colId xmlns="" xmlns:a16="http://schemas.microsoft.com/office/drawing/2014/main" val="2755562194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2081955963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1030536553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2526150285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406488682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3529865363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1141265466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3945236098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4003868591"/>
                    </a:ext>
                  </a:extLst>
                </a:gridCol>
              </a:tblGrid>
              <a:tr h="646331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B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CA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C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Ｈ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8324103"/>
                  </a:ext>
                </a:extLst>
              </a:tr>
            </a:tbl>
          </a:graphicData>
        </a:graphic>
      </p:graphicFrame>
      <p:sp>
        <p:nvSpPr>
          <p:cNvPr id="22" name="文字方塊 21">
            <a:extLst>
              <a:ext uri="{FF2B5EF4-FFF2-40B4-BE49-F238E27FC236}">
                <a16:creationId xmlns="" xmlns:a16="http://schemas.microsoft.com/office/drawing/2014/main" id="{35B93D8F-6146-4104-B0E5-72BD32DBE2CB}"/>
              </a:ext>
            </a:extLst>
          </p:cNvPr>
          <p:cNvSpPr txBox="1"/>
          <p:nvPr/>
        </p:nvSpPr>
        <p:spPr>
          <a:xfrm>
            <a:off x="9551590" y="3653970"/>
            <a:ext cx="543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文字方塊 22">
            <a:extLst>
              <a:ext uri="{FF2B5EF4-FFF2-40B4-BE49-F238E27FC236}">
                <a16:creationId xmlns="" xmlns:a16="http://schemas.microsoft.com/office/drawing/2014/main" id="{7B5D5FA9-91D5-498A-93ED-0D0BE70EA975}"/>
              </a:ext>
            </a:extLst>
          </p:cNvPr>
          <p:cNvSpPr txBox="1"/>
          <p:nvPr/>
        </p:nvSpPr>
        <p:spPr>
          <a:xfrm>
            <a:off x="4543355" y="5519225"/>
            <a:ext cx="5437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…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63" name="群組 62">
            <a:extLst>
              <a:ext uri="{FF2B5EF4-FFF2-40B4-BE49-F238E27FC236}">
                <a16:creationId xmlns="" xmlns:a16="http://schemas.microsoft.com/office/drawing/2014/main" id="{55B777FF-961C-4868-A125-AF29FD106379}"/>
              </a:ext>
            </a:extLst>
          </p:cNvPr>
          <p:cNvGrpSpPr/>
          <p:nvPr/>
        </p:nvGrpSpPr>
        <p:grpSpPr>
          <a:xfrm>
            <a:off x="3430910" y="4351498"/>
            <a:ext cx="7728358" cy="1272266"/>
            <a:chOff x="3430910" y="4351498"/>
            <a:chExt cx="7728358" cy="1272266"/>
          </a:xfrm>
        </p:grpSpPr>
        <p:cxnSp>
          <p:nvCxnSpPr>
            <p:cNvPr id="31" name="接點: 肘形 30">
              <a:extLst>
                <a:ext uri="{FF2B5EF4-FFF2-40B4-BE49-F238E27FC236}">
                  <a16:creationId xmlns="" xmlns:a16="http://schemas.microsoft.com/office/drawing/2014/main" id="{CCE95ADA-6368-46FC-A93E-62ED8EBEFC0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3838107" y="3944301"/>
              <a:ext cx="1272266" cy="2086660"/>
            </a:xfrm>
            <a:prstGeom prst="bentConnector3">
              <a:avLst>
                <a:gd name="adj1" fmla="val 81553"/>
              </a:avLst>
            </a:prstGeom>
            <a:ln w="28575" cap="rnd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接點: 肘形 34">
              <a:extLst>
                <a:ext uri="{FF2B5EF4-FFF2-40B4-BE49-F238E27FC236}">
                  <a16:creationId xmlns="" xmlns:a16="http://schemas.microsoft.com/office/drawing/2014/main" id="{FE7E1D8A-F538-41B8-879A-1030918B1967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543319" y="3944301"/>
              <a:ext cx="1272266" cy="2086660"/>
            </a:xfrm>
            <a:prstGeom prst="bentConnector3">
              <a:avLst>
                <a:gd name="adj1" fmla="val 71912"/>
              </a:avLst>
            </a:prstGeom>
            <a:ln w="28575" cap="rnd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接點: 肘形 35">
              <a:extLst>
                <a:ext uri="{FF2B5EF4-FFF2-40B4-BE49-F238E27FC236}">
                  <a16:creationId xmlns="" xmlns:a16="http://schemas.microsoft.com/office/drawing/2014/main" id="{EC2C9971-CADE-42FF-A33C-6C3CFBF60D21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248531" y="3944301"/>
              <a:ext cx="1272266" cy="2086660"/>
            </a:xfrm>
            <a:prstGeom prst="bentConnector3">
              <a:avLst>
                <a:gd name="adj1" fmla="val 63147"/>
              </a:avLst>
            </a:prstGeom>
            <a:ln w="28575" cap="rnd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接點: 肘形 36">
              <a:extLst>
                <a:ext uri="{FF2B5EF4-FFF2-40B4-BE49-F238E27FC236}">
                  <a16:creationId xmlns="" xmlns:a16="http://schemas.microsoft.com/office/drawing/2014/main" id="{2AEC88CB-EB48-4C08-8491-83FEAC66BC66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5953743" y="3944301"/>
              <a:ext cx="1272266" cy="2086660"/>
            </a:xfrm>
            <a:prstGeom prst="bentConnector3">
              <a:avLst>
                <a:gd name="adj1" fmla="val 55260"/>
              </a:avLst>
            </a:prstGeom>
            <a:ln w="28575" cap="rnd">
              <a:solidFill>
                <a:srgbClr val="F7941E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接點: 肘形 37">
              <a:extLst>
                <a:ext uri="{FF2B5EF4-FFF2-40B4-BE49-F238E27FC236}">
                  <a16:creationId xmlns="" xmlns:a16="http://schemas.microsoft.com/office/drawing/2014/main" id="{2469E116-432A-4830-88C4-722ABFF53DAF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6658955" y="3944301"/>
              <a:ext cx="1272266" cy="2086660"/>
            </a:xfrm>
            <a:prstGeom prst="bentConnector3">
              <a:avLst>
                <a:gd name="adj1" fmla="val 46494"/>
              </a:avLst>
            </a:prstGeom>
            <a:ln w="28575" cap="rnd">
              <a:solidFill>
                <a:srgbClr val="2C77BB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接點: 肘形 38">
              <a:extLst>
                <a:ext uri="{FF2B5EF4-FFF2-40B4-BE49-F238E27FC236}">
                  <a16:creationId xmlns="" xmlns:a16="http://schemas.microsoft.com/office/drawing/2014/main" id="{4D3651EC-B3C7-4FAF-AD78-702042D302FB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7364167" y="3944301"/>
              <a:ext cx="1272266" cy="2086660"/>
            </a:xfrm>
            <a:prstGeom prst="bentConnector3">
              <a:avLst>
                <a:gd name="adj1" fmla="val 39482"/>
              </a:avLst>
            </a:prstGeom>
            <a:ln w="28575" cap="rnd">
              <a:solidFill>
                <a:srgbClr val="F15384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接點: 肘形 39">
              <a:extLst>
                <a:ext uri="{FF2B5EF4-FFF2-40B4-BE49-F238E27FC236}">
                  <a16:creationId xmlns="" xmlns:a16="http://schemas.microsoft.com/office/drawing/2014/main" id="{D638F317-D5B3-4A16-99B7-FB5A8056816F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8069379" y="3944301"/>
              <a:ext cx="1272266" cy="2086660"/>
            </a:xfrm>
            <a:prstGeom prst="bentConnector3">
              <a:avLst>
                <a:gd name="adj1" fmla="val 31594"/>
              </a:avLst>
            </a:prstGeom>
            <a:ln w="28575" cap="rnd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接點: 肘形 40">
              <a:extLst>
                <a:ext uri="{FF2B5EF4-FFF2-40B4-BE49-F238E27FC236}">
                  <a16:creationId xmlns="" xmlns:a16="http://schemas.microsoft.com/office/drawing/2014/main" id="{0CF8654E-2E95-4915-A89A-532F10F04DF8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8774591" y="3944301"/>
              <a:ext cx="1272266" cy="2086660"/>
            </a:xfrm>
            <a:prstGeom prst="bentConnector3">
              <a:avLst>
                <a:gd name="adj1" fmla="val 22829"/>
              </a:avLst>
            </a:prstGeom>
            <a:ln w="28575" cap="rnd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接點: 肘形 41">
              <a:extLst>
                <a:ext uri="{FF2B5EF4-FFF2-40B4-BE49-F238E27FC236}">
                  <a16:creationId xmlns="" xmlns:a16="http://schemas.microsoft.com/office/drawing/2014/main" id="{14634A09-BF1C-466E-952F-182C2B4973B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9479805" y="3944301"/>
              <a:ext cx="1272266" cy="2086660"/>
            </a:xfrm>
            <a:prstGeom prst="bentConnector3">
              <a:avLst>
                <a:gd name="adj1" fmla="val 14064"/>
              </a:avLst>
            </a:prstGeom>
            <a:ln w="28575" cap="rnd">
              <a:solidFill>
                <a:schemeClr val="bg1">
                  <a:lumMod val="6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6" name="表格 16">
            <a:extLst>
              <a:ext uri="{FF2B5EF4-FFF2-40B4-BE49-F238E27FC236}">
                <a16:creationId xmlns="" xmlns:a16="http://schemas.microsoft.com/office/drawing/2014/main" id="{3F7B3030-9FB6-4E9B-B935-B1EA0270F9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5277195"/>
              </p:ext>
            </p:extLst>
          </p:nvPr>
        </p:nvGraphicFramePr>
        <p:xfrm>
          <a:off x="3070479" y="3795369"/>
          <a:ext cx="6337098" cy="6463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4122">
                  <a:extLst>
                    <a:ext uri="{9D8B030D-6E8A-4147-A177-3AD203B41FA5}">
                      <a16:colId xmlns="" xmlns:a16="http://schemas.microsoft.com/office/drawing/2014/main" val="2755562194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2081955963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1030536553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2526150285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406488682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3529865363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1141265466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3945236098"/>
                    </a:ext>
                  </a:extLst>
                </a:gridCol>
                <a:gridCol w="704122">
                  <a:extLst>
                    <a:ext uri="{9D8B030D-6E8A-4147-A177-3AD203B41FA5}">
                      <a16:colId xmlns="" xmlns:a16="http://schemas.microsoft.com/office/drawing/2014/main" val="4003868591"/>
                    </a:ext>
                  </a:extLst>
                </a:gridCol>
              </a:tblGrid>
              <a:tr h="646331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Ｘ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Ａ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EDBB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Ｂ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CAE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Ｃ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BCCD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Ｄ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Ｅ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Ｆ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5583241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06665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C:\Users\k1040125\AppData\Local\Temp\SNAGHTML21a461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259" y="1328788"/>
            <a:ext cx="4648698" cy="465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1040125\AppData\Local\Temp\SNAGHTML219c82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608" y="608707"/>
            <a:ext cx="60960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E988E1C0-B067-4054-8470-C987ADDA3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328195" cy="271407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請利用課本附件 </a:t>
            </a:r>
            <a:r>
              <a:rPr lang="en-US" altLang="zh-TW" dirty="0"/>
              <a:t>1 </a:t>
            </a:r>
            <a:r>
              <a:rPr lang="zh-TW" altLang="en-US" dirty="0"/>
              <a:t>製作「凱薩密碼盤」。</a:t>
            </a:r>
          </a:p>
          <a:p>
            <a:pPr marL="538163" indent="-425450">
              <a:buNone/>
            </a:pPr>
            <a:r>
              <a:rPr lang="en-US" altLang="zh-TW" dirty="0"/>
              <a:t>1. </a:t>
            </a:r>
            <a:r>
              <a:rPr lang="zh-TW" altLang="en-US" dirty="0"/>
              <a:t>金鑰 </a:t>
            </a:r>
            <a:r>
              <a:rPr lang="en-US" altLang="zh-TW" dirty="0"/>
              <a:t>4</a:t>
            </a:r>
            <a:r>
              <a:rPr lang="zh-TW" altLang="en-US" dirty="0"/>
              <a:t>，明文為 </a:t>
            </a:r>
            <a:r>
              <a:rPr lang="en-US" altLang="zh-TW" dirty="0"/>
              <a:t>HAPPY</a:t>
            </a:r>
            <a:r>
              <a:rPr lang="zh-TW" altLang="en-US" dirty="0"/>
              <a:t>，密文應寫作什麼</a:t>
            </a:r>
            <a:r>
              <a:rPr lang="zh-TW" altLang="en-US" dirty="0" smtClean="0"/>
              <a:t>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5789061-2485-4526-97F7-A1F5B62AFE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19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A5BB48F-A55A-480F-8A83-3DC9C317FE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59</a:t>
            </a:r>
            <a:endParaRPr lang="zh-TW" altLang="en-US" dirty="0"/>
          </a:p>
        </p:txBody>
      </p:sp>
      <p:sp>
        <p:nvSpPr>
          <p:cNvPr id="8" name="拱形 7"/>
          <p:cNvSpPr/>
          <p:nvPr/>
        </p:nvSpPr>
        <p:spPr>
          <a:xfrm rot="653458">
            <a:off x="5714626" y="596707"/>
            <a:ext cx="6119962" cy="6120000"/>
          </a:xfrm>
          <a:prstGeom prst="blockArc">
            <a:avLst>
              <a:gd name="adj1" fmla="val 20913007"/>
              <a:gd name="adj2" fmla="val 140827"/>
              <a:gd name="adj3" fmla="val 33785"/>
            </a:avLst>
          </a:prstGeom>
          <a:noFill/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拱形 18"/>
          <p:cNvSpPr/>
          <p:nvPr/>
        </p:nvSpPr>
        <p:spPr>
          <a:xfrm rot="16470616">
            <a:off x="5714626" y="596707"/>
            <a:ext cx="6119962" cy="6120000"/>
          </a:xfrm>
          <a:prstGeom prst="blockArc">
            <a:avLst>
              <a:gd name="adj1" fmla="val 20913007"/>
              <a:gd name="adj2" fmla="val 140827"/>
              <a:gd name="adj3" fmla="val 33785"/>
            </a:avLst>
          </a:prstGeom>
          <a:noFill/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拱形 19"/>
          <p:cNvSpPr/>
          <p:nvPr/>
        </p:nvSpPr>
        <p:spPr>
          <a:xfrm rot="7369079">
            <a:off x="5714626" y="596707"/>
            <a:ext cx="6119962" cy="6120000"/>
          </a:xfrm>
          <a:prstGeom prst="blockArc">
            <a:avLst>
              <a:gd name="adj1" fmla="val 20913007"/>
              <a:gd name="adj2" fmla="val 140827"/>
              <a:gd name="adj3" fmla="val 33785"/>
            </a:avLst>
          </a:prstGeom>
          <a:noFill/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拱形 20"/>
          <p:cNvSpPr/>
          <p:nvPr/>
        </p:nvSpPr>
        <p:spPr>
          <a:xfrm rot="14796278">
            <a:off x="5714626" y="596707"/>
            <a:ext cx="6119962" cy="6120000"/>
          </a:xfrm>
          <a:prstGeom prst="blockArc">
            <a:avLst>
              <a:gd name="adj1" fmla="val 20913007"/>
              <a:gd name="adj2" fmla="val 140827"/>
              <a:gd name="adj3" fmla="val 33785"/>
            </a:avLst>
          </a:prstGeom>
          <a:noFill/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90413" y="4221882"/>
            <a:ext cx="60928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轉動小盤</a:t>
            </a:r>
            <a:r>
              <a:rPr lang="zh-TW" altLang="en-US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，▼</a:t>
            </a: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對到</a:t>
            </a:r>
            <a:r>
              <a:rPr lang="zh-TW" altLang="en-US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４</a:t>
            </a:r>
            <a:endParaRPr lang="en-US" altLang="zh-HK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34566" y="4941962"/>
            <a:ext cx="60928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讀取密文</a:t>
            </a:r>
            <a:endParaRPr lang="zh-TW" altLang="en-US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甜甜圈 12"/>
          <p:cNvSpPr/>
          <p:nvPr/>
        </p:nvSpPr>
        <p:spPr>
          <a:xfrm>
            <a:off x="7018637" y="1903451"/>
            <a:ext cx="3511942" cy="3511942"/>
          </a:xfrm>
          <a:prstGeom prst="donut">
            <a:avLst>
              <a:gd name="adj" fmla="val 20348"/>
            </a:avLst>
          </a:prstGeom>
          <a:solidFill>
            <a:srgbClr val="C00000">
              <a:alpha val="50196"/>
            </a:srgb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34566" y="5662042"/>
            <a:ext cx="60928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en-US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密文：</a:t>
            </a:r>
            <a:r>
              <a:rPr lang="en-US" altLang="zh-HK" sz="3200" dirty="0" err="1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LETTC</a:t>
            </a:r>
            <a:endParaRPr lang="zh-TW" altLang="en-US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36094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 from="0" to="-3357931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0" grpId="0" animBg="1"/>
      <p:bldP spid="21" grpId="0" animBg="1"/>
      <p:bldP spid="10" grpId="0"/>
      <p:bldP spid="25" grpId="0"/>
      <p:bldP spid="13" grpId="0" animBg="1"/>
      <p:bldP spid="2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9CA3DB92-4E24-4496-9357-11B31C82FE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304587" cy="5521446"/>
          </a:xfrm>
        </p:spPr>
        <p:txBody>
          <a:bodyPr/>
          <a:lstStyle/>
          <a:p>
            <a:r>
              <a:rPr lang="zh-TW" altLang="en-US" dirty="0"/>
              <a:t>為了不同的</a:t>
            </a:r>
            <a:r>
              <a:rPr lang="zh-TW" altLang="en-US" dirty="0" smtClean="0"/>
              <a:t>目的，改變</a:t>
            </a:r>
            <a:r>
              <a:rPr lang="zh-TW" altLang="en-US" dirty="0"/>
              <a:t>資料的</a:t>
            </a:r>
            <a:r>
              <a:rPr lang="zh-TW" altLang="en-US" dirty="0">
                <a:solidFill>
                  <a:srgbClr val="0070C0"/>
                </a:solidFill>
              </a:rPr>
              <a:t>儲存格式</a:t>
            </a:r>
            <a:r>
              <a:rPr lang="zh-TW" altLang="en-US" dirty="0"/>
              <a:t>或</a:t>
            </a:r>
            <a:r>
              <a:rPr lang="zh-TW" altLang="en-US" dirty="0">
                <a:solidFill>
                  <a:srgbClr val="0070C0"/>
                </a:solidFill>
              </a:rPr>
              <a:t>表示</a:t>
            </a:r>
            <a:r>
              <a:rPr lang="zh-TW" altLang="en-US" dirty="0" smtClean="0">
                <a:solidFill>
                  <a:srgbClr val="0070C0"/>
                </a:solidFill>
              </a:rPr>
              <a:t>方式</a:t>
            </a:r>
            <a:r>
              <a:rPr lang="zh-TW" altLang="en-US" dirty="0" smtClean="0"/>
              <a:t>。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6239222" y="1773610"/>
            <a:ext cx="4320480" cy="93610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圓角矩形 7"/>
          <p:cNvSpPr/>
          <p:nvPr/>
        </p:nvSpPr>
        <p:spPr>
          <a:xfrm>
            <a:off x="1342678" y="1773610"/>
            <a:ext cx="4320480" cy="936104"/>
          </a:xfrm>
          <a:prstGeom prst="round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65EB616-7B1C-4E68-867E-E26A6A1A3D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資料轉換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595DAD71-1A0F-4C31-B63E-7174E3E046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1075A8B6-2154-4744-A7CD-622D4744EAD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56</a:t>
            </a:r>
            <a:endParaRPr lang="zh-TW" altLang="en-US" dirty="0"/>
          </a:p>
        </p:txBody>
      </p:sp>
      <p:sp>
        <p:nvSpPr>
          <p:cNvPr id="6" name="矩形 5"/>
          <p:cNvSpPr/>
          <p:nvPr/>
        </p:nvSpPr>
        <p:spPr>
          <a:xfrm>
            <a:off x="1801170" y="1955450"/>
            <a:ext cx="34034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A.</a:t>
            </a:r>
            <a:r>
              <a:rPr lang="zh-TW" altLang="en-US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檔案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格式轉換</a:t>
            </a:r>
            <a:endParaRPr lang="zh-HK" altLang="en-US" sz="3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714545" y="1917626"/>
            <a:ext cx="336983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B.</a:t>
            </a:r>
            <a:r>
              <a:rPr lang="zh-TW" altLang="en-US" sz="36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r>
              <a:rPr lang="zh-TW" altLang="en-US" sz="3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內容轉換</a:t>
            </a:r>
          </a:p>
        </p:txBody>
      </p:sp>
      <p:sp>
        <p:nvSpPr>
          <p:cNvPr id="10" name="矩形 9"/>
          <p:cNvSpPr/>
          <p:nvPr/>
        </p:nvSpPr>
        <p:spPr>
          <a:xfrm>
            <a:off x="1414686" y="2714938"/>
            <a:ext cx="417646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lnSpc>
                <a:spcPct val="120000"/>
              </a:lnSpc>
            </a:pPr>
            <a:r>
              <a:rPr lang="zh-TW" altLang="zh-HK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zh-TW" altLang="zh-HK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內容以不同的檔案格式</a:t>
            </a:r>
            <a:r>
              <a:rPr lang="zh-TW" altLang="zh-HK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儲存</a:t>
            </a:r>
            <a:r>
              <a:rPr lang="en-US" altLang="zh-TW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, </a:t>
            </a:r>
            <a:r>
              <a:rPr lang="zh-TW" altLang="zh-HK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</a:t>
            </a:r>
            <a:r>
              <a:rPr lang="zh-TW" altLang="zh-HK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內容大致不變，但可能因轉換過程的需求（如壓縮）導致資料流失。</a:t>
            </a:r>
          </a:p>
        </p:txBody>
      </p:sp>
      <p:sp>
        <p:nvSpPr>
          <p:cNvPr id="11" name="矩形 10"/>
          <p:cNvSpPr/>
          <p:nvPr/>
        </p:nvSpPr>
        <p:spPr>
          <a:xfrm>
            <a:off x="6311230" y="2706030"/>
            <a:ext cx="4176464" cy="1079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hangingPunct="0">
              <a:lnSpc>
                <a:spcPct val="120000"/>
              </a:lnSpc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會使資料內容發生改變，以不同的樣貌呈現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HK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35278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C:\Users\k1040125\AppData\Local\Temp\SNAGHTML21a461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259" y="1328788"/>
            <a:ext cx="4648698" cy="465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k1040125\AppData\Local\Temp\SNAGHTML219c82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6608" y="608707"/>
            <a:ext cx="6096000" cy="609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E988E1C0-B067-4054-8470-C987ADDA34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328195" cy="271407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dirty="0"/>
              <a:t>請利用課本附件 </a:t>
            </a:r>
            <a:r>
              <a:rPr lang="en-US" altLang="zh-TW" dirty="0"/>
              <a:t>1 </a:t>
            </a:r>
            <a:r>
              <a:rPr lang="zh-TW" altLang="en-US" dirty="0"/>
              <a:t>製作「凱薩密碼盤」。</a:t>
            </a:r>
          </a:p>
          <a:p>
            <a:pPr marL="538163" indent="-425450">
              <a:buNone/>
            </a:pPr>
            <a:r>
              <a:rPr lang="en-US" altLang="zh-TW" dirty="0"/>
              <a:t>2. </a:t>
            </a:r>
            <a:r>
              <a:rPr lang="zh-TW" altLang="en-US" dirty="0"/>
              <a:t>金鑰 </a:t>
            </a:r>
            <a:r>
              <a:rPr lang="en-US" altLang="zh-TW" dirty="0"/>
              <a:t>7</a:t>
            </a:r>
            <a:r>
              <a:rPr lang="zh-TW" altLang="en-US" dirty="0"/>
              <a:t>，密文為 </a:t>
            </a:r>
            <a:r>
              <a:rPr lang="en-US" altLang="zh-TW" dirty="0" err="1"/>
              <a:t>ZJYHAJO</a:t>
            </a:r>
            <a:r>
              <a:rPr lang="zh-TW" altLang="en-US" dirty="0"/>
              <a:t>，明文是什麼？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5789061-2485-4526-97F7-A1F5B62AFE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A5BB48F-A55A-480F-8A83-3DC9C317FEA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59</a:t>
            </a:r>
            <a:endParaRPr lang="zh-TW" altLang="en-US" dirty="0"/>
          </a:p>
        </p:txBody>
      </p:sp>
      <p:sp>
        <p:nvSpPr>
          <p:cNvPr id="8" name="拱形 7"/>
          <p:cNvSpPr/>
          <p:nvPr/>
        </p:nvSpPr>
        <p:spPr>
          <a:xfrm rot="653458">
            <a:off x="5714626" y="596707"/>
            <a:ext cx="6119962" cy="6120000"/>
          </a:xfrm>
          <a:prstGeom prst="blockArc">
            <a:avLst>
              <a:gd name="adj1" fmla="val 20913007"/>
              <a:gd name="adj2" fmla="val 140827"/>
              <a:gd name="adj3" fmla="val 33785"/>
            </a:avLst>
          </a:prstGeom>
          <a:noFill/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拱形 18"/>
          <p:cNvSpPr/>
          <p:nvPr/>
        </p:nvSpPr>
        <p:spPr>
          <a:xfrm rot="16470616">
            <a:off x="5714626" y="596707"/>
            <a:ext cx="6119962" cy="6120000"/>
          </a:xfrm>
          <a:prstGeom prst="blockArc">
            <a:avLst>
              <a:gd name="adj1" fmla="val 20913007"/>
              <a:gd name="adj2" fmla="val 140827"/>
              <a:gd name="adj3" fmla="val 33785"/>
            </a:avLst>
          </a:prstGeom>
          <a:noFill/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拱形 19"/>
          <p:cNvSpPr/>
          <p:nvPr/>
        </p:nvSpPr>
        <p:spPr>
          <a:xfrm rot="9850863">
            <a:off x="5714626" y="596707"/>
            <a:ext cx="6119962" cy="6120000"/>
          </a:xfrm>
          <a:prstGeom prst="blockArc">
            <a:avLst>
              <a:gd name="adj1" fmla="val 20913007"/>
              <a:gd name="adj2" fmla="val 140827"/>
              <a:gd name="adj3" fmla="val 33785"/>
            </a:avLst>
          </a:prstGeom>
          <a:noFill/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拱形 20"/>
          <p:cNvSpPr/>
          <p:nvPr/>
        </p:nvSpPr>
        <p:spPr>
          <a:xfrm rot="18150104">
            <a:off x="5714626" y="596707"/>
            <a:ext cx="6119962" cy="6120000"/>
          </a:xfrm>
          <a:prstGeom prst="blockArc">
            <a:avLst>
              <a:gd name="adj1" fmla="val 20913007"/>
              <a:gd name="adj2" fmla="val 140827"/>
              <a:gd name="adj3" fmla="val 33785"/>
            </a:avLst>
          </a:prstGeom>
          <a:noFill/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90413" y="4221882"/>
            <a:ext cx="60928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(1)</a:t>
            </a: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轉動小盤</a:t>
            </a:r>
            <a:r>
              <a:rPr lang="zh-TW" altLang="en-US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，▼</a:t>
            </a:r>
            <a:r>
              <a:rPr lang="zh-TW" altLang="en-US" sz="3200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</a:t>
            </a:r>
            <a:r>
              <a:rPr lang="zh-TW" altLang="en-US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到</a:t>
            </a:r>
            <a:r>
              <a:rPr lang="en-US" altLang="zh-TW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endParaRPr lang="en-US" altLang="zh-HK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334566" y="4941962"/>
            <a:ext cx="60928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(2)</a:t>
            </a:r>
            <a:r>
              <a:rPr lang="zh-TW" altLang="en-US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反推明文</a:t>
            </a:r>
            <a:endParaRPr lang="zh-TW" altLang="en-US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甜甜圈 12"/>
          <p:cNvSpPr/>
          <p:nvPr/>
        </p:nvSpPr>
        <p:spPr>
          <a:xfrm>
            <a:off x="7018637" y="1903451"/>
            <a:ext cx="3511942" cy="3511942"/>
          </a:xfrm>
          <a:prstGeom prst="donut">
            <a:avLst>
              <a:gd name="adj" fmla="val 20348"/>
            </a:avLst>
          </a:prstGeom>
          <a:solidFill>
            <a:srgbClr val="C00000">
              <a:alpha val="50196"/>
            </a:srgbClr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334566" y="5662042"/>
            <a:ext cx="6092825" cy="5847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(3)</a:t>
            </a:r>
            <a:r>
              <a:rPr lang="zh-TW" altLang="en-US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明文：</a:t>
            </a:r>
            <a:r>
              <a:rPr lang="en-US" altLang="zh-HK" sz="32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SCRATCH</a:t>
            </a:r>
            <a:endParaRPr lang="zh-TW" altLang="en-US" sz="32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拱形 15"/>
          <p:cNvSpPr/>
          <p:nvPr/>
        </p:nvSpPr>
        <p:spPr>
          <a:xfrm rot="9045811">
            <a:off x="5714626" y="596707"/>
            <a:ext cx="6119962" cy="6120000"/>
          </a:xfrm>
          <a:prstGeom prst="blockArc">
            <a:avLst>
              <a:gd name="adj1" fmla="val 20913007"/>
              <a:gd name="adj2" fmla="val 140827"/>
              <a:gd name="adj3" fmla="val 33785"/>
            </a:avLst>
          </a:prstGeom>
          <a:noFill/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拱形 16"/>
          <p:cNvSpPr/>
          <p:nvPr/>
        </p:nvSpPr>
        <p:spPr>
          <a:xfrm rot="10639388">
            <a:off x="5714628" y="599421"/>
            <a:ext cx="6119962" cy="6120000"/>
          </a:xfrm>
          <a:prstGeom prst="blockArc">
            <a:avLst>
              <a:gd name="adj1" fmla="val 20913007"/>
              <a:gd name="adj2" fmla="val 140827"/>
              <a:gd name="adj3" fmla="val 33785"/>
            </a:avLst>
          </a:prstGeom>
          <a:noFill/>
          <a:ln w="57150">
            <a:solidFill>
              <a:srgbClr val="C00000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40170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mp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 from="0" to="-5790782">
                                      <p:cBhvr>
                                        <p:cTn id="1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9" grpId="0" animBg="1"/>
      <p:bldP spid="20" grpId="0" animBg="1"/>
      <p:bldP spid="21" grpId="0" animBg="1"/>
      <p:bldP spid="10" grpId="0"/>
      <p:bldP spid="25" grpId="0"/>
      <p:bldP spid="13" grpId="0" animBg="1"/>
      <p:bldP spid="27" grpId="0"/>
      <p:bldP spid="16" grpId="0" animBg="1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6ABF5B1-1A63-4C74-B84F-EB54EA6CF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維吉尼亞密碼（</a:t>
            </a:r>
            <a:r>
              <a:rPr lang="en-US" altLang="zh-TW" dirty="0"/>
              <a:t>Vigenère Cipher</a:t>
            </a:r>
            <a:r>
              <a:rPr lang="zh-TW" altLang="en-US" dirty="0"/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ED685F1-E4FF-4BF2-80FB-5B0D63196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855450" cy="5521446"/>
          </a:xfrm>
        </p:spPr>
        <p:txBody>
          <a:bodyPr/>
          <a:lstStyle/>
          <a:p>
            <a:r>
              <a:rPr lang="zh-TW" altLang="en-US" dirty="0"/>
              <a:t>凱薩</a:t>
            </a:r>
            <a:r>
              <a:rPr lang="zh-TW" altLang="en-US" dirty="0" smtClean="0"/>
              <a:t>密碼：整段密文使用</a:t>
            </a:r>
            <a:r>
              <a:rPr lang="zh-TW" altLang="en-US" b="1" dirty="0">
                <a:solidFill>
                  <a:srgbClr val="0070C0"/>
                </a:solidFill>
              </a:rPr>
              <a:t>同一個金鑰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維吉尼亞</a:t>
            </a:r>
            <a:r>
              <a:rPr lang="zh-TW" altLang="en-US" dirty="0" smtClean="0"/>
              <a:t>密碼：改良自凱薩密碼。</a:t>
            </a:r>
            <a:endParaRPr lang="en-US" altLang="zh-TW" sz="3200" dirty="0" smtClean="0"/>
          </a:p>
          <a:p>
            <a:r>
              <a:rPr lang="zh-TW" altLang="en-US" dirty="0" smtClean="0"/>
              <a:t>利用</a:t>
            </a:r>
            <a:r>
              <a:rPr lang="zh-TW" altLang="en-US" b="1" dirty="0" smtClean="0">
                <a:solidFill>
                  <a:srgbClr val="0070C0"/>
                </a:solidFill>
              </a:rPr>
              <a:t>密碼表</a:t>
            </a:r>
            <a:r>
              <a:rPr lang="en-US" altLang="zh-TW" dirty="0" smtClean="0"/>
              <a:t>+</a:t>
            </a:r>
            <a:r>
              <a:rPr lang="zh-TW" altLang="en-US" dirty="0" smtClean="0"/>
              <a:t>每個字母</a:t>
            </a:r>
            <a:r>
              <a:rPr lang="zh-TW" altLang="en-US" b="1" dirty="0" smtClean="0">
                <a:solidFill>
                  <a:srgbClr val="0070C0"/>
                </a:solidFill>
              </a:rPr>
              <a:t>不同</a:t>
            </a:r>
            <a:r>
              <a:rPr lang="zh-TW" altLang="en-US" b="1" dirty="0">
                <a:solidFill>
                  <a:srgbClr val="0070C0"/>
                </a:solidFill>
              </a:rPr>
              <a:t>金鑰</a:t>
            </a:r>
            <a:r>
              <a:rPr lang="zh-TW" altLang="en-US" dirty="0"/>
              <a:t>，</a:t>
            </a:r>
            <a:r>
              <a:rPr lang="zh-TW" altLang="en-US" dirty="0" smtClean="0"/>
              <a:t>提升加密複雜度。</a:t>
            </a: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8D12AC3D-CC85-4AF6-AD56-78D8F2494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2A1A06D-D92D-4011-AE74-2D686F17A4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60</a:t>
            </a:r>
            <a:endParaRPr lang="zh-TW" altLang="en-US" dirty="0"/>
          </a:p>
        </p:txBody>
      </p:sp>
      <p:pic>
        <p:nvPicPr>
          <p:cNvPr id="2052" name="Picture 4" descr="C:\Users\k1040125\AppData\Local\Temp\SNAGHTML247e7ab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633" y="3285778"/>
            <a:ext cx="11195560" cy="6123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834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6ABF5B1-1A63-4C74-B84F-EB54EA6CF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維吉尼亞</a:t>
            </a:r>
            <a:r>
              <a:rPr lang="zh-TW" altLang="en-US" dirty="0" smtClean="0"/>
              <a:t>密碼盤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ED685F1-E4FF-4BF2-80FB-5B0D63196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855450" cy="5521446"/>
          </a:xfrm>
        </p:spPr>
        <p:txBody>
          <a:bodyPr/>
          <a:lstStyle/>
          <a:p>
            <a:r>
              <a:rPr lang="zh-TW" altLang="en-US" dirty="0" smtClean="0"/>
              <a:t>例如：明文</a:t>
            </a:r>
            <a:r>
              <a:rPr lang="en-US" altLang="zh-TW" dirty="0" smtClean="0"/>
              <a:t>M</a:t>
            </a:r>
            <a:r>
              <a:rPr lang="zh-TW" altLang="en-US" dirty="0" smtClean="0"/>
              <a:t>，金鑰</a:t>
            </a:r>
            <a:r>
              <a:rPr lang="en-US" altLang="zh-TW" dirty="0" smtClean="0"/>
              <a:t>7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8D12AC3D-CC85-4AF6-AD56-78D8F2494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2A1A06D-D92D-4011-AE74-2D686F17A4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60</a:t>
            </a:r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61" y="1701602"/>
            <a:ext cx="9937104" cy="94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 descr="C:\Users\k1040125\AppData\Local\Temp\SNAGHTML2514c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84" y="5518968"/>
            <a:ext cx="11217766" cy="129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圓角矩形 5"/>
          <p:cNvSpPr/>
          <p:nvPr/>
        </p:nvSpPr>
        <p:spPr>
          <a:xfrm>
            <a:off x="6096000" y="4473910"/>
            <a:ext cx="359246" cy="1080000"/>
          </a:xfrm>
          <a:prstGeom prst="roundRect">
            <a:avLst/>
          </a:prstGeom>
          <a:solidFill>
            <a:srgbClr val="C00000">
              <a:alpha val="30196"/>
            </a:srgbClr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圓角矩形圖說文字 6"/>
          <p:cNvSpPr/>
          <p:nvPr/>
        </p:nvSpPr>
        <p:spPr>
          <a:xfrm>
            <a:off x="1744623" y="3504926"/>
            <a:ext cx="1882424" cy="578882"/>
          </a:xfrm>
          <a:prstGeom prst="wedgeRoundRectCallout">
            <a:avLst>
              <a:gd name="adj1" fmla="val -57852"/>
              <a:gd name="adj2" fmla="val 141908"/>
              <a:gd name="adj3" fmla="val 16667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對準金鑰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r>
            <a:endParaRPr lang="zh-HK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圓角矩形圖說文字 15"/>
          <p:cNvSpPr/>
          <p:nvPr/>
        </p:nvSpPr>
        <p:spPr>
          <a:xfrm>
            <a:off x="7103318" y="4184469"/>
            <a:ext cx="2371274" cy="578882"/>
          </a:xfrm>
          <a:prstGeom prst="wedgeRoundRectCallout">
            <a:avLst>
              <a:gd name="adj1" fmla="val -79466"/>
              <a:gd name="adj2" fmla="val 67928"/>
              <a:gd name="adj3" fmla="val 16667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讀取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的密文</a:t>
            </a:r>
            <a:endParaRPr lang="zh-HK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0728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152537 E" pathEditMode="relative" ptsTypes="">
                                      <p:cBhvr>
                                        <p:cTn id="11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6ABF5B1-1A63-4C74-B84F-EB54EA6CF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維吉尼亞</a:t>
            </a:r>
            <a:r>
              <a:rPr lang="zh-TW" altLang="en-US" dirty="0" smtClean="0"/>
              <a:t>密碼盤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1ED685F1-E4FF-4BF2-80FB-5B0D63196A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855450" cy="5521446"/>
          </a:xfrm>
        </p:spPr>
        <p:txBody>
          <a:bodyPr/>
          <a:lstStyle/>
          <a:p>
            <a:r>
              <a:rPr lang="zh-TW" altLang="en-US" dirty="0" smtClean="0"/>
              <a:t>例如：明文</a:t>
            </a:r>
            <a:r>
              <a:rPr lang="en-US" altLang="zh-TW" dirty="0" smtClean="0"/>
              <a:t>S</a:t>
            </a:r>
            <a:r>
              <a:rPr lang="zh-TW" altLang="en-US" dirty="0" smtClean="0"/>
              <a:t>，金鑰</a:t>
            </a:r>
            <a:r>
              <a:rPr lang="en-US" altLang="zh-TW" dirty="0" smtClean="0"/>
              <a:t>C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8D12AC3D-CC85-4AF6-AD56-78D8F2494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02A1A06D-D92D-4011-AE74-2D686F17A4E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60</a:t>
            </a:r>
            <a:endParaRPr lang="zh-TW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5861" y="1701602"/>
            <a:ext cx="9937104" cy="94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 descr="C:\Users\k1040125\AppData\Local\Temp\SNAGHTML2514c0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784" y="5590976"/>
            <a:ext cx="11217766" cy="1295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圓角矩形 5"/>
          <p:cNvSpPr/>
          <p:nvPr/>
        </p:nvSpPr>
        <p:spPr>
          <a:xfrm>
            <a:off x="8183438" y="2781842"/>
            <a:ext cx="359246" cy="1080000"/>
          </a:xfrm>
          <a:prstGeom prst="roundRect">
            <a:avLst/>
          </a:prstGeom>
          <a:solidFill>
            <a:srgbClr val="C00000">
              <a:alpha val="30196"/>
            </a:srgbClr>
          </a:solidFill>
          <a:ln w="38100">
            <a:solidFill>
              <a:srgbClr val="C00000"/>
            </a:solidFill>
          </a:ln>
        </p:spPr>
        <p:txBody>
          <a:bodyPr wrap="none" rtlCol="0" anchor="ctr">
            <a:spAutoFit/>
          </a:bodyPr>
          <a:lstStyle/>
          <a:p>
            <a:pPr algn="ctr"/>
            <a:endParaRPr lang="zh-HK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圓角矩形圖說文字 6"/>
          <p:cNvSpPr/>
          <p:nvPr/>
        </p:nvSpPr>
        <p:spPr>
          <a:xfrm>
            <a:off x="1990750" y="2130832"/>
            <a:ext cx="1946754" cy="578882"/>
          </a:xfrm>
          <a:prstGeom prst="wedgeRoundRectCallout">
            <a:avLst>
              <a:gd name="adj1" fmla="val -56068"/>
              <a:gd name="adj2" fmla="val 87922"/>
              <a:gd name="adj3" fmla="val 16667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對準金鑰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endParaRPr lang="zh-HK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圓角矩形圖說文字 15"/>
          <p:cNvSpPr/>
          <p:nvPr/>
        </p:nvSpPr>
        <p:spPr>
          <a:xfrm>
            <a:off x="9119542" y="2418864"/>
            <a:ext cx="2227481" cy="578882"/>
          </a:xfrm>
          <a:prstGeom prst="wedgeRoundRectCallout">
            <a:avLst>
              <a:gd name="adj1" fmla="val -79466"/>
              <a:gd name="adj2" fmla="val 67928"/>
              <a:gd name="adj3" fmla="val 16667"/>
            </a:avLst>
          </a:prstGeom>
          <a:solidFill>
            <a:schemeClr val="accent5">
              <a:lumMod val="50000"/>
            </a:schemeClr>
          </a:solidFill>
          <a:ln>
            <a:noFill/>
          </a:ln>
        </p:spPr>
        <p:txBody>
          <a:bodyPr wrap="none" rtlCol="0" anchor="ctr">
            <a:spAutoFit/>
          </a:bodyPr>
          <a:lstStyle/>
          <a:p>
            <a:pPr algn="ctr"/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讀取</a:t>
            </a:r>
            <a:r>
              <a:rPr lang="en-US" altLang="zh-TW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</a:t>
            </a:r>
            <a:r>
              <a:rPr lang="zh-TW" altLang="en-US" sz="2800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的密文</a:t>
            </a:r>
            <a:endParaRPr lang="zh-HK" altLang="en-US" sz="28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7994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9977E-7 2.91397E-6 L -3.09977E-7 -0.4153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4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07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665184E-56BF-41E1-BB24-0D4338CF2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維吉尼亞</a:t>
            </a:r>
            <a:r>
              <a:rPr lang="zh-TW" altLang="en-US" dirty="0" smtClean="0"/>
              <a:t>密碼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81E14179-564E-4A6D-821B-D53BC933B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18F4666-EB68-4818-AC47-67976128DD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60</a:t>
            </a:r>
            <a:endParaRPr lang="zh-TW" alt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F7D41B91-7C37-4B7E-BD96-1721211CD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27" y="909514"/>
            <a:ext cx="11595542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流程圖: 結束點 6">
            <a:extLst>
              <a:ext uri="{FF2B5EF4-FFF2-40B4-BE49-F238E27FC236}">
                <a16:creationId xmlns="" xmlns:a16="http://schemas.microsoft.com/office/drawing/2014/main" id="{3EFCB0CF-F129-4DF7-8774-CA3C16BD69D8}"/>
              </a:ext>
            </a:extLst>
          </p:cNvPr>
          <p:cNvSpPr/>
          <p:nvPr/>
        </p:nvSpPr>
        <p:spPr>
          <a:xfrm>
            <a:off x="467431" y="982056"/>
            <a:ext cx="2016224" cy="742128"/>
          </a:xfrm>
          <a:prstGeom prst="flowChartTerminator">
            <a:avLst/>
          </a:prstGeom>
          <a:solidFill>
            <a:srgbClr val="F89E49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流程圖: 結束點 8">
            <a:extLst>
              <a:ext uri="{FF2B5EF4-FFF2-40B4-BE49-F238E27FC236}">
                <a16:creationId xmlns="" xmlns:a16="http://schemas.microsoft.com/office/drawing/2014/main" id="{E5AA6E32-FFB3-4B5F-8CC0-FF9E25505DF2}"/>
              </a:ext>
            </a:extLst>
          </p:cNvPr>
          <p:cNvSpPr/>
          <p:nvPr/>
        </p:nvSpPr>
        <p:spPr>
          <a:xfrm>
            <a:off x="467431" y="4221882"/>
            <a:ext cx="1163279" cy="742128"/>
          </a:xfrm>
          <a:prstGeom prst="flowChartTerminator">
            <a:avLst/>
          </a:prstGeom>
          <a:solidFill>
            <a:srgbClr val="746DAE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8">
            <a:extLst>
              <a:ext uri="{FF2B5EF4-FFF2-40B4-BE49-F238E27FC236}">
                <a16:creationId xmlns="" xmlns:a16="http://schemas.microsoft.com/office/drawing/2014/main" id="{98D9EDD7-8D27-4260-B6C9-679AF03010EA}"/>
              </a:ext>
            </a:extLst>
          </p:cNvPr>
          <p:cNvSpPr txBox="1">
            <a:spLocks/>
          </p:cNvSpPr>
          <p:nvPr/>
        </p:nvSpPr>
        <p:spPr>
          <a:xfrm>
            <a:off x="478582" y="980580"/>
            <a:ext cx="8856984" cy="55455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加密法 </a:t>
            </a:r>
            <a:r>
              <a:rPr lang="en-US" altLang="zh-TW" b="1" dirty="0">
                <a:solidFill>
                  <a:schemeClr val="bg1"/>
                </a:solidFill>
              </a:rPr>
              <a:t>1  </a:t>
            </a:r>
            <a:r>
              <a:rPr lang="zh-TW" altLang="en-US" dirty="0"/>
              <a:t>依照字母的序號加密。</a:t>
            </a:r>
            <a:endParaRPr lang="en-US" altLang="zh-TW" dirty="0"/>
          </a:p>
          <a:p>
            <a:pPr marL="114295" indent="0">
              <a:buFont typeface="Calibri" panose="020F0502020204030204" pitchFamily="34" charset="0"/>
              <a:buNone/>
            </a:pPr>
            <a:endParaRPr lang="en-US" altLang="zh-TW" dirty="0"/>
          </a:p>
          <a:p>
            <a:pPr marL="114295" indent="0">
              <a:buFont typeface="Calibri" panose="020F0502020204030204" pitchFamily="34" charset="0"/>
              <a:buNone/>
            </a:pPr>
            <a:endParaRPr lang="en-US" altLang="zh-TW" dirty="0"/>
          </a:p>
          <a:p>
            <a:pPr marL="114295" indent="0">
              <a:buFont typeface="Calibri" panose="020F0502020204030204" pitchFamily="34" charset="0"/>
              <a:buNone/>
            </a:pPr>
            <a:endParaRPr lang="en-US" altLang="zh-TW" dirty="0"/>
          </a:p>
          <a:p>
            <a:pPr marL="114295" indent="0"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說明  </a:t>
            </a:r>
            <a:r>
              <a:rPr lang="zh-TW" altLang="en-US" dirty="0"/>
              <a:t>以</a:t>
            </a:r>
            <a:r>
              <a:rPr lang="en-US" altLang="zh-TW" dirty="0"/>
              <a:t>TAIWAN</a:t>
            </a:r>
            <a:r>
              <a:rPr lang="zh-TW" altLang="en-US" dirty="0"/>
              <a:t>的</a:t>
            </a:r>
            <a:r>
              <a:rPr lang="en-US" altLang="zh-TW" dirty="0"/>
              <a:t>A</a:t>
            </a:r>
            <a:r>
              <a:rPr lang="zh-TW" altLang="en-US" dirty="0"/>
              <a:t>為例：</a:t>
            </a:r>
            <a:endParaRPr lang="en-US" altLang="zh-TW" dirty="0"/>
          </a:p>
          <a:p>
            <a:pPr marL="1260475" indent="0"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en-US" altLang="zh-TW" dirty="0"/>
              <a:t>A</a:t>
            </a:r>
            <a:r>
              <a:rPr lang="zh-TW" altLang="en-US" dirty="0"/>
              <a:t>為第</a:t>
            </a:r>
            <a:r>
              <a:rPr lang="en-US" altLang="zh-TW" dirty="0"/>
              <a:t>2</a:t>
            </a:r>
            <a:r>
              <a:rPr lang="zh-TW" altLang="en-US" dirty="0"/>
              <a:t>個字母，金鑰為</a:t>
            </a:r>
            <a:r>
              <a:rPr lang="en-US" altLang="zh-TW" dirty="0"/>
              <a:t>2</a:t>
            </a:r>
            <a:r>
              <a:rPr lang="zh-TW" altLang="en-US" dirty="0"/>
              <a:t>。</a:t>
            </a:r>
          </a:p>
          <a:p>
            <a:pPr marL="1260475" indent="0"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zh-TW" altLang="en-US" dirty="0"/>
              <a:t>由表中</a:t>
            </a:r>
            <a:r>
              <a:rPr lang="en-US" altLang="zh-TW" dirty="0"/>
              <a:t>A</a:t>
            </a:r>
            <a:r>
              <a:rPr lang="zh-TW" altLang="en-US" dirty="0"/>
              <a:t>欄，對應至金鑰</a:t>
            </a:r>
            <a:r>
              <a:rPr lang="en-US" altLang="zh-TW" dirty="0"/>
              <a:t>2</a:t>
            </a:r>
            <a:r>
              <a:rPr lang="zh-TW" altLang="en-US" dirty="0"/>
              <a:t>，密文為</a:t>
            </a:r>
            <a:r>
              <a:rPr lang="en-US" altLang="zh-TW" dirty="0"/>
              <a:t>C</a:t>
            </a:r>
            <a:r>
              <a:rPr lang="zh-TW" altLang="en-US" dirty="0"/>
              <a:t>。</a:t>
            </a:r>
          </a:p>
        </p:txBody>
      </p:sp>
      <p:graphicFrame>
        <p:nvGraphicFramePr>
          <p:cNvPr id="10" name="表格 10">
            <a:extLst>
              <a:ext uri="{FF2B5EF4-FFF2-40B4-BE49-F238E27FC236}">
                <a16:creationId xmlns="" xmlns:a16="http://schemas.microsoft.com/office/drawing/2014/main" id="{2AC276FA-EA3D-4510-A469-60689DBC87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1528361"/>
              </p:ext>
            </p:extLst>
          </p:nvPr>
        </p:nvGraphicFramePr>
        <p:xfrm>
          <a:off x="478582" y="2103764"/>
          <a:ext cx="9073008" cy="1686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="" xmlns:a16="http://schemas.microsoft.com/office/drawing/2014/main" val="1260171435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314368573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121751390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722377740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4288581232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4041664983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635855630"/>
                    </a:ext>
                  </a:extLst>
                </a:gridCol>
              </a:tblGrid>
              <a:tr h="56202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64207658"/>
                  </a:ext>
                </a:extLst>
              </a:tr>
              <a:tr h="56202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</a:t>
                      </a:r>
                      <a:endParaRPr lang="zh-TW" altLang="en-US" b="1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</a:t>
                      </a:r>
                      <a:endParaRPr lang="zh-TW" altLang="en-US" b="1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</a:t>
                      </a:r>
                      <a:endParaRPr lang="zh-TW" altLang="en-US" b="1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</a:t>
                      </a:r>
                      <a:endParaRPr lang="zh-TW" altLang="en-US" b="1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b="1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1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</a:t>
                      </a:r>
                      <a:endParaRPr lang="zh-TW" altLang="en-US" b="1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84061781"/>
                  </a:ext>
                </a:extLst>
              </a:tr>
              <a:tr h="56202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密文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U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9750815"/>
                  </a:ext>
                </a:extLst>
              </a:tr>
            </a:tbl>
          </a:graphicData>
        </a:graphic>
      </p:graphicFrame>
      <p:sp>
        <p:nvSpPr>
          <p:cNvPr id="13" name="語音泡泡: 矩形 12">
            <a:extLst>
              <a:ext uri="{FF2B5EF4-FFF2-40B4-BE49-F238E27FC236}">
                <a16:creationId xmlns="" xmlns:a16="http://schemas.microsoft.com/office/drawing/2014/main" id="{8580A11A-52B5-4AA8-9190-2D42ECCD81BB}"/>
              </a:ext>
            </a:extLst>
          </p:cNvPr>
          <p:cNvSpPr/>
          <p:nvPr/>
        </p:nvSpPr>
        <p:spPr>
          <a:xfrm>
            <a:off x="9695607" y="1773610"/>
            <a:ext cx="2097580" cy="1715213"/>
          </a:xfrm>
          <a:prstGeom prst="wedgeRectCallout">
            <a:avLst>
              <a:gd name="adj1" fmla="val -69140"/>
              <a:gd name="adj2" fmla="val 20274"/>
            </a:avLst>
          </a:prstGeom>
          <a:solidFill>
            <a:srgbClr val="FFD88E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個字母，</a:t>
            </a:r>
            <a:endParaRPr lang="en-US" altLang="zh-TW" sz="2800" b="0" i="0" u="none" strike="noStrike" baseline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密鑰就是</a:t>
            </a:r>
            <a:r>
              <a:rPr lang="en-US" altLang="zh-TW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endParaRPr lang="en-US" altLang="zh-TW" sz="2800" b="0" i="0" u="none" strike="noStrike" baseline="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依此類推。</a:t>
            </a:r>
            <a:endParaRPr lang="zh-TW" altLang="en-US" sz="4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/>
          <p:cNvSpPr txBox="1"/>
          <p:nvPr/>
        </p:nvSpPr>
        <p:spPr>
          <a:xfrm>
            <a:off x="6095206" y="3215511"/>
            <a:ext cx="4032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3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3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　 </a:t>
            </a:r>
            <a:r>
              <a:rPr lang="en-US" altLang="zh-TW" sz="3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</a:t>
            </a:r>
            <a:r>
              <a:rPr lang="zh-TW" altLang="zh-HK" sz="3600" dirty="0">
                <a:solidFill>
                  <a:srgbClr val="C00000"/>
                </a:solidFill>
              </a:rPr>
              <a:t>　　</a:t>
            </a:r>
            <a:r>
              <a:rPr lang="en-US" altLang="zh-TW" sz="3600" dirty="0" smtClean="0">
                <a:solidFill>
                  <a:srgbClr val="C00000"/>
                </a:solidFill>
              </a:rPr>
              <a:t> </a:t>
            </a:r>
            <a:r>
              <a:rPr lang="en-US" altLang="zh-TW" sz="3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</a:t>
            </a:r>
            <a:endParaRPr lang="zh-HK" altLang="en-US" sz="36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2117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665184E-56BF-41E1-BB24-0D4338CF2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維吉尼亞密碼（</a:t>
            </a:r>
            <a:r>
              <a:rPr lang="en-US" altLang="zh-TW" dirty="0"/>
              <a:t>Vigenère Cipher</a:t>
            </a:r>
            <a:r>
              <a:rPr lang="zh-TW" altLang="en-US" dirty="0"/>
              <a:t>）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81E14179-564E-4A6D-821B-D53BC933B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25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18F4666-EB68-4818-AC47-67976128DD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60</a:t>
            </a:r>
            <a:endParaRPr lang="zh-TW" alt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F7D41B91-7C37-4B7E-BD96-1721211CD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13" y="909514"/>
            <a:ext cx="1166045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流程圖: 結束點 6">
            <a:extLst>
              <a:ext uri="{FF2B5EF4-FFF2-40B4-BE49-F238E27FC236}">
                <a16:creationId xmlns="" xmlns:a16="http://schemas.microsoft.com/office/drawing/2014/main" id="{3EFCB0CF-F129-4DF7-8774-CA3C16BD69D8}"/>
              </a:ext>
            </a:extLst>
          </p:cNvPr>
          <p:cNvSpPr/>
          <p:nvPr/>
        </p:nvSpPr>
        <p:spPr>
          <a:xfrm>
            <a:off x="467431" y="982056"/>
            <a:ext cx="2016224" cy="742128"/>
          </a:xfrm>
          <a:prstGeom prst="flowChartTerminator">
            <a:avLst/>
          </a:prstGeom>
          <a:solidFill>
            <a:srgbClr val="F89E49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流程圖: 結束點 8">
            <a:extLst>
              <a:ext uri="{FF2B5EF4-FFF2-40B4-BE49-F238E27FC236}">
                <a16:creationId xmlns="" xmlns:a16="http://schemas.microsoft.com/office/drawing/2014/main" id="{E5AA6E32-FFB3-4B5F-8CC0-FF9E25505DF2}"/>
              </a:ext>
            </a:extLst>
          </p:cNvPr>
          <p:cNvSpPr/>
          <p:nvPr/>
        </p:nvSpPr>
        <p:spPr>
          <a:xfrm>
            <a:off x="467431" y="4221882"/>
            <a:ext cx="1163279" cy="742128"/>
          </a:xfrm>
          <a:prstGeom prst="flowChartTerminator">
            <a:avLst/>
          </a:prstGeom>
          <a:solidFill>
            <a:srgbClr val="746DAE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8">
            <a:extLst>
              <a:ext uri="{FF2B5EF4-FFF2-40B4-BE49-F238E27FC236}">
                <a16:creationId xmlns="" xmlns:a16="http://schemas.microsoft.com/office/drawing/2014/main" id="{98D9EDD7-8D27-4260-B6C9-679AF03010EA}"/>
              </a:ext>
            </a:extLst>
          </p:cNvPr>
          <p:cNvSpPr txBox="1">
            <a:spLocks/>
          </p:cNvSpPr>
          <p:nvPr/>
        </p:nvSpPr>
        <p:spPr>
          <a:xfrm>
            <a:off x="478582" y="980580"/>
            <a:ext cx="11316544" cy="55455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加密法 </a:t>
            </a:r>
            <a:r>
              <a:rPr lang="en-US" altLang="zh-TW" b="1" dirty="0">
                <a:solidFill>
                  <a:schemeClr val="bg1"/>
                </a:solidFill>
              </a:rPr>
              <a:t>2  </a:t>
            </a:r>
            <a:r>
              <a:rPr lang="zh-TW" altLang="en-US" dirty="0"/>
              <a:t>依照約定的數字金鑰加密。</a:t>
            </a:r>
            <a:r>
              <a:rPr lang="zh-TW" altLang="en-US" sz="2800" dirty="0"/>
              <a:t>（例如</a:t>
            </a:r>
            <a:r>
              <a:rPr lang="en-US" altLang="zh-TW" sz="2800" dirty="0"/>
              <a:t>12</a:t>
            </a:r>
            <a:r>
              <a:rPr lang="zh-TW" altLang="en-US" sz="2800" dirty="0"/>
              <a:t>、</a:t>
            </a:r>
            <a:r>
              <a:rPr lang="en-US" altLang="zh-TW" sz="2800" dirty="0"/>
              <a:t>5</a:t>
            </a:r>
            <a:r>
              <a:rPr lang="zh-TW" altLang="en-US" sz="2800" dirty="0"/>
              <a:t>、</a:t>
            </a:r>
            <a:r>
              <a:rPr lang="en-US" altLang="zh-TW" sz="2800" dirty="0"/>
              <a:t>8</a:t>
            </a:r>
            <a:r>
              <a:rPr lang="zh-TW" altLang="en-US" sz="2800" dirty="0"/>
              <a:t>、</a:t>
            </a:r>
            <a:r>
              <a:rPr lang="en-US" altLang="zh-TW" sz="2800" dirty="0"/>
              <a:t>23</a:t>
            </a:r>
            <a:r>
              <a:rPr lang="zh-TW" altLang="en-US" sz="2800" dirty="0"/>
              <a:t>）</a:t>
            </a:r>
            <a:endParaRPr lang="en-US" altLang="zh-TW" dirty="0"/>
          </a:p>
          <a:p>
            <a:pPr marL="114295" indent="0">
              <a:buFont typeface="Calibri" panose="020F0502020204030204" pitchFamily="34" charset="0"/>
              <a:buNone/>
            </a:pPr>
            <a:endParaRPr lang="en-US" altLang="zh-TW" dirty="0"/>
          </a:p>
          <a:p>
            <a:pPr marL="114295" indent="0">
              <a:buFont typeface="Calibri" panose="020F0502020204030204" pitchFamily="34" charset="0"/>
              <a:buNone/>
            </a:pPr>
            <a:endParaRPr lang="en-US" altLang="zh-TW" dirty="0"/>
          </a:p>
          <a:p>
            <a:pPr marL="114295" indent="0">
              <a:buFont typeface="Calibri" panose="020F0502020204030204" pitchFamily="34" charset="0"/>
              <a:buNone/>
            </a:pPr>
            <a:endParaRPr lang="en-US" altLang="zh-TW" dirty="0"/>
          </a:p>
          <a:p>
            <a:pPr marL="114295" indent="0"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說明  </a:t>
            </a:r>
            <a:r>
              <a:rPr lang="zh-TW" altLang="en-US" dirty="0"/>
              <a:t>以</a:t>
            </a:r>
            <a:r>
              <a:rPr lang="en-US" altLang="zh-TW" dirty="0"/>
              <a:t>TAIWAN </a:t>
            </a:r>
            <a:r>
              <a:rPr lang="zh-TW" altLang="en-US" dirty="0"/>
              <a:t>的</a:t>
            </a:r>
            <a:r>
              <a:rPr lang="en-US" altLang="zh-TW" dirty="0"/>
              <a:t>T</a:t>
            </a:r>
            <a:r>
              <a:rPr lang="zh-TW" altLang="en-US" dirty="0"/>
              <a:t>為例：</a:t>
            </a:r>
            <a:endParaRPr lang="en-US" altLang="zh-TW" dirty="0"/>
          </a:p>
          <a:p>
            <a:pPr marL="1260475" indent="0"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en-US" altLang="zh-TW" dirty="0"/>
              <a:t>T</a:t>
            </a:r>
            <a:r>
              <a:rPr lang="zh-TW" altLang="en-US" dirty="0"/>
              <a:t>的金鑰為</a:t>
            </a:r>
            <a:r>
              <a:rPr lang="en-US" altLang="zh-TW" dirty="0"/>
              <a:t>12</a:t>
            </a:r>
            <a:r>
              <a:rPr lang="zh-TW" altLang="en-US" dirty="0"/>
              <a:t>。</a:t>
            </a:r>
          </a:p>
          <a:p>
            <a:pPr marL="1260475" indent="0"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zh-TW" altLang="en-US" dirty="0"/>
              <a:t>由表中</a:t>
            </a:r>
            <a:r>
              <a:rPr lang="en-US" altLang="zh-TW" dirty="0"/>
              <a:t>T</a:t>
            </a:r>
            <a:r>
              <a:rPr lang="zh-TW" altLang="en-US" dirty="0"/>
              <a:t>欄，對應至金鑰</a:t>
            </a:r>
            <a:r>
              <a:rPr lang="en-US" altLang="zh-TW" dirty="0"/>
              <a:t>12</a:t>
            </a:r>
            <a:r>
              <a:rPr lang="zh-TW" altLang="en-US" dirty="0"/>
              <a:t>，密文為</a:t>
            </a:r>
            <a:r>
              <a:rPr lang="en-US" altLang="zh-TW" dirty="0"/>
              <a:t>F</a:t>
            </a:r>
            <a:r>
              <a:rPr lang="zh-TW" altLang="en-US" dirty="0"/>
              <a:t>。</a:t>
            </a:r>
          </a:p>
        </p:txBody>
      </p:sp>
      <p:graphicFrame>
        <p:nvGraphicFramePr>
          <p:cNvPr id="10" name="表格 10">
            <a:extLst>
              <a:ext uri="{FF2B5EF4-FFF2-40B4-BE49-F238E27FC236}">
                <a16:creationId xmlns="" xmlns:a16="http://schemas.microsoft.com/office/drawing/2014/main" id="{2AC276FA-EA3D-4510-A469-60689DBC87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43802271"/>
              </p:ext>
            </p:extLst>
          </p:nvPr>
        </p:nvGraphicFramePr>
        <p:xfrm>
          <a:off x="478582" y="2111720"/>
          <a:ext cx="9073008" cy="1686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="" xmlns:a16="http://schemas.microsoft.com/office/drawing/2014/main" val="1260171435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314368573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121751390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722377740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4288581232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4041664983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635855630"/>
                    </a:ext>
                  </a:extLst>
                </a:gridCol>
              </a:tblGrid>
              <a:tr h="56202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64207658"/>
                  </a:ext>
                </a:extLst>
              </a:tr>
              <a:tr h="56202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5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8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23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12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84061781"/>
                  </a:ext>
                </a:extLst>
              </a:tr>
              <a:tr h="56202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密文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F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Q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9750815"/>
                  </a:ext>
                </a:extLst>
              </a:tr>
            </a:tbl>
          </a:graphicData>
        </a:graphic>
      </p:graphicFrame>
      <p:sp>
        <p:nvSpPr>
          <p:cNvPr id="13" name="語音泡泡: 矩形 12">
            <a:extLst>
              <a:ext uri="{FF2B5EF4-FFF2-40B4-BE49-F238E27FC236}">
                <a16:creationId xmlns="" xmlns:a16="http://schemas.microsoft.com/office/drawing/2014/main" id="{8580A11A-52B5-4AA8-9190-2D42ECCD81BB}"/>
              </a:ext>
            </a:extLst>
          </p:cNvPr>
          <p:cNvSpPr/>
          <p:nvPr/>
        </p:nvSpPr>
        <p:spPr>
          <a:xfrm>
            <a:off x="9697859" y="2061642"/>
            <a:ext cx="2097267" cy="1155060"/>
          </a:xfrm>
          <a:prstGeom prst="wedgeRectCallout">
            <a:avLst>
              <a:gd name="adj1" fmla="val -69140"/>
              <a:gd name="adj2" fmla="val 20274"/>
            </a:avLst>
          </a:prstGeom>
          <a:solidFill>
            <a:srgbClr val="FFD88E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密鑰依序循環。</a:t>
            </a:r>
            <a:endParaRPr lang="zh-TW" altLang="en-US" sz="4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095206" y="3215511"/>
            <a:ext cx="4032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3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</a:t>
            </a:r>
            <a:r>
              <a:rPr lang="zh-TW" altLang="en-US" sz="3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　</a:t>
            </a:r>
            <a:r>
              <a:rPr lang="en-US" altLang="zh-TW" sz="3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</a:t>
            </a:r>
            <a:r>
              <a:rPr lang="zh-TW" altLang="zh-HK" sz="3600" dirty="0">
                <a:solidFill>
                  <a:srgbClr val="C00000"/>
                </a:solidFill>
              </a:rPr>
              <a:t>　　</a:t>
            </a:r>
            <a:r>
              <a:rPr lang="en-US" altLang="zh-TW" sz="3600" dirty="0" smtClean="0">
                <a:solidFill>
                  <a:srgbClr val="C00000"/>
                </a:solidFill>
              </a:rPr>
              <a:t> </a:t>
            </a:r>
            <a:r>
              <a:rPr lang="en-US" altLang="zh-TW" sz="3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</a:t>
            </a:r>
            <a:endParaRPr lang="zh-HK" altLang="en-US" sz="36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75874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3665184E-56BF-41E1-BB24-0D4338CF22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維吉尼亞密碼（</a:t>
            </a:r>
            <a:r>
              <a:rPr lang="en-US" altLang="zh-TW" dirty="0"/>
              <a:t>Vigenère Cipher</a:t>
            </a:r>
            <a:r>
              <a:rPr lang="zh-TW" altLang="en-US" dirty="0"/>
              <a:t>）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81E14179-564E-4A6D-821B-D53BC933B0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318F4666-EB68-4818-AC47-67976128DD6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60</a:t>
            </a:r>
            <a:endParaRPr lang="zh-TW" altLang="en-US" dirty="0"/>
          </a:p>
        </p:txBody>
      </p:sp>
      <p:pic>
        <p:nvPicPr>
          <p:cNvPr id="6" name="Picture 2">
            <a:extLst>
              <a:ext uri="{FF2B5EF4-FFF2-40B4-BE49-F238E27FC236}">
                <a16:creationId xmlns="" xmlns:a16="http://schemas.microsoft.com/office/drawing/2014/main" id="{F7D41B91-7C37-4B7E-BD96-1721211CDA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13" y="909514"/>
            <a:ext cx="11660456" cy="561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流程圖: 結束點 6">
            <a:extLst>
              <a:ext uri="{FF2B5EF4-FFF2-40B4-BE49-F238E27FC236}">
                <a16:creationId xmlns="" xmlns:a16="http://schemas.microsoft.com/office/drawing/2014/main" id="{3EFCB0CF-F129-4DF7-8774-CA3C16BD69D8}"/>
              </a:ext>
            </a:extLst>
          </p:cNvPr>
          <p:cNvSpPr/>
          <p:nvPr/>
        </p:nvSpPr>
        <p:spPr>
          <a:xfrm>
            <a:off x="467431" y="982056"/>
            <a:ext cx="2016224" cy="742128"/>
          </a:xfrm>
          <a:prstGeom prst="flowChartTerminator">
            <a:avLst/>
          </a:prstGeom>
          <a:solidFill>
            <a:srgbClr val="F89E49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流程圖: 結束點 8">
            <a:extLst>
              <a:ext uri="{FF2B5EF4-FFF2-40B4-BE49-F238E27FC236}">
                <a16:creationId xmlns="" xmlns:a16="http://schemas.microsoft.com/office/drawing/2014/main" id="{E5AA6E32-FFB3-4B5F-8CC0-FF9E25505DF2}"/>
              </a:ext>
            </a:extLst>
          </p:cNvPr>
          <p:cNvSpPr/>
          <p:nvPr/>
        </p:nvSpPr>
        <p:spPr>
          <a:xfrm>
            <a:off x="467431" y="4221882"/>
            <a:ext cx="1163279" cy="742128"/>
          </a:xfrm>
          <a:prstGeom prst="flowChartTerminator">
            <a:avLst/>
          </a:prstGeom>
          <a:solidFill>
            <a:srgbClr val="746DAE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8">
            <a:extLst>
              <a:ext uri="{FF2B5EF4-FFF2-40B4-BE49-F238E27FC236}">
                <a16:creationId xmlns="" xmlns:a16="http://schemas.microsoft.com/office/drawing/2014/main" id="{98D9EDD7-8D27-4260-B6C9-679AF03010EA}"/>
              </a:ext>
            </a:extLst>
          </p:cNvPr>
          <p:cNvSpPr txBox="1">
            <a:spLocks/>
          </p:cNvSpPr>
          <p:nvPr/>
        </p:nvSpPr>
        <p:spPr>
          <a:xfrm>
            <a:off x="478582" y="980580"/>
            <a:ext cx="11316544" cy="554555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加密法 </a:t>
            </a:r>
            <a:r>
              <a:rPr lang="en-US" altLang="zh-TW" b="1" dirty="0">
                <a:solidFill>
                  <a:schemeClr val="bg1"/>
                </a:solidFill>
              </a:rPr>
              <a:t>3  </a:t>
            </a:r>
            <a:r>
              <a:rPr lang="zh-TW" altLang="en-US" dirty="0"/>
              <a:t>依照約定的字母金鑰加密。</a:t>
            </a:r>
            <a:r>
              <a:rPr lang="zh-TW" altLang="en-US" sz="2800" dirty="0"/>
              <a:t>（例如</a:t>
            </a:r>
            <a:r>
              <a:rPr lang="en-US" altLang="zh-TW" sz="2800" dirty="0"/>
              <a:t>C</a:t>
            </a:r>
            <a:r>
              <a:rPr lang="zh-TW" altLang="en-US" sz="2800" dirty="0"/>
              <a:t>、</a:t>
            </a:r>
            <a:r>
              <a:rPr lang="en-US" altLang="zh-TW" sz="2800" dirty="0"/>
              <a:t>A</a:t>
            </a:r>
            <a:r>
              <a:rPr lang="zh-TW" altLang="en-US" sz="2800" dirty="0"/>
              <a:t>、</a:t>
            </a:r>
            <a:r>
              <a:rPr lang="en-US" altLang="zh-TW" sz="2800" dirty="0"/>
              <a:t>K</a:t>
            </a:r>
            <a:r>
              <a:rPr lang="zh-TW" altLang="en-US" sz="2800" dirty="0"/>
              <a:t>、</a:t>
            </a:r>
            <a:r>
              <a:rPr lang="en-US" altLang="zh-TW" sz="2800" dirty="0"/>
              <a:t>E</a:t>
            </a:r>
            <a:r>
              <a:rPr lang="zh-TW" altLang="en-US" sz="2800" dirty="0"/>
              <a:t>）</a:t>
            </a:r>
            <a:endParaRPr lang="en-US" altLang="zh-TW" dirty="0"/>
          </a:p>
          <a:p>
            <a:pPr marL="114295" indent="0">
              <a:buFont typeface="Calibri" panose="020F0502020204030204" pitchFamily="34" charset="0"/>
              <a:buNone/>
            </a:pPr>
            <a:endParaRPr lang="en-US" altLang="zh-TW" dirty="0"/>
          </a:p>
          <a:p>
            <a:pPr marL="114295" indent="0">
              <a:buFont typeface="Calibri" panose="020F0502020204030204" pitchFamily="34" charset="0"/>
              <a:buNone/>
            </a:pPr>
            <a:endParaRPr lang="en-US" altLang="zh-TW" dirty="0"/>
          </a:p>
          <a:p>
            <a:pPr marL="114295" indent="0">
              <a:buFont typeface="Calibri" panose="020F0502020204030204" pitchFamily="34" charset="0"/>
              <a:buNone/>
            </a:pPr>
            <a:endParaRPr lang="en-US" altLang="zh-TW" dirty="0"/>
          </a:p>
          <a:p>
            <a:pPr marL="114295" indent="0"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說明  </a:t>
            </a:r>
            <a:r>
              <a:rPr lang="zh-TW" altLang="en-US" dirty="0"/>
              <a:t>以以</a:t>
            </a:r>
            <a:r>
              <a:rPr lang="en-US" altLang="zh-TW" dirty="0"/>
              <a:t>TAIWAN </a:t>
            </a:r>
            <a:r>
              <a:rPr lang="zh-TW" altLang="en-US" dirty="0"/>
              <a:t>的</a:t>
            </a:r>
            <a:r>
              <a:rPr lang="en-US" altLang="zh-TW" dirty="0"/>
              <a:t>I </a:t>
            </a:r>
            <a:r>
              <a:rPr lang="zh-TW" altLang="en-US" dirty="0"/>
              <a:t>為例：</a:t>
            </a:r>
            <a:endParaRPr lang="en-US" altLang="zh-TW" dirty="0"/>
          </a:p>
          <a:p>
            <a:pPr marL="1260475" indent="0"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en-US" altLang="zh-TW" dirty="0"/>
              <a:t>I</a:t>
            </a:r>
            <a:r>
              <a:rPr lang="zh-TW" altLang="en-US" dirty="0"/>
              <a:t>的金鑰為</a:t>
            </a:r>
            <a:r>
              <a:rPr lang="en-US" altLang="zh-TW" dirty="0"/>
              <a:t>K</a:t>
            </a:r>
            <a:r>
              <a:rPr lang="zh-TW" altLang="en-US" dirty="0"/>
              <a:t>。</a:t>
            </a:r>
          </a:p>
          <a:p>
            <a:pPr marL="1260475" indent="0">
              <a:lnSpc>
                <a:spcPct val="120000"/>
              </a:lnSpc>
              <a:buFont typeface="Calibri" panose="020F0502020204030204" pitchFamily="34" charset="0"/>
              <a:buNone/>
            </a:pPr>
            <a:r>
              <a:rPr lang="zh-TW" altLang="en-US" dirty="0"/>
              <a:t>由表中</a:t>
            </a:r>
            <a:r>
              <a:rPr lang="en-US" altLang="zh-TW" dirty="0"/>
              <a:t>I</a:t>
            </a:r>
            <a:r>
              <a:rPr lang="zh-TW" altLang="en-US" dirty="0"/>
              <a:t>欄，對應金鑰第</a:t>
            </a:r>
            <a:r>
              <a:rPr lang="en-US" altLang="zh-TW" dirty="0"/>
              <a:t>K</a:t>
            </a:r>
            <a:r>
              <a:rPr lang="zh-TW" altLang="en-US" dirty="0"/>
              <a:t>列，密文為</a:t>
            </a:r>
            <a:r>
              <a:rPr lang="en-US" altLang="zh-TW" dirty="0"/>
              <a:t>S</a:t>
            </a:r>
            <a:r>
              <a:rPr lang="zh-TW" altLang="en-US" dirty="0"/>
              <a:t>。</a:t>
            </a:r>
          </a:p>
        </p:txBody>
      </p:sp>
      <p:graphicFrame>
        <p:nvGraphicFramePr>
          <p:cNvPr id="10" name="表格 10">
            <a:extLst>
              <a:ext uri="{FF2B5EF4-FFF2-40B4-BE49-F238E27FC236}">
                <a16:creationId xmlns="" xmlns:a16="http://schemas.microsoft.com/office/drawing/2014/main" id="{2AC276FA-EA3D-4510-A469-60689DBC87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767073"/>
              </p:ext>
            </p:extLst>
          </p:nvPr>
        </p:nvGraphicFramePr>
        <p:xfrm>
          <a:off x="478582" y="2111720"/>
          <a:ext cx="9073008" cy="1686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>
                  <a:extLst>
                    <a:ext uri="{9D8B030D-6E8A-4147-A177-3AD203B41FA5}">
                      <a16:colId xmlns="" xmlns:a16="http://schemas.microsoft.com/office/drawing/2014/main" val="1260171435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314368573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121751390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2722377740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4288581232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4041664983"/>
                    </a:ext>
                  </a:extLst>
                </a:gridCol>
                <a:gridCol w="1296144">
                  <a:extLst>
                    <a:ext uri="{9D8B030D-6E8A-4147-A177-3AD203B41FA5}">
                      <a16:colId xmlns="" xmlns:a16="http://schemas.microsoft.com/office/drawing/2014/main" val="635855630"/>
                    </a:ext>
                  </a:extLst>
                </a:gridCol>
              </a:tblGrid>
              <a:tr h="56202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64207658"/>
                  </a:ext>
                </a:extLst>
              </a:tr>
              <a:tr h="56202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K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C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84061781"/>
                  </a:ext>
                </a:extLst>
              </a:tr>
              <a:tr h="56202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密文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V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9750815"/>
                  </a:ext>
                </a:extLst>
              </a:tr>
            </a:tbl>
          </a:graphicData>
        </a:graphic>
      </p:graphicFrame>
      <p:sp>
        <p:nvSpPr>
          <p:cNvPr id="13" name="語音泡泡: 矩形 12">
            <a:extLst>
              <a:ext uri="{FF2B5EF4-FFF2-40B4-BE49-F238E27FC236}">
                <a16:creationId xmlns="" xmlns:a16="http://schemas.microsoft.com/office/drawing/2014/main" id="{8580A11A-52B5-4AA8-9190-2D42ECCD81BB}"/>
              </a:ext>
            </a:extLst>
          </p:cNvPr>
          <p:cNvSpPr/>
          <p:nvPr/>
        </p:nvSpPr>
        <p:spPr>
          <a:xfrm>
            <a:off x="9697859" y="2061642"/>
            <a:ext cx="2097267" cy="1155060"/>
          </a:xfrm>
          <a:prstGeom prst="wedgeRectCallout">
            <a:avLst>
              <a:gd name="adj1" fmla="val -69140"/>
              <a:gd name="adj2" fmla="val 20274"/>
            </a:avLst>
          </a:prstGeom>
          <a:solidFill>
            <a:srgbClr val="FFD88E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TW" altLang="en-US" sz="2800" b="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密鑰依序循環。</a:t>
            </a:r>
            <a:endParaRPr lang="zh-TW" altLang="en-US" sz="4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6095206" y="3215511"/>
            <a:ext cx="40324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sz="3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3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　</a:t>
            </a:r>
            <a:r>
              <a:rPr lang="en-US" altLang="zh-TW" sz="3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zh-HK" sz="3600" dirty="0">
                <a:solidFill>
                  <a:srgbClr val="C00000"/>
                </a:solidFill>
              </a:rPr>
              <a:t>　　</a:t>
            </a:r>
            <a:r>
              <a:rPr lang="en-US" altLang="zh-TW" sz="3600" dirty="0" smtClean="0">
                <a:solidFill>
                  <a:srgbClr val="C00000"/>
                </a:solidFill>
              </a:rPr>
              <a:t> </a:t>
            </a:r>
            <a:r>
              <a:rPr lang="en-US" altLang="zh-TW" sz="3600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</a:t>
            </a:r>
            <a:endParaRPr lang="zh-HK" altLang="en-US" sz="36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707139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>
            <a:extLst>
              <a:ext uri="{FF2B5EF4-FFF2-40B4-BE49-F238E27FC236}">
                <a16:creationId xmlns="" xmlns:a16="http://schemas.microsoft.com/office/drawing/2014/main" id="{6D73A7F0-EFF4-441D-83AD-E714FA8DA5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一</a:t>
            </a:r>
            <a:r>
              <a:rPr lang="zh-TW" altLang="en-US" dirty="0"/>
              <a:t>份密</a:t>
            </a:r>
            <a:r>
              <a:rPr lang="zh-TW" altLang="en-US" dirty="0" smtClean="0"/>
              <a:t>文「</a:t>
            </a:r>
            <a:r>
              <a:rPr lang="en-US" altLang="zh-TW" dirty="0" err="1"/>
              <a:t>TWTMSYXHESM</a:t>
            </a:r>
            <a:r>
              <a:rPr lang="zh-TW" altLang="en-US" dirty="0" smtClean="0"/>
              <a:t>」，是</a:t>
            </a:r>
            <a:r>
              <a:rPr lang="zh-TW" altLang="en-US" dirty="0"/>
              <a:t>使用維吉尼亞密碼來加密</a:t>
            </a:r>
            <a:r>
              <a:rPr lang="zh-TW" altLang="en-US" dirty="0" smtClean="0"/>
              <a:t>，加</a:t>
            </a:r>
            <a:r>
              <a:rPr lang="zh-TW" altLang="en-US" dirty="0"/>
              <a:t>密金鑰是「</a:t>
            </a:r>
            <a:r>
              <a:rPr lang="en-US" altLang="zh-TW" dirty="0"/>
              <a:t>APPLE</a:t>
            </a:r>
            <a:r>
              <a:rPr lang="zh-TW" altLang="en-US" dirty="0"/>
              <a:t>」，</a:t>
            </a:r>
            <a:r>
              <a:rPr lang="zh-TW" altLang="en-US" dirty="0" smtClean="0"/>
              <a:t>則明文</a:t>
            </a:r>
            <a:r>
              <a:rPr lang="zh-TW" altLang="en-US" dirty="0"/>
              <a:t>是</a:t>
            </a:r>
            <a:r>
              <a:rPr lang="zh-TW" altLang="en-US" dirty="0" smtClean="0"/>
              <a:t>什麼？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4543FAC2-5CC6-462B-A450-6325C6A09C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F73912D-E7FD-40B4-A241-31025E206FD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61</a:t>
            </a:r>
            <a:endParaRPr lang="zh-TW" altLang="en-US" dirty="0"/>
          </a:p>
        </p:txBody>
      </p:sp>
      <p:pic>
        <p:nvPicPr>
          <p:cNvPr id="10242" name="Picture 2">
            <a:extLst>
              <a:ext uri="{FF2B5EF4-FFF2-40B4-BE49-F238E27FC236}">
                <a16:creationId xmlns="" xmlns:a16="http://schemas.microsoft.com/office/drawing/2014/main" id="{00B90D56-9886-45A4-80AC-C0EFE171B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7574" y="3252465"/>
            <a:ext cx="2939958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表格 10">
            <a:extLst>
              <a:ext uri="{FF2B5EF4-FFF2-40B4-BE49-F238E27FC236}">
                <a16:creationId xmlns="" xmlns:a16="http://schemas.microsoft.com/office/drawing/2014/main" id="{2AC276FA-EA3D-4510-A469-60689DBC87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7184969"/>
              </p:ext>
            </p:extLst>
          </p:nvPr>
        </p:nvGraphicFramePr>
        <p:xfrm>
          <a:off x="766614" y="2781722"/>
          <a:ext cx="8763888" cy="2468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30324">
                  <a:extLst>
                    <a:ext uri="{9D8B030D-6E8A-4147-A177-3AD203B41FA5}">
                      <a16:colId xmlns="" xmlns:a16="http://schemas.microsoft.com/office/drawing/2014/main" val="1260171435"/>
                    </a:ext>
                  </a:extLst>
                </a:gridCol>
                <a:gridCol w="730324">
                  <a:extLst>
                    <a:ext uri="{9D8B030D-6E8A-4147-A177-3AD203B41FA5}">
                      <a16:colId xmlns="" xmlns:a16="http://schemas.microsoft.com/office/drawing/2014/main" val="2314368573"/>
                    </a:ext>
                  </a:extLst>
                </a:gridCol>
                <a:gridCol w="730324">
                  <a:extLst>
                    <a:ext uri="{9D8B030D-6E8A-4147-A177-3AD203B41FA5}">
                      <a16:colId xmlns="" xmlns:a16="http://schemas.microsoft.com/office/drawing/2014/main" val="121751390"/>
                    </a:ext>
                  </a:extLst>
                </a:gridCol>
                <a:gridCol w="730324">
                  <a:extLst>
                    <a:ext uri="{9D8B030D-6E8A-4147-A177-3AD203B41FA5}">
                      <a16:colId xmlns="" xmlns:a16="http://schemas.microsoft.com/office/drawing/2014/main" val="2722377740"/>
                    </a:ext>
                  </a:extLst>
                </a:gridCol>
                <a:gridCol w="730324">
                  <a:extLst>
                    <a:ext uri="{9D8B030D-6E8A-4147-A177-3AD203B41FA5}">
                      <a16:colId xmlns="" xmlns:a16="http://schemas.microsoft.com/office/drawing/2014/main" val="4288581232"/>
                    </a:ext>
                  </a:extLst>
                </a:gridCol>
                <a:gridCol w="730324">
                  <a:extLst>
                    <a:ext uri="{9D8B030D-6E8A-4147-A177-3AD203B41FA5}">
                      <a16:colId xmlns="" xmlns:a16="http://schemas.microsoft.com/office/drawing/2014/main" val="4041664983"/>
                    </a:ext>
                  </a:extLst>
                </a:gridCol>
                <a:gridCol w="730324">
                  <a:extLst>
                    <a:ext uri="{9D8B030D-6E8A-4147-A177-3AD203B41FA5}">
                      <a16:colId xmlns="" xmlns:a16="http://schemas.microsoft.com/office/drawing/2014/main" val="635855630"/>
                    </a:ext>
                  </a:extLst>
                </a:gridCol>
                <a:gridCol w="730324"/>
                <a:gridCol w="730324"/>
                <a:gridCol w="730324"/>
                <a:gridCol w="730324"/>
                <a:gridCol w="730324"/>
              </a:tblGrid>
              <a:tr h="56202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明文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464207658"/>
                  </a:ext>
                </a:extLst>
              </a:tr>
              <a:tr h="56202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金鑰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L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P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L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E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219122" rtl="0" eaLnBrk="1" latinLnBrk="0" hangingPunct="1"/>
                      <a:r>
                        <a:rPr lang="en-US" altLang="zh-TW" sz="2400" b="1" kern="1200" dirty="0" smtClean="0">
                          <a:solidFill>
                            <a:srgbClr val="0070C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A</a:t>
                      </a:r>
                      <a:endParaRPr lang="zh-TW" altLang="en-US" sz="2400" b="1" kern="1200" dirty="0">
                        <a:solidFill>
                          <a:srgbClr val="0070C0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84061781"/>
                  </a:ext>
                </a:extLst>
              </a:tr>
              <a:tr h="562023">
                <a:tc>
                  <a:txBody>
                    <a:bodyPr/>
                    <a:lstStyle/>
                    <a:p>
                      <a:pPr algn="ctr"/>
                      <a:r>
                        <a:rPr lang="zh-TW" altLang="en-US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密文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Y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X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H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S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b="0" dirty="0" smtClean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</a:t>
                      </a:r>
                      <a:endParaRPr lang="zh-TW" altLang="en-US" b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449750815"/>
                  </a:ext>
                </a:extLst>
              </a:tr>
            </a:tbl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1630710" y="2929299"/>
            <a:ext cx="78488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zh-TW" sz="3600" dirty="0" err="1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THEBOYISTOM</a:t>
            </a:r>
            <a:endParaRPr lang="zh-HK" altLang="en-US" sz="3600" dirty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75969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直線接點 10"/>
          <p:cNvCxnSpPr/>
          <p:nvPr/>
        </p:nvCxnSpPr>
        <p:spPr>
          <a:xfrm>
            <a:off x="2638822" y="5375315"/>
            <a:ext cx="7632847" cy="0"/>
          </a:xfrm>
          <a:prstGeom prst="line">
            <a:avLst/>
          </a:prstGeom>
          <a:ln w="57150" cap="rnd">
            <a:solidFill>
              <a:schemeClr val="accent2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9798240-C1D5-4A97-BF57-18ADADB9B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網路加密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248D3F5A-874C-4159-B152-66A41FCA6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4464099" cy="5521446"/>
          </a:xfrm>
        </p:spPr>
        <p:txBody>
          <a:bodyPr/>
          <a:lstStyle/>
          <a:p>
            <a:r>
              <a:rPr lang="zh-TW" altLang="en-US" dirty="0" smtClean="0"/>
              <a:t>網路傳送資料時，會</a:t>
            </a:r>
            <a:r>
              <a:rPr lang="zh-TW" altLang="en-US" dirty="0"/>
              <a:t>經過</a:t>
            </a:r>
            <a:r>
              <a:rPr lang="zh-TW" altLang="en-US" dirty="0" smtClean="0"/>
              <a:t>無數伺服器</a:t>
            </a:r>
            <a:r>
              <a:rPr lang="zh-TW" altLang="en-US" dirty="0"/>
              <a:t>、路由器等網路設備</a:t>
            </a:r>
            <a:r>
              <a:rPr lang="zh-TW" altLang="en-US" dirty="0" smtClean="0"/>
              <a:t>。</a:t>
            </a:r>
            <a:endParaRPr lang="en-US" altLang="zh-TW" dirty="0" smtClean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EE42D5F-EEDC-4CDD-A29B-EFA448CE68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28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ECB8C8F-CB96-4AF4-9F58-F3BFED90C7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61</a:t>
            </a:r>
            <a:endParaRPr lang="zh-TW" altLang="en-US" dirty="0"/>
          </a:p>
        </p:txBody>
      </p:sp>
      <p:pic>
        <p:nvPicPr>
          <p:cNvPr id="16386" name="Picture 2">
            <a:extLst>
              <a:ext uri="{FF2B5EF4-FFF2-40B4-BE49-F238E27FC236}">
                <a16:creationId xmlns="" xmlns:a16="http://schemas.microsoft.com/office/drawing/2014/main" id="{88984FE9-1AD7-4609-8334-6158A7810D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4908" y="1341562"/>
            <a:ext cx="2086045" cy="215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語音泡泡: 圓角矩形 5">
            <a:extLst>
              <a:ext uri="{FF2B5EF4-FFF2-40B4-BE49-F238E27FC236}">
                <a16:creationId xmlns="" xmlns:a16="http://schemas.microsoft.com/office/drawing/2014/main" id="{7916C747-28A2-4E14-AB20-4053F591B856}"/>
              </a:ext>
            </a:extLst>
          </p:cNvPr>
          <p:cNvSpPr/>
          <p:nvPr/>
        </p:nvSpPr>
        <p:spPr>
          <a:xfrm>
            <a:off x="5375126" y="1053530"/>
            <a:ext cx="4104456" cy="1897683"/>
          </a:xfrm>
          <a:prstGeom prst="wedgeRoundRectCallout">
            <a:avLst>
              <a:gd name="adj1" fmla="val 71757"/>
              <a:gd name="adj2" fmla="val -5128"/>
              <a:gd name="adj3" fmla="val 16667"/>
            </a:avLst>
          </a:prstGeom>
          <a:solidFill>
            <a:schemeClr val="bg1"/>
          </a:solidFill>
          <a:ln w="38100">
            <a:solidFill>
              <a:schemeClr val="bg1">
                <a:lumMod val="50000"/>
              </a:schemeClr>
            </a:solidFill>
          </a:ln>
        </p:spPr>
        <p:txBody>
          <a:bodyPr wrap="square" rtlCol="0" anchor="ctr">
            <a:sp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28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網址為</a:t>
            </a:r>
            <a:r>
              <a:rPr lang="en-US" altLang="zh-TW" sz="2800" b="1" i="0" u="none" strike="noStrike" baseline="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http</a:t>
            </a:r>
            <a:r>
              <a:rPr lang="en-US" altLang="zh-TW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://</a:t>
            </a:r>
            <a:r>
              <a:rPr lang="zh-TW" altLang="en-US" sz="28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8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網頁</a:t>
            </a:r>
            <a:r>
              <a:rPr lang="zh-TW" altLang="en-US" sz="2800" i="0" u="none" strike="noStrike" baseline="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，傳遞</a:t>
            </a:r>
            <a:r>
              <a:rPr lang="zh-TW" altLang="en-US" sz="2800" i="0" u="none" strike="noStrike" baseline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訊息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可能會被</a:t>
            </a:r>
            <a:r>
              <a:rPr lang="zh-TW" altLang="en-US" sz="28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竊取窺視</a:t>
            </a: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en-US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="" xmlns:a16="http://schemas.microsoft.com/office/drawing/2014/main" id="{5A494613-9AC4-4861-8A75-BED24BB1F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638" y="4724728"/>
            <a:ext cx="1926754" cy="12197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>
            <a:extLst>
              <a:ext uri="{FF2B5EF4-FFF2-40B4-BE49-F238E27FC236}">
                <a16:creationId xmlns="" xmlns:a16="http://schemas.microsoft.com/office/drawing/2014/main" id="{5E6C826C-F577-4FDF-B975-F45F27D51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99" y="4714516"/>
            <a:ext cx="2016224" cy="1276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>
            <a:extLst>
              <a:ext uri="{FF2B5EF4-FFF2-40B4-BE49-F238E27FC236}">
                <a16:creationId xmlns="" xmlns:a16="http://schemas.microsoft.com/office/drawing/2014/main" id="{97A399D3-807C-41EE-96CC-3E1A3E3E9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082" y="4295776"/>
            <a:ext cx="3312368" cy="2169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文字方塊 11"/>
          <p:cNvSpPr txBox="1"/>
          <p:nvPr/>
        </p:nvSpPr>
        <p:spPr>
          <a:xfrm>
            <a:off x="2562603" y="4984353"/>
            <a:ext cx="1156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Hello</a:t>
            </a:r>
            <a:endParaRPr lang="zh-HK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4732687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3 0.00047 L 0.1279 -3.22849E-6 C 0.1839 -3.22849E-6 0.10068 -0.00092 0.57919 -0.00092 L -0.03491 0.00047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724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D9798240-C1D5-4A97-BF57-18ADADB9BA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網路加密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248D3F5A-874C-4159-B152-66A41FCA6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以</a:t>
            </a:r>
            <a:r>
              <a:rPr lang="zh-TW" altLang="en-US" dirty="0"/>
              <a:t>「</a:t>
            </a:r>
            <a:r>
              <a:rPr lang="en-US" altLang="zh-TW" b="1" dirty="0">
                <a:solidFill>
                  <a:srgbClr val="0070C0"/>
                </a:solidFill>
              </a:rPr>
              <a:t>https://</a:t>
            </a:r>
            <a:r>
              <a:rPr lang="zh-TW" altLang="en-US" dirty="0"/>
              <a:t>」開頭的</a:t>
            </a:r>
            <a:r>
              <a:rPr lang="zh-TW" altLang="en-US" dirty="0" smtClean="0"/>
              <a:t>網址</a:t>
            </a:r>
            <a:r>
              <a:rPr lang="zh-TW" altLang="en-US" dirty="0"/>
              <a:t>會</a:t>
            </a:r>
            <a:r>
              <a:rPr lang="zh-TW" altLang="en-US" b="1" dirty="0" smtClean="0">
                <a:solidFill>
                  <a:srgbClr val="0070C0"/>
                </a:solidFill>
              </a:rPr>
              <a:t>加密</a:t>
            </a:r>
            <a:r>
              <a:rPr lang="zh-TW" altLang="en-US" dirty="0"/>
              <a:t>，</a:t>
            </a:r>
            <a:r>
              <a:rPr lang="zh-TW" altLang="en-US" dirty="0" smtClean="0"/>
              <a:t>保障</a:t>
            </a:r>
            <a:r>
              <a:rPr lang="zh-TW" altLang="en-US" dirty="0"/>
              <a:t>資訊安全。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2EE42D5F-EEDC-4CDD-A29B-EFA448CE68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29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8ECB8C8F-CB96-4AF4-9F58-F3BFED90C7D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61</a:t>
            </a:r>
            <a:endParaRPr lang="zh-TW" altLang="en-US" dirty="0"/>
          </a:p>
        </p:txBody>
      </p:sp>
      <p:sp>
        <p:nvSpPr>
          <p:cNvPr id="13" name="文字方塊 12">
            <a:extLst>
              <a:ext uri="{FF2B5EF4-FFF2-40B4-BE49-F238E27FC236}">
                <a16:creationId xmlns="" xmlns:a16="http://schemas.microsoft.com/office/drawing/2014/main" id="{EF60A04A-DF1C-4D61-9A2D-D0DA0353116F}"/>
              </a:ext>
            </a:extLst>
          </p:cNvPr>
          <p:cNvSpPr txBox="1"/>
          <p:nvPr/>
        </p:nvSpPr>
        <p:spPr>
          <a:xfrm>
            <a:off x="10922451" y="486124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明文</a:t>
            </a:r>
          </a:p>
        </p:txBody>
      </p:sp>
      <p:pic>
        <p:nvPicPr>
          <p:cNvPr id="17" name="Picture 4">
            <a:extLst>
              <a:ext uri="{FF2B5EF4-FFF2-40B4-BE49-F238E27FC236}">
                <a16:creationId xmlns="" xmlns:a16="http://schemas.microsoft.com/office/drawing/2014/main" id="{5E6C826C-F577-4FDF-B975-F45F27D518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710" y="4923444"/>
            <a:ext cx="1990152" cy="125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直線接點 19">
            <a:extLst>
              <a:ext uri="{FF2B5EF4-FFF2-40B4-BE49-F238E27FC236}">
                <a16:creationId xmlns="" xmlns:a16="http://schemas.microsoft.com/office/drawing/2014/main" id="{A638D676-A19F-4F4C-BB48-8B66A7AB6BD8}"/>
              </a:ext>
            </a:extLst>
          </p:cNvPr>
          <p:cNvCxnSpPr>
            <a:cxnSpLocks/>
          </p:cNvCxnSpPr>
          <p:nvPr/>
        </p:nvCxnSpPr>
        <p:spPr>
          <a:xfrm flipV="1">
            <a:off x="1256438" y="3062750"/>
            <a:ext cx="0" cy="1860693"/>
          </a:xfrm>
          <a:prstGeom prst="line">
            <a:avLst/>
          </a:prstGeom>
          <a:ln w="76200" cap="rnd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>
            <a:extLst>
              <a:ext uri="{FF2B5EF4-FFF2-40B4-BE49-F238E27FC236}">
                <a16:creationId xmlns="" xmlns:a16="http://schemas.microsoft.com/office/drawing/2014/main" id="{2708D39D-BA85-4ED8-AB18-7D9DD68384B0}"/>
              </a:ext>
            </a:extLst>
          </p:cNvPr>
          <p:cNvCxnSpPr>
            <a:cxnSpLocks/>
          </p:cNvCxnSpPr>
          <p:nvPr/>
        </p:nvCxnSpPr>
        <p:spPr>
          <a:xfrm>
            <a:off x="1425616" y="3062753"/>
            <a:ext cx="9468054" cy="0"/>
          </a:xfrm>
          <a:prstGeom prst="line">
            <a:avLst/>
          </a:prstGeom>
          <a:ln w="76200" cap="rnd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>
            <a:extLst>
              <a:ext uri="{FF2B5EF4-FFF2-40B4-BE49-F238E27FC236}">
                <a16:creationId xmlns="" xmlns:a16="http://schemas.microsoft.com/office/drawing/2014/main" id="{CA02F15E-EDCB-4C2E-A39D-C0604649DE34}"/>
              </a:ext>
            </a:extLst>
          </p:cNvPr>
          <p:cNvCxnSpPr/>
          <p:nvPr/>
        </p:nvCxnSpPr>
        <p:spPr>
          <a:xfrm>
            <a:off x="10893670" y="3062753"/>
            <a:ext cx="0" cy="2490627"/>
          </a:xfrm>
          <a:prstGeom prst="line">
            <a:avLst/>
          </a:prstGeom>
          <a:ln w="76200" cap="rnd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8">
            <a:extLst>
              <a:ext uri="{FF2B5EF4-FFF2-40B4-BE49-F238E27FC236}">
                <a16:creationId xmlns="" xmlns:a16="http://schemas.microsoft.com/office/drawing/2014/main" id="{97A399D3-807C-41EE-96CC-3E1A3E3E9B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349" y="1981798"/>
            <a:ext cx="3272901" cy="2143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="" xmlns:a16="http://schemas.microsoft.com/office/drawing/2014/main" id="{186A7534-83B6-4BCB-B3BA-472031F5A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53485">
            <a:off x="1025005" y="2769886"/>
            <a:ext cx="563168" cy="116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>
            <a:extLst>
              <a:ext uri="{FF2B5EF4-FFF2-40B4-BE49-F238E27FC236}">
                <a16:creationId xmlns="" xmlns:a16="http://schemas.microsoft.com/office/drawing/2014/main" id="{186A7534-83B6-4BCB-B3BA-472031F5A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46515" flipH="1">
            <a:off x="10565584" y="2697092"/>
            <a:ext cx="563168" cy="1163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文字方塊 31"/>
          <p:cNvSpPr txBox="1"/>
          <p:nvPr/>
        </p:nvSpPr>
        <p:spPr>
          <a:xfrm>
            <a:off x="1836072" y="4681595"/>
            <a:ext cx="1156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Hello</a:t>
            </a:r>
            <a:endParaRPr lang="zh-HK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="" xmlns:a16="http://schemas.microsoft.com/office/drawing/2014/main" id="{1F14EC5E-76CC-47D2-B916-71A85C13CDB9}"/>
              </a:ext>
            </a:extLst>
          </p:cNvPr>
          <p:cNvSpPr txBox="1"/>
          <p:nvPr/>
        </p:nvSpPr>
        <p:spPr>
          <a:xfrm>
            <a:off x="265267" y="2565698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加密</a:t>
            </a:r>
          </a:p>
        </p:txBody>
      </p:sp>
      <p:sp>
        <p:nvSpPr>
          <p:cNvPr id="34" name="文字方塊 33"/>
          <p:cNvSpPr txBox="1"/>
          <p:nvPr/>
        </p:nvSpPr>
        <p:spPr>
          <a:xfrm>
            <a:off x="1425616" y="2752105"/>
            <a:ext cx="1156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b="1" dirty="0" err="1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oxoxo</a:t>
            </a:r>
            <a:endParaRPr lang="zh-HK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="" xmlns:a16="http://schemas.microsoft.com/office/drawing/2014/main" id="{36037219-639E-4FF8-A4E3-2C7F646EF978}"/>
              </a:ext>
            </a:extLst>
          </p:cNvPr>
          <p:cNvSpPr txBox="1"/>
          <p:nvPr/>
        </p:nvSpPr>
        <p:spPr>
          <a:xfrm>
            <a:off x="4511030" y="2196947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密文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="" xmlns:a16="http://schemas.microsoft.com/office/drawing/2014/main" id="{5A0ECE02-F793-470C-832D-F3114610AFFE}"/>
              </a:ext>
            </a:extLst>
          </p:cNvPr>
          <p:cNvSpPr txBox="1"/>
          <p:nvPr/>
        </p:nvSpPr>
        <p:spPr>
          <a:xfrm>
            <a:off x="10893522" y="2536132"/>
            <a:ext cx="11783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解密</a:t>
            </a:r>
          </a:p>
        </p:txBody>
      </p:sp>
      <p:pic>
        <p:nvPicPr>
          <p:cNvPr id="16" name="Picture 4">
            <a:extLst>
              <a:ext uri="{FF2B5EF4-FFF2-40B4-BE49-F238E27FC236}">
                <a16:creationId xmlns="" xmlns:a16="http://schemas.microsoft.com/office/drawing/2014/main" id="{5A494613-9AC4-4861-8A75-BED24BB1F5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77662" y="5170745"/>
            <a:ext cx="1990152" cy="1259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文字方塊 13">
            <a:extLst>
              <a:ext uri="{FF2B5EF4-FFF2-40B4-BE49-F238E27FC236}">
                <a16:creationId xmlns="" xmlns:a16="http://schemas.microsoft.com/office/drawing/2014/main" id="{81818045-9DCB-4898-BBE8-5E35CD20E230}"/>
              </a:ext>
            </a:extLst>
          </p:cNvPr>
          <p:cNvSpPr txBox="1"/>
          <p:nvPr/>
        </p:nvSpPr>
        <p:spPr>
          <a:xfrm>
            <a:off x="265267" y="442919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明文</a:t>
            </a:r>
          </a:p>
        </p:txBody>
      </p:sp>
      <p:sp>
        <p:nvSpPr>
          <p:cNvPr id="33" name="文字方塊 32"/>
          <p:cNvSpPr txBox="1"/>
          <p:nvPr/>
        </p:nvSpPr>
        <p:spPr>
          <a:xfrm>
            <a:off x="9665323" y="3267463"/>
            <a:ext cx="1156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HK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Hello</a:t>
            </a:r>
            <a:endParaRPr lang="zh-HK" altLang="en-US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8" name="Picture 6">
            <a:extLst>
              <a:ext uri="{FF2B5EF4-FFF2-40B4-BE49-F238E27FC236}">
                <a16:creationId xmlns="" xmlns:a16="http://schemas.microsoft.com/office/drawing/2014/main" id="{6EE02F1C-C246-4904-A085-2D5F507EAE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942" y="1933880"/>
            <a:ext cx="720080" cy="747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3712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688 0.02892 L -0.04649 -0.22281 L -0.04714 0.02939 " pathEditMode="relative" rAng="0" ptsTypes="FFF">
                                      <p:cBhvr>
                                        <p:cTn id="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256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357 -0.02731 L 0.02566 0.275 L 0.02357 -0.02639 " pathEditMode="relative" rAng="0" ptsTypes="FFF">
                                      <p:cBhvr>
                                        <p:cTn id="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" y="15116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0" presetClass="path" presetSubtype="0" repeatCount="indefinite" accel="50000" decel="5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0.02344 -0.02616 L 0.69649 -0.02778 L 0.02357 -0.02639 " pathEditMode="relative" rAng="0" ptsTypes="FFF">
                                      <p:cBhvr>
                                        <p:cTn id="10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646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  <p:bldP spid="34" grpId="0"/>
      <p:bldP spid="3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592EDBFE-3F30-4C88-BECA-6FE4A82997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A.</a:t>
            </a:r>
            <a:r>
              <a:rPr lang="zh-TW" altLang="en-US" dirty="0" smtClean="0"/>
              <a:t>檔案</a:t>
            </a:r>
            <a:r>
              <a:rPr lang="zh-TW" altLang="en-US" dirty="0"/>
              <a:t>格式轉換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2DE6B30-EE53-4530-862F-4F96D412C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3455987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sz="3200" dirty="0"/>
              <a:t>把試算表資料儲存成</a:t>
            </a:r>
            <a:r>
              <a:rPr lang="en-US" altLang="zh-TW" sz="3200" dirty="0"/>
              <a:t>CSV</a:t>
            </a:r>
            <a:r>
              <a:rPr lang="zh-TW" altLang="en-US" sz="3200" dirty="0"/>
              <a:t>或</a:t>
            </a:r>
            <a:r>
              <a:rPr lang="en-US" altLang="zh-TW" sz="3200" dirty="0"/>
              <a:t>XML</a:t>
            </a:r>
            <a:r>
              <a:rPr lang="zh-TW" altLang="en-US" sz="3200" dirty="0"/>
              <a:t>格式，方便不同軟體使用。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D749A27E-35F3-445A-B99B-33A3CFC2E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3677C43-BC0E-4A16-8D8F-747A0186E74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56</a:t>
            </a:r>
            <a:endParaRPr lang="zh-TW" altLang="en-US" dirty="0"/>
          </a:p>
        </p:txBody>
      </p:sp>
      <p:cxnSp>
        <p:nvCxnSpPr>
          <p:cNvPr id="7" name="直線接點 6">
            <a:extLst>
              <a:ext uri="{FF2B5EF4-FFF2-40B4-BE49-F238E27FC236}">
                <a16:creationId xmlns="" xmlns:a16="http://schemas.microsoft.com/office/drawing/2014/main" id="{1350AFD0-B5CB-4A83-9EA1-A5F9035E9512}"/>
              </a:ext>
            </a:extLst>
          </p:cNvPr>
          <p:cNvCxnSpPr>
            <a:cxnSpLocks/>
          </p:cNvCxnSpPr>
          <p:nvPr/>
        </p:nvCxnSpPr>
        <p:spPr>
          <a:xfrm>
            <a:off x="4009995" y="931742"/>
            <a:ext cx="0" cy="5544616"/>
          </a:xfrm>
          <a:prstGeom prst="line">
            <a:avLst/>
          </a:prstGeom>
          <a:ln w="76200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內容版面配置區 2">
            <a:extLst>
              <a:ext uri="{FF2B5EF4-FFF2-40B4-BE49-F238E27FC236}">
                <a16:creationId xmlns="" xmlns:a16="http://schemas.microsoft.com/office/drawing/2014/main" id="{59F02272-F6B5-48D4-B61A-5EBE2DEF1B54}"/>
              </a:ext>
            </a:extLst>
          </p:cNvPr>
          <p:cNvSpPr txBox="1">
            <a:spLocks/>
          </p:cNvSpPr>
          <p:nvPr/>
        </p:nvSpPr>
        <p:spPr>
          <a:xfrm>
            <a:off x="4292382" y="931742"/>
            <a:ext cx="3675032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3200" dirty="0"/>
              <a:t>為了畫質、音質、傳輸便利性等不同目的，將影音檔案儲存成不同格式。</a:t>
            </a:r>
          </a:p>
        </p:txBody>
      </p:sp>
      <p:cxnSp>
        <p:nvCxnSpPr>
          <p:cNvPr id="10" name="直線接點 9">
            <a:extLst>
              <a:ext uri="{FF2B5EF4-FFF2-40B4-BE49-F238E27FC236}">
                <a16:creationId xmlns="" xmlns:a16="http://schemas.microsoft.com/office/drawing/2014/main" id="{F08FF503-8FC8-4271-BA6D-CB6C03E54A97}"/>
              </a:ext>
            </a:extLst>
          </p:cNvPr>
          <p:cNvCxnSpPr>
            <a:cxnSpLocks/>
          </p:cNvCxnSpPr>
          <p:nvPr/>
        </p:nvCxnSpPr>
        <p:spPr>
          <a:xfrm>
            <a:off x="8120096" y="931742"/>
            <a:ext cx="0" cy="5544616"/>
          </a:xfrm>
          <a:prstGeom prst="line">
            <a:avLst/>
          </a:prstGeom>
          <a:ln w="76200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內容版面配置區 2">
            <a:extLst>
              <a:ext uri="{FF2B5EF4-FFF2-40B4-BE49-F238E27FC236}">
                <a16:creationId xmlns="" xmlns:a16="http://schemas.microsoft.com/office/drawing/2014/main" id="{688F0F9C-160D-40B7-9ACD-FF4468092B18}"/>
              </a:ext>
            </a:extLst>
          </p:cNvPr>
          <p:cNvSpPr txBox="1">
            <a:spLocks/>
          </p:cNvSpPr>
          <p:nvPr/>
        </p:nvSpPr>
        <p:spPr>
          <a:xfrm>
            <a:off x="8388174" y="931742"/>
            <a:ext cx="3539680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3200" dirty="0"/>
              <a:t>將資料檔案壓縮，減少儲存空間，以方便儲存或加快網路傳輸。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799E8F14-02B8-4725-90ED-613E7A75E8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0469" y="5068169"/>
            <a:ext cx="3286125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="" xmlns:a16="http://schemas.microsoft.com/office/drawing/2014/main" id="{A87FF934-0DDE-4D2C-AE00-77C1E221B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7937" y="4457321"/>
            <a:ext cx="3314700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="" xmlns:a16="http://schemas.microsoft.com/office/drawing/2014/main" id="{D13208FE-5E12-4B9E-913A-4D63DCC597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418" y="4133471"/>
            <a:ext cx="2505075" cy="226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305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文字與語音轉換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30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62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35338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7D9A7998-3672-48F8-B068-51F4BD4059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Google</a:t>
            </a:r>
            <a:r>
              <a:rPr lang="zh-TW" altLang="en-US" dirty="0"/>
              <a:t>翻譯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BDBF705-E354-4BF3-8C6C-B914E12264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855450" cy="5521446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zh-TW" altLang="en-US" dirty="0"/>
              <a:t>可</a:t>
            </a:r>
            <a:r>
              <a:rPr lang="zh-TW" altLang="en-US" b="1" dirty="0" smtClean="0">
                <a:solidFill>
                  <a:srgbClr val="00B0F0"/>
                </a:solidFill>
              </a:rPr>
              <a:t>文字</a:t>
            </a:r>
            <a:r>
              <a:rPr lang="zh-TW" altLang="en-US" b="1" dirty="0">
                <a:solidFill>
                  <a:srgbClr val="00B0F0"/>
                </a:solidFill>
              </a:rPr>
              <a:t>轉文字</a:t>
            </a:r>
            <a:r>
              <a:rPr lang="zh-TW" altLang="en-US" dirty="0"/>
              <a:t>、</a:t>
            </a:r>
            <a:r>
              <a:rPr lang="zh-TW" altLang="en-US" b="1" dirty="0">
                <a:solidFill>
                  <a:srgbClr val="00B0F0"/>
                </a:solidFill>
              </a:rPr>
              <a:t>文字轉語音</a:t>
            </a:r>
            <a:r>
              <a:rPr lang="zh-TW" altLang="en-US" dirty="0"/>
              <a:t>、</a:t>
            </a:r>
            <a:r>
              <a:rPr lang="zh-TW" altLang="en-US" b="1" dirty="0">
                <a:solidFill>
                  <a:srgbClr val="00B0F0"/>
                </a:solidFill>
              </a:rPr>
              <a:t>語音轉</a:t>
            </a:r>
            <a:r>
              <a:rPr lang="zh-TW" altLang="en-US" b="1" dirty="0" smtClean="0">
                <a:solidFill>
                  <a:srgbClr val="00B0F0"/>
                </a:solidFill>
              </a:rPr>
              <a:t>文字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pPr>
              <a:spcBef>
                <a:spcPts val="0"/>
              </a:spcBef>
            </a:pPr>
            <a:r>
              <a:rPr lang="zh-TW" altLang="en-US" dirty="0" smtClean="0"/>
              <a:t>可</a:t>
            </a:r>
            <a:r>
              <a:rPr lang="zh-TW" altLang="en-US" b="1" dirty="0">
                <a:solidFill>
                  <a:srgbClr val="00B0F0"/>
                </a:solidFill>
              </a:rPr>
              <a:t>整</a:t>
            </a:r>
            <a:r>
              <a:rPr lang="zh-TW" altLang="en-US" b="1" dirty="0">
                <a:solidFill>
                  <a:srgbClr val="00B0F0"/>
                </a:solidFill>
              </a:rPr>
              <a:t>份文件翻譯</a:t>
            </a:r>
            <a:r>
              <a:rPr lang="zh-TW" altLang="en-US" dirty="0"/>
              <a:t>、</a:t>
            </a:r>
            <a:r>
              <a:rPr lang="zh-TW" altLang="en-US" b="1" dirty="0">
                <a:solidFill>
                  <a:srgbClr val="00B0F0"/>
                </a:solidFill>
              </a:rPr>
              <a:t>語音輸入</a:t>
            </a:r>
            <a:r>
              <a:rPr lang="zh-TW" altLang="en-US" dirty="0"/>
              <a:t>、</a:t>
            </a:r>
            <a:r>
              <a:rPr lang="zh-TW" altLang="en-US" b="1" dirty="0">
                <a:solidFill>
                  <a:srgbClr val="00B0F0"/>
                </a:solidFill>
              </a:rPr>
              <a:t>語音</a:t>
            </a:r>
            <a:r>
              <a:rPr lang="zh-TW" altLang="en-US" b="1" dirty="0" smtClean="0">
                <a:solidFill>
                  <a:srgbClr val="00B0F0"/>
                </a:solidFill>
              </a:rPr>
              <a:t>輸出</a:t>
            </a:r>
            <a:r>
              <a:rPr lang="zh-TW" altLang="en-US" dirty="0" smtClean="0"/>
              <a:t>。</a:t>
            </a:r>
          </a:p>
          <a:p>
            <a:pPr>
              <a:spcBef>
                <a:spcPts val="0"/>
              </a:spcBef>
            </a:pPr>
            <a:r>
              <a:rPr lang="zh-TW" altLang="en-US" dirty="0" smtClean="0"/>
              <a:t>支援超過</a:t>
            </a:r>
            <a:r>
              <a:rPr lang="en-US" altLang="zh-TW" dirty="0" smtClean="0"/>
              <a:t>100</a:t>
            </a:r>
            <a:r>
              <a:rPr lang="zh-TW" altLang="en-US" dirty="0" smtClean="0"/>
              <a:t>種語言以上翻譯功能。</a:t>
            </a:r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1AA50C39-712C-4105-96D8-EFB43D85FC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31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B8B5D52E-C63E-41C4-BC87-941795845CC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62</a:t>
            </a:r>
            <a:endParaRPr lang="zh-TW" altLang="en-US" dirty="0"/>
          </a:p>
        </p:txBody>
      </p:sp>
      <p:sp>
        <p:nvSpPr>
          <p:cNvPr id="6" name="內容版面配置區 2">
            <a:extLst>
              <a:ext uri="{FF2B5EF4-FFF2-40B4-BE49-F238E27FC236}">
                <a16:creationId xmlns="" xmlns:a16="http://schemas.microsoft.com/office/drawing/2014/main" id="{3D650F8B-90E1-46A2-A0F4-F17F78A84DB1}"/>
              </a:ext>
            </a:extLst>
          </p:cNvPr>
          <p:cNvSpPr txBox="1">
            <a:spLocks/>
          </p:cNvSpPr>
          <p:nvPr/>
        </p:nvSpPr>
        <p:spPr>
          <a:xfrm>
            <a:off x="262558" y="3429794"/>
            <a:ext cx="3527995" cy="159078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altLang="zh-TW" sz="3200" dirty="0" smtClean="0"/>
              <a:t>A.</a:t>
            </a:r>
            <a:r>
              <a:rPr lang="zh-TW" altLang="en-US" sz="3200" dirty="0" smtClean="0"/>
              <a:t>文字輸入翻譯</a:t>
            </a:r>
          </a:p>
          <a:p>
            <a:pPr marL="114295" indent="0"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altLang="zh-TW" sz="3200" dirty="0" smtClean="0"/>
              <a:t>B.</a:t>
            </a:r>
            <a:r>
              <a:rPr lang="zh-TW" altLang="en-US" sz="3200" dirty="0" smtClean="0"/>
              <a:t>語音輸入翻譯</a:t>
            </a:r>
          </a:p>
          <a:p>
            <a:pPr marL="114295" indent="0"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altLang="zh-TW" sz="3200" dirty="0" smtClean="0"/>
              <a:t>C.</a:t>
            </a:r>
            <a:r>
              <a:rPr lang="zh-TW" altLang="en-US" sz="3200" dirty="0" smtClean="0"/>
              <a:t>整份文件翻譯</a:t>
            </a:r>
          </a:p>
          <a:p>
            <a:pPr marL="114295" indent="0">
              <a:spcBef>
                <a:spcPts val="0"/>
              </a:spcBef>
              <a:buFont typeface="Calibri" panose="020F0502020204030204" pitchFamily="34" charset="0"/>
              <a:buNone/>
            </a:pPr>
            <a:r>
              <a:rPr lang="en-US" altLang="zh-TW" sz="3200" dirty="0" smtClean="0"/>
              <a:t>D.</a:t>
            </a:r>
            <a:r>
              <a:rPr lang="zh-TW" altLang="en-US" sz="3200" dirty="0" smtClean="0"/>
              <a:t>語音輸出</a:t>
            </a:r>
            <a:endParaRPr lang="zh-TW" altLang="en-US" sz="3200" dirty="0"/>
          </a:p>
        </p:txBody>
      </p:sp>
      <p:grpSp>
        <p:nvGrpSpPr>
          <p:cNvPr id="7" name="群組 6">
            <a:extLst>
              <a:ext uri="{FF2B5EF4-FFF2-40B4-BE49-F238E27FC236}">
                <a16:creationId xmlns="" xmlns:a16="http://schemas.microsoft.com/office/drawing/2014/main" id="{1800BB17-7442-479A-BE7E-E1CBEBB675E4}"/>
              </a:ext>
            </a:extLst>
          </p:cNvPr>
          <p:cNvGrpSpPr/>
          <p:nvPr/>
        </p:nvGrpSpPr>
        <p:grpSpPr>
          <a:xfrm>
            <a:off x="3287290" y="3429795"/>
            <a:ext cx="8784580" cy="2859555"/>
            <a:chOff x="2468816" y="3429795"/>
            <a:chExt cx="9063455" cy="3095624"/>
          </a:xfrm>
        </p:grpSpPr>
        <p:pic>
          <p:nvPicPr>
            <p:cNvPr id="8" name="圖片 7">
              <a:extLst>
                <a:ext uri="{FF2B5EF4-FFF2-40B4-BE49-F238E27FC236}">
                  <a16:creationId xmlns="" xmlns:a16="http://schemas.microsoft.com/office/drawing/2014/main" id="{88585E7F-1E12-4582-8653-738615427A9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3316"/>
            <a:stretch/>
          </p:blipFill>
          <p:spPr>
            <a:xfrm>
              <a:off x="2854846" y="3429795"/>
              <a:ext cx="8677425" cy="3023394"/>
            </a:xfrm>
            <a:prstGeom prst="rect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9" name="語音泡泡: 橢圓形 7">
              <a:extLst>
                <a:ext uri="{FF2B5EF4-FFF2-40B4-BE49-F238E27FC236}">
                  <a16:creationId xmlns="" xmlns:a16="http://schemas.microsoft.com/office/drawing/2014/main" id="{CC55FD00-B8C6-4F08-8EBA-6BE0BDACAC12}"/>
                </a:ext>
              </a:extLst>
            </p:cNvPr>
            <p:cNvSpPr/>
            <p:nvPr/>
          </p:nvSpPr>
          <p:spPr>
            <a:xfrm>
              <a:off x="4808418" y="3624493"/>
              <a:ext cx="478325" cy="472137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TW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語音泡泡: 橢圓形 8">
              <a:extLst>
                <a:ext uri="{FF2B5EF4-FFF2-40B4-BE49-F238E27FC236}">
                  <a16:creationId xmlns="" xmlns:a16="http://schemas.microsoft.com/office/drawing/2014/main" id="{32004BE4-20A5-4143-B649-C8957ABD20E9}"/>
                </a:ext>
              </a:extLst>
            </p:cNvPr>
            <p:cNvSpPr/>
            <p:nvPr/>
          </p:nvSpPr>
          <p:spPr>
            <a:xfrm>
              <a:off x="8039422" y="6053282"/>
              <a:ext cx="478326" cy="472137"/>
            </a:xfrm>
            <a:prstGeom prst="wedgeEllipseCallout">
              <a:avLst>
                <a:gd name="adj1" fmla="val -117077"/>
                <a:gd name="adj2" fmla="val -2528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D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語音泡泡: 橢圓形 9">
              <a:extLst>
                <a:ext uri="{FF2B5EF4-FFF2-40B4-BE49-F238E27FC236}">
                  <a16:creationId xmlns="" xmlns:a16="http://schemas.microsoft.com/office/drawing/2014/main" id="{B753D034-9C39-4262-A5EE-56F2DC346A4D}"/>
                </a:ext>
              </a:extLst>
            </p:cNvPr>
            <p:cNvSpPr/>
            <p:nvPr/>
          </p:nvSpPr>
          <p:spPr>
            <a:xfrm>
              <a:off x="2468816" y="5765969"/>
              <a:ext cx="458038" cy="472137"/>
            </a:xfrm>
            <a:prstGeom prst="wedgeEllipseCallout">
              <a:avLst>
                <a:gd name="adj1" fmla="val 90943"/>
                <a:gd name="adj2" fmla="val 41959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TW" sz="18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B</a:t>
              </a:r>
              <a:endParaRPr lang="zh-TW" altLang="en-US" sz="18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語音泡泡: 橢圓形 10">
              <a:extLst>
                <a:ext uri="{FF2B5EF4-FFF2-40B4-BE49-F238E27FC236}">
                  <a16:creationId xmlns="" xmlns:a16="http://schemas.microsoft.com/office/drawing/2014/main" id="{ED000150-1206-4355-A67F-E44B9BDA66BD}"/>
                </a:ext>
              </a:extLst>
            </p:cNvPr>
            <p:cNvSpPr/>
            <p:nvPr/>
          </p:nvSpPr>
          <p:spPr>
            <a:xfrm>
              <a:off x="10631710" y="4823765"/>
              <a:ext cx="494104" cy="472137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TW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8962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E540A89-3676-4960-A787-1FE2100F01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經由麥克風收音，即自動產生文字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/>
          </a:p>
          <a:p>
            <a:pPr marL="355600" indent="0">
              <a:buNone/>
            </a:pPr>
            <a:r>
              <a:rPr lang="en-US" altLang="zh-TW" sz="3200" dirty="0" smtClean="0"/>
              <a:t>1</a:t>
            </a:r>
            <a:r>
              <a:rPr lang="en-US" altLang="zh-TW" sz="3200" dirty="0"/>
              <a:t>.</a:t>
            </a:r>
            <a:r>
              <a:rPr lang="zh-TW" altLang="en-US" sz="3200" dirty="0"/>
              <a:t>開啟工具</a:t>
            </a:r>
            <a:endParaRPr lang="en-US" altLang="zh-TW" sz="3200" dirty="0"/>
          </a:p>
          <a:p>
            <a:pPr marL="355600" indent="0">
              <a:buNone/>
            </a:pPr>
            <a:r>
              <a:rPr lang="en-US" altLang="zh-TW" sz="3200" dirty="0"/>
              <a:t>2.</a:t>
            </a:r>
            <a:r>
              <a:rPr lang="zh-TW" altLang="en-US" sz="3200" dirty="0"/>
              <a:t>啟動語音輸入功能</a:t>
            </a:r>
            <a:endParaRPr lang="en-US" altLang="zh-TW" sz="3200" dirty="0"/>
          </a:p>
          <a:p>
            <a:pPr marL="355600" indent="0">
              <a:buNone/>
            </a:pPr>
            <a:r>
              <a:rPr lang="en-US" altLang="zh-TW" sz="3200" dirty="0"/>
              <a:t>3.</a:t>
            </a:r>
            <a:r>
              <a:rPr lang="zh-TW" altLang="en-US" sz="3200" dirty="0"/>
              <a:t>點擊說話輸入</a:t>
            </a:r>
          </a:p>
        </p:txBody>
      </p:sp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105F2D6-09BA-4A90-A0CF-F6299B9DA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Google</a:t>
            </a:r>
            <a:r>
              <a:rPr lang="zh-TW" altLang="en-US" dirty="0"/>
              <a:t>文件：語音輸入功能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80FE16F-2D73-4525-898C-4B1E120C2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32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123A7EE0-298A-4800-9E91-38E3FB4B1D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62</a:t>
            </a:r>
            <a:endParaRPr lang="zh-TW" altLang="en-US" dirty="0"/>
          </a:p>
        </p:txBody>
      </p:sp>
      <p:grpSp>
        <p:nvGrpSpPr>
          <p:cNvPr id="14" name="群組 13">
            <a:extLst>
              <a:ext uri="{FF2B5EF4-FFF2-40B4-BE49-F238E27FC236}">
                <a16:creationId xmlns="" xmlns:a16="http://schemas.microsoft.com/office/drawing/2014/main" id="{546F9BF7-EB4B-4373-9403-625AAB7F0339}"/>
              </a:ext>
            </a:extLst>
          </p:cNvPr>
          <p:cNvGrpSpPr/>
          <p:nvPr/>
        </p:nvGrpSpPr>
        <p:grpSpPr>
          <a:xfrm>
            <a:off x="4590130" y="2277666"/>
            <a:ext cx="7337724" cy="3771111"/>
            <a:chOff x="4655046" y="2682076"/>
            <a:chExt cx="7337724" cy="3771111"/>
          </a:xfrm>
        </p:grpSpPr>
        <p:pic>
          <p:nvPicPr>
            <p:cNvPr id="7" name="圖片 6">
              <a:extLst>
                <a:ext uri="{FF2B5EF4-FFF2-40B4-BE49-F238E27FC236}">
                  <a16:creationId xmlns="" xmlns:a16="http://schemas.microsoft.com/office/drawing/2014/main" id="{9A8733B9-EB2F-4126-9883-8626A55B967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655046" y="3062608"/>
              <a:ext cx="7337724" cy="3390579"/>
            </a:xfrm>
            <a:prstGeom prst="rect">
              <a:avLst/>
            </a:prstGeom>
            <a:ln w="28575">
              <a:solidFill>
                <a:schemeClr val="bg1">
                  <a:lumMod val="50000"/>
                </a:schemeClr>
              </a:solidFill>
            </a:ln>
          </p:spPr>
        </p:pic>
        <p:sp>
          <p:nvSpPr>
            <p:cNvPr id="8" name="語音泡泡: 橢圓形 7">
              <a:extLst>
                <a:ext uri="{FF2B5EF4-FFF2-40B4-BE49-F238E27FC236}">
                  <a16:creationId xmlns="" xmlns:a16="http://schemas.microsoft.com/office/drawing/2014/main" id="{2E645F0C-EB6B-4D60-B49A-2EF96BC88C1B}"/>
                </a:ext>
              </a:extLst>
            </p:cNvPr>
            <p:cNvSpPr/>
            <p:nvPr/>
          </p:nvSpPr>
          <p:spPr>
            <a:xfrm>
              <a:off x="7870378" y="2682076"/>
              <a:ext cx="453530" cy="472137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TW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1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語音泡泡: 橢圓形 8">
              <a:extLst>
                <a:ext uri="{FF2B5EF4-FFF2-40B4-BE49-F238E27FC236}">
                  <a16:creationId xmlns="" xmlns:a16="http://schemas.microsoft.com/office/drawing/2014/main" id="{80D45BD5-100C-496C-9160-39848404AEE9}"/>
                </a:ext>
              </a:extLst>
            </p:cNvPr>
            <p:cNvSpPr/>
            <p:nvPr/>
          </p:nvSpPr>
          <p:spPr>
            <a:xfrm>
              <a:off x="7031310" y="5927846"/>
              <a:ext cx="478326" cy="472137"/>
            </a:xfrm>
            <a:prstGeom prst="wedgeEllipseCallout">
              <a:avLst>
                <a:gd name="adj1" fmla="val -117077"/>
                <a:gd name="adj2" fmla="val -2528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zh-TW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3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語音泡泡: 橢圓形 9">
              <a:extLst>
                <a:ext uri="{FF2B5EF4-FFF2-40B4-BE49-F238E27FC236}">
                  <a16:creationId xmlns="" xmlns:a16="http://schemas.microsoft.com/office/drawing/2014/main" id="{829F045B-F5BB-462B-8F12-891903F58BB8}"/>
                </a:ext>
              </a:extLst>
            </p:cNvPr>
            <p:cNvSpPr/>
            <p:nvPr/>
          </p:nvSpPr>
          <p:spPr>
            <a:xfrm>
              <a:off x="10271670" y="4521828"/>
              <a:ext cx="453532" cy="472137"/>
            </a:xfrm>
            <a:prstGeom prst="wedgeEllipseCallout">
              <a:avLst>
                <a:gd name="adj1" fmla="val -56010"/>
                <a:gd name="adj2" fmla="val 74238"/>
              </a:avLst>
            </a:prstGeom>
            <a:solidFill>
              <a:srgbClr val="F36F23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altLang="zh-TW" sz="18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2</a:t>
              </a:r>
              <a:endParaRPr lang="zh-TW" altLang="en-US" sz="18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矩形: 圓角 10">
              <a:extLst>
                <a:ext uri="{FF2B5EF4-FFF2-40B4-BE49-F238E27FC236}">
                  <a16:creationId xmlns="" xmlns:a16="http://schemas.microsoft.com/office/drawing/2014/main" id="{D5D13933-CC7A-477D-AD82-D9BA165AF485}"/>
                </a:ext>
              </a:extLst>
            </p:cNvPr>
            <p:cNvSpPr/>
            <p:nvPr/>
          </p:nvSpPr>
          <p:spPr>
            <a:xfrm>
              <a:off x="7225754" y="3201070"/>
              <a:ext cx="623044" cy="409707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矩形: 圓角 11">
              <a:extLst>
                <a:ext uri="{FF2B5EF4-FFF2-40B4-BE49-F238E27FC236}">
                  <a16:creationId xmlns="" xmlns:a16="http://schemas.microsoft.com/office/drawing/2014/main" id="{F5BFA557-9BC3-4B94-AA27-E2C28FD410A9}"/>
                </a:ext>
              </a:extLst>
            </p:cNvPr>
            <p:cNvSpPr/>
            <p:nvPr/>
          </p:nvSpPr>
          <p:spPr>
            <a:xfrm>
              <a:off x="7319342" y="5010911"/>
              <a:ext cx="3024336" cy="409707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矩形: 圓角 12">
              <a:extLst>
                <a:ext uri="{FF2B5EF4-FFF2-40B4-BE49-F238E27FC236}">
                  <a16:creationId xmlns="" xmlns:a16="http://schemas.microsoft.com/office/drawing/2014/main" id="{9BB41127-0CCA-4AB8-B333-58DB72BA3428}"/>
                </a:ext>
              </a:extLst>
            </p:cNvPr>
            <p:cNvSpPr/>
            <p:nvPr/>
          </p:nvSpPr>
          <p:spPr>
            <a:xfrm>
              <a:off x="5700886" y="4293890"/>
              <a:ext cx="1330424" cy="1882594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95048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5891105-9C65-452C-8068-603872560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文字轉語音、語音轉文字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0E11726B-4990-4AA3-AAB4-5A2F37531F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33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8C830D35-F22C-4BD1-832F-9A7F3CCF9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855450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dirty="0"/>
              <a:t>1. </a:t>
            </a:r>
            <a:r>
              <a:rPr lang="zh-TW" altLang="en-US" dirty="0"/>
              <a:t>文字轉語音</a:t>
            </a:r>
            <a:r>
              <a:rPr lang="zh-TW" altLang="en-US" sz="3200" dirty="0"/>
              <a:t>（</a:t>
            </a:r>
            <a:r>
              <a:rPr lang="en-US" altLang="zh-TW" sz="3200" dirty="0"/>
              <a:t>Text To Speech</a:t>
            </a:r>
            <a:r>
              <a:rPr lang="zh-TW" altLang="en-US" sz="3200" dirty="0"/>
              <a:t>，</a:t>
            </a:r>
            <a:r>
              <a:rPr lang="en-US" altLang="zh-TW" sz="3200" dirty="0"/>
              <a:t>TTS</a:t>
            </a:r>
            <a:r>
              <a:rPr lang="zh-TW" altLang="en-US" sz="3200" dirty="0"/>
              <a:t>）</a:t>
            </a:r>
          </a:p>
          <a:p>
            <a:pPr marL="623888" indent="-511175">
              <a:buFont typeface="Wingdings" panose="05000000000000000000" pitchFamily="2" charset="2"/>
              <a:buAutoNum type="circleNumWdWhitePlain"/>
            </a:pPr>
            <a:r>
              <a:rPr lang="zh-TW" altLang="en-US" dirty="0"/>
              <a:t>將字詞錄製成語音資料，使用時取出片段拼接成句子。缺點：耗費大量人力錄製語音、需要龐大資料庫。</a:t>
            </a:r>
            <a:endParaRPr lang="en-US" altLang="zh-TW" dirty="0"/>
          </a:p>
          <a:p>
            <a:pPr marL="623888" indent="-511175">
              <a:buFont typeface="Wingdings" panose="05000000000000000000" pitchFamily="2" charset="2"/>
              <a:buAutoNum type="circleNumWdWhitePlain" startAt="2"/>
            </a:pPr>
            <a:r>
              <a:rPr lang="zh-TW" altLang="en-US" dirty="0"/>
              <a:t>利用數學模型統計建構合成聲音的波形，可節省資料庫的空間及人力。</a:t>
            </a:r>
            <a:endParaRPr lang="en-US" altLang="zh-TW" dirty="0"/>
          </a:p>
          <a:p>
            <a:pPr marL="112713" indent="511175">
              <a:buNone/>
            </a:pPr>
            <a:r>
              <a:rPr lang="zh-TW" altLang="en-US" dirty="0"/>
              <a:t>缺點：語音較為不自然。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99902E1-98F9-483A-8E8E-B260C9A24B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30299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95891105-9C65-452C-8068-603872560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文字轉語音、語音轉文字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0E11726B-4990-4AA3-AAB4-5A2F37531F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34</a:t>
            </a:fld>
            <a:endParaRPr lang="en-US" altLang="zh-TW"/>
          </a:p>
        </p:txBody>
      </p:sp>
      <p:sp>
        <p:nvSpPr>
          <p:cNvPr id="4" name="內容版面配置區 3">
            <a:extLst>
              <a:ext uri="{FF2B5EF4-FFF2-40B4-BE49-F238E27FC236}">
                <a16:creationId xmlns="" xmlns:a16="http://schemas.microsoft.com/office/drawing/2014/main" id="{8C830D35-F22C-4BD1-832F-9A7F3CCF9B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11855450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dirty="0"/>
              <a:t>2. </a:t>
            </a:r>
            <a:r>
              <a:rPr lang="zh-TW" altLang="en-US" dirty="0"/>
              <a:t>語音轉文字</a:t>
            </a:r>
            <a:r>
              <a:rPr lang="zh-TW" altLang="en-US" sz="3200" dirty="0"/>
              <a:t>（</a:t>
            </a:r>
            <a:r>
              <a:rPr lang="en-US" altLang="zh-TW" sz="3200" dirty="0"/>
              <a:t>Speech To Text</a:t>
            </a:r>
            <a:r>
              <a:rPr lang="zh-TW" altLang="en-US" sz="3200" dirty="0"/>
              <a:t>，</a:t>
            </a:r>
            <a:r>
              <a:rPr lang="en-US" altLang="zh-TW" sz="3200" dirty="0"/>
              <a:t>STT</a:t>
            </a:r>
            <a:r>
              <a:rPr lang="zh-TW" altLang="en-US" sz="3200" dirty="0"/>
              <a:t>）</a:t>
            </a:r>
          </a:p>
          <a:p>
            <a:r>
              <a:rPr lang="zh-TW" altLang="en-US" dirty="0"/>
              <a:t>語音辨識系統：結合聲學、語言模型、辭典等技術構成，將說話內容轉換成相對應文字。</a:t>
            </a:r>
            <a:endParaRPr lang="en-US" altLang="zh-TW" dirty="0"/>
          </a:p>
          <a:p>
            <a:r>
              <a:rPr lang="zh-TW" altLang="en-US" dirty="0"/>
              <a:t>程式先將說話聲音的類比訊號轉為數位訊號，經過語音辨識程式對聲音樣本進行比對，再轉換成文字。</a:t>
            </a:r>
            <a:endParaRPr lang="en-US" altLang="zh-TW" dirty="0"/>
          </a:p>
          <a:p>
            <a:r>
              <a:rPr lang="zh-TW" altLang="en-US" dirty="0"/>
              <a:t>應用：語音助理、語音撥號、導航、裝置控制、文件檢索、語音輸入等。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99902E1-98F9-483A-8E8E-B260C9A24B3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63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6748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333376" y="2853730"/>
            <a:ext cx="11518420" cy="890536"/>
          </a:xfrm>
        </p:spPr>
        <p:txBody>
          <a:bodyPr/>
          <a:lstStyle/>
          <a:p>
            <a:r>
              <a:rPr lang="en-US" altLang="zh-TW" dirty="0"/>
              <a:t>2</a:t>
            </a:r>
            <a:r>
              <a:rPr lang="zh-TW" altLang="en-US" dirty="0"/>
              <a:t>．</a:t>
            </a:r>
            <a:r>
              <a:rPr lang="en-US" altLang="zh-TW" dirty="0"/>
              <a:t>2 </a:t>
            </a:r>
            <a:r>
              <a:rPr lang="zh-TW" altLang="en-US" dirty="0"/>
              <a:t>資料轉換</a:t>
            </a:r>
            <a:r>
              <a:rPr lang="en-US" altLang="zh-TW" dirty="0"/>
              <a:t/>
            </a:r>
            <a:br>
              <a:rPr lang="en-US" altLang="zh-TW" dirty="0"/>
            </a:br>
            <a:r>
              <a:rPr lang="zh-TW" altLang="en-US" dirty="0"/>
              <a:t>結束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35</a:t>
            </a:fld>
            <a:endParaRPr lang="en-US" altLang="zh-TW"/>
          </a:p>
        </p:txBody>
      </p:sp>
      <p:sp>
        <p:nvSpPr>
          <p:cNvPr id="2" name="文字版面配置區 1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63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391288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7306C09-B4B4-47BE-B104-40907D8F0E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B.</a:t>
            </a:r>
            <a:r>
              <a:rPr lang="zh-TW" altLang="en-US" dirty="0" smtClean="0"/>
              <a:t>資料</a:t>
            </a:r>
            <a:r>
              <a:rPr lang="zh-TW" altLang="en-US" dirty="0"/>
              <a:t>內容轉換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11CE9195-4AF1-4368-95C7-6BA49FC653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4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970E8B74-72E7-4CB8-82D4-5E491490076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56</a:t>
            </a:r>
            <a:endParaRPr lang="zh-TW" altLang="en-US" dirty="0"/>
          </a:p>
        </p:txBody>
      </p:sp>
      <p:sp>
        <p:nvSpPr>
          <p:cNvPr id="11" name="內容版面配置區 2">
            <a:extLst>
              <a:ext uri="{FF2B5EF4-FFF2-40B4-BE49-F238E27FC236}">
                <a16:creationId xmlns="" xmlns:a16="http://schemas.microsoft.com/office/drawing/2014/main" id="{96FF2984-3EF5-45F3-8A8E-A8F11187AE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558" y="931742"/>
            <a:ext cx="3455987" cy="5521446"/>
          </a:xfrm>
        </p:spPr>
        <p:txBody>
          <a:bodyPr/>
          <a:lstStyle/>
          <a:p>
            <a:pPr marL="114295" indent="0">
              <a:buNone/>
            </a:pPr>
            <a:r>
              <a:rPr lang="zh-TW" altLang="en-US" sz="3200" dirty="0"/>
              <a:t>把十進位數字轉換成二進位數字，方便電腦進行計算。</a:t>
            </a:r>
          </a:p>
        </p:txBody>
      </p:sp>
      <p:cxnSp>
        <p:nvCxnSpPr>
          <p:cNvPr id="12" name="直線接點 11">
            <a:extLst>
              <a:ext uri="{FF2B5EF4-FFF2-40B4-BE49-F238E27FC236}">
                <a16:creationId xmlns="" xmlns:a16="http://schemas.microsoft.com/office/drawing/2014/main" id="{32D981A4-62AC-4B3F-960E-CD6F51B697A6}"/>
              </a:ext>
            </a:extLst>
          </p:cNvPr>
          <p:cNvCxnSpPr>
            <a:cxnSpLocks/>
          </p:cNvCxnSpPr>
          <p:nvPr/>
        </p:nvCxnSpPr>
        <p:spPr>
          <a:xfrm>
            <a:off x="4009995" y="931742"/>
            <a:ext cx="0" cy="5544616"/>
          </a:xfrm>
          <a:prstGeom prst="line">
            <a:avLst/>
          </a:prstGeom>
          <a:ln w="76200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內容版面配置區 2">
            <a:extLst>
              <a:ext uri="{FF2B5EF4-FFF2-40B4-BE49-F238E27FC236}">
                <a16:creationId xmlns="" xmlns:a16="http://schemas.microsoft.com/office/drawing/2014/main" id="{C3B32E08-8243-4A29-9D32-03F4D5A579B9}"/>
              </a:ext>
            </a:extLst>
          </p:cNvPr>
          <p:cNvSpPr txBox="1">
            <a:spLocks/>
          </p:cNvSpPr>
          <p:nvPr/>
        </p:nvSpPr>
        <p:spPr>
          <a:xfrm>
            <a:off x="4364390" y="931742"/>
            <a:ext cx="3675032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3200" dirty="0"/>
              <a:t>使用加密技術傳輸資料，保護資料的安全性及完整性。</a:t>
            </a:r>
          </a:p>
        </p:txBody>
      </p:sp>
      <p:cxnSp>
        <p:nvCxnSpPr>
          <p:cNvPr id="14" name="直線接點 13">
            <a:extLst>
              <a:ext uri="{FF2B5EF4-FFF2-40B4-BE49-F238E27FC236}">
                <a16:creationId xmlns="" xmlns:a16="http://schemas.microsoft.com/office/drawing/2014/main" id="{1D772828-03F4-47DA-A24D-E269A05A2E31}"/>
              </a:ext>
            </a:extLst>
          </p:cNvPr>
          <p:cNvCxnSpPr>
            <a:cxnSpLocks/>
          </p:cNvCxnSpPr>
          <p:nvPr/>
        </p:nvCxnSpPr>
        <p:spPr>
          <a:xfrm>
            <a:off x="8120096" y="931742"/>
            <a:ext cx="0" cy="5544616"/>
          </a:xfrm>
          <a:prstGeom prst="line">
            <a:avLst/>
          </a:prstGeom>
          <a:ln w="76200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內容版面配置區 2">
            <a:extLst>
              <a:ext uri="{FF2B5EF4-FFF2-40B4-BE49-F238E27FC236}">
                <a16:creationId xmlns="" xmlns:a16="http://schemas.microsoft.com/office/drawing/2014/main" id="{420BFB6E-EAD5-44CE-9B17-B2457ED14F6F}"/>
              </a:ext>
            </a:extLst>
          </p:cNvPr>
          <p:cNvSpPr txBox="1">
            <a:spLocks/>
          </p:cNvSpPr>
          <p:nvPr/>
        </p:nvSpPr>
        <p:spPr>
          <a:xfrm>
            <a:off x="8388174" y="931742"/>
            <a:ext cx="3539680" cy="552144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484687" indent="-370392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Calibri" panose="020F0502020204030204" pitchFamily="34" charset="0"/>
              <a:buChar char="▪"/>
              <a:tabLst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1pPr>
            <a:lvl2pPr marL="831798" indent="-355578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Char char="–"/>
              <a:defRPr sz="3600" b="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2pPr>
            <a:lvl3pPr marL="960905" indent="0" algn="l" defTabSz="1219122" rtl="0" eaLnBrk="1" latinLnBrk="0" hangingPunct="1">
              <a:lnSpc>
                <a:spcPct val="130000"/>
              </a:lnSpc>
              <a:spcBef>
                <a:spcPts val="800"/>
              </a:spcBef>
              <a:buFont typeface="Arial" pitchFamily="34" charset="0"/>
              <a:buNone/>
              <a:defRPr sz="3600" kern="1200" baseline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lvl3pPr>
            <a:lvl4pPr marL="213346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023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58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14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704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266" indent="-304780" algn="l" defTabSz="1219122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14295" indent="0">
              <a:buFont typeface="Calibri" panose="020F0502020204030204" pitchFamily="34" charset="0"/>
              <a:buNone/>
            </a:pPr>
            <a:r>
              <a:rPr lang="zh-TW" altLang="en-US" sz="3200" dirty="0"/>
              <a:t>將文字透過機器翻譯技術，轉換成另一種語言文字或語音。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="" xmlns:a16="http://schemas.microsoft.com/office/drawing/2014/main" id="{8921E931-9ACB-4B4A-80F2-A80FD6D6E0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72" y="3900807"/>
            <a:ext cx="3171429" cy="2552381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="" xmlns:a16="http://schemas.microsoft.com/office/drawing/2014/main" id="{6BEA92AD-C171-4567-88A6-74EB4AE85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1321" y="4533386"/>
            <a:ext cx="3371850" cy="195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="" xmlns:a16="http://schemas.microsoft.com/office/drawing/2014/main" id="{8247C06C-3349-43B1-ACE5-6E66581FF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0082" y="3929063"/>
            <a:ext cx="2543175" cy="2524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94632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F4710B57-C19C-4D99-85A4-DBB28A3C11A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開放文件格式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="" xmlns:a16="http://schemas.microsoft.com/office/drawing/2014/main" id="{B0ECAFD7-E751-446B-A95A-1B51498A56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5</a:t>
            </a:fld>
            <a:endParaRPr lang="en-US" altLang="zh-TW" dirty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57</a:t>
            </a:r>
            <a:endParaRPr lang="zh-HK" altLang="en-US" dirty="0"/>
          </a:p>
        </p:txBody>
      </p:sp>
    </p:spTree>
    <p:extLst>
      <p:ext uri="{BB962C8B-B14F-4D97-AF65-F5344CB8AC3E}">
        <p14:creationId xmlns:p14="http://schemas.microsoft.com/office/powerpoint/2010/main" val="2511348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E5A0C75C-E209-443E-ADA3-9CBBC585F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開放文件格式（</a:t>
            </a:r>
            <a:r>
              <a:rPr lang="en-US" altLang="zh-TW" dirty="0"/>
              <a:t>ODF</a:t>
            </a:r>
            <a:r>
              <a:rPr lang="zh-TW" altLang="en-US" dirty="0"/>
              <a:t>）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9CD90EB-E9BE-4AA0-BB8F-2ED80610A7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20825" indent="-1408113">
              <a:buNone/>
            </a:pPr>
            <a:r>
              <a:rPr lang="zh-TW" altLang="en-US" dirty="0" smtClean="0"/>
              <a:t>問題：一般文件以</a:t>
            </a:r>
            <a:r>
              <a:rPr lang="zh-TW" altLang="en-US" dirty="0"/>
              <a:t>特定格式儲存（如</a:t>
            </a:r>
            <a:r>
              <a:rPr lang="en-US" altLang="zh-TW" sz="3200" dirty="0"/>
              <a:t>.doc</a:t>
            </a:r>
            <a:r>
              <a:rPr lang="zh-TW" altLang="en-US" sz="3200" dirty="0"/>
              <a:t>、</a:t>
            </a:r>
            <a:r>
              <a:rPr lang="en-US" altLang="zh-TW" sz="3200" dirty="0"/>
              <a:t>.</a:t>
            </a:r>
            <a:r>
              <a:rPr lang="en-US" altLang="zh-TW" sz="3200" dirty="0" err="1"/>
              <a:t>xls</a:t>
            </a:r>
            <a:r>
              <a:rPr lang="zh-TW" altLang="en-US" sz="3200" dirty="0"/>
              <a:t>、</a:t>
            </a:r>
            <a:r>
              <a:rPr lang="en-US" altLang="zh-TW" sz="3200" dirty="0"/>
              <a:t>.</a:t>
            </a:r>
            <a:r>
              <a:rPr lang="en-US" altLang="zh-TW" sz="3200" dirty="0" err="1" smtClean="0"/>
              <a:t>ppt</a:t>
            </a:r>
            <a:r>
              <a:rPr lang="zh-TW" altLang="en-US" dirty="0"/>
              <a:t>）</a:t>
            </a:r>
            <a:r>
              <a:rPr lang="zh-TW" altLang="en-US" sz="3200" dirty="0" smtClean="0"/>
              <a:t>，</a:t>
            </a:r>
            <a:r>
              <a:rPr lang="zh-TW" altLang="en-US" dirty="0" smtClean="0"/>
              <a:t>必須</a:t>
            </a:r>
            <a:r>
              <a:rPr lang="zh-TW" altLang="en-US" dirty="0"/>
              <a:t>使用特定商用軟體才能開啟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marL="114295" indent="0">
              <a:buNone/>
            </a:pPr>
            <a:endParaRPr lang="en-US" altLang="zh-TW" dirty="0" smtClean="0"/>
          </a:p>
          <a:p>
            <a:pPr marL="114295" indent="0">
              <a:spcBef>
                <a:spcPts val="0"/>
              </a:spcBef>
              <a:buNone/>
            </a:pPr>
            <a:r>
              <a:rPr lang="zh-TW" altLang="en-US" dirty="0" smtClean="0"/>
              <a:t>開放</a:t>
            </a:r>
            <a:r>
              <a:rPr lang="zh-TW" altLang="en-US" dirty="0"/>
              <a:t>文件格式（</a:t>
            </a:r>
            <a:r>
              <a:rPr lang="en-US" altLang="zh-TW" dirty="0" err="1"/>
              <a:t>ODF</a:t>
            </a:r>
            <a:r>
              <a:rPr lang="zh-TW" altLang="en-US" dirty="0"/>
              <a:t>）：</a:t>
            </a:r>
            <a:endParaRPr lang="en-US" altLang="zh-TW" dirty="0"/>
          </a:p>
          <a:p>
            <a:pPr marL="857245" indent="-742950">
              <a:spcBef>
                <a:spcPts val="0"/>
              </a:spcBef>
              <a:buFont typeface="+mj-lt"/>
              <a:buAutoNum type="arabicPeriod"/>
            </a:pPr>
            <a:r>
              <a:rPr lang="zh-TW" altLang="en-US" dirty="0"/>
              <a:t>便於文件</a:t>
            </a:r>
            <a:r>
              <a:rPr lang="zh-TW" altLang="en-US" dirty="0" smtClean="0"/>
              <a:t>流通</a:t>
            </a:r>
            <a:endParaRPr lang="en-US" altLang="zh-TW" dirty="0" smtClean="0"/>
          </a:p>
          <a:p>
            <a:pPr marL="857245" indent="-742950">
              <a:spcBef>
                <a:spcPts val="0"/>
              </a:spcBef>
              <a:buFont typeface="+mj-lt"/>
              <a:buAutoNum type="arabicPeriod"/>
            </a:pPr>
            <a:r>
              <a:rPr lang="zh-TW" altLang="en-US" dirty="0"/>
              <a:t>自由選擇文書處理</a:t>
            </a:r>
            <a:r>
              <a:rPr lang="zh-TW" altLang="en-US" dirty="0" smtClean="0"/>
              <a:t>軟體</a:t>
            </a:r>
            <a:endParaRPr lang="en-US" altLang="zh-TW" dirty="0"/>
          </a:p>
          <a:p>
            <a:pPr marL="857245" indent="-742950">
              <a:spcBef>
                <a:spcPts val="0"/>
              </a:spcBef>
              <a:buFont typeface="+mj-lt"/>
              <a:buAutoNum type="arabicPeriod"/>
            </a:pPr>
            <a:r>
              <a:rPr lang="zh-TW" altLang="en-US" dirty="0" smtClean="0"/>
              <a:t>確保</a:t>
            </a:r>
            <a:r>
              <a:rPr lang="zh-TW" altLang="en-US" dirty="0"/>
              <a:t>文件能被順利閱讀、編輯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051D539F-809F-40DB-8963-D205726C34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6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F3EAB3B4-4234-455B-A300-6854C290BECC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504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="" xmlns:a16="http://schemas.microsoft.com/office/drawing/2014/main" id="{84C50F8C-7D83-4900-9E78-8E4E94C89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開放文件</a:t>
            </a:r>
            <a:r>
              <a:rPr lang="zh-TW" altLang="en-US" dirty="0" smtClean="0"/>
              <a:t>格式、編輯</a:t>
            </a:r>
            <a:r>
              <a:rPr lang="zh-TW" altLang="en-US" dirty="0"/>
              <a:t>軟體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="" xmlns:a16="http://schemas.microsoft.com/office/drawing/2014/main" id="{E60F6274-A024-4D50-9376-7D3BD32601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7</a:t>
            </a:fld>
            <a:endParaRPr lang="en-US" altLang="zh-TW"/>
          </a:p>
        </p:txBody>
      </p:sp>
      <p:sp>
        <p:nvSpPr>
          <p:cNvPr id="5" name="文字版面配置區 4">
            <a:extLst>
              <a:ext uri="{FF2B5EF4-FFF2-40B4-BE49-F238E27FC236}">
                <a16:creationId xmlns="" xmlns:a16="http://schemas.microsoft.com/office/drawing/2014/main" id="{6FC4FD2F-5A74-4A12-BD90-4806E6951EA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57</a:t>
            </a:r>
            <a:endParaRPr lang="zh-TW" altLang="en-US" dirty="0"/>
          </a:p>
        </p:txBody>
      </p:sp>
      <p:pic>
        <p:nvPicPr>
          <p:cNvPr id="3074" name="Picture 2">
            <a:extLst>
              <a:ext uri="{FF2B5EF4-FFF2-40B4-BE49-F238E27FC236}">
                <a16:creationId xmlns="" xmlns:a16="http://schemas.microsoft.com/office/drawing/2014/main" id="{61242B7F-69B0-4A8E-B8F3-FE8EFB1D650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312" y="1125538"/>
            <a:ext cx="11513107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表格 6">
            <a:extLst>
              <a:ext uri="{FF2B5EF4-FFF2-40B4-BE49-F238E27FC236}">
                <a16:creationId xmlns="" xmlns:a16="http://schemas.microsoft.com/office/drawing/2014/main" id="{48B0CC30-2609-4C87-9F3C-B98A22175A5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809089"/>
              </p:ext>
            </p:extLst>
          </p:nvPr>
        </p:nvGraphicFramePr>
        <p:xfrm>
          <a:off x="478582" y="1269554"/>
          <a:ext cx="11161240" cy="4896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64496">
                  <a:extLst>
                    <a:ext uri="{9D8B030D-6E8A-4147-A177-3AD203B41FA5}">
                      <a16:colId xmlns="" xmlns:a16="http://schemas.microsoft.com/office/drawing/2014/main" val="3488197000"/>
                    </a:ext>
                  </a:extLst>
                </a:gridCol>
                <a:gridCol w="6696744">
                  <a:extLst>
                    <a:ext uri="{9D8B030D-6E8A-4147-A177-3AD203B41FA5}">
                      <a16:colId xmlns="" xmlns:a16="http://schemas.microsoft.com/office/drawing/2014/main" val="3209219797"/>
                    </a:ext>
                  </a:extLst>
                </a:gridCol>
              </a:tblGrid>
              <a:tr h="1013078">
                <a:tc>
                  <a:txBody>
                    <a:bodyPr/>
                    <a:lstStyle/>
                    <a:p>
                      <a:pPr algn="l"/>
                      <a:r>
                        <a:rPr lang="en-US" altLang="zh-TW" sz="3600" dirty="0">
                          <a:solidFill>
                            <a:srgbClr val="FE672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ODF </a:t>
                      </a:r>
                      <a:r>
                        <a:rPr lang="zh-TW" altLang="en-US" sz="3600" dirty="0">
                          <a:solidFill>
                            <a:srgbClr val="FE672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開放文件格式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600" dirty="0">
                          <a:solidFill>
                            <a:srgbClr val="FE672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常見</a:t>
                      </a:r>
                      <a:r>
                        <a:rPr lang="en-US" altLang="zh-TW" sz="3600" dirty="0">
                          <a:solidFill>
                            <a:srgbClr val="FE672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ODF </a:t>
                      </a:r>
                      <a:r>
                        <a:rPr lang="zh-TW" altLang="en-US" sz="3600" dirty="0">
                          <a:solidFill>
                            <a:srgbClr val="FE6727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免費編輯軟體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90095375"/>
                  </a:ext>
                </a:extLst>
              </a:tr>
              <a:tr h="3883466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文書處理 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—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副檔名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en-US" altLang="zh-TW" sz="2800" dirty="0" err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odt</a:t>
                      </a:r>
                      <a:endParaRPr lang="en-US" altLang="zh-TW" sz="2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試算表 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—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副檔名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en-US" altLang="zh-TW" sz="2800" dirty="0" err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ods</a:t>
                      </a:r>
                      <a:endParaRPr lang="en-US" altLang="zh-TW" sz="2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簡報 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—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副檔名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en-US" altLang="zh-TW" sz="2800" dirty="0" err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odp</a:t>
                      </a:r>
                      <a:endParaRPr lang="en-US" altLang="zh-TW" sz="2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繪圖 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—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副檔名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en-US" altLang="zh-TW" sz="2800" dirty="0" err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odg</a:t>
                      </a:r>
                      <a:endParaRPr lang="en-US" altLang="zh-TW" sz="2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資料庫 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—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副檔名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.</a:t>
                      </a:r>
                      <a:r>
                        <a:rPr lang="en-US" altLang="zh-TW" sz="2800" dirty="0" err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odb</a:t>
                      </a:r>
                      <a:endParaRPr lang="zh-TW" altLang="en-US" sz="280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1. Libre Office</a:t>
                      </a:r>
                    </a:p>
                    <a:p>
                      <a:pPr marL="0" indent="379413" algn="l">
                        <a:lnSpc>
                          <a:spcPct val="130000"/>
                        </a:lnSpc>
                      </a:pP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（支援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Windows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macOS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Linux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</a:p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2. Google Docs</a:t>
                      </a:r>
                    </a:p>
                    <a:p>
                      <a:pPr marL="0" indent="379413" algn="l">
                        <a:lnSpc>
                          <a:spcPct val="130000"/>
                        </a:lnSpc>
                      </a:pP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（支援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Windows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macOS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Linux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</a:p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3. </a:t>
                      </a:r>
                      <a:r>
                        <a:rPr lang="en-US" altLang="zh-TW" sz="2800" dirty="0" err="1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Collabora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Office</a:t>
                      </a:r>
                    </a:p>
                    <a:p>
                      <a:pPr marL="0" indent="390525" algn="l">
                        <a:lnSpc>
                          <a:spcPct val="130000"/>
                        </a:lnSpc>
                      </a:pP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（支援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Android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、</a:t>
                      </a:r>
                      <a:r>
                        <a:rPr lang="en-US" altLang="zh-TW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iOS</a:t>
                      </a:r>
                      <a:r>
                        <a:rPr lang="zh-TW" altLang="en-US" sz="280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）</a:t>
                      </a:r>
                    </a:p>
                  </a:txBody>
                  <a:tcPr anchor="ctr">
                    <a:lnL w="571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427938974"/>
                  </a:ext>
                </a:extLst>
              </a:tr>
            </a:tbl>
          </a:graphicData>
        </a:graphic>
      </p:graphicFrame>
      <p:pic>
        <p:nvPicPr>
          <p:cNvPr id="7" name="圖片 6">
            <a:hlinkClick r:id="rId3" action="ppaction://hlinksldjump"/>
            <a:extLst>
              <a:ext uri="{FF2B5EF4-FFF2-40B4-BE49-F238E27FC236}">
                <a16:creationId xmlns="" xmlns:a16="http://schemas.microsoft.com/office/drawing/2014/main" id="{E57B7A21-E76F-470A-8D68-41F2ADB7C7C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199" b="93578" l="1887" r="91824">
                        <a14:foregroundMark x1="22327" y1="25382" x2="44025" y2="37003"/>
                        <a14:foregroundMark x1="27673" y1="17431" x2="38679" y2="3394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22070" y="1722321"/>
            <a:ext cx="360040" cy="370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67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E8670BAF-DAA8-48B9-8B8B-D179D548B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8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E68262FE-1629-4ED4-8132-8C60226FB1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295" indent="0">
              <a:buNone/>
            </a:pPr>
            <a:r>
              <a:rPr lang="en-US" altLang="zh-TW" dirty="0"/>
              <a:t>1.</a:t>
            </a:r>
            <a:r>
              <a:rPr lang="zh-TW" altLang="en-US" dirty="0"/>
              <a:t> </a:t>
            </a:r>
            <a:r>
              <a:rPr lang="en-US" altLang="zh-TW" dirty="0"/>
              <a:t>ODF</a:t>
            </a:r>
            <a:r>
              <a:rPr lang="zh-TW" altLang="en-US" dirty="0"/>
              <a:t>（</a:t>
            </a:r>
            <a:r>
              <a:rPr lang="en-US" altLang="zh-TW" dirty="0"/>
              <a:t>Open Document Format</a:t>
            </a:r>
            <a:r>
              <a:rPr lang="zh-TW" altLang="en-US" dirty="0"/>
              <a:t>，開放文件格式）：</a:t>
            </a:r>
          </a:p>
          <a:p>
            <a:r>
              <a:rPr lang="zh-TW" altLang="en-US" dirty="0"/>
              <a:t>基於</a:t>
            </a:r>
            <a:r>
              <a:rPr lang="en-US" altLang="zh-TW" dirty="0"/>
              <a:t>XML</a:t>
            </a:r>
            <a:r>
              <a:rPr lang="zh-TW" altLang="en-US" dirty="0"/>
              <a:t>為基礎的檔案格式</a:t>
            </a:r>
            <a:r>
              <a:rPr lang="zh-TW" altLang="en-US" dirty="0" smtClean="0"/>
              <a:t>規範。</a:t>
            </a:r>
            <a:endParaRPr lang="en-US" altLang="zh-TW" dirty="0" smtClean="0"/>
          </a:p>
          <a:p>
            <a:r>
              <a:rPr lang="zh-TW" altLang="en-US" dirty="0" smtClean="0"/>
              <a:t>文件類型：試算表</a:t>
            </a:r>
            <a:r>
              <a:rPr lang="zh-TW" altLang="en-US" dirty="0"/>
              <a:t>、圖表、</a:t>
            </a:r>
            <a:r>
              <a:rPr lang="zh-TW" altLang="en-US" dirty="0" smtClean="0"/>
              <a:t>簡報、文書處理。</a:t>
            </a:r>
            <a:endParaRPr lang="zh-TW" altLang="en-US" dirty="0"/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625F1EA9-CCE2-4669-AC5C-82DF13A2978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57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5493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="" xmlns:a16="http://schemas.microsoft.com/office/drawing/2014/main" id="{D1B9CBA0-3B65-4D34-A8D2-ED92BD5899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8802EE65-10A9-406E-BADC-2C373AEA5892}" type="slidenum">
              <a:rPr lang="zh-TW" altLang="en-US" smtClean="0"/>
              <a:pPr>
                <a:defRPr/>
              </a:pPr>
              <a:t>9</a:t>
            </a:fld>
            <a:endParaRPr lang="en-US" altLang="zh-TW"/>
          </a:p>
        </p:txBody>
      </p:sp>
      <p:sp>
        <p:nvSpPr>
          <p:cNvPr id="3" name="內容版面配置區 2">
            <a:extLst>
              <a:ext uri="{FF2B5EF4-FFF2-40B4-BE49-F238E27FC236}">
                <a16:creationId xmlns="" xmlns:a16="http://schemas.microsoft.com/office/drawing/2014/main" id="{CF8584F4-EA8D-4CAA-BEA9-3FF449C057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963" y="931742"/>
            <a:ext cx="5832251" cy="5521446"/>
          </a:xfrm>
        </p:spPr>
        <p:txBody>
          <a:bodyPr/>
          <a:lstStyle/>
          <a:p>
            <a:pPr marL="114295" indent="0">
              <a:buNone/>
            </a:pPr>
            <a:r>
              <a:rPr lang="en-US" altLang="zh-TW" dirty="0"/>
              <a:t>2.</a:t>
            </a:r>
            <a:r>
              <a:rPr lang="zh-TW" altLang="en-US" dirty="0"/>
              <a:t> 將檔案存成</a:t>
            </a:r>
            <a:r>
              <a:rPr lang="en-US" altLang="zh-TW" dirty="0"/>
              <a:t>ODF </a:t>
            </a:r>
            <a:r>
              <a:rPr lang="zh-TW" altLang="en-US" dirty="0"/>
              <a:t>格式：</a:t>
            </a:r>
          </a:p>
          <a:p>
            <a:pPr marL="114295" indent="0">
              <a:buNone/>
            </a:pPr>
            <a:r>
              <a:rPr lang="en-US" altLang="zh-TW" dirty="0"/>
              <a:t>(1) </a:t>
            </a:r>
            <a:r>
              <a:rPr lang="zh-TW" altLang="en-US" dirty="0"/>
              <a:t>一般文書軟體：</a:t>
            </a:r>
            <a:endParaRPr lang="en-US" altLang="zh-TW" dirty="0"/>
          </a:p>
          <a:p>
            <a:pPr marL="725488" indent="11113">
              <a:buNone/>
            </a:pPr>
            <a:r>
              <a:rPr lang="zh-TW" altLang="en-US" dirty="0" smtClean="0"/>
              <a:t>執行「</a:t>
            </a:r>
            <a:r>
              <a:rPr lang="zh-TW" altLang="en-US" b="1" dirty="0">
                <a:solidFill>
                  <a:srgbClr val="0070C0"/>
                </a:solidFill>
              </a:rPr>
              <a:t>另存新檔</a:t>
            </a:r>
            <a:r>
              <a:rPr lang="zh-TW" altLang="en-US" dirty="0" smtClean="0"/>
              <a:t>」，存檔類型選「</a:t>
            </a:r>
            <a:r>
              <a:rPr lang="en-US" altLang="zh-TW" dirty="0"/>
              <a:t>Open Document</a:t>
            </a:r>
            <a:r>
              <a:rPr lang="zh-TW" altLang="en-US" dirty="0" smtClean="0"/>
              <a:t>」相關</a:t>
            </a:r>
            <a:r>
              <a:rPr lang="zh-TW" altLang="en-US" dirty="0"/>
              <a:t>格式</a:t>
            </a:r>
            <a:r>
              <a:rPr lang="zh-TW" altLang="en-US" sz="3200" dirty="0"/>
              <a:t>（</a:t>
            </a:r>
            <a:r>
              <a:rPr lang="en-US" altLang="zh-TW" sz="3200" dirty="0"/>
              <a:t>.</a:t>
            </a:r>
            <a:r>
              <a:rPr lang="en-US" altLang="zh-TW" sz="3200" dirty="0" err="1"/>
              <a:t>odt</a:t>
            </a:r>
            <a:r>
              <a:rPr lang="zh-TW" altLang="en-US" sz="3200" dirty="0"/>
              <a:t>、</a:t>
            </a:r>
            <a:r>
              <a:rPr lang="en-US" altLang="zh-TW" sz="3200" dirty="0"/>
              <a:t>.</a:t>
            </a:r>
            <a:r>
              <a:rPr lang="en-US" altLang="zh-TW" sz="3200" dirty="0" err="1"/>
              <a:t>ods</a:t>
            </a:r>
            <a:r>
              <a:rPr lang="en-US" altLang="zh-TW" sz="3200" dirty="0"/>
              <a:t> </a:t>
            </a:r>
            <a:r>
              <a:rPr lang="zh-TW" altLang="en-US" sz="3200" dirty="0"/>
              <a:t>等）</a:t>
            </a:r>
            <a:r>
              <a:rPr lang="zh-TW" altLang="en-US" dirty="0"/>
              <a:t>即可。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="" xmlns:a16="http://schemas.microsoft.com/office/drawing/2014/main" id="{2712B9C2-C2AB-48E7-9EC2-3CCCF947AB9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altLang="zh-TW" dirty="0"/>
              <a:t>57</a:t>
            </a:r>
            <a:endParaRPr lang="zh-TW" altLang="en-US" dirty="0"/>
          </a:p>
        </p:txBody>
      </p:sp>
      <p:grpSp>
        <p:nvGrpSpPr>
          <p:cNvPr id="17" name="群組 16">
            <a:extLst>
              <a:ext uri="{FF2B5EF4-FFF2-40B4-BE49-F238E27FC236}">
                <a16:creationId xmlns="" xmlns:a16="http://schemas.microsoft.com/office/drawing/2014/main" id="{28EF656E-4C09-4A65-A713-AF591877B20D}"/>
              </a:ext>
            </a:extLst>
          </p:cNvPr>
          <p:cNvGrpSpPr/>
          <p:nvPr/>
        </p:nvGrpSpPr>
        <p:grpSpPr>
          <a:xfrm>
            <a:off x="6239222" y="1002559"/>
            <a:ext cx="5904656" cy="5667595"/>
            <a:chOff x="6239222" y="1002559"/>
            <a:chExt cx="5904656" cy="5667595"/>
          </a:xfrm>
        </p:grpSpPr>
        <p:grpSp>
          <p:nvGrpSpPr>
            <p:cNvPr id="15" name="群組 14">
              <a:extLst>
                <a:ext uri="{FF2B5EF4-FFF2-40B4-BE49-F238E27FC236}">
                  <a16:creationId xmlns="" xmlns:a16="http://schemas.microsoft.com/office/drawing/2014/main" id="{700D2CE9-A452-4210-94CD-C2121A8E843C}"/>
                </a:ext>
              </a:extLst>
            </p:cNvPr>
            <p:cNvGrpSpPr/>
            <p:nvPr/>
          </p:nvGrpSpPr>
          <p:grpSpPr>
            <a:xfrm>
              <a:off x="6239222" y="1003750"/>
              <a:ext cx="5740411" cy="5593900"/>
              <a:chOff x="6239222" y="1003750"/>
              <a:chExt cx="5740411" cy="5593900"/>
            </a:xfrm>
          </p:grpSpPr>
          <p:pic>
            <p:nvPicPr>
              <p:cNvPr id="14" name="圖片 13">
                <a:extLst>
                  <a:ext uri="{FF2B5EF4-FFF2-40B4-BE49-F238E27FC236}">
                    <a16:creationId xmlns="" xmlns:a16="http://schemas.microsoft.com/office/drawing/2014/main" id="{514E5015-4D55-4947-98FE-4EE2DC2A35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6312038" y="1087887"/>
                <a:ext cx="5667595" cy="5509763"/>
              </a:xfrm>
              <a:prstGeom prst="rect">
                <a:avLst/>
              </a:prstGeom>
            </p:spPr>
          </p:pic>
          <p:grpSp>
            <p:nvGrpSpPr>
              <p:cNvPr id="11" name="群組 10">
                <a:extLst>
                  <a:ext uri="{FF2B5EF4-FFF2-40B4-BE49-F238E27FC236}">
                    <a16:creationId xmlns="" xmlns:a16="http://schemas.microsoft.com/office/drawing/2014/main" id="{CBBC17C0-B565-482A-9486-BA8C37F4D972}"/>
                  </a:ext>
                </a:extLst>
              </p:cNvPr>
              <p:cNvGrpSpPr/>
              <p:nvPr/>
            </p:nvGrpSpPr>
            <p:grpSpPr>
              <a:xfrm>
                <a:off x="6239222" y="1003750"/>
                <a:ext cx="5077916" cy="4492048"/>
                <a:chOff x="6239222" y="1003750"/>
                <a:chExt cx="5077916" cy="4492048"/>
              </a:xfrm>
            </p:grpSpPr>
            <p:sp>
              <p:nvSpPr>
                <p:cNvPr id="8" name="矩形: 圓角 7">
                  <a:extLst>
                    <a:ext uri="{FF2B5EF4-FFF2-40B4-BE49-F238E27FC236}">
                      <a16:creationId xmlns="" xmlns:a16="http://schemas.microsoft.com/office/drawing/2014/main" id="{469D73D4-7827-4D33-86C2-E3FE99A2FE34}"/>
                    </a:ext>
                  </a:extLst>
                </p:cNvPr>
                <p:cNvSpPr/>
                <p:nvPr/>
              </p:nvSpPr>
              <p:spPr>
                <a:xfrm>
                  <a:off x="6239222" y="1003750"/>
                  <a:ext cx="1584176" cy="625844"/>
                </a:xfrm>
                <a:prstGeom prst="roundRect">
                  <a:avLst/>
                </a:prstGeom>
                <a:noFill/>
                <a:ln w="76200">
                  <a:solidFill>
                    <a:srgbClr val="FF0000"/>
                  </a:solidFill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9" name="矩形: 圓角 8">
                  <a:extLst>
                    <a:ext uri="{FF2B5EF4-FFF2-40B4-BE49-F238E27FC236}">
                      <a16:creationId xmlns="" xmlns:a16="http://schemas.microsoft.com/office/drawing/2014/main" id="{BFE0D741-30A1-4F0A-BED3-3CF6A704EA5C}"/>
                    </a:ext>
                  </a:extLst>
                </p:cNvPr>
                <p:cNvSpPr/>
                <p:nvPr/>
              </p:nvSpPr>
              <p:spPr>
                <a:xfrm>
                  <a:off x="6968315" y="4869954"/>
                  <a:ext cx="3735403" cy="625844"/>
                </a:xfrm>
                <a:prstGeom prst="roundRect">
                  <a:avLst/>
                </a:prstGeom>
                <a:noFill/>
                <a:ln w="76200">
                  <a:solidFill>
                    <a:srgbClr val="FF0000"/>
                  </a:solidFill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endParaRPr lang="zh-TW" altLang="en-US" sz="3600" dirty="0">
                    <a:latin typeface="微軟正黑體" panose="020B0604030504040204" pitchFamily="34" charset="-120"/>
                    <a:ea typeface="微軟正黑體" panose="020B0604030504040204" pitchFamily="34" charset="-120"/>
                  </a:endParaRPr>
                </a:p>
              </p:txBody>
            </p:sp>
            <p:sp>
              <p:nvSpPr>
                <p:cNvPr id="7" name="語音泡泡: 橢圓形 6">
                  <a:extLst>
                    <a:ext uri="{FF2B5EF4-FFF2-40B4-BE49-F238E27FC236}">
                      <a16:creationId xmlns="" xmlns:a16="http://schemas.microsoft.com/office/drawing/2014/main" id="{DB847A9B-417B-4BF1-9F09-722B76AED63C}"/>
                    </a:ext>
                  </a:extLst>
                </p:cNvPr>
                <p:cNvSpPr/>
                <p:nvPr/>
              </p:nvSpPr>
              <p:spPr>
                <a:xfrm>
                  <a:off x="10732869" y="4328021"/>
                  <a:ext cx="584269" cy="519351"/>
                </a:xfrm>
                <a:prstGeom prst="wedgeEllipseCallout">
                  <a:avLst>
                    <a:gd name="adj1" fmla="val -56010"/>
                    <a:gd name="adj2" fmla="val 74238"/>
                  </a:avLst>
                </a:prstGeom>
                <a:solidFill>
                  <a:srgbClr val="F36F23"/>
                </a:solidFill>
                <a:ln>
                  <a:noFill/>
                </a:ln>
              </p:spPr>
              <p:txBody>
                <a:bodyPr wrap="none" rtlCol="0" anchor="ctr">
                  <a:spAutoFit/>
                </a:bodyPr>
                <a:lstStyle/>
                <a:p>
                  <a:pPr algn="ctr"/>
                  <a:r>
                    <a:rPr lang="zh-TW" altLang="en-US" sz="1800" b="1" dirty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</a:rPr>
                    <a:t>！</a:t>
                  </a:r>
                </a:p>
              </p:txBody>
            </p:sp>
          </p:grpSp>
        </p:grpSp>
        <p:sp>
          <p:nvSpPr>
            <p:cNvPr id="16" name="雙波浪 15">
              <a:extLst>
                <a:ext uri="{FF2B5EF4-FFF2-40B4-BE49-F238E27FC236}">
                  <a16:creationId xmlns="" xmlns:a16="http://schemas.microsoft.com/office/drawing/2014/main" id="{D1822C0C-6CF5-4F28-B80C-BF6022A9EB10}"/>
                </a:ext>
              </a:extLst>
            </p:cNvPr>
            <p:cNvSpPr/>
            <p:nvPr/>
          </p:nvSpPr>
          <p:spPr>
            <a:xfrm rot="5400000">
              <a:off x="9050405" y="3576681"/>
              <a:ext cx="5667595" cy="519351"/>
            </a:xfrm>
            <a:prstGeom prst="doubleWave">
              <a:avLst>
                <a:gd name="adj1" fmla="val 12500"/>
                <a:gd name="adj2" fmla="val 0"/>
              </a:avLst>
            </a:prstGeom>
            <a:solidFill>
              <a:srgbClr val="DCE6F2"/>
            </a:solidFill>
            <a:ln>
              <a:noFill/>
            </a:ln>
          </p:spPr>
          <p:txBody>
            <a:bodyPr wrap="none" rtlCol="0" anchor="ctr">
              <a:spAutoFit/>
            </a:bodyPr>
            <a:lstStyle/>
            <a:p>
              <a:pPr algn="ctr"/>
              <a:endPara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84970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生活科技_課文">
  <a:themeElements>
    <a:clrScheme name="自訂 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</a:spPr>
      <a:bodyPr wrap="none" rtlCol="0" anchor="ctr">
        <a:spAutoFit/>
      </a:bodyPr>
      <a:lstStyle>
        <a:defPPr algn="ctr"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spDef>
    <a:lnDef>
      <a:spPr>
        <a:ln w="28575" cap="rnd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3600" dirty="0">
            <a:latin typeface="微軟正黑體" panose="020B0604030504040204" pitchFamily="34" charset="-120"/>
            <a:ea typeface="微軟正黑體" panose="020B0604030504040204" pitchFamily="34" charset="-12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10392</TotalTime>
  <Words>1711</Words>
  <Application>Microsoft Office PowerPoint</Application>
  <PresentationFormat>自訂</PresentationFormat>
  <Paragraphs>367</Paragraphs>
  <Slides>35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35</vt:i4>
      </vt:variant>
    </vt:vector>
  </HeadingPairs>
  <TitlesOfParts>
    <vt:vector size="36" baseType="lpstr">
      <vt:lpstr>生活科技_課文</vt:lpstr>
      <vt:lpstr>資料轉換</vt:lpstr>
      <vt:lpstr>資料轉換</vt:lpstr>
      <vt:lpstr>A.檔案格式轉換</vt:lpstr>
      <vt:lpstr>B.資料內容轉換</vt:lpstr>
      <vt:lpstr>1. 開放文件格式</vt:lpstr>
      <vt:lpstr>開放文件格式（ODF）</vt:lpstr>
      <vt:lpstr>開放文件格式、編輯軟體</vt:lpstr>
      <vt:lpstr>PowerPoint 簡報</vt:lpstr>
      <vt:lpstr>PowerPoint 簡報</vt:lpstr>
      <vt:lpstr>PowerPoint 簡報</vt:lpstr>
      <vt:lpstr>我國推動ODF歷程</vt:lpstr>
      <vt:lpstr>我國推動ODF歷程</vt:lpstr>
      <vt:lpstr>PowerPoint 簡報</vt:lpstr>
      <vt:lpstr>PowerPoint 簡報</vt:lpstr>
      <vt:lpstr>2. 加密</vt:lpstr>
      <vt:lpstr>加密</vt:lpstr>
      <vt:lpstr>凱薩密碼（Caesar Cipher）</vt:lpstr>
      <vt:lpstr>凱薩密碼（Caesar Cipher）</vt:lpstr>
      <vt:lpstr>PowerPoint 簡報</vt:lpstr>
      <vt:lpstr>PowerPoint 簡報</vt:lpstr>
      <vt:lpstr>維吉尼亞密碼（Vigenère Cipher）</vt:lpstr>
      <vt:lpstr>維吉尼亞密碼盤</vt:lpstr>
      <vt:lpstr>維吉尼亞密碼盤</vt:lpstr>
      <vt:lpstr>維吉尼亞密碼</vt:lpstr>
      <vt:lpstr>維吉尼亞密碼（Vigenère Cipher）</vt:lpstr>
      <vt:lpstr>維吉尼亞密碼（Vigenère Cipher）</vt:lpstr>
      <vt:lpstr>PowerPoint 簡報</vt:lpstr>
      <vt:lpstr>網路加密</vt:lpstr>
      <vt:lpstr>網路加密</vt:lpstr>
      <vt:lpstr>3. 文字與語音轉換</vt:lpstr>
      <vt:lpstr>Google翻譯</vt:lpstr>
      <vt:lpstr>Google文件：語音輸入功能</vt:lpstr>
      <vt:lpstr>文字轉語音、語音轉文字</vt:lpstr>
      <vt:lpstr>文字轉語音、語音轉文字</vt:lpstr>
      <vt:lpstr>2．2 資料轉換 結束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康育豪</dc:creator>
  <cp:lastModifiedBy>明利</cp:lastModifiedBy>
  <cp:revision>854</cp:revision>
  <cp:lastPrinted>2020-11-06T02:27:12Z</cp:lastPrinted>
  <dcterms:created xsi:type="dcterms:W3CDTF">2019-04-23T05:53:25Z</dcterms:created>
  <dcterms:modified xsi:type="dcterms:W3CDTF">2021-11-11T05:29:24Z</dcterms:modified>
</cp:coreProperties>
</file>